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81" r:id="rId6"/>
    <p:sldId id="259" r:id="rId7"/>
    <p:sldId id="265" r:id="rId8"/>
    <p:sldId id="282" r:id="rId9"/>
    <p:sldId id="27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2986B7-CAEC-4EDD-9BE5-6E8355F1AF2E}">
  <a:tblStyle styleId="{CD2986B7-CAEC-4EDD-9BE5-6E8355F1AF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8f342daea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8f342daea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a3ec90964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a3ec90964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8d3aa2a3e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8d3aa2a3e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0" name="Google Shape;2760;ga3ec909640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1" name="Google Shape;2761;ga3ec909640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a3ec90964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9" name="Google Shape;689;ga3ec90964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Google Shape;1297;ga3ec909640_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8" name="Google Shape;1298;ga3ec909640_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Google Shape;1297;ga3ec909640_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8" name="Google Shape;1298;ga3ec909640_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596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" name="Google Shape;1814;g8d3aa2a3e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5" name="Google Shape;1815;g8d3aa2a3e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91200" y="2280800"/>
            <a:ext cx="7161600" cy="135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332850" y="3851613"/>
            <a:ext cx="2478300" cy="41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3055677">
            <a:off x="8119151" y="183719"/>
            <a:ext cx="944361" cy="989300"/>
            <a:chOff x="6634725" y="3968977"/>
            <a:chExt cx="733672" cy="777997"/>
          </a:xfrm>
        </p:grpSpPr>
        <p:sp>
          <p:nvSpPr>
            <p:cNvPr id="12" name="Google Shape;12;p2"/>
            <p:cNvSpPr/>
            <p:nvPr/>
          </p:nvSpPr>
          <p:spPr>
            <a:xfrm>
              <a:off x="6909673" y="3968977"/>
              <a:ext cx="113662" cy="730878"/>
            </a:xfrm>
            <a:custGeom>
              <a:avLst/>
              <a:gdLst/>
              <a:ahLst/>
              <a:cxnLst/>
              <a:rect l="l" t="t" r="r" b="b"/>
              <a:pathLst>
                <a:path w="2208" h="14198" extrusionOk="0">
                  <a:moveTo>
                    <a:pt x="424" y="1"/>
                  </a:moveTo>
                  <a:cubicBezTo>
                    <a:pt x="373" y="1"/>
                    <a:pt x="321" y="16"/>
                    <a:pt x="273" y="50"/>
                  </a:cubicBezTo>
                  <a:cubicBezTo>
                    <a:pt x="109" y="241"/>
                    <a:pt x="27" y="459"/>
                    <a:pt x="27" y="704"/>
                  </a:cubicBezTo>
                  <a:cubicBezTo>
                    <a:pt x="0" y="1467"/>
                    <a:pt x="27" y="2230"/>
                    <a:pt x="82" y="2993"/>
                  </a:cubicBezTo>
                  <a:cubicBezTo>
                    <a:pt x="109" y="4465"/>
                    <a:pt x="218" y="5936"/>
                    <a:pt x="300" y="7407"/>
                  </a:cubicBezTo>
                  <a:cubicBezTo>
                    <a:pt x="409" y="8443"/>
                    <a:pt x="518" y="9533"/>
                    <a:pt x="681" y="10541"/>
                  </a:cubicBezTo>
                  <a:cubicBezTo>
                    <a:pt x="845" y="11522"/>
                    <a:pt x="954" y="12584"/>
                    <a:pt x="1199" y="13565"/>
                  </a:cubicBezTo>
                  <a:cubicBezTo>
                    <a:pt x="1275" y="13846"/>
                    <a:pt x="1399" y="14197"/>
                    <a:pt x="1727" y="14197"/>
                  </a:cubicBezTo>
                  <a:cubicBezTo>
                    <a:pt x="1750" y="14197"/>
                    <a:pt x="1774" y="14196"/>
                    <a:pt x="1798" y="14192"/>
                  </a:cubicBezTo>
                  <a:cubicBezTo>
                    <a:pt x="2016" y="14192"/>
                    <a:pt x="2207" y="13974"/>
                    <a:pt x="2180" y="13729"/>
                  </a:cubicBezTo>
                  <a:cubicBezTo>
                    <a:pt x="2180" y="12448"/>
                    <a:pt x="1989" y="11195"/>
                    <a:pt x="2016" y="9914"/>
                  </a:cubicBezTo>
                  <a:cubicBezTo>
                    <a:pt x="1935" y="7435"/>
                    <a:pt x="1553" y="4982"/>
                    <a:pt x="1253" y="2530"/>
                  </a:cubicBezTo>
                  <a:cubicBezTo>
                    <a:pt x="1172" y="1767"/>
                    <a:pt x="1008" y="1004"/>
                    <a:pt x="763" y="296"/>
                  </a:cubicBezTo>
                  <a:cubicBezTo>
                    <a:pt x="722" y="133"/>
                    <a:pt x="575" y="1"/>
                    <a:pt x="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096232" y="4183334"/>
              <a:ext cx="43190" cy="144703"/>
            </a:xfrm>
            <a:custGeom>
              <a:avLst/>
              <a:gdLst/>
              <a:ahLst/>
              <a:cxnLst/>
              <a:rect l="l" t="t" r="r" b="b"/>
              <a:pathLst>
                <a:path w="839" h="2811" extrusionOk="0">
                  <a:moveTo>
                    <a:pt x="531" y="1"/>
                  </a:moveTo>
                  <a:cubicBezTo>
                    <a:pt x="488" y="1"/>
                    <a:pt x="446" y="10"/>
                    <a:pt x="409" y="28"/>
                  </a:cubicBezTo>
                  <a:cubicBezTo>
                    <a:pt x="300" y="83"/>
                    <a:pt x="218" y="164"/>
                    <a:pt x="218" y="273"/>
                  </a:cubicBezTo>
                  <a:cubicBezTo>
                    <a:pt x="55" y="982"/>
                    <a:pt x="0" y="1690"/>
                    <a:pt x="55" y="2399"/>
                  </a:cubicBezTo>
                  <a:cubicBezTo>
                    <a:pt x="27" y="2562"/>
                    <a:pt x="109" y="2726"/>
                    <a:pt x="273" y="2807"/>
                  </a:cubicBezTo>
                  <a:cubicBezTo>
                    <a:pt x="289" y="2810"/>
                    <a:pt x="305" y="2811"/>
                    <a:pt x="321" y="2811"/>
                  </a:cubicBezTo>
                  <a:cubicBezTo>
                    <a:pt x="490" y="2811"/>
                    <a:pt x="627" y="2680"/>
                    <a:pt x="627" y="2480"/>
                  </a:cubicBezTo>
                  <a:cubicBezTo>
                    <a:pt x="708" y="1745"/>
                    <a:pt x="817" y="1009"/>
                    <a:pt x="817" y="273"/>
                  </a:cubicBezTo>
                  <a:cubicBezTo>
                    <a:pt x="839" y="104"/>
                    <a:pt x="680" y="1"/>
                    <a:pt x="5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766562" y="4192909"/>
              <a:ext cx="78606" cy="143416"/>
            </a:xfrm>
            <a:custGeom>
              <a:avLst/>
              <a:gdLst/>
              <a:ahLst/>
              <a:cxnLst/>
              <a:rect l="l" t="t" r="r" b="b"/>
              <a:pathLst>
                <a:path w="1527" h="2786" extrusionOk="0">
                  <a:moveTo>
                    <a:pt x="430" y="1"/>
                  </a:moveTo>
                  <a:cubicBezTo>
                    <a:pt x="377" y="1"/>
                    <a:pt x="324" y="11"/>
                    <a:pt x="273" y="33"/>
                  </a:cubicBezTo>
                  <a:cubicBezTo>
                    <a:pt x="1" y="169"/>
                    <a:pt x="55" y="550"/>
                    <a:pt x="110" y="796"/>
                  </a:cubicBezTo>
                  <a:cubicBezTo>
                    <a:pt x="300" y="1422"/>
                    <a:pt x="546" y="2049"/>
                    <a:pt x="900" y="2621"/>
                  </a:cubicBezTo>
                  <a:cubicBezTo>
                    <a:pt x="967" y="2733"/>
                    <a:pt x="1076" y="2785"/>
                    <a:pt x="1184" y="2785"/>
                  </a:cubicBezTo>
                  <a:cubicBezTo>
                    <a:pt x="1339" y="2785"/>
                    <a:pt x="1495" y="2678"/>
                    <a:pt x="1527" y="2485"/>
                  </a:cubicBezTo>
                  <a:cubicBezTo>
                    <a:pt x="1472" y="2131"/>
                    <a:pt x="1363" y="1777"/>
                    <a:pt x="1227" y="1422"/>
                  </a:cubicBezTo>
                  <a:cubicBezTo>
                    <a:pt x="1118" y="1014"/>
                    <a:pt x="982" y="605"/>
                    <a:pt x="791" y="196"/>
                  </a:cubicBezTo>
                  <a:cubicBezTo>
                    <a:pt x="711" y="77"/>
                    <a:pt x="573" y="1"/>
                    <a:pt x="4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121456" y="4295970"/>
              <a:ext cx="138938" cy="329250"/>
            </a:xfrm>
            <a:custGeom>
              <a:avLst/>
              <a:gdLst/>
              <a:ahLst/>
              <a:cxnLst/>
              <a:rect l="l" t="t" r="r" b="b"/>
              <a:pathLst>
                <a:path w="2699" h="6396" extrusionOk="0">
                  <a:moveTo>
                    <a:pt x="2330" y="0"/>
                  </a:moveTo>
                  <a:cubicBezTo>
                    <a:pt x="2190" y="0"/>
                    <a:pt x="2049" y="73"/>
                    <a:pt x="1962" y="211"/>
                  </a:cubicBezTo>
                  <a:cubicBezTo>
                    <a:pt x="1581" y="728"/>
                    <a:pt x="1281" y="1301"/>
                    <a:pt x="1063" y="1927"/>
                  </a:cubicBezTo>
                  <a:cubicBezTo>
                    <a:pt x="654" y="2990"/>
                    <a:pt x="327" y="4134"/>
                    <a:pt x="137" y="5279"/>
                  </a:cubicBezTo>
                  <a:cubicBezTo>
                    <a:pt x="82" y="5660"/>
                    <a:pt x="1" y="6178"/>
                    <a:pt x="409" y="6396"/>
                  </a:cubicBezTo>
                  <a:cubicBezTo>
                    <a:pt x="600" y="6341"/>
                    <a:pt x="818" y="6232"/>
                    <a:pt x="872" y="5987"/>
                  </a:cubicBezTo>
                  <a:cubicBezTo>
                    <a:pt x="1090" y="5170"/>
                    <a:pt x="1336" y="4325"/>
                    <a:pt x="1635" y="3508"/>
                  </a:cubicBezTo>
                  <a:cubicBezTo>
                    <a:pt x="1962" y="2527"/>
                    <a:pt x="2480" y="1600"/>
                    <a:pt x="2644" y="592"/>
                  </a:cubicBezTo>
                  <a:cubicBezTo>
                    <a:pt x="2698" y="401"/>
                    <a:pt x="2644" y="238"/>
                    <a:pt x="2562" y="74"/>
                  </a:cubicBezTo>
                  <a:cubicBezTo>
                    <a:pt x="2492" y="24"/>
                    <a:pt x="2411" y="0"/>
                    <a:pt x="23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652948" y="4334373"/>
              <a:ext cx="239937" cy="285237"/>
            </a:xfrm>
            <a:custGeom>
              <a:avLst/>
              <a:gdLst/>
              <a:ahLst/>
              <a:cxnLst/>
              <a:rect l="l" t="t" r="r" b="b"/>
              <a:pathLst>
                <a:path w="4661" h="5541" extrusionOk="0">
                  <a:moveTo>
                    <a:pt x="349" y="0"/>
                  </a:moveTo>
                  <a:cubicBezTo>
                    <a:pt x="291" y="0"/>
                    <a:pt x="237" y="19"/>
                    <a:pt x="191" y="64"/>
                  </a:cubicBezTo>
                  <a:cubicBezTo>
                    <a:pt x="1" y="173"/>
                    <a:pt x="55" y="473"/>
                    <a:pt x="137" y="636"/>
                  </a:cubicBezTo>
                  <a:cubicBezTo>
                    <a:pt x="409" y="1154"/>
                    <a:pt x="764" y="1644"/>
                    <a:pt x="1145" y="2108"/>
                  </a:cubicBezTo>
                  <a:cubicBezTo>
                    <a:pt x="1881" y="2980"/>
                    <a:pt x="2453" y="3988"/>
                    <a:pt x="3189" y="4860"/>
                  </a:cubicBezTo>
                  <a:cubicBezTo>
                    <a:pt x="3461" y="5159"/>
                    <a:pt x="3761" y="5514"/>
                    <a:pt x="4170" y="5541"/>
                  </a:cubicBezTo>
                  <a:cubicBezTo>
                    <a:pt x="4469" y="5541"/>
                    <a:pt x="4660" y="5214"/>
                    <a:pt x="4524" y="4969"/>
                  </a:cubicBezTo>
                  <a:cubicBezTo>
                    <a:pt x="4279" y="4424"/>
                    <a:pt x="3979" y="3933"/>
                    <a:pt x="3652" y="3443"/>
                  </a:cubicBezTo>
                  <a:cubicBezTo>
                    <a:pt x="3216" y="2843"/>
                    <a:pt x="2753" y="2298"/>
                    <a:pt x="2235" y="1781"/>
                  </a:cubicBezTo>
                  <a:cubicBezTo>
                    <a:pt x="1772" y="1208"/>
                    <a:pt x="1227" y="664"/>
                    <a:pt x="682" y="146"/>
                  </a:cubicBezTo>
                  <a:cubicBezTo>
                    <a:pt x="591" y="73"/>
                    <a:pt x="464" y="0"/>
                    <a:pt x="3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228069" y="4515527"/>
              <a:ext cx="140328" cy="87718"/>
            </a:xfrm>
            <a:custGeom>
              <a:avLst/>
              <a:gdLst/>
              <a:ahLst/>
              <a:cxnLst/>
              <a:rect l="l" t="t" r="r" b="b"/>
              <a:pathLst>
                <a:path w="2726" h="1704" extrusionOk="0">
                  <a:moveTo>
                    <a:pt x="2245" y="0"/>
                  </a:moveTo>
                  <a:cubicBezTo>
                    <a:pt x="1889" y="0"/>
                    <a:pt x="1540" y="84"/>
                    <a:pt x="1254" y="251"/>
                  </a:cubicBezTo>
                  <a:cubicBezTo>
                    <a:pt x="818" y="414"/>
                    <a:pt x="436" y="714"/>
                    <a:pt x="137" y="1068"/>
                  </a:cubicBezTo>
                  <a:cubicBezTo>
                    <a:pt x="0" y="1232"/>
                    <a:pt x="82" y="1450"/>
                    <a:pt x="137" y="1613"/>
                  </a:cubicBezTo>
                  <a:cubicBezTo>
                    <a:pt x="248" y="1677"/>
                    <a:pt x="369" y="1703"/>
                    <a:pt x="489" y="1703"/>
                  </a:cubicBezTo>
                  <a:cubicBezTo>
                    <a:pt x="573" y="1703"/>
                    <a:pt x="657" y="1690"/>
                    <a:pt x="736" y="1668"/>
                  </a:cubicBezTo>
                  <a:cubicBezTo>
                    <a:pt x="1090" y="1504"/>
                    <a:pt x="1417" y="1259"/>
                    <a:pt x="1771" y="1068"/>
                  </a:cubicBezTo>
                  <a:cubicBezTo>
                    <a:pt x="2044" y="932"/>
                    <a:pt x="2316" y="796"/>
                    <a:pt x="2589" y="632"/>
                  </a:cubicBezTo>
                  <a:cubicBezTo>
                    <a:pt x="2725" y="414"/>
                    <a:pt x="2671" y="33"/>
                    <a:pt x="2398" y="6"/>
                  </a:cubicBezTo>
                  <a:cubicBezTo>
                    <a:pt x="2347" y="2"/>
                    <a:pt x="2296" y="0"/>
                    <a:pt x="22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634725" y="4682215"/>
              <a:ext cx="94049" cy="64759"/>
            </a:xfrm>
            <a:custGeom>
              <a:avLst/>
              <a:gdLst/>
              <a:ahLst/>
              <a:cxnLst/>
              <a:rect l="l" t="t" r="r" b="b"/>
              <a:pathLst>
                <a:path w="1827" h="1258" extrusionOk="0">
                  <a:moveTo>
                    <a:pt x="1592" y="1"/>
                  </a:moveTo>
                  <a:cubicBezTo>
                    <a:pt x="1560" y="1"/>
                    <a:pt x="1528" y="4"/>
                    <a:pt x="1499" y="10"/>
                  </a:cubicBezTo>
                  <a:cubicBezTo>
                    <a:pt x="1063" y="65"/>
                    <a:pt x="654" y="255"/>
                    <a:pt x="300" y="528"/>
                  </a:cubicBezTo>
                  <a:cubicBezTo>
                    <a:pt x="137" y="664"/>
                    <a:pt x="28" y="828"/>
                    <a:pt x="0" y="1045"/>
                  </a:cubicBezTo>
                  <a:cubicBezTo>
                    <a:pt x="38" y="1178"/>
                    <a:pt x="168" y="1258"/>
                    <a:pt x="308" y="1258"/>
                  </a:cubicBezTo>
                  <a:cubicBezTo>
                    <a:pt x="369" y="1258"/>
                    <a:pt x="433" y="1242"/>
                    <a:pt x="491" y="1209"/>
                  </a:cubicBezTo>
                  <a:cubicBezTo>
                    <a:pt x="845" y="991"/>
                    <a:pt x="1145" y="691"/>
                    <a:pt x="1526" y="528"/>
                  </a:cubicBezTo>
                  <a:cubicBezTo>
                    <a:pt x="1663" y="446"/>
                    <a:pt x="1826" y="364"/>
                    <a:pt x="1826" y="174"/>
                  </a:cubicBezTo>
                  <a:cubicBezTo>
                    <a:pt x="1826" y="45"/>
                    <a:pt x="1709" y="1"/>
                    <a:pt x="15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2"/>
          <p:cNvGrpSpPr/>
          <p:nvPr/>
        </p:nvGrpSpPr>
        <p:grpSpPr>
          <a:xfrm rot="-3055677" flipH="1">
            <a:off x="80488" y="183719"/>
            <a:ext cx="944361" cy="989300"/>
            <a:chOff x="6634725" y="3968977"/>
            <a:chExt cx="733672" cy="777997"/>
          </a:xfrm>
        </p:grpSpPr>
        <p:sp>
          <p:nvSpPr>
            <p:cNvPr id="20" name="Google Shape;20;p2"/>
            <p:cNvSpPr/>
            <p:nvPr/>
          </p:nvSpPr>
          <p:spPr>
            <a:xfrm>
              <a:off x="6909673" y="3968977"/>
              <a:ext cx="113662" cy="730878"/>
            </a:xfrm>
            <a:custGeom>
              <a:avLst/>
              <a:gdLst/>
              <a:ahLst/>
              <a:cxnLst/>
              <a:rect l="l" t="t" r="r" b="b"/>
              <a:pathLst>
                <a:path w="2208" h="14198" extrusionOk="0">
                  <a:moveTo>
                    <a:pt x="424" y="1"/>
                  </a:moveTo>
                  <a:cubicBezTo>
                    <a:pt x="373" y="1"/>
                    <a:pt x="321" y="16"/>
                    <a:pt x="273" y="50"/>
                  </a:cubicBezTo>
                  <a:cubicBezTo>
                    <a:pt x="109" y="241"/>
                    <a:pt x="27" y="459"/>
                    <a:pt x="27" y="704"/>
                  </a:cubicBezTo>
                  <a:cubicBezTo>
                    <a:pt x="0" y="1467"/>
                    <a:pt x="27" y="2230"/>
                    <a:pt x="82" y="2993"/>
                  </a:cubicBezTo>
                  <a:cubicBezTo>
                    <a:pt x="109" y="4465"/>
                    <a:pt x="218" y="5936"/>
                    <a:pt x="300" y="7407"/>
                  </a:cubicBezTo>
                  <a:cubicBezTo>
                    <a:pt x="409" y="8443"/>
                    <a:pt x="518" y="9533"/>
                    <a:pt x="681" y="10541"/>
                  </a:cubicBezTo>
                  <a:cubicBezTo>
                    <a:pt x="845" y="11522"/>
                    <a:pt x="954" y="12584"/>
                    <a:pt x="1199" y="13565"/>
                  </a:cubicBezTo>
                  <a:cubicBezTo>
                    <a:pt x="1275" y="13846"/>
                    <a:pt x="1399" y="14197"/>
                    <a:pt x="1727" y="14197"/>
                  </a:cubicBezTo>
                  <a:cubicBezTo>
                    <a:pt x="1750" y="14197"/>
                    <a:pt x="1774" y="14196"/>
                    <a:pt x="1798" y="14192"/>
                  </a:cubicBezTo>
                  <a:cubicBezTo>
                    <a:pt x="2016" y="14192"/>
                    <a:pt x="2207" y="13974"/>
                    <a:pt x="2180" y="13729"/>
                  </a:cubicBezTo>
                  <a:cubicBezTo>
                    <a:pt x="2180" y="12448"/>
                    <a:pt x="1989" y="11195"/>
                    <a:pt x="2016" y="9914"/>
                  </a:cubicBezTo>
                  <a:cubicBezTo>
                    <a:pt x="1935" y="7435"/>
                    <a:pt x="1553" y="4982"/>
                    <a:pt x="1253" y="2530"/>
                  </a:cubicBezTo>
                  <a:cubicBezTo>
                    <a:pt x="1172" y="1767"/>
                    <a:pt x="1008" y="1004"/>
                    <a:pt x="763" y="296"/>
                  </a:cubicBezTo>
                  <a:cubicBezTo>
                    <a:pt x="722" y="133"/>
                    <a:pt x="575" y="1"/>
                    <a:pt x="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96232" y="4183334"/>
              <a:ext cx="43190" cy="144703"/>
            </a:xfrm>
            <a:custGeom>
              <a:avLst/>
              <a:gdLst/>
              <a:ahLst/>
              <a:cxnLst/>
              <a:rect l="l" t="t" r="r" b="b"/>
              <a:pathLst>
                <a:path w="839" h="2811" extrusionOk="0">
                  <a:moveTo>
                    <a:pt x="531" y="1"/>
                  </a:moveTo>
                  <a:cubicBezTo>
                    <a:pt x="488" y="1"/>
                    <a:pt x="446" y="10"/>
                    <a:pt x="409" y="28"/>
                  </a:cubicBezTo>
                  <a:cubicBezTo>
                    <a:pt x="300" y="83"/>
                    <a:pt x="218" y="164"/>
                    <a:pt x="218" y="273"/>
                  </a:cubicBezTo>
                  <a:cubicBezTo>
                    <a:pt x="55" y="982"/>
                    <a:pt x="0" y="1690"/>
                    <a:pt x="55" y="2399"/>
                  </a:cubicBezTo>
                  <a:cubicBezTo>
                    <a:pt x="27" y="2562"/>
                    <a:pt x="109" y="2726"/>
                    <a:pt x="273" y="2807"/>
                  </a:cubicBezTo>
                  <a:cubicBezTo>
                    <a:pt x="289" y="2810"/>
                    <a:pt x="305" y="2811"/>
                    <a:pt x="321" y="2811"/>
                  </a:cubicBezTo>
                  <a:cubicBezTo>
                    <a:pt x="490" y="2811"/>
                    <a:pt x="627" y="2680"/>
                    <a:pt x="627" y="2480"/>
                  </a:cubicBezTo>
                  <a:cubicBezTo>
                    <a:pt x="708" y="1745"/>
                    <a:pt x="817" y="1009"/>
                    <a:pt x="817" y="273"/>
                  </a:cubicBezTo>
                  <a:cubicBezTo>
                    <a:pt x="839" y="104"/>
                    <a:pt x="680" y="1"/>
                    <a:pt x="5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766562" y="4192909"/>
              <a:ext cx="78606" cy="143416"/>
            </a:xfrm>
            <a:custGeom>
              <a:avLst/>
              <a:gdLst/>
              <a:ahLst/>
              <a:cxnLst/>
              <a:rect l="l" t="t" r="r" b="b"/>
              <a:pathLst>
                <a:path w="1527" h="2786" extrusionOk="0">
                  <a:moveTo>
                    <a:pt x="430" y="1"/>
                  </a:moveTo>
                  <a:cubicBezTo>
                    <a:pt x="377" y="1"/>
                    <a:pt x="324" y="11"/>
                    <a:pt x="273" y="33"/>
                  </a:cubicBezTo>
                  <a:cubicBezTo>
                    <a:pt x="1" y="169"/>
                    <a:pt x="55" y="550"/>
                    <a:pt x="110" y="796"/>
                  </a:cubicBezTo>
                  <a:cubicBezTo>
                    <a:pt x="300" y="1422"/>
                    <a:pt x="546" y="2049"/>
                    <a:pt x="900" y="2621"/>
                  </a:cubicBezTo>
                  <a:cubicBezTo>
                    <a:pt x="967" y="2733"/>
                    <a:pt x="1076" y="2785"/>
                    <a:pt x="1184" y="2785"/>
                  </a:cubicBezTo>
                  <a:cubicBezTo>
                    <a:pt x="1339" y="2785"/>
                    <a:pt x="1495" y="2678"/>
                    <a:pt x="1527" y="2485"/>
                  </a:cubicBezTo>
                  <a:cubicBezTo>
                    <a:pt x="1472" y="2131"/>
                    <a:pt x="1363" y="1777"/>
                    <a:pt x="1227" y="1422"/>
                  </a:cubicBezTo>
                  <a:cubicBezTo>
                    <a:pt x="1118" y="1014"/>
                    <a:pt x="982" y="605"/>
                    <a:pt x="791" y="196"/>
                  </a:cubicBezTo>
                  <a:cubicBezTo>
                    <a:pt x="711" y="77"/>
                    <a:pt x="573" y="1"/>
                    <a:pt x="4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121456" y="4295970"/>
              <a:ext cx="138938" cy="329250"/>
            </a:xfrm>
            <a:custGeom>
              <a:avLst/>
              <a:gdLst/>
              <a:ahLst/>
              <a:cxnLst/>
              <a:rect l="l" t="t" r="r" b="b"/>
              <a:pathLst>
                <a:path w="2699" h="6396" extrusionOk="0">
                  <a:moveTo>
                    <a:pt x="2330" y="0"/>
                  </a:moveTo>
                  <a:cubicBezTo>
                    <a:pt x="2190" y="0"/>
                    <a:pt x="2049" y="73"/>
                    <a:pt x="1962" y="211"/>
                  </a:cubicBezTo>
                  <a:cubicBezTo>
                    <a:pt x="1581" y="728"/>
                    <a:pt x="1281" y="1301"/>
                    <a:pt x="1063" y="1927"/>
                  </a:cubicBezTo>
                  <a:cubicBezTo>
                    <a:pt x="654" y="2990"/>
                    <a:pt x="327" y="4134"/>
                    <a:pt x="137" y="5279"/>
                  </a:cubicBezTo>
                  <a:cubicBezTo>
                    <a:pt x="82" y="5660"/>
                    <a:pt x="1" y="6178"/>
                    <a:pt x="409" y="6396"/>
                  </a:cubicBezTo>
                  <a:cubicBezTo>
                    <a:pt x="600" y="6341"/>
                    <a:pt x="818" y="6232"/>
                    <a:pt x="872" y="5987"/>
                  </a:cubicBezTo>
                  <a:cubicBezTo>
                    <a:pt x="1090" y="5170"/>
                    <a:pt x="1336" y="4325"/>
                    <a:pt x="1635" y="3508"/>
                  </a:cubicBezTo>
                  <a:cubicBezTo>
                    <a:pt x="1962" y="2527"/>
                    <a:pt x="2480" y="1600"/>
                    <a:pt x="2644" y="592"/>
                  </a:cubicBezTo>
                  <a:cubicBezTo>
                    <a:pt x="2698" y="401"/>
                    <a:pt x="2644" y="238"/>
                    <a:pt x="2562" y="74"/>
                  </a:cubicBezTo>
                  <a:cubicBezTo>
                    <a:pt x="2492" y="24"/>
                    <a:pt x="2411" y="0"/>
                    <a:pt x="23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652948" y="4334373"/>
              <a:ext cx="239937" cy="285237"/>
            </a:xfrm>
            <a:custGeom>
              <a:avLst/>
              <a:gdLst/>
              <a:ahLst/>
              <a:cxnLst/>
              <a:rect l="l" t="t" r="r" b="b"/>
              <a:pathLst>
                <a:path w="4661" h="5541" extrusionOk="0">
                  <a:moveTo>
                    <a:pt x="349" y="0"/>
                  </a:moveTo>
                  <a:cubicBezTo>
                    <a:pt x="291" y="0"/>
                    <a:pt x="237" y="19"/>
                    <a:pt x="191" y="64"/>
                  </a:cubicBezTo>
                  <a:cubicBezTo>
                    <a:pt x="1" y="173"/>
                    <a:pt x="55" y="473"/>
                    <a:pt x="137" y="636"/>
                  </a:cubicBezTo>
                  <a:cubicBezTo>
                    <a:pt x="409" y="1154"/>
                    <a:pt x="764" y="1644"/>
                    <a:pt x="1145" y="2108"/>
                  </a:cubicBezTo>
                  <a:cubicBezTo>
                    <a:pt x="1881" y="2980"/>
                    <a:pt x="2453" y="3988"/>
                    <a:pt x="3189" y="4860"/>
                  </a:cubicBezTo>
                  <a:cubicBezTo>
                    <a:pt x="3461" y="5159"/>
                    <a:pt x="3761" y="5514"/>
                    <a:pt x="4170" y="5541"/>
                  </a:cubicBezTo>
                  <a:cubicBezTo>
                    <a:pt x="4469" y="5541"/>
                    <a:pt x="4660" y="5214"/>
                    <a:pt x="4524" y="4969"/>
                  </a:cubicBezTo>
                  <a:cubicBezTo>
                    <a:pt x="4279" y="4424"/>
                    <a:pt x="3979" y="3933"/>
                    <a:pt x="3652" y="3443"/>
                  </a:cubicBezTo>
                  <a:cubicBezTo>
                    <a:pt x="3216" y="2843"/>
                    <a:pt x="2753" y="2298"/>
                    <a:pt x="2235" y="1781"/>
                  </a:cubicBezTo>
                  <a:cubicBezTo>
                    <a:pt x="1772" y="1208"/>
                    <a:pt x="1227" y="664"/>
                    <a:pt x="682" y="146"/>
                  </a:cubicBezTo>
                  <a:cubicBezTo>
                    <a:pt x="591" y="73"/>
                    <a:pt x="464" y="0"/>
                    <a:pt x="3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228069" y="4515527"/>
              <a:ext cx="140328" cy="87718"/>
            </a:xfrm>
            <a:custGeom>
              <a:avLst/>
              <a:gdLst/>
              <a:ahLst/>
              <a:cxnLst/>
              <a:rect l="l" t="t" r="r" b="b"/>
              <a:pathLst>
                <a:path w="2726" h="1704" extrusionOk="0">
                  <a:moveTo>
                    <a:pt x="2245" y="0"/>
                  </a:moveTo>
                  <a:cubicBezTo>
                    <a:pt x="1889" y="0"/>
                    <a:pt x="1540" y="84"/>
                    <a:pt x="1254" y="251"/>
                  </a:cubicBezTo>
                  <a:cubicBezTo>
                    <a:pt x="818" y="414"/>
                    <a:pt x="436" y="714"/>
                    <a:pt x="137" y="1068"/>
                  </a:cubicBezTo>
                  <a:cubicBezTo>
                    <a:pt x="0" y="1232"/>
                    <a:pt x="82" y="1450"/>
                    <a:pt x="137" y="1613"/>
                  </a:cubicBezTo>
                  <a:cubicBezTo>
                    <a:pt x="248" y="1677"/>
                    <a:pt x="369" y="1703"/>
                    <a:pt x="489" y="1703"/>
                  </a:cubicBezTo>
                  <a:cubicBezTo>
                    <a:pt x="573" y="1703"/>
                    <a:pt x="657" y="1690"/>
                    <a:pt x="736" y="1668"/>
                  </a:cubicBezTo>
                  <a:cubicBezTo>
                    <a:pt x="1090" y="1504"/>
                    <a:pt x="1417" y="1259"/>
                    <a:pt x="1771" y="1068"/>
                  </a:cubicBezTo>
                  <a:cubicBezTo>
                    <a:pt x="2044" y="932"/>
                    <a:pt x="2316" y="796"/>
                    <a:pt x="2589" y="632"/>
                  </a:cubicBezTo>
                  <a:cubicBezTo>
                    <a:pt x="2725" y="414"/>
                    <a:pt x="2671" y="33"/>
                    <a:pt x="2398" y="6"/>
                  </a:cubicBezTo>
                  <a:cubicBezTo>
                    <a:pt x="2347" y="2"/>
                    <a:pt x="2296" y="0"/>
                    <a:pt x="22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634725" y="4682215"/>
              <a:ext cx="94049" cy="64759"/>
            </a:xfrm>
            <a:custGeom>
              <a:avLst/>
              <a:gdLst/>
              <a:ahLst/>
              <a:cxnLst/>
              <a:rect l="l" t="t" r="r" b="b"/>
              <a:pathLst>
                <a:path w="1827" h="1258" extrusionOk="0">
                  <a:moveTo>
                    <a:pt x="1592" y="1"/>
                  </a:moveTo>
                  <a:cubicBezTo>
                    <a:pt x="1560" y="1"/>
                    <a:pt x="1528" y="4"/>
                    <a:pt x="1499" y="10"/>
                  </a:cubicBezTo>
                  <a:cubicBezTo>
                    <a:pt x="1063" y="65"/>
                    <a:pt x="654" y="255"/>
                    <a:pt x="300" y="528"/>
                  </a:cubicBezTo>
                  <a:cubicBezTo>
                    <a:pt x="137" y="664"/>
                    <a:pt x="28" y="828"/>
                    <a:pt x="0" y="1045"/>
                  </a:cubicBezTo>
                  <a:cubicBezTo>
                    <a:pt x="38" y="1178"/>
                    <a:pt x="168" y="1258"/>
                    <a:pt x="308" y="1258"/>
                  </a:cubicBezTo>
                  <a:cubicBezTo>
                    <a:pt x="369" y="1258"/>
                    <a:pt x="433" y="1242"/>
                    <a:pt x="491" y="1209"/>
                  </a:cubicBezTo>
                  <a:cubicBezTo>
                    <a:pt x="845" y="991"/>
                    <a:pt x="1145" y="691"/>
                    <a:pt x="1526" y="528"/>
                  </a:cubicBezTo>
                  <a:cubicBezTo>
                    <a:pt x="1663" y="446"/>
                    <a:pt x="1826" y="364"/>
                    <a:pt x="1826" y="174"/>
                  </a:cubicBezTo>
                  <a:cubicBezTo>
                    <a:pt x="1826" y="45"/>
                    <a:pt x="1709" y="1"/>
                    <a:pt x="15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2"/>
          <p:cNvSpPr/>
          <p:nvPr/>
        </p:nvSpPr>
        <p:spPr>
          <a:xfrm>
            <a:off x="708327" y="3722297"/>
            <a:ext cx="1540759" cy="1050373"/>
          </a:xfrm>
          <a:custGeom>
            <a:avLst/>
            <a:gdLst/>
            <a:ahLst/>
            <a:cxnLst/>
            <a:rect l="l" t="t" r="r" b="b"/>
            <a:pathLst>
              <a:path w="13247" h="9031" extrusionOk="0">
                <a:moveTo>
                  <a:pt x="13027" y="7049"/>
                </a:moveTo>
                <a:cubicBezTo>
                  <a:pt x="13216" y="7395"/>
                  <a:pt x="13247" y="7804"/>
                  <a:pt x="13121" y="8213"/>
                </a:cubicBezTo>
                <a:cubicBezTo>
                  <a:pt x="12932" y="8716"/>
                  <a:pt x="12397" y="9031"/>
                  <a:pt x="11831" y="8968"/>
                </a:cubicBezTo>
                <a:cubicBezTo>
                  <a:pt x="11170" y="8905"/>
                  <a:pt x="10321" y="8339"/>
                  <a:pt x="9125" y="7489"/>
                </a:cubicBezTo>
                <a:cubicBezTo>
                  <a:pt x="7930" y="6671"/>
                  <a:pt x="6419" y="5538"/>
                  <a:pt x="5381" y="4941"/>
                </a:cubicBezTo>
                <a:cubicBezTo>
                  <a:pt x="4311" y="4374"/>
                  <a:pt x="3713" y="4343"/>
                  <a:pt x="3336" y="4406"/>
                </a:cubicBezTo>
                <a:cubicBezTo>
                  <a:pt x="2927" y="4469"/>
                  <a:pt x="2738" y="4689"/>
                  <a:pt x="2707" y="4909"/>
                </a:cubicBezTo>
                <a:cubicBezTo>
                  <a:pt x="2675" y="5161"/>
                  <a:pt x="2801" y="5412"/>
                  <a:pt x="3053" y="5538"/>
                </a:cubicBezTo>
                <a:cubicBezTo>
                  <a:pt x="3304" y="5696"/>
                  <a:pt x="3619" y="5727"/>
                  <a:pt x="3902" y="5633"/>
                </a:cubicBezTo>
                <a:cubicBezTo>
                  <a:pt x="4185" y="5538"/>
                  <a:pt x="4406" y="5350"/>
                  <a:pt x="4563" y="5350"/>
                </a:cubicBezTo>
                <a:cubicBezTo>
                  <a:pt x="4783" y="5381"/>
                  <a:pt x="4909" y="5601"/>
                  <a:pt x="4878" y="5822"/>
                </a:cubicBezTo>
                <a:cubicBezTo>
                  <a:pt x="4846" y="6010"/>
                  <a:pt x="4626" y="6231"/>
                  <a:pt x="4280" y="6325"/>
                </a:cubicBezTo>
                <a:cubicBezTo>
                  <a:pt x="3839" y="6451"/>
                  <a:pt x="3399" y="6388"/>
                  <a:pt x="3021" y="6199"/>
                </a:cubicBezTo>
                <a:cubicBezTo>
                  <a:pt x="2612" y="5979"/>
                  <a:pt x="2360" y="5570"/>
                  <a:pt x="2298" y="5098"/>
                </a:cubicBezTo>
                <a:cubicBezTo>
                  <a:pt x="2235" y="4720"/>
                  <a:pt x="2392" y="4343"/>
                  <a:pt x="2675" y="4060"/>
                </a:cubicBezTo>
                <a:cubicBezTo>
                  <a:pt x="2927" y="3808"/>
                  <a:pt x="3273" y="3713"/>
                  <a:pt x="3650" y="3745"/>
                </a:cubicBezTo>
                <a:cubicBezTo>
                  <a:pt x="4154" y="3808"/>
                  <a:pt x="4626" y="3965"/>
                  <a:pt x="5098" y="4217"/>
                </a:cubicBezTo>
                <a:cubicBezTo>
                  <a:pt x="5696" y="4531"/>
                  <a:pt x="6451" y="5003"/>
                  <a:pt x="6765" y="5161"/>
                </a:cubicBezTo>
                <a:cubicBezTo>
                  <a:pt x="7080" y="5318"/>
                  <a:pt x="6954" y="5224"/>
                  <a:pt x="6262" y="4531"/>
                </a:cubicBezTo>
                <a:cubicBezTo>
                  <a:pt x="5538" y="3839"/>
                  <a:pt x="4217" y="2549"/>
                  <a:pt x="3367" y="1826"/>
                </a:cubicBezTo>
                <a:cubicBezTo>
                  <a:pt x="2486" y="1102"/>
                  <a:pt x="2046" y="913"/>
                  <a:pt x="1700" y="945"/>
                </a:cubicBezTo>
                <a:cubicBezTo>
                  <a:pt x="1354" y="976"/>
                  <a:pt x="1070" y="1165"/>
                  <a:pt x="945" y="1448"/>
                </a:cubicBezTo>
                <a:cubicBezTo>
                  <a:pt x="882" y="1668"/>
                  <a:pt x="1008" y="1920"/>
                  <a:pt x="1228" y="1983"/>
                </a:cubicBezTo>
                <a:cubicBezTo>
                  <a:pt x="1417" y="2046"/>
                  <a:pt x="1637" y="2046"/>
                  <a:pt x="1826" y="1983"/>
                </a:cubicBezTo>
                <a:cubicBezTo>
                  <a:pt x="2046" y="1920"/>
                  <a:pt x="2266" y="1920"/>
                  <a:pt x="2329" y="2077"/>
                </a:cubicBezTo>
                <a:cubicBezTo>
                  <a:pt x="2392" y="2298"/>
                  <a:pt x="2298" y="2549"/>
                  <a:pt x="2140" y="2675"/>
                </a:cubicBezTo>
                <a:cubicBezTo>
                  <a:pt x="1889" y="2895"/>
                  <a:pt x="1542" y="2990"/>
                  <a:pt x="1196" y="2927"/>
                </a:cubicBezTo>
                <a:cubicBezTo>
                  <a:pt x="819" y="2864"/>
                  <a:pt x="473" y="2612"/>
                  <a:pt x="252" y="2266"/>
                </a:cubicBezTo>
                <a:cubicBezTo>
                  <a:pt x="32" y="1889"/>
                  <a:pt x="1" y="1448"/>
                  <a:pt x="158" y="1039"/>
                </a:cubicBezTo>
                <a:cubicBezTo>
                  <a:pt x="347" y="598"/>
                  <a:pt x="724" y="315"/>
                  <a:pt x="1196" y="158"/>
                </a:cubicBezTo>
                <a:cubicBezTo>
                  <a:pt x="1763" y="1"/>
                  <a:pt x="2392" y="95"/>
                  <a:pt x="2895" y="410"/>
                </a:cubicBezTo>
                <a:cubicBezTo>
                  <a:pt x="3588" y="945"/>
                  <a:pt x="4248" y="1574"/>
                  <a:pt x="4783" y="2266"/>
                </a:cubicBezTo>
                <a:cubicBezTo>
                  <a:pt x="5381" y="2895"/>
                  <a:pt x="5853" y="3399"/>
                  <a:pt x="6042" y="3588"/>
                </a:cubicBezTo>
                <a:cubicBezTo>
                  <a:pt x="6262" y="3776"/>
                  <a:pt x="6199" y="3713"/>
                  <a:pt x="6168" y="3556"/>
                </a:cubicBezTo>
                <a:cubicBezTo>
                  <a:pt x="6073" y="3367"/>
                  <a:pt x="6073" y="3147"/>
                  <a:pt x="6136" y="2958"/>
                </a:cubicBezTo>
                <a:cubicBezTo>
                  <a:pt x="6231" y="2581"/>
                  <a:pt x="6419" y="2298"/>
                  <a:pt x="6734" y="2077"/>
                </a:cubicBezTo>
                <a:cubicBezTo>
                  <a:pt x="7112" y="1826"/>
                  <a:pt x="7552" y="1794"/>
                  <a:pt x="7961" y="1951"/>
                </a:cubicBezTo>
                <a:cubicBezTo>
                  <a:pt x="8339" y="2140"/>
                  <a:pt x="8622" y="2486"/>
                  <a:pt x="8748" y="2895"/>
                </a:cubicBezTo>
                <a:cubicBezTo>
                  <a:pt x="8842" y="3241"/>
                  <a:pt x="8748" y="3493"/>
                  <a:pt x="8590" y="3525"/>
                </a:cubicBezTo>
                <a:cubicBezTo>
                  <a:pt x="8464" y="3556"/>
                  <a:pt x="8339" y="3367"/>
                  <a:pt x="8181" y="3210"/>
                </a:cubicBezTo>
                <a:cubicBezTo>
                  <a:pt x="8024" y="3053"/>
                  <a:pt x="7835" y="2927"/>
                  <a:pt x="7646" y="2895"/>
                </a:cubicBezTo>
                <a:cubicBezTo>
                  <a:pt x="7395" y="2895"/>
                  <a:pt x="7174" y="2958"/>
                  <a:pt x="7017" y="3116"/>
                </a:cubicBezTo>
                <a:cubicBezTo>
                  <a:pt x="6828" y="3336"/>
                  <a:pt x="6797" y="3619"/>
                  <a:pt x="6923" y="3871"/>
                </a:cubicBezTo>
                <a:cubicBezTo>
                  <a:pt x="7206" y="4437"/>
                  <a:pt x="7583" y="4972"/>
                  <a:pt x="8055" y="5381"/>
                </a:cubicBezTo>
                <a:cubicBezTo>
                  <a:pt x="8811" y="6168"/>
                  <a:pt x="9597" y="6860"/>
                  <a:pt x="10415" y="7521"/>
                </a:cubicBezTo>
                <a:cubicBezTo>
                  <a:pt x="11107" y="8055"/>
                  <a:pt x="11485" y="8213"/>
                  <a:pt x="11831" y="8213"/>
                </a:cubicBezTo>
                <a:cubicBezTo>
                  <a:pt x="12146" y="8244"/>
                  <a:pt x="12429" y="8087"/>
                  <a:pt x="12618" y="7835"/>
                </a:cubicBezTo>
                <a:cubicBezTo>
                  <a:pt x="12712" y="7583"/>
                  <a:pt x="12775" y="7300"/>
                  <a:pt x="12775" y="7017"/>
                </a:cubicBezTo>
                <a:cubicBezTo>
                  <a:pt x="12806" y="6828"/>
                  <a:pt x="12901" y="6828"/>
                  <a:pt x="13027" y="70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6894915" y="3718575"/>
            <a:ext cx="1540759" cy="1054095"/>
          </a:xfrm>
          <a:custGeom>
            <a:avLst/>
            <a:gdLst/>
            <a:ahLst/>
            <a:cxnLst/>
            <a:rect l="l" t="t" r="r" b="b"/>
            <a:pathLst>
              <a:path w="13247" h="9063" extrusionOk="0">
                <a:moveTo>
                  <a:pt x="220" y="7048"/>
                </a:moveTo>
                <a:cubicBezTo>
                  <a:pt x="32" y="7394"/>
                  <a:pt x="0" y="7835"/>
                  <a:pt x="126" y="8213"/>
                </a:cubicBezTo>
                <a:cubicBezTo>
                  <a:pt x="315" y="8747"/>
                  <a:pt x="850" y="9062"/>
                  <a:pt x="1416" y="8968"/>
                </a:cubicBezTo>
                <a:cubicBezTo>
                  <a:pt x="2077" y="8905"/>
                  <a:pt x="2926" y="8338"/>
                  <a:pt x="4122" y="7489"/>
                </a:cubicBezTo>
                <a:cubicBezTo>
                  <a:pt x="5317" y="6671"/>
                  <a:pt x="6828" y="5538"/>
                  <a:pt x="7866" y="4972"/>
                </a:cubicBezTo>
                <a:cubicBezTo>
                  <a:pt x="8936" y="4374"/>
                  <a:pt x="9534" y="4342"/>
                  <a:pt x="9911" y="4405"/>
                </a:cubicBezTo>
                <a:cubicBezTo>
                  <a:pt x="10320" y="4500"/>
                  <a:pt x="10509" y="4689"/>
                  <a:pt x="10540" y="4909"/>
                </a:cubicBezTo>
                <a:cubicBezTo>
                  <a:pt x="10572" y="5161"/>
                  <a:pt x="10415" y="5412"/>
                  <a:pt x="10194" y="5538"/>
                </a:cubicBezTo>
                <a:cubicBezTo>
                  <a:pt x="9943" y="5695"/>
                  <a:pt x="9628" y="5727"/>
                  <a:pt x="9345" y="5632"/>
                </a:cubicBezTo>
                <a:cubicBezTo>
                  <a:pt x="9062" y="5538"/>
                  <a:pt x="8841" y="5349"/>
                  <a:pt x="8653" y="5349"/>
                </a:cubicBezTo>
                <a:cubicBezTo>
                  <a:pt x="8464" y="5412"/>
                  <a:pt x="8338" y="5601"/>
                  <a:pt x="8369" y="5821"/>
                </a:cubicBezTo>
                <a:cubicBezTo>
                  <a:pt x="8401" y="6042"/>
                  <a:pt x="8621" y="6230"/>
                  <a:pt x="8967" y="6325"/>
                </a:cubicBezTo>
                <a:cubicBezTo>
                  <a:pt x="9408" y="6451"/>
                  <a:pt x="9848" y="6388"/>
                  <a:pt x="10226" y="6199"/>
                </a:cubicBezTo>
                <a:cubicBezTo>
                  <a:pt x="10635" y="5979"/>
                  <a:pt x="10887" y="5570"/>
                  <a:pt x="10950" y="5129"/>
                </a:cubicBezTo>
                <a:cubicBezTo>
                  <a:pt x="10981" y="4720"/>
                  <a:pt x="10855" y="4342"/>
                  <a:pt x="10572" y="4059"/>
                </a:cubicBezTo>
                <a:cubicBezTo>
                  <a:pt x="10320" y="3808"/>
                  <a:pt x="9943" y="3713"/>
                  <a:pt x="9597" y="3745"/>
                </a:cubicBezTo>
                <a:cubicBezTo>
                  <a:pt x="9093" y="3808"/>
                  <a:pt x="8590" y="3965"/>
                  <a:pt x="8149" y="4248"/>
                </a:cubicBezTo>
                <a:cubicBezTo>
                  <a:pt x="7551" y="4531"/>
                  <a:pt x="6796" y="5003"/>
                  <a:pt x="6482" y="5161"/>
                </a:cubicBezTo>
                <a:cubicBezTo>
                  <a:pt x="6167" y="5349"/>
                  <a:pt x="6261" y="5223"/>
                  <a:pt x="6985" y="4531"/>
                </a:cubicBezTo>
                <a:cubicBezTo>
                  <a:pt x="7709" y="3839"/>
                  <a:pt x="9030" y="2549"/>
                  <a:pt x="9880" y="1825"/>
                </a:cubicBezTo>
                <a:cubicBezTo>
                  <a:pt x="10761" y="1102"/>
                  <a:pt x="11201" y="944"/>
                  <a:pt x="11547" y="976"/>
                </a:cubicBezTo>
                <a:cubicBezTo>
                  <a:pt x="11893" y="976"/>
                  <a:pt x="12177" y="1165"/>
                  <a:pt x="12302" y="1479"/>
                </a:cubicBezTo>
                <a:cubicBezTo>
                  <a:pt x="12365" y="1699"/>
                  <a:pt x="12240" y="1920"/>
                  <a:pt x="12019" y="2014"/>
                </a:cubicBezTo>
                <a:cubicBezTo>
                  <a:pt x="11831" y="2046"/>
                  <a:pt x="11610" y="2046"/>
                  <a:pt x="11390" y="1983"/>
                </a:cubicBezTo>
                <a:cubicBezTo>
                  <a:pt x="11201" y="1920"/>
                  <a:pt x="10981" y="1920"/>
                  <a:pt x="10918" y="2077"/>
                </a:cubicBezTo>
                <a:cubicBezTo>
                  <a:pt x="10855" y="2297"/>
                  <a:pt x="10918" y="2549"/>
                  <a:pt x="11107" y="2706"/>
                </a:cubicBezTo>
                <a:cubicBezTo>
                  <a:pt x="11359" y="2927"/>
                  <a:pt x="11705" y="2989"/>
                  <a:pt x="12051" y="2927"/>
                </a:cubicBezTo>
                <a:cubicBezTo>
                  <a:pt x="12428" y="2864"/>
                  <a:pt x="12774" y="2612"/>
                  <a:pt x="12995" y="2266"/>
                </a:cubicBezTo>
                <a:cubicBezTo>
                  <a:pt x="13215" y="1888"/>
                  <a:pt x="13246" y="1448"/>
                  <a:pt x="13089" y="1039"/>
                </a:cubicBezTo>
                <a:cubicBezTo>
                  <a:pt x="12900" y="630"/>
                  <a:pt x="12491" y="315"/>
                  <a:pt x="12051" y="189"/>
                </a:cubicBezTo>
                <a:cubicBezTo>
                  <a:pt x="11484" y="0"/>
                  <a:pt x="10855" y="63"/>
                  <a:pt x="10352" y="409"/>
                </a:cubicBezTo>
                <a:cubicBezTo>
                  <a:pt x="9659" y="944"/>
                  <a:pt x="8999" y="1574"/>
                  <a:pt x="8464" y="2266"/>
                </a:cubicBezTo>
                <a:cubicBezTo>
                  <a:pt x="7866" y="2895"/>
                  <a:pt x="7394" y="3399"/>
                  <a:pt x="7174" y="3587"/>
                </a:cubicBezTo>
                <a:cubicBezTo>
                  <a:pt x="6985" y="3776"/>
                  <a:pt x="7017" y="3713"/>
                  <a:pt x="7079" y="3556"/>
                </a:cubicBezTo>
                <a:cubicBezTo>
                  <a:pt x="7174" y="3367"/>
                  <a:pt x="7174" y="3147"/>
                  <a:pt x="7111" y="2958"/>
                </a:cubicBezTo>
                <a:cubicBezTo>
                  <a:pt x="7017" y="2612"/>
                  <a:pt x="6796" y="2297"/>
                  <a:pt x="6513" y="2077"/>
                </a:cubicBezTo>
                <a:cubicBezTo>
                  <a:pt x="6136" y="1857"/>
                  <a:pt x="5664" y="1794"/>
                  <a:pt x="5255" y="1951"/>
                </a:cubicBezTo>
                <a:cubicBezTo>
                  <a:pt x="4908" y="2140"/>
                  <a:pt x="4625" y="2486"/>
                  <a:pt x="4499" y="2895"/>
                </a:cubicBezTo>
                <a:cubicBezTo>
                  <a:pt x="4405" y="3241"/>
                  <a:pt x="4499" y="3493"/>
                  <a:pt x="4657" y="3524"/>
                </a:cubicBezTo>
                <a:cubicBezTo>
                  <a:pt x="4783" y="3587"/>
                  <a:pt x="4908" y="3367"/>
                  <a:pt x="5066" y="3210"/>
                </a:cubicBezTo>
                <a:cubicBezTo>
                  <a:pt x="5223" y="3052"/>
                  <a:pt x="5412" y="2927"/>
                  <a:pt x="5601" y="2895"/>
                </a:cubicBezTo>
                <a:cubicBezTo>
                  <a:pt x="5852" y="2895"/>
                  <a:pt x="6073" y="2958"/>
                  <a:pt x="6230" y="3115"/>
                </a:cubicBezTo>
                <a:cubicBezTo>
                  <a:pt x="6419" y="3336"/>
                  <a:pt x="6450" y="3619"/>
                  <a:pt x="6324" y="3870"/>
                </a:cubicBezTo>
                <a:cubicBezTo>
                  <a:pt x="6041" y="4437"/>
                  <a:pt x="5632" y="4972"/>
                  <a:pt x="5160" y="5412"/>
                </a:cubicBezTo>
                <a:cubicBezTo>
                  <a:pt x="4436" y="6167"/>
                  <a:pt x="3650" y="6860"/>
                  <a:pt x="2800" y="7520"/>
                </a:cubicBezTo>
                <a:cubicBezTo>
                  <a:pt x="2140" y="8055"/>
                  <a:pt x="1762" y="8213"/>
                  <a:pt x="1416" y="8213"/>
                </a:cubicBezTo>
                <a:cubicBezTo>
                  <a:pt x="1101" y="8244"/>
                  <a:pt x="818" y="8087"/>
                  <a:pt x="629" y="7835"/>
                </a:cubicBezTo>
                <a:cubicBezTo>
                  <a:pt x="535" y="7583"/>
                  <a:pt x="472" y="7300"/>
                  <a:pt x="441" y="7017"/>
                </a:cubicBezTo>
                <a:cubicBezTo>
                  <a:pt x="441" y="6828"/>
                  <a:pt x="346" y="6828"/>
                  <a:pt x="220" y="70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"/>
          <p:cNvSpPr txBox="1">
            <a:spLocks noGrp="1"/>
          </p:cNvSpPr>
          <p:nvPr>
            <p:ph type="body" idx="1"/>
          </p:nvPr>
        </p:nvSpPr>
        <p:spPr>
          <a:xfrm>
            <a:off x="713225" y="1242925"/>
            <a:ext cx="7717500" cy="3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103" name="Google Shape;103;p4"/>
          <p:cNvSpPr/>
          <p:nvPr/>
        </p:nvSpPr>
        <p:spPr>
          <a:xfrm>
            <a:off x="3981620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"/>
          <p:cNvSpPr/>
          <p:nvPr/>
        </p:nvSpPr>
        <p:spPr>
          <a:xfrm flipH="1">
            <a:off x="4616389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"/>
          <p:cNvSpPr/>
          <p:nvPr/>
        </p:nvSpPr>
        <p:spPr>
          <a:xfrm>
            <a:off x="5251169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"/>
          <p:cNvSpPr/>
          <p:nvPr/>
        </p:nvSpPr>
        <p:spPr>
          <a:xfrm>
            <a:off x="442306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"/>
          <p:cNvSpPr/>
          <p:nvPr/>
        </p:nvSpPr>
        <p:spPr>
          <a:xfrm>
            <a:off x="506308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"/>
          <p:cNvSpPr/>
          <p:nvPr/>
        </p:nvSpPr>
        <p:spPr>
          <a:xfrm>
            <a:off x="569793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"/>
          <p:cNvSpPr/>
          <p:nvPr/>
        </p:nvSpPr>
        <p:spPr>
          <a:xfrm flipH="1">
            <a:off x="5886014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6520794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"/>
          <p:cNvSpPr/>
          <p:nvPr/>
        </p:nvSpPr>
        <p:spPr>
          <a:xfrm>
            <a:off x="6332705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/>
          <p:nvPr/>
        </p:nvSpPr>
        <p:spPr>
          <a:xfrm flipH="1">
            <a:off x="7155564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"/>
          <p:cNvSpPr/>
          <p:nvPr/>
        </p:nvSpPr>
        <p:spPr>
          <a:xfrm>
            <a:off x="7790344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"/>
          <p:cNvSpPr/>
          <p:nvPr/>
        </p:nvSpPr>
        <p:spPr>
          <a:xfrm>
            <a:off x="6962235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"/>
          <p:cNvSpPr/>
          <p:nvPr/>
        </p:nvSpPr>
        <p:spPr>
          <a:xfrm>
            <a:off x="7602255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"/>
          <p:cNvSpPr/>
          <p:nvPr/>
        </p:nvSpPr>
        <p:spPr>
          <a:xfrm>
            <a:off x="8237105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"/>
          <p:cNvSpPr/>
          <p:nvPr/>
        </p:nvSpPr>
        <p:spPr>
          <a:xfrm flipH="1">
            <a:off x="8425189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"/>
          <p:cNvSpPr/>
          <p:nvPr/>
        </p:nvSpPr>
        <p:spPr>
          <a:xfrm>
            <a:off x="887188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"/>
          <p:cNvSpPr/>
          <p:nvPr/>
        </p:nvSpPr>
        <p:spPr>
          <a:xfrm>
            <a:off x="2077220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2711989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/>
          <p:nvPr/>
        </p:nvSpPr>
        <p:spPr>
          <a:xfrm>
            <a:off x="3346769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/>
          <p:nvPr/>
        </p:nvSpPr>
        <p:spPr>
          <a:xfrm>
            <a:off x="251866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"/>
          <p:cNvSpPr/>
          <p:nvPr/>
        </p:nvSpPr>
        <p:spPr>
          <a:xfrm>
            <a:off x="315868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"/>
          <p:cNvSpPr/>
          <p:nvPr/>
        </p:nvSpPr>
        <p:spPr>
          <a:xfrm>
            <a:off x="379353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/>
          <p:nvPr/>
        </p:nvSpPr>
        <p:spPr>
          <a:xfrm>
            <a:off x="172820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"/>
          <p:cNvSpPr/>
          <p:nvPr/>
        </p:nvSpPr>
        <p:spPr>
          <a:xfrm flipH="1">
            <a:off x="807589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"/>
          <p:cNvSpPr/>
          <p:nvPr/>
        </p:nvSpPr>
        <p:spPr>
          <a:xfrm>
            <a:off x="1442369" y="4934544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"/>
          <p:cNvSpPr/>
          <p:nvPr/>
        </p:nvSpPr>
        <p:spPr>
          <a:xfrm>
            <a:off x="61426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4"/>
          <p:cNvSpPr/>
          <p:nvPr/>
        </p:nvSpPr>
        <p:spPr>
          <a:xfrm>
            <a:off x="125428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"/>
          <p:cNvSpPr/>
          <p:nvPr/>
        </p:nvSpPr>
        <p:spPr>
          <a:xfrm>
            <a:off x="1889130" y="4928900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"/>
          <p:cNvSpPr/>
          <p:nvPr/>
        </p:nvSpPr>
        <p:spPr>
          <a:xfrm>
            <a:off x="3981620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"/>
          <p:cNvSpPr/>
          <p:nvPr/>
        </p:nvSpPr>
        <p:spPr>
          <a:xfrm flipH="1">
            <a:off x="4616389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"/>
          <p:cNvSpPr/>
          <p:nvPr/>
        </p:nvSpPr>
        <p:spPr>
          <a:xfrm>
            <a:off x="5251169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"/>
          <p:cNvSpPr/>
          <p:nvPr/>
        </p:nvSpPr>
        <p:spPr>
          <a:xfrm>
            <a:off x="442306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>
            <a:off x="506308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"/>
          <p:cNvSpPr/>
          <p:nvPr/>
        </p:nvSpPr>
        <p:spPr>
          <a:xfrm>
            <a:off x="569793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4"/>
          <p:cNvSpPr/>
          <p:nvPr/>
        </p:nvSpPr>
        <p:spPr>
          <a:xfrm flipH="1">
            <a:off x="5886014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4"/>
          <p:cNvSpPr/>
          <p:nvPr/>
        </p:nvSpPr>
        <p:spPr>
          <a:xfrm>
            <a:off x="6520794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"/>
          <p:cNvSpPr/>
          <p:nvPr/>
        </p:nvSpPr>
        <p:spPr>
          <a:xfrm>
            <a:off x="6332705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"/>
          <p:cNvSpPr/>
          <p:nvPr/>
        </p:nvSpPr>
        <p:spPr>
          <a:xfrm flipH="1">
            <a:off x="7155564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4"/>
          <p:cNvSpPr/>
          <p:nvPr/>
        </p:nvSpPr>
        <p:spPr>
          <a:xfrm>
            <a:off x="7790344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"/>
          <p:cNvSpPr/>
          <p:nvPr/>
        </p:nvSpPr>
        <p:spPr>
          <a:xfrm>
            <a:off x="6962235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4"/>
          <p:cNvSpPr/>
          <p:nvPr/>
        </p:nvSpPr>
        <p:spPr>
          <a:xfrm>
            <a:off x="7602255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4"/>
          <p:cNvSpPr/>
          <p:nvPr/>
        </p:nvSpPr>
        <p:spPr>
          <a:xfrm>
            <a:off x="8237105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"/>
          <p:cNvSpPr/>
          <p:nvPr/>
        </p:nvSpPr>
        <p:spPr>
          <a:xfrm flipH="1">
            <a:off x="8425189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"/>
          <p:cNvSpPr/>
          <p:nvPr/>
        </p:nvSpPr>
        <p:spPr>
          <a:xfrm>
            <a:off x="887188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"/>
          <p:cNvSpPr/>
          <p:nvPr/>
        </p:nvSpPr>
        <p:spPr>
          <a:xfrm>
            <a:off x="2077220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"/>
          <p:cNvSpPr/>
          <p:nvPr/>
        </p:nvSpPr>
        <p:spPr>
          <a:xfrm flipH="1">
            <a:off x="2711989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4"/>
          <p:cNvSpPr/>
          <p:nvPr/>
        </p:nvSpPr>
        <p:spPr>
          <a:xfrm>
            <a:off x="3346769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4"/>
          <p:cNvSpPr/>
          <p:nvPr/>
        </p:nvSpPr>
        <p:spPr>
          <a:xfrm>
            <a:off x="251866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"/>
          <p:cNvSpPr/>
          <p:nvPr/>
        </p:nvSpPr>
        <p:spPr>
          <a:xfrm>
            <a:off x="315868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4"/>
          <p:cNvSpPr/>
          <p:nvPr/>
        </p:nvSpPr>
        <p:spPr>
          <a:xfrm>
            <a:off x="379353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4"/>
          <p:cNvSpPr/>
          <p:nvPr/>
        </p:nvSpPr>
        <p:spPr>
          <a:xfrm>
            <a:off x="172820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4"/>
          <p:cNvSpPr/>
          <p:nvPr/>
        </p:nvSpPr>
        <p:spPr>
          <a:xfrm flipH="1">
            <a:off x="807589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4"/>
          <p:cNvSpPr/>
          <p:nvPr/>
        </p:nvSpPr>
        <p:spPr>
          <a:xfrm>
            <a:off x="1442369" y="100619"/>
            <a:ext cx="357956" cy="113981"/>
          </a:xfrm>
          <a:custGeom>
            <a:avLst/>
            <a:gdLst/>
            <a:ahLst/>
            <a:cxnLst/>
            <a:rect l="l" t="t" r="r" b="b"/>
            <a:pathLst>
              <a:path w="17725" h="5644" extrusionOk="0">
                <a:moveTo>
                  <a:pt x="15295" y="1"/>
                </a:moveTo>
                <a:cubicBezTo>
                  <a:pt x="14681" y="1"/>
                  <a:pt x="14079" y="260"/>
                  <a:pt x="13515" y="635"/>
                </a:cubicBezTo>
                <a:cubicBezTo>
                  <a:pt x="12916" y="1044"/>
                  <a:pt x="12371" y="1643"/>
                  <a:pt x="11662" y="1698"/>
                </a:cubicBezTo>
                <a:cubicBezTo>
                  <a:pt x="11623" y="1703"/>
                  <a:pt x="11585" y="1706"/>
                  <a:pt x="11547" y="1706"/>
                </a:cubicBezTo>
                <a:cubicBezTo>
                  <a:pt x="11037" y="1706"/>
                  <a:pt x="10673" y="1214"/>
                  <a:pt x="10191" y="935"/>
                </a:cubicBezTo>
                <a:cubicBezTo>
                  <a:pt x="9740" y="692"/>
                  <a:pt x="9245" y="571"/>
                  <a:pt x="8748" y="571"/>
                </a:cubicBezTo>
                <a:cubicBezTo>
                  <a:pt x="8464" y="571"/>
                  <a:pt x="8180" y="610"/>
                  <a:pt x="7902" y="690"/>
                </a:cubicBezTo>
                <a:cubicBezTo>
                  <a:pt x="7303" y="908"/>
                  <a:pt x="6731" y="1153"/>
                  <a:pt x="6186" y="1453"/>
                </a:cubicBezTo>
                <a:cubicBezTo>
                  <a:pt x="5856" y="1617"/>
                  <a:pt x="5600" y="1745"/>
                  <a:pt x="5369" y="1745"/>
                </a:cubicBezTo>
                <a:cubicBezTo>
                  <a:pt x="5256" y="1745"/>
                  <a:pt x="5148" y="1715"/>
                  <a:pt x="5041" y="1643"/>
                </a:cubicBezTo>
                <a:cubicBezTo>
                  <a:pt x="4391" y="1224"/>
                  <a:pt x="3790" y="934"/>
                  <a:pt x="3113" y="934"/>
                </a:cubicBezTo>
                <a:cubicBezTo>
                  <a:pt x="2910" y="934"/>
                  <a:pt x="2700" y="960"/>
                  <a:pt x="2480" y="1017"/>
                </a:cubicBezTo>
                <a:cubicBezTo>
                  <a:pt x="1581" y="1235"/>
                  <a:pt x="927" y="1916"/>
                  <a:pt x="409" y="2815"/>
                </a:cubicBezTo>
                <a:cubicBezTo>
                  <a:pt x="0" y="3687"/>
                  <a:pt x="218" y="4722"/>
                  <a:pt x="927" y="5376"/>
                </a:cubicBezTo>
                <a:cubicBezTo>
                  <a:pt x="1164" y="5560"/>
                  <a:pt x="1409" y="5643"/>
                  <a:pt x="1649" y="5643"/>
                </a:cubicBezTo>
                <a:cubicBezTo>
                  <a:pt x="2155" y="5643"/>
                  <a:pt x="2638" y="5277"/>
                  <a:pt x="2970" y="4722"/>
                </a:cubicBezTo>
                <a:cubicBezTo>
                  <a:pt x="3010" y="4659"/>
                  <a:pt x="3058" y="4635"/>
                  <a:pt x="3112" y="4635"/>
                </a:cubicBezTo>
                <a:cubicBezTo>
                  <a:pt x="3244" y="4635"/>
                  <a:pt x="3407" y="4781"/>
                  <a:pt x="3543" y="4859"/>
                </a:cubicBezTo>
                <a:cubicBezTo>
                  <a:pt x="4123" y="5197"/>
                  <a:pt x="4661" y="5472"/>
                  <a:pt x="5289" y="5472"/>
                </a:cubicBezTo>
                <a:cubicBezTo>
                  <a:pt x="5368" y="5472"/>
                  <a:pt x="5449" y="5467"/>
                  <a:pt x="5532" y="5458"/>
                </a:cubicBezTo>
                <a:cubicBezTo>
                  <a:pt x="6701" y="5349"/>
                  <a:pt x="7680" y="4481"/>
                  <a:pt x="8848" y="4261"/>
                </a:cubicBezTo>
                <a:lnTo>
                  <a:pt x="8848" y="4261"/>
                </a:lnTo>
                <a:cubicBezTo>
                  <a:pt x="8870" y="4265"/>
                  <a:pt x="8966" y="4280"/>
                  <a:pt x="9047" y="4341"/>
                </a:cubicBezTo>
                <a:cubicBezTo>
                  <a:pt x="9128" y="4423"/>
                  <a:pt x="9401" y="4695"/>
                  <a:pt x="9592" y="4831"/>
                </a:cubicBezTo>
                <a:cubicBezTo>
                  <a:pt x="10155" y="5223"/>
                  <a:pt x="10828" y="5439"/>
                  <a:pt x="11513" y="5439"/>
                </a:cubicBezTo>
                <a:cubicBezTo>
                  <a:pt x="11590" y="5439"/>
                  <a:pt x="11667" y="5436"/>
                  <a:pt x="11744" y="5431"/>
                </a:cubicBezTo>
                <a:cubicBezTo>
                  <a:pt x="12534" y="5349"/>
                  <a:pt x="13270" y="5104"/>
                  <a:pt x="13924" y="4668"/>
                </a:cubicBezTo>
                <a:cubicBezTo>
                  <a:pt x="14231" y="4489"/>
                  <a:pt x="14921" y="3759"/>
                  <a:pt x="15253" y="3759"/>
                </a:cubicBezTo>
                <a:cubicBezTo>
                  <a:pt x="15275" y="3759"/>
                  <a:pt x="15295" y="3762"/>
                  <a:pt x="15314" y="3769"/>
                </a:cubicBezTo>
                <a:cubicBezTo>
                  <a:pt x="15494" y="3851"/>
                  <a:pt x="15664" y="3888"/>
                  <a:pt x="15823" y="3888"/>
                </a:cubicBezTo>
                <a:cubicBezTo>
                  <a:pt x="17245" y="3888"/>
                  <a:pt x="17725" y="883"/>
                  <a:pt x="16131" y="172"/>
                </a:cubicBezTo>
                <a:cubicBezTo>
                  <a:pt x="15852" y="53"/>
                  <a:pt x="15572" y="1"/>
                  <a:pt x="152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4"/>
          <p:cNvSpPr/>
          <p:nvPr/>
        </p:nvSpPr>
        <p:spPr>
          <a:xfrm>
            <a:off x="61426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"/>
          <p:cNvSpPr/>
          <p:nvPr/>
        </p:nvSpPr>
        <p:spPr>
          <a:xfrm>
            <a:off x="125428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4"/>
          <p:cNvSpPr/>
          <p:nvPr/>
        </p:nvSpPr>
        <p:spPr>
          <a:xfrm>
            <a:off x="1889130" y="94975"/>
            <a:ext cx="99300" cy="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5"/>
          <p:cNvSpPr txBox="1">
            <a:spLocks noGrp="1"/>
          </p:cNvSpPr>
          <p:nvPr>
            <p:ph type="title" idx="2" hasCustomPrompt="1"/>
          </p:nvPr>
        </p:nvSpPr>
        <p:spPr>
          <a:xfrm>
            <a:off x="1365725" y="2729547"/>
            <a:ext cx="2368800" cy="9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2" name="Google Shape;162;p5"/>
          <p:cNvSpPr txBox="1">
            <a:spLocks noGrp="1"/>
          </p:cNvSpPr>
          <p:nvPr>
            <p:ph type="subTitle" idx="1"/>
          </p:nvPr>
        </p:nvSpPr>
        <p:spPr>
          <a:xfrm>
            <a:off x="1678775" y="3989675"/>
            <a:ext cx="17427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5"/>
          <p:cNvSpPr txBox="1">
            <a:spLocks noGrp="1"/>
          </p:cNvSpPr>
          <p:nvPr>
            <p:ph type="subTitle" idx="3"/>
          </p:nvPr>
        </p:nvSpPr>
        <p:spPr>
          <a:xfrm>
            <a:off x="1678800" y="3626100"/>
            <a:ext cx="1742700" cy="3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Google Shape;164;p5"/>
          <p:cNvSpPr txBox="1">
            <a:spLocks noGrp="1"/>
          </p:cNvSpPr>
          <p:nvPr>
            <p:ph type="title" idx="4" hasCustomPrompt="1"/>
          </p:nvPr>
        </p:nvSpPr>
        <p:spPr>
          <a:xfrm>
            <a:off x="5409475" y="2729547"/>
            <a:ext cx="2368800" cy="9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5" name="Google Shape;165;p5"/>
          <p:cNvSpPr txBox="1">
            <a:spLocks noGrp="1"/>
          </p:cNvSpPr>
          <p:nvPr>
            <p:ph type="subTitle" idx="5"/>
          </p:nvPr>
        </p:nvSpPr>
        <p:spPr>
          <a:xfrm>
            <a:off x="5722500" y="3989675"/>
            <a:ext cx="17427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6" name="Google Shape;166;p5"/>
          <p:cNvSpPr txBox="1">
            <a:spLocks noGrp="1"/>
          </p:cNvSpPr>
          <p:nvPr>
            <p:ph type="subTitle" idx="6"/>
          </p:nvPr>
        </p:nvSpPr>
        <p:spPr>
          <a:xfrm>
            <a:off x="5722525" y="3626100"/>
            <a:ext cx="1742700" cy="3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 b="1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5"/>
          <p:cNvSpPr/>
          <p:nvPr/>
        </p:nvSpPr>
        <p:spPr>
          <a:xfrm>
            <a:off x="4571944" y="4664813"/>
            <a:ext cx="339219" cy="337573"/>
          </a:xfrm>
          <a:custGeom>
            <a:avLst/>
            <a:gdLst/>
            <a:ahLst/>
            <a:cxnLst/>
            <a:rect l="l" t="t" r="r" b="b"/>
            <a:pathLst>
              <a:path w="6388" h="6357" extrusionOk="0">
                <a:moveTo>
                  <a:pt x="95" y="881"/>
                </a:moveTo>
                <a:cubicBezTo>
                  <a:pt x="0" y="1762"/>
                  <a:pt x="158" y="2706"/>
                  <a:pt x="567" y="3493"/>
                </a:cubicBezTo>
                <a:cubicBezTo>
                  <a:pt x="1007" y="4531"/>
                  <a:pt x="1794" y="5412"/>
                  <a:pt x="2801" y="5978"/>
                </a:cubicBezTo>
                <a:cubicBezTo>
                  <a:pt x="3650" y="6356"/>
                  <a:pt x="4625" y="6325"/>
                  <a:pt x="5412" y="5821"/>
                </a:cubicBezTo>
                <a:cubicBezTo>
                  <a:pt x="6041" y="5381"/>
                  <a:pt x="6387" y="4626"/>
                  <a:pt x="6293" y="3839"/>
                </a:cubicBezTo>
                <a:cubicBezTo>
                  <a:pt x="6230" y="3147"/>
                  <a:pt x="5821" y="2517"/>
                  <a:pt x="5192" y="2171"/>
                </a:cubicBezTo>
                <a:cubicBezTo>
                  <a:pt x="4751" y="1951"/>
                  <a:pt x="4216" y="2014"/>
                  <a:pt x="3839" y="2329"/>
                </a:cubicBezTo>
                <a:cubicBezTo>
                  <a:pt x="3619" y="2549"/>
                  <a:pt x="3619" y="2926"/>
                  <a:pt x="3870" y="3115"/>
                </a:cubicBezTo>
                <a:cubicBezTo>
                  <a:pt x="4059" y="3273"/>
                  <a:pt x="4311" y="3398"/>
                  <a:pt x="4563" y="3461"/>
                </a:cubicBezTo>
                <a:cubicBezTo>
                  <a:pt x="4783" y="3524"/>
                  <a:pt x="4940" y="3682"/>
                  <a:pt x="5034" y="3902"/>
                </a:cubicBezTo>
                <a:cubicBezTo>
                  <a:pt x="5129" y="4185"/>
                  <a:pt x="5066" y="4531"/>
                  <a:pt x="4846" y="4783"/>
                </a:cubicBezTo>
                <a:cubicBezTo>
                  <a:pt x="4531" y="5066"/>
                  <a:pt x="4091" y="5160"/>
                  <a:pt x="3650" y="5066"/>
                </a:cubicBezTo>
                <a:cubicBezTo>
                  <a:pt x="3084" y="4877"/>
                  <a:pt x="2643" y="4437"/>
                  <a:pt x="2486" y="3870"/>
                </a:cubicBezTo>
                <a:cubicBezTo>
                  <a:pt x="2203" y="3210"/>
                  <a:pt x="2045" y="2203"/>
                  <a:pt x="1825" y="1448"/>
                </a:cubicBezTo>
                <a:cubicBezTo>
                  <a:pt x="1605" y="724"/>
                  <a:pt x="1290" y="252"/>
                  <a:pt x="944" y="126"/>
                </a:cubicBezTo>
                <a:cubicBezTo>
                  <a:pt x="598" y="0"/>
                  <a:pt x="252" y="252"/>
                  <a:pt x="95" y="8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5"/>
          <p:cNvSpPr/>
          <p:nvPr/>
        </p:nvSpPr>
        <p:spPr>
          <a:xfrm>
            <a:off x="4232779" y="4664813"/>
            <a:ext cx="345910" cy="330882"/>
          </a:xfrm>
          <a:custGeom>
            <a:avLst/>
            <a:gdLst/>
            <a:ahLst/>
            <a:cxnLst/>
            <a:rect l="l" t="t" r="r" b="b"/>
            <a:pathLst>
              <a:path w="6514" h="6231" extrusionOk="0">
                <a:moveTo>
                  <a:pt x="6450" y="881"/>
                </a:moveTo>
                <a:cubicBezTo>
                  <a:pt x="6513" y="1794"/>
                  <a:pt x="6293" y="2706"/>
                  <a:pt x="5852" y="3493"/>
                </a:cubicBezTo>
                <a:cubicBezTo>
                  <a:pt x="5349" y="4500"/>
                  <a:pt x="4531" y="5349"/>
                  <a:pt x="3524" y="5853"/>
                </a:cubicBezTo>
                <a:cubicBezTo>
                  <a:pt x="2675" y="6230"/>
                  <a:pt x="1668" y="6136"/>
                  <a:pt x="913" y="5601"/>
                </a:cubicBezTo>
                <a:cubicBezTo>
                  <a:pt x="315" y="5129"/>
                  <a:pt x="0" y="4342"/>
                  <a:pt x="126" y="3587"/>
                </a:cubicBezTo>
                <a:cubicBezTo>
                  <a:pt x="220" y="2895"/>
                  <a:pt x="661" y="2297"/>
                  <a:pt x="1290" y="1951"/>
                </a:cubicBezTo>
                <a:cubicBezTo>
                  <a:pt x="1731" y="1762"/>
                  <a:pt x="2265" y="1857"/>
                  <a:pt x="2643" y="2203"/>
                </a:cubicBezTo>
                <a:cubicBezTo>
                  <a:pt x="2863" y="2423"/>
                  <a:pt x="2832" y="2769"/>
                  <a:pt x="2580" y="2989"/>
                </a:cubicBezTo>
                <a:cubicBezTo>
                  <a:pt x="2391" y="3147"/>
                  <a:pt x="2140" y="3241"/>
                  <a:pt x="1888" y="3304"/>
                </a:cubicBezTo>
                <a:cubicBezTo>
                  <a:pt x="1668" y="3335"/>
                  <a:pt x="1479" y="3493"/>
                  <a:pt x="1384" y="3682"/>
                </a:cubicBezTo>
                <a:cubicBezTo>
                  <a:pt x="1259" y="3996"/>
                  <a:pt x="1322" y="4342"/>
                  <a:pt x="1542" y="4594"/>
                </a:cubicBezTo>
                <a:cubicBezTo>
                  <a:pt x="1856" y="4877"/>
                  <a:pt x="2297" y="5003"/>
                  <a:pt x="2706" y="4940"/>
                </a:cubicBezTo>
                <a:cubicBezTo>
                  <a:pt x="3272" y="4783"/>
                  <a:pt x="3713" y="4342"/>
                  <a:pt x="3933" y="3807"/>
                </a:cubicBezTo>
                <a:cubicBezTo>
                  <a:pt x="4248" y="3147"/>
                  <a:pt x="4436" y="2140"/>
                  <a:pt x="4720" y="1416"/>
                </a:cubicBezTo>
                <a:cubicBezTo>
                  <a:pt x="4971" y="661"/>
                  <a:pt x="5286" y="221"/>
                  <a:pt x="5632" y="95"/>
                </a:cubicBezTo>
                <a:cubicBezTo>
                  <a:pt x="5978" y="0"/>
                  <a:pt x="6324" y="252"/>
                  <a:pt x="6450" y="8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5"/>
          <p:cNvGrpSpPr/>
          <p:nvPr/>
        </p:nvGrpSpPr>
        <p:grpSpPr>
          <a:xfrm rot="-2756368">
            <a:off x="101873" y="123347"/>
            <a:ext cx="552868" cy="535120"/>
            <a:chOff x="2363650" y="980825"/>
            <a:chExt cx="1154925" cy="1117850"/>
          </a:xfrm>
        </p:grpSpPr>
        <p:sp>
          <p:nvSpPr>
            <p:cNvPr id="170" name="Google Shape;170;p5"/>
            <p:cNvSpPr/>
            <p:nvPr/>
          </p:nvSpPr>
          <p:spPr>
            <a:xfrm>
              <a:off x="2853100" y="980825"/>
              <a:ext cx="178775" cy="204850"/>
            </a:xfrm>
            <a:custGeom>
              <a:avLst/>
              <a:gdLst/>
              <a:ahLst/>
              <a:cxnLst/>
              <a:rect l="l" t="t" r="r" b="b"/>
              <a:pathLst>
                <a:path w="7151" h="8194" extrusionOk="0">
                  <a:moveTo>
                    <a:pt x="3243" y="0"/>
                  </a:moveTo>
                  <a:cubicBezTo>
                    <a:pt x="2664" y="0"/>
                    <a:pt x="2117" y="146"/>
                    <a:pt x="1651" y="412"/>
                  </a:cubicBezTo>
                  <a:cubicBezTo>
                    <a:pt x="551" y="1072"/>
                    <a:pt x="1" y="2392"/>
                    <a:pt x="331" y="3602"/>
                  </a:cubicBezTo>
                  <a:cubicBezTo>
                    <a:pt x="331" y="3822"/>
                    <a:pt x="221" y="4042"/>
                    <a:pt x="221" y="4262"/>
                  </a:cubicBezTo>
                  <a:cubicBezTo>
                    <a:pt x="221" y="4702"/>
                    <a:pt x="221" y="5141"/>
                    <a:pt x="331" y="5581"/>
                  </a:cubicBezTo>
                  <a:cubicBezTo>
                    <a:pt x="441" y="6021"/>
                    <a:pt x="661" y="6351"/>
                    <a:pt x="881" y="6791"/>
                  </a:cubicBezTo>
                  <a:cubicBezTo>
                    <a:pt x="1101" y="7011"/>
                    <a:pt x="1211" y="7231"/>
                    <a:pt x="1431" y="7451"/>
                  </a:cubicBezTo>
                  <a:cubicBezTo>
                    <a:pt x="1761" y="7671"/>
                    <a:pt x="2201" y="7891"/>
                    <a:pt x="2641" y="8001"/>
                  </a:cubicBezTo>
                  <a:cubicBezTo>
                    <a:pt x="2751" y="8001"/>
                    <a:pt x="2861" y="8111"/>
                    <a:pt x="3081" y="8111"/>
                  </a:cubicBezTo>
                  <a:cubicBezTo>
                    <a:pt x="3301" y="8166"/>
                    <a:pt x="3548" y="8194"/>
                    <a:pt x="3809" y="8194"/>
                  </a:cubicBezTo>
                  <a:cubicBezTo>
                    <a:pt x="4070" y="8194"/>
                    <a:pt x="4345" y="8166"/>
                    <a:pt x="4620" y="8111"/>
                  </a:cubicBezTo>
                  <a:lnTo>
                    <a:pt x="4950" y="8111"/>
                  </a:lnTo>
                  <a:cubicBezTo>
                    <a:pt x="5170" y="8001"/>
                    <a:pt x="5390" y="7891"/>
                    <a:pt x="5610" y="7781"/>
                  </a:cubicBezTo>
                  <a:cubicBezTo>
                    <a:pt x="6050" y="7451"/>
                    <a:pt x="6490" y="7121"/>
                    <a:pt x="6710" y="6681"/>
                  </a:cubicBezTo>
                  <a:cubicBezTo>
                    <a:pt x="7040" y="6131"/>
                    <a:pt x="7150" y="5471"/>
                    <a:pt x="7150" y="4811"/>
                  </a:cubicBezTo>
                  <a:cubicBezTo>
                    <a:pt x="7150" y="4592"/>
                    <a:pt x="7150" y="4372"/>
                    <a:pt x="7040" y="4152"/>
                  </a:cubicBezTo>
                  <a:lnTo>
                    <a:pt x="7040" y="3932"/>
                  </a:lnTo>
                  <a:cubicBezTo>
                    <a:pt x="7040" y="3492"/>
                    <a:pt x="6930" y="2942"/>
                    <a:pt x="6710" y="2392"/>
                  </a:cubicBezTo>
                  <a:cubicBezTo>
                    <a:pt x="6600" y="2172"/>
                    <a:pt x="6380" y="1952"/>
                    <a:pt x="6270" y="1732"/>
                  </a:cubicBezTo>
                  <a:cubicBezTo>
                    <a:pt x="6050" y="1512"/>
                    <a:pt x="5940" y="1292"/>
                    <a:pt x="5720" y="1072"/>
                  </a:cubicBezTo>
                  <a:cubicBezTo>
                    <a:pt x="5390" y="632"/>
                    <a:pt x="4840" y="412"/>
                    <a:pt x="4400" y="192"/>
                  </a:cubicBezTo>
                  <a:cubicBezTo>
                    <a:pt x="4010" y="62"/>
                    <a:pt x="3619" y="0"/>
                    <a:pt x="32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3108825" y="1264700"/>
              <a:ext cx="409750" cy="379525"/>
            </a:xfrm>
            <a:custGeom>
              <a:avLst/>
              <a:gdLst/>
              <a:ahLst/>
              <a:cxnLst/>
              <a:rect l="l" t="t" r="r" b="b"/>
              <a:pathLst>
                <a:path w="16390" h="15181" extrusionOk="0">
                  <a:moveTo>
                    <a:pt x="3135" y="1"/>
                  </a:moveTo>
                  <a:cubicBezTo>
                    <a:pt x="2366" y="1"/>
                    <a:pt x="1596" y="276"/>
                    <a:pt x="991" y="826"/>
                  </a:cubicBezTo>
                  <a:cubicBezTo>
                    <a:pt x="881" y="826"/>
                    <a:pt x="881" y="936"/>
                    <a:pt x="881" y="1046"/>
                  </a:cubicBezTo>
                  <a:cubicBezTo>
                    <a:pt x="221" y="1486"/>
                    <a:pt x="1" y="2256"/>
                    <a:pt x="221" y="3025"/>
                  </a:cubicBezTo>
                  <a:cubicBezTo>
                    <a:pt x="551" y="3685"/>
                    <a:pt x="881" y="4345"/>
                    <a:pt x="1321" y="5005"/>
                  </a:cubicBezTo>
                  <a:cubicBezTo>
                    <a:pt x="1651" y="5555"/>
                    <a:pt x="2091" y="6105"/>
                    <a:pt x="2421" y="6655"/>
                  </a:cubicBezTo>
                  <a:cubicBezTo>
                    <a:pt x="3300" y="7755"/>
                    <a:pt x="4180" y="8855"/>
                    <a:pt x="5170" y="9845"/>
                  </a:cubicBezTo>
                  <a:cubicBezTo>
                    <a:pt x="6820" y="11605"/>
                    <a:pt x="8800" y="13144"/>
                    <a:pt x="10890" y="14464"/>
                  </a:cubicBezTo>
                  <a:cubicBezTo>
                    <a:pt x="11522" y="14886"/>
                    <a:pt x="12330" y="15181"/>
                    <a:pt x="13122" y="15181"/>
                  </a:cubicBezTo>
                  <a:cubicBezTo>
                    <a:pt x="13984" y="15181"/>
                    <a:pt x="14826" y="14831"/>
                    <a:pt x="15399" y="13914"/>
                  </a:cubicBezTo>
                  <a:cubicBezTo>
                    <a:pt x="16389" y="12265"/>
                    <a:pt x="15179" y="10615"/>
                    <a:pt x="14079" y="9405"/>
                  </a:cubicBezTo>
                  <a:cubicBezTo>
                    <a:pt x="12210" y="7425"/>
                    <a:pt x="10340" y="5555"/>
                    <a:pt x="8470" y="3685"/>
                  </a:cubicBezTo>
                  <a:cubicBezTo>
                    <a:pt x="7370" y="2696"/>
                    <a:pt x="6380" y="1706"/>
                    <a:pt x="5280" y="826"/>
                  </a:cubicBezTo>
                  <a:cubicBezTo>
                    <a:pt x="4675" y="276"/>
                    <a:pt x="3905" y="1"/>
                    <a:pt x="3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2363650" y="1238525"/>
              <a:ext cx="412500" cy="377150"/>
            </a:xfrm>
            <a:custGeom>
              <a:avLst/>
              <a:gdLst/>
              <a:ahLst/>
              <a:cxnLst/>
              <a:rect l="l" t="t" r="r" b="b"/>
              <a:pathLst>
                <a:path w="16500" h="15086" extrusionOk="0">
                  <a:moveTo>
                    <a:pt x="13418" y="1"/>
                  </a:moveTo>
                  <a:cubicBezTo>
                    <a:pt x="12713" y="1"/>
                    <a:pt x="12014" y="250"/>
                    <a:pt x="11440" y="773"/>
                  </a:cubicBezTo>
                  <a:cubicBezTo>
                    <a:pt x="10230" y="1653"/>
                    <a:pt x="9130" y="2643"/>
                    <a:pt x="8140" y="3633"/>
                  </a:cubicBezTo>
                  <a:cubicBezTo>
                    <a:pt x="6160" y="5392"/>
                    <a:pt x="4290" y="7262"/>
                    <a:pt x="2421" y="9242"/>
                  </a:cubicBezTo>
                  <a:cubicBezTo>
                    <a:pt x="1321" y="10452"/>
                    <a:pt x="1" y="12102"/>
                    <a:pt x="1101" y="13861"/>
                  </a:cubicBezTo>
                  <a:cubicBezTo>
                    <a:pt x="1607" y="14761"/>
                    <a:pt x="2400" y="15086"/>
                    <a:pt x="3245" y="15086"/>
                  </a:cubicBezTo>
                  <a:cubicBezTo>
                    <a:pt x="4054" y="15086"/>
                    <a:pt x="4911" y="14788"/>
                    <a:pt x="5610" y="14411"/>
                  </a:cubicBezTo>
                  <a:cubicBezTo>
                    <a:pt x="7700" y="13092"/>
                    <a:pt x="9570" y="11552"/>
                    <a:pt x="11330" y="9792"/>
                  </a:cubicBezTo>
                  <a:cubicBezTo>
                    <a:pt x="12320" y="8802"/>
                    <a:pt x="13200" y="7702"/>
                    <a:pt x="14079" y="6602"/>
                  </a:cubicBezTo>
                  <a:cubicBezTo>
                    <a:pt x="14409" y="6052"/>
                    <a:pt x="14849" y="5612"/>
                    <a:pt x="15179" y="5062"/>
                  </a:cubicBezTo>
                  <a:cubicBezTo>
                    <a:pt x="15619" y="4402"/>
                    <a:pt x="16059" y="3743"/>
                    <a:pt x="16279" y="3083"/>
                  </a:cubicBezTo>
                  <a:cubicBezTo>
                    <a:pt x="16499" y="2313"/>
                    <a:pt x="16279" y="1543"/>
                    <a:pt x="15839" y="1103"/>
                  </a:cubicBezTo>
                  <a:cubicBezTo>
                    <a:pt x="15839" y="993"/>
                    <a:pt x="15839" y="883"/>
                    <a:pt x="15619" y="883"/>
                  </a:cubicBezTo>
                  <a:cubicBezTo>
                    <a:pt x="14984" y="305"/>
                    <a:pt x="14198" y="1"/>
                    <a:pt x="134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2748625" y="1264800"/>
              <a:ext cx="313475" cy="833875"/>
            </a:xfrm>
            <a:custGeom>
              <a:avLst/>
              <a:gdLst/>
              <a:ahLst/>
              <a:cxnLst/>
              <a:rect l="l" t="t" r="r" b="b"/>
              <a:pathLst>
                <a:path w="12539" h="33355" extrusionOk="0">
                  <a:moveTo>
                    <a:pt x="7222" y="0"/>
                  </a:moveTo>
                  <a:cubicBezTo>
                    <a:pt x="5174" y="0"/>
                    <a:pt x="3959" y="4591"/>
                    <a:pt x="3300" y="6651"/>
                  </a:cubicBezTo>
                  <a:cubicBezTo>
                    <a:pt x="1980" y="10501"/>
                    <a:pt x="990" y="14350"/>
                    <a:pt x="440" y="18420"/>
                  </a:cubicBezTo>
                  <a:cubicBezTo>
                    <a:pt x="0" y="21170"/>
                    <a:pt x="0" y="23919"/>
                    <a:pt x="550" y="26669"/>
                  </a:cubicBezTo>
                  <a:cubicBezTo>
                    <a:pt x="880" y="28869"/>
                    <a:pt x="1760" y="32388"/>
                    <a:pt x="4070" y="33158"/>
                  </a:cubicBezTo>
                  <a:cubicBezTo>
                    <a:pt x="4445" y="33293"/>
                    <a:pt x="4805" y="33355"/>
                    <a:pt x="5151" y="33355"/>
                  </a:cubicBezTo>
                  <a:cubicBezTo>
                    <a:pt x="7339" y="33355"/>
                    <a:pt x="8919" y="30894"/>
                    <a:pt x="9679" y="29089"/>
                  </a:cubicBezTo>
                  <a:cubicBezTo>
                    <a:pt x="10669" y="26559"/>
                    <a:pt x="11219" y="24029"/>
                    <a:pt x="11329" y="21390"/>
                  </a:cubicBezTo>
                  <a:cubicBezTo>
                    <a:pt x="11879" y="16330"/>
                    <a:pt x="12539" y="6211"/>
                    <a:pt x="9569" y="1812"/>
                  </a:cubicBezTo>
                  <a:cubicBezTo>
                    <a:pt x="8686" y="515"/>
                    <a:pt x="7907" y="0"/>
                    <a:pt x="72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" name="Google Shape;174;p5"/>
          <p:cNvGrpSpPr/>
          <p:nvPr/>
        </p:nvGrpSpPr>
        <p:grpSpPr>
          <a:xfrm rot="2587244">
            <a:off x="8489242" y="123307"/>
            <a:ext cx="552846" cy="535127"/>
            <a:chOff x="2363650" y="980825"/>
            <a:chExt cx="1154925" cy="1117850"/>
          </a:xfrm>
        </p:grpSpPr>
        <p:sp>
          <p:nvSpPr>
            <p:cNvPr id="175" name="Google Shape;175;p5"/>
            <p:cNvSpPr/>
            <p:nvPr/>
          </p:nvSpPr>
          <p:spPr>
            <a:xfrm>
              <a:off x="2853100" y="980825"/>
              <a:ext cx="178775" cy="204850"/>
            </a:xfrm>
            <a:custGeom>
              <a:avLst/>
              <a:gdLst/>
              <a:ahLst/>
              <a:cxnLst/>
              <a:rect l="l" t="t" r="r" b="b"/>
              <a:pathLst>
                <a:path w="7151" h="8194" extrusionOk="0">
                  <a:moveTo>
                    <a:pt x="3243" y="0"/>
                  </a:moveTo>
                  <a:cubicBezTo>
                    <a:pt x="2664" y="0"/>
                    <a:pt x="2117" y="146"/>
                    <a:pt x="1651" y="412"/>
                  </a:cubicBezTo>
                  <a:cubicBezTo>
                    <a:pt x="551" y="1072"/>
                    <a:pt x="1" y="2392"/>
                    <a:pt x="331" y="3602"/>
                  </a:cubicBezTo>
                  <a:cubicBezTo>
                    <a:pt x="331" y="3822"/>
                    <a:pt x="221" y="4042"/>
                    <a:pt x="221" y="4262"/>
                  </a:cubicBezTo>
                  <a:cubicBezTo>
                    <a:pt x="221" y="4702"/>
                    <a:pt x="221" y="5141"/>
                    <a:pt x="331" y="5581"/>
                  </a:cubicBezTo>
                  <a:cubicBezTo>
                    <a:pt x="441" y="6021"/>
                    <a:pt x="661" y="6351"/>
                    <a:pt x="881" y="6791"/>
                  </a:cubicBezTo>
                  <a:cubicBezTo>
                    <a:pt x="1101" y="7011"/>
                    <a:pt x="1211" y="7231"/>
                    <a:pt x="1431" y="7451"/>
                  </a:cubicBezTo>
                  <a:cubicBezTo>
                    <a:pt x="1761" y="7671"/>
                    <a:pt x="2201" y="7891"/>
                    <a:pt x="2641" y="8001"/>
                  </a:cubicBezTo>
                  <a:cubicBezTo>
                    <a:pt x="2751" y="8001"/>
                    <a:pt x="2861" y="8111"/>
                    <a:pt x="3081" y="8111"/>
                  </a:cubicBezTo>
                  <a:cubicBezTo>
                    <a:pt x="3301" y="8166"/>
                    <a:pt x="3548" y="8194"/>
                    <a:pt x="3809" y="8194"/>
                  </a:cubicBezTo>
                  <a:cubicBezTo>
                    <a:pt x="4070" y="8194"/>
                    <a:pt x="4345" y="8166"/>
                    <a:pt x="4620" y="8111"/>
                  </a:cubicBezTo>
                  <a:lnTo>
                    <a:pt x="4950" y="8111"/>
                  </a:lnTo>
                  <a:cubicBezTo>
                    <a:pt x="5170" y="8001"/>
                    <a:pt x="5390" y="7891"/>
                    <a:pt x="5610" y="7781"/>
                  </a:cubicBezTo>
                  <a:cubicBezTo>
                    <a:pt x="6050" y="7451"/>
                    <a:pt x="6490" y="7121"/>
                    <a:pt x="6710" y="6681"/>
                  </a:cubicBezTo>
                  <a:cubicBezTo>
                    <a:pt x="7040" y="6131"/>
                    <a:pt x="7150" y="5471"/>
                    <a:pt x="7150" y="4811"/>
                  </a:cubicBezTo>
                  <a:cubicBezTo>
                    <a:pt x="7150" y="4592"/>
                    <a:pt x="7150" y="4372"/>
                    <a:pt x="7040" y="4152"/>
                  </a:cubicBezTo>
                  <a:lnTo>
                    <a:pt x="7040" y="3932"/>
                  </a:lnTo>
                  <a:cubicBezTo>
                    <a:pt x="7040" y="3492"/>
                    <a:pt x="6930" y="2942"/>
                    <a:pt x="6710" y="2392"/>
                  </a:cubicBezTo>
                  <a:cubicBezTo>
                    <a:pt x="6600" y="2172"/>
                    <a:pt x="6380" y="1952"/>
                    <a:pt x="6270" y="1732"/>
                  </a:cubicBezTo>
                  <a:cubicBezTo>
                    <a:pt x="6050" y="1512"/>
                    <a:pt x="5940" y="1292"/>
                    <a:pt x="5720" y="1072"/>
                  </a:cubicBezTo>
                  <a:cubicBezTo>
                    <a:pt x="5390" y="632"/>
                    <a:pt x="4840" y="412"/>
                    <a:pt x="4400" y="192"/>
                  </a:cubicBezTo>
                  <a:cubicBezTo>
                    <a:pt x="4010" y="62"/>
                    <a:pt x="3619" y="0"/>
                    <a:pt x="32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3108825" y="1264700"/>
              <a:ext cx="409750" cy="379525"/>
            </a:xfrm>
            <a:custGeom>
              <a:avLst/>
              <a:gdLst/>
              <a:ahLst/>
              <a:cxnLst/>
              <a:rect l="l" t="t" r="r" b="b"/>
              <a:pathLst>
                <a:path w="16390" h="15181" extrusionOk="0">
                  <a:moveTo>
                    <a:pt x="3135" y="1"/>
                  </a:moveTo>
                  <a:cubicBezTo>
                    <a:pt x="2366" y="1"/>
                    <a:pt x="1596" y="276"/>
                    <a:pt x="991" y="826"/>
                  </a:cubicBezTo>
                  <a:cubicBezTo>
                    <a:pt x="881" y="826"/>
                    <a:pt x="881" y="936"/>
                    <a:pt x="881" y="1046"/>
                  </a:cubicBezTo>
                  <a:cubicBezTo>
                    <a:pt x="221" y="1486"/>
                    <a:pt x="1" y="2256"/>
                    <a:pt x="221" y="3025"/>
                  </a:cubicBezTo>
                  <a:cubicBezTo>
                    <a:pt x="551" y="3685"/>
                    <a:pt x="881" y="4345"/>
                    <a:pt x="1321" y="5005"/>
                  </a:cubicBezTo>
                  <a:cubicBezTo>
                    <a:pt x="1651" y="5555"/>
                    <a:pt x="2091" y="6105"/>
                    <a:pt x="2421" y="6655"/>
                  </a:cubicBezTo>
                  <a:cubicBezTo>
                    <a:pt x="3300" y="7755"/>
                    <a:pt x="4180" y="8855"/>
                    <a:pt x="5170" y="9845"/>
                  </a:cubicBezTo>
                  <a:cubicBezTo>
                    <a:pt x="6820" y="11605"/>
                    <a:pt x="8800" y="13144"/>
                    <a:pt x="10890" y="14464"/>
                  </a:cubicBezTo>
                  <a:cubicBezTo>
                    <a:pt x="11522" y="14886"/>
                    <a:pt x="12330" y="15181"/>
                    <a:pt x="13122" y="15181"/>
                  </a:cubicBezTo>
                  <a:cubicBezTo>
                    <a:pt x="13984" y="15181"/>
                    <a:pt x="14826" y="14831"/>
                    <a:pt x="15399" y="13914"/>
                  </a:cubicBezTo>
                  <a:cubicBezTo>
                    <a:pt x="16389" y="12265"/>
                    <a:pt x="15179" y="10615"/>
                    <a:pt x="14079" y="9405"/>
                  </a:cubicBezTo>
                  <a:cubicBezTo>
                    <a:pt x="12210" y="7425"/>
                    <a:pt x="10340" y="5555"/>
                    <a:pt x="8470" y="3685"/>
                  </a:cubicBezTo>
                  <a:cubicBezTo>
                    <a:pt x="7370" y="2696"/>
                    <a:pt x="6380" y="1706"/>
                    <a:pt x="5280" y="826"/>
                  </a:cubicBezTo>
                  <a:cubicBezTo>
                    <a:pt x="4675" y="276"/>
                    <a:pt x="3905" y="1"/>
                    <a:pt x="3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2363650" y="1238525"/>
              <a:ext cx="412500" cy="377150"/>
            </a:xfrm>
            <a:custGeom>
              <a:avLst/>
              <a:gdLst/>
              <a:ahLst/>
              <a:cxnLst/>
              <a:rect l="l" t="t" r="r" b="b"/>
              <a:pathLst>
                <a:path w="16500" h="15086" extrusionOk="0">
                  <a:moveTo>
                    <a:pt x="13418" y="1"/>
                  </a:moveTo>
                  <a:cubicBezTo>
                    <a:pt x="12713" y="1"/>
                    <a:pt x="12014" y="250"/>
                    <a:pt x="11440" y="773"/>
                  </a:cubicBezTo>
                  <a:cubicBezTo>
                    <a:pt x="10230" y="1653"/>
                    <a:pt x="9130" y="2643"/>
                    <a:pt x="8140" y="3633"/>
                  </a:cubicBezTo>
                  <a:cubicBezTo>
                    <a:pt x="6160" y="5392"/>
                    <a:pt x="4290" y="7262"/>
                    <a:pt x="2421" y="9242"/>
                  </a:cubicBezTo>
                  <a:cubicBezTo>
                    <a:pt x="1321" y="10452"/>
                    <a:pt x="1" y="12102"/>
                    <a:pt x="1101" y="13861"/>
                  </a:cubicBezTo>
                  <a:cubicBezTo>
                    <a:pt x="1607" y="14761"/>
                    <a:pt x="2400" y="15086"/>
                    <a:pt x="3245" y="15086"/>
                  </a:cubicBezTo>
                  <a:cubicBezTo>
                    <a:pt x="4054" y="15086"/>
                    <a:pt x="4911" y="14788"/>
                    <a:pt x="5610" y="14411"/>
                  </a:cubicBezTo>
                  <a:cubicBezTo>
                    <a:pt x="7700" y="13092"/>
                    <a:pt x="9570" y="11552"/>
                    <a:pt x="11330" y="9792"/>
                  </a:cubicBezTo>
                  <a:cubicBezTo>
                    <a:pt x="12320" y="8802"/>
                    <a:pt x="13200" y="7702"/>
                    <a:pt x="14079" y="6602"/>
                  </a:cubicBezTo>
                  <a:cubicBezTo>
                    <a:pt x="14409" y="6052"/>
                    <a:pt x="14849" y="5612"/>
                    <a:pt x="15179" y="5062"/>
                  </a:cubicBezTo>
                  <a:cubicBezTo>
                    <a:pt x="15619" y="4402"/>
                    <a:pt x="16059" y="3743"/>
                    <a:pt x="16279" y="3083"/>
                  </a:cubicBezTo>
                  <a:cubicBezTo>
                    <a:pt x="16499" y="2313"/>
                    <a:pt x="16279" y="1543"/>
                    <a:pt x="15839" y="1103"/>
                  </a:cubicBezTo>
                  <a:cubicBezTo>
                    <a:pt x="15839" y="993"/>
                    <a:pt x="15839" y="883"/>
                    <a:pt x="15619" y="883"/>
                  </a:cubicBezTo>
                  <a:cubicBezTo>
                    <a:pt x="14984" y="305"/>
                    <a:pt x="14198" y="1"/>
                    <a:pt x="134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2748625" y="1264800"/>
              <a:ext cx="313475" cy="833875"/>
            </a:xfrm>
            <a:custGeom>
              <a:avLst/>
              <a:gdLst/>
              <a:ahLst/>
              <a:cxnLst/>
              <a:rect l="l" t="t" r="r" b="b"/>
              <a:pathLst>
                <a:path w="12539" h="33355" extrusionOk="0">
                  <a:moveTo>
                    <a:pt x="7222" y="0"/>
                  </a:moveTo>
                  <a:cubicBezTo>
                    <a:pt x="5174" y="0"/>
                    <a:pt x="3959" y="4591"/>
                    <a:pt x="3300" y="6651"/>
                  </a:cubicBezTo>
                  <a:cubicBezTo>
                    <a:pt x="1980" y="10501"/>
                    <a:pt x="990" y="14350"/>
                    <a:pt x="440" y="18420"/>
                  </a:cubicBezTo>
                  <a:cubicBezTo>
                    <a:pt x="0" y="21170"/>
                    <a:pt x="0" y="23919"/>
                    <a:pt x="550" y="26669"/>
                  </a:cubicBezTo>
                  <a:cubicBezTo>
                    <a:pt x="880" y="28869"/>
                    <a:pt x="1760" y="32388"/>
                    <a:pt x="4070" y="33158"/>
                  </a:cubicBezTo>
                  <a:cubicBezTo>
                    <a:pt x="4445" y="33293"/>
                    <a:pt x="4805" y="33355"/>
                    <a:pt x="5151" y="33355"/>
                  </a:cubicBezTo>
                  <a:cubicBezTo>
                    <a:pt x="7339" y="33355"/>
                    <a:pt x="8919" y="30894"/>
                    <a:pt x="9679" y="29089"/>
                  </a:cubicBezTo>
                  <a:cubicBezTo>
                    <a:pt x="10669" y="26559"/>
                    <a:pt x="11219" y="24029"/>
                    <a:pt x="11329" y="21390"/>
                  </a:cubicBezTo>
                  <a:cubicBezTo>
                    <a:pt x="11879" y="16330"/>
                    <a:pt x="12539" y="6211"/>
                    <a:pt x="9569" y="1812"/>
                  </a:cubicBezTo>
                  <a:cubicBezTo>
                    <a:pt x="8686" y="515"/>
                    <a:pt x="7907" y="0"/>
                    <a:pt x="72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subTitle" idx="1"/>
          </p:nvPr>
        </p:nvSpPr>
        <p:spPr>
          <a:xfrm>
            <a:off x="713225" y="1600725"/>
            <a:ext cx="3396000" cy="26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●"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○"/>
              <a:defRPr sz="1600"/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■"/>
              <a:defRPr sz="1600"/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●"/>
              <a:defRPr sz="1600"/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○"/>
              <a:defRPr sz="1600"/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■"/>
              <a:defRPr sz="1600"/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●"/>
              <a:defRPr sz="1600"/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○"/>
              <a:defRPr sz="1600"/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rgbClr val="333333"/>
              </a:buClr>
              <a:buSzPts val="1600"/>
              <a:buFont typeface="Fira Sans"/>
              <a:buChar char="■"/>
              <a:defRPr sz="1600"/>
            </a:lvl9pPr>
          </a:lstStyle>
          <a:p>
            <a:endParaRPr/>
          </a:p>
        </p:txBody>
      </p:sp>
      <p:sp>
        <p:nvSpPr>
          <p:cNvPr id="189" name="Google Shape;189;p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7"/>
          <p:cNvSpPr/>
          <p:nvPr/>
        </p:nvSpPr>
        <p:spPr>
          <a:xfrm rot="2700000">
            <a:off x="382905" y="199598"/>
            <a:ext cx="299903" cy="679804"/>
          </a:xfrm>
          <a:custGeom>
            <a:avLst/>
            <a:gdLst/>
            <a:ahLst/>
            <a:cxnLst/>
            <a:rect l="l" t="t" r="r" b="b"/>
            <a:pathLst>
              <a:path w="3179" h="7206" extrusionOk="0">
                <a:moveTo>
                  <a:pt x="409" y="5349"/>
                </a:moveTo>
                <a:cubicBezTo>
                  <a:pt x="283" y="5664"/>
                  <a:pt x="252" y="5979"/>
                  <a:pt x="346" y="6293"/>
                </a:cubicBezTo>
                <a:cubicBezTo>
                  <a:pt x="472" y="6639"/>
                  <a:pt x="755" y="6954"/>
                  <a:pt x="1101" y="7080"/>
                </a:cubicBezTo>
                <a:cubicBezTo>
                  <a:pt x="1510" y="7206"/>
                  <a:pt x="1951" y="7143"/>
                  <a:pt x="2297" y="6860"/>
                </a:cubicBezTo>
                <a:cubicBezTo>
                  <a:pt x="2643" y="6545"/>
                  <a:pt x="2800" y="6105"/>
                  <a:pt x="2738" y="5633"/>
                </a:cubicBezTo>
                <a:cubicBezTo>
                  <a:pt x="2643" y="5035"/>
                  <a:pt x="2360" y="4500"/>
                  <a:pt x="2014" y="4059"/>
                </a:cubicBezTo>
                <a:cubicBezTo>
                  <a:pt x="1542" y="3556"/>
                  <a:pt x="1164" y="2990"/>
                  <a:pt x="850" y="2392"/>
                </a:cubicBezTo>
                <a:cubicBezTo>
                  <a:pt x="661" y="1951"/>
                  <a:pt x="661" y="1416"/>
                  <a:pt x="913" y="976"/>
                </a:cubicBezTo>
                <a:cubicBezTo>
                  <a:pt x="1039" y="693"/>
                  <a:pt x="1385" y="567"/>
                  <a:pt x="1699" y="661"/>
                </a:cubicBezTo>
                <a:cubicBezTo>
                  <a:pt x="2014" y="819"/>
                  <a:pt x="2266" y="1102"/>
                  <a:pt x="2329" y="1448"/>
                </a:cubicBezTo>
                <a:cubicBezTo>
                  <a:pt x="2391" y="1794"/>
                  <a:pt x="2329" y="2109"/>
                  <a:pt x="2234" y="2423"/>
                </a:cubicBezTo>
                <a:cubicBezTo>
                  <a:pt x="2140" y="2675"/>
                  <a:pt x="2077" y="2832"/>
                  <a:pt x="2140" y="2927"/>
                </a:cubicBezTo>
                <a:cubicBezTo>
                  <a:pt x="2297" y="3084"/>
                  <a:pt x="2517" y="3084"/>
                  <a:pt x="2675" y="2958"/>
                </a:cubicBezTo>
                <a:cubicBezTo>
                  <a:pt x="2926" y="2706"/>
                  <a:pt x="3084" y="2329"/>
                  <a:pt x="3115" y="1983"/>
                </a:cubicBezTo>
                <a:cubicBezTo>
                  <a:pt x="3178" y="1542"/>
                  <a:pt x="3084" y="1133"/>
                  <a:pt x="2832" y="787"/>
                </a:cubicBezTo>
                <a:cubicBezTo>
                  <a:pt x="2517" y="378"/>
                  <a:pt x="2077" y="126"/>
                  <a:pt x="1573" y="63"/>
                </a:cubicBezTo>
                <a:cubicBezTo>
                  <a:pt x="1101" y="1"/>
                  <a:pt x="629" y="221"/>
                  <a:pt x="378" y="630"/>
                </a:cubicBezTo>
                <a:cubicBezTo>
                  <a:pt x="63" y="1133"/>
                  <a:pt x="0" y="1700"/>
                  <a:pt x="126" y="2266"/>
                </a:cubicBezTo>
                <a:cubicBezTo>
                  <a:pt x="315" y="2895"/>
                  <a:pt x="629" y="3525"/>
                  <a:pt x="1039" y="4059"/>
                </a:cubicBezTo>
                <a:cubicBezTo>
                  <a:pt x="1416" y="4500"/>
                  <a:pt x="1762" y="4940"/>
                  <a:pt x="2077" y="5444"/>
                </a:cubicBezTo>
                <a:cubicBezTo>
                  <a:pt x="2234" y="5664"/>
                  <a:pt x="2234" y="5979"/>
                  <a:pt x="2077" y="6230"/>
                </a:cubicBezTo>
                <a:cubicBezTo>
                  <a:pt x="1982" y="6388"/>
                  <a:pt x="1794" y="6482"/>
                  <a:pt x="1605" y="6482"/>
                </a:cubicBezTo>
                <a:cubicBezTo>
                  <a:pt x="1416" y="6514"/>
                  <a:pt x="1227" y="6388"/>
                  <a:pt x="1164" y="6199"/>
                </a:cubicBezTo>
                <a:cubicBezTo>
                  <a:pt x="1133" y="5947"/>
                  <a:pt x="1101" y="5664"/>
                  <a:pt x="1101" y="5412"/>
                </a:cubicBezTo>
                <a:cubicBezTo>
                  <a:pt x="1070" y="5192"/>
                  <a:pt x="944" y="5098"/>
                  <a:pt x="818" y="5098"/>
                </a:cubicBezTo>
                <a:cubicBezTo>
                  <a:pt x="629" y="5098"/>
                  <a:pt x="504" y="5192"/>
                  <a:pt x="409" y="53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7"/>
          <p:cNvSpPr/>
          <p:nvPr/>
        </p:nvSpPr>
        <p:spPr>
          <a:xfrm rot="-2700000" flipH="1">
            <a:off x="8427505" y="199598"/>
            <a:ext cx="299903" cy="679804"/>
          </a:xfrm>
          <a:custGeom>
            <a:avLst/>
            <a:gdLst/>
            <a:ahLst/>
            <a:cxnLst/>
            <a:rect l="l" t="t" r="r" b="b"/>
            <a:pathLst>
              <a:path w="3179" h="7206" extrusionOk="0">
                <a:moveTo>
                  <a:pt x="409" y="5349"/>
                </a:moveTo>
                <a:cubicBezTo>
                  <a:pt x="283" y="5664"/>
                  <a:pt x="252" y="5979"/>
                  <a:pt x="346" y="6293"/>
                </a:cubicBezTo>
                <a:cubicBezTo>
                  <a:pt x="472" y="6639"/>
                  <a:pt x="755" y="6954"/>
                  <a:pt x="1101" y="7080"/>
                </a:cubicBezTo>
                <a:cubicBezTo>
                  <a:pt x="1510" y="7206"/>
                  <a:pt x="1951" y="7143"/>
                  <a:pt x="2297" y="6860"/>
                </a:cubicBezTo>
                <a:cubicBezTo>
                  <a:pt x="2643" y="6545"/>
                  <a:pt x="2800" y="6105"/>
                  <a:pt x="2738" y="5633"/>
                </a:cubicBezTo>
                <a:cubicBezTo>
                  <a:pt x="2643" y="5035"/>
                  <a:pt x="2360" y="4500"/>
                  <a:pt x="2014" y="4059"/>
                </a:cubicBezTo>
                <a:cubicBezTo>
                  <a:pt x="1542" y="3556"/>
                  <a:pt x="1164" y="2990"/>
                  <a:pt x="850" y="2392"/>
                </a:cubicBezTo>
                <a:cubicBezTo>
                  <a:pt x="661" y="1951"/>
                  <a:pt x="661" y="1416"/>
                  <a:pt x="913" y="976"/>
                </a:cubicBezTo>
                <a:cubicBezTo>
                  <a:pt x="1039" y="693"/>
                  <a:pt x="1385" y="567"/>
                  <a:pt x="1699" y="661"/>
                </a:cubicBezTo>
                <a:cubicBezTo>
                  <a:pt x="2014" y="819"/>
                  <a:pt x="2266" y="1102"/>
                  <a:pt x="2329" y="1448"/>
                </a:cubicBezTo>
                <a:cubicBezTo>
                  <a:pt x="2391" y="1794"/>
                  <a:pt x="2329" y="2109"/>
                  <a:pt x="2234" y="2423"/>
                </a:cubicBezTo>
                <a:cubicBezTo>
                  <a:pt x="2140" y="2675"/>
                  <a:pt x="2077" y="2832"/>
                  <a:pt x="2140" y="2927"/>
                </a:cubicBezTo>
                <a:cubicBezTo>
                  <a:pt x="2297" y="3084"/>
                  <a:pt x="2517" y="3084"/>
                  <a:pt x="2675" y="2958"/>
                </a:cubicBezTo>
                <a:cubicBezTo>
                  <a:pt x="2926" y="2706"/>
                  <a:pt x="3084" y="2329"/>
                  <a:pt x="3115" y="1983"/>
                </a:cubicBezTo>
                <a:cubicBezTo>
                  <a:pt x="3178" y="1542"/>
                  <a:pt x="3084" y="1133"/>
                  <a:pt x="2832" y="787"/>
                </a:cubicBezTo>
                <a:cubicBezTo>
                  <a:pt x="2517" y="378"/>
                  <a:pt x="2077" y="126"/>
                  <a:pt x="1573" y="63"/>
                </a:cubicBezTo>
                <a:cubicBezTo>
                  <a:pt x="1101" y="1"/>
                  <a:pt x="629" y="221"/>
                  <a:pt x="378" y="630"/>
                </a:cubicBezTo>
                <a:cubicBezTo>
                  <a:pt x="63" y="1133"/>
                  <a:pt x="0" y="1700"/>
                  <a:pt x="126" y="2266"/>
                </a:cubicBezTo>
                <a:cubicBezTo>
                  <a:pt x="315" y="2895"/>
                  <a:pt x="629" y="3525"/>
                  <a:pt x="1039" y="4059"/>
                </a:cubicBezTo>
                <a:cubicBezTo>
                  <a:pt x="1416" y="4500"/>
                  <a:pt x="1762" y="4940"/>
                  <a:pt x="2077" y="5444"/>
                </a:cubicBezTo>
                <a:cubicBezTo>
                  <a:pt x="2234" y="5664"/>
                  <a:pt x="2234" y="5979"/>
                  <a:pt x="2077" y="6230"/>
                </a:cubicBezTo>
                <a:cubicBezTo>
                  <a:pt x="1982" y="6388"/>
                  <a:pt x="1794" y="6482"/>
                  <a:pt x="1605" y="6482"/>
                </a:cubicBezTo>
                <a:cubicBezTo>
                  <a:pt x="1416" y="6514"/>
                  <a:pt x="1227" y="6388"/>
                  <a:pt x="1164" y="6199"/>
                </a:cubicBezTo>
                <a:cubicBezTo>
                  <a:pt x="1133" y="5947"/>
                  <a:pt x="1101" y="5664"/>
                  <a:pt x="1101" y="5412"/>
                </a:cubicBezTo>
                <a:cubicBezTo>
                  <a:pt x="1070" y="5192"/>
                  <a:pt x="944" y="5098"/>
                  <a:pt x="818" y="5098"/>
                </a:cubicBezTo>
                <a:cubicBezTo>
                  <a:pt x="629" y="5098"/>
                  <a:pt x="504" y="5192"/>
                  <a:pt x="409" y="53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7"/>
          <p:cNvSpPr/>
          <p:nvPr/>
        </p:nvSpPr>
        <p:spPr>
          <a:xfrm rot="8100000" flipH="1">
            <a:off x="382905" y="4297898"/>
            <a:ext cx="299903" cy="679804"/>
          </a:xfrm>
          <a:custGeom>
            <a:avLst/>
            <a:gdLst/>
            <a:ahLst/>
            <a:cxnLst/>
            <a:rect l="l" t="t" r="r" b="b"/>
            <a:pathLst>
              <a:path w="3179" h="7206" extrusionOk="0">
                <a:moveTo>
                  <a:pt x="409" y="5349"/>
                </a:moveTo>
                <a:cubicBezTo>
                  <a:pt x="283" y="5664"/>
                  <a:pt x="252" y="5979"/>
                  <a:pt x="346" y="6293"/>
                </a:cubicBezTo>
                <a:cubicBezTo>
                  <a:pt x="472" y="6639"/>
                  <a:pt x="755" y="6954"/>
                  <a:pt x="1101" y="7080"/>
                </a:cubicBezTo>
                <a:cubicBezTo>
                  <a:pt x="1510" y="7206"/>
                  <a:pt x="1951" y="7143"/>
                  <a:pt x="2297" y="6860"/>
                </a:cubicBezTo>
                <a:cubicBezTo>
                  <a:pt x="2643" y="6545"/>
                  <a:pt x="2800" y="6105"/>
                  <a:pt x="2738" y="5633"/>
                </a:cubicBezTo>
                <a:cubicBezTo>
                  <a:pt x="2643" y="5035"/>
                  <a:pt x="2360" y="4500"/>
                  <a:pt x="2014" y="4059"/>
                </a:cubicBezTo>
                <a:cubicBezTo>
                  <a:pt x="1542" y="3556"/>
                  <a:pt x="1164" y="2990"/>
                  <a:pt x="850" y="2392"/>
                </a:cubicBezTo>
                <a:cubicBezTo>
                  <a:pt x="661" y="1951"/>
                  <a:pt x="661" y="1416"/>
                  <a:pt x="913" y="976"/>
                </a:cubicBezTo>
                <a:cubicBezTo>
                  <a:pt x="1039" y="693"/>
                  <a:pt x="1385" y="567"/>
                  <a:pt x="1699" y="661"/>
                </a:cubicBezTo>
                <a:cubicBezTo>
                  <a:pt x="2014" y="819"/>
                  <a:pt x="2266" y="1102"/>
                  <a:pt x="2329" y="1448"/>
                </a:cubicBezTo>
                <a:cubicBezTo>
                  <a:pt x="2391" y="1794"/>
                  <a:pt x="2329" y="2109"/>
                  <a:pt x="2234" y="2423"/>
                </a:cubicBezTo>
                <a:cubicBezTo>
                  <a:pt x="2140" y="2675"/>
                  <a:pt x="2077" y="2832"/>
                  <a:pt x="2140" y="2927"/>
                </a:cubicBezTo>
                <a:cubicBezTo>
                  <a:pt x="2297" y="3084"/>
                  <a:pt x="2517" y="3084"/>
                  <a:pt x="2675" y="2958"/>
                </a:cubicBezTo>
                <a:cubicBezTo>
                  <a:pt x="2926" y="2706"/>
                  <a:pt x="3084" y="2329"/>
                  <a:pt x="3115" y="1983"/>
                </a:cubicBezTo>
                <a:cubicBezTo>
                  <a:pt x="3178" y="1542"/>
                  <a:pt x="3084" y="1133"/>
                  <a:pt x="2832" y="787"/>
                </a:cubicBezTo>
                <a:cubicBezTo>
                  <a:pt x="2517" y="378"/>
                  <a:pt x="2077" y="126"/>
                  <a:pt x="1573" y="63"/>
                </a:cubicBezTo>
                <a:cubicBezTo>
                  <a:pt x="1101" y="1"/>
                  <a:pt x="629" y="221"/>
                  <a:pt x="378" y="630"/>
                </a:cubicBezTo>
                <a:cubicBezTo>
                  <a:pt x="63" y="1133"/>
                  <a:pt x="0" y="1700"/>
                  <a:pt x="126" y="2266"/>
                </a:cubicBezTo>
                <a:cubicBezTo>
                  <a:pt x="315" y="2895"/>
                  <a:pt x="629" y="3525"/>
                  <a:pt x="1039" y="4059"/>
                </a:cubicBezTo>
                <a:cubicBezTo>
                  <a:pt x="1416" y="4500"/>
                  <a:pt x="1762" y="4940"/>
                  <a:pt x="2077" y="5444"/>
                </a:cubicBezTo>
                <a:cubicBezTo>
                  <a:pt x="2234" y="5664"/>
                  <a:pt x="2234" y="5979"/>
                  <a:pt x="2077" y="6230"/>
                </a:cubicBezTo>
                <a:cubicBezTo>
                  <a:pt x="1982" y="6388"/>
                  <a:pt x="1794" y="6482"/>
                  <a:pt x="1605" y="6482"/>
                </a:cubicBezTo>
                <a:cubicBezTo>
                  <a:pt x="1416" y="6514"/>
                  <a:pt x="1227" y="6388"/>
                  <a:pt x="1164" y="6199"/>
                </a:cubicBezTo>
                <a:cubicBezTo>
                  <a:pt x="1133" y="5947"/>
                  <a:pt x="1101" y="5664"/>
                  <a:pt x="1101" y="5412"/>
                </a:cubicBezTo>
                <a:cubicBezTo>
                  <a:pt x="1070" y="5192"/>
                  <a:pt x="944" y="5098"/>
                  <a:pt x="818" y="5098"/>
                </a:cubicBezTo>
                <a:cubicBezTo>
                  <a:pt x="629" y="5098"/>
                  <a:pt x="504" y="5192"/>
                  <a:pt x="409" y="53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7"/>
          <p:cNvSpPr/>
          <p:nvPr/>
        </p:nvSpPr>
        <p:spPr>
          <a:xfrm rot="-8100000">
            <a:off x="8427505" y="4297898"/>
            <a:ext cx="299903" cy="679804"/>
          </a:xfrm>
          <a:custGeom>
            <a:avLst/>
            <a:gdLst/>
            <a:ahLst/>
            <a:cxnLst/>
            <a:rect l="l" t="t" r="r" b="b"/>
            <a:pathLst>
              <a:path w="3179" h="7206" extrusionOk="0">
                <a:moveTo>
                  <a:pt x="409" y="5349"/>
                </a:moveTo>
                <a:cubicBezTo>
                  <a:pt x="283" y="5664"/>
                  <a:pt x="252" y="5979"/>
                  <a:pt x="346" y="6293"/>
                </a:cubicBezTo>
                <a:cubicBezTo>
                  <a:pt x="472" y="6639"/>
                  <a:pt x="755" y="6954"/>
                  <a:pt x="1101" y="7080"/>
                </a:cubicBezTo>
                <a:cubicBezTo>
                  <a:pt x="1510" y="7206"/>
                  <a:pt x="1951" y="7143"/>
                  <a:pt x="2297" y="6860"/>
                </a:cubicBezTo>
                <a:cubicBezTo>
                  <a:pt x="2643" y="6545"/>
                  <a:pt x="2800" y="6105"/>
                  <a:pt x="2738" y="5633"/>
                </a:cubicBezTo>
                <a:cubicBezTo>
                  <a:pt x="2643" y="5035"/>
                  <a:pt x="2360" y="4500"/>
                  <a:pt x="2014" y="4059"/>
                </a:cubicBezTo>
                <a:cubicBezTo>
                  <a:pt x="1542" y="3556"/>
                  <a:pt x="1164" y="2990"/>
                  <a:pt x="850" y="2392"/>
                </a:cubicBezTo>
                <a:cubicBezTo>
                  <a:pt x="661" y="1951"/>
                  <a:pt x="661" y="1416"/>
                  <a:pt x="913" y="976"/>
                </a:cubicBezTo>
                <a:cubicBezTo>
                  <a:pt x="1039" y="693"/>
                  <a:pt x="1385" y="567"/>
                  <a:pt x="1699" y="661"/>
                </a:cubicBezTo>
                <a:cubicBezTo>
                  <a:pt x="2014" y="819"/>
                  <a:pt x="2266" y="1102"/>
                  <a:pt x="2329" y="1448"/>
                </a:cubicBezTo>
                <a:cubicBezTo>
                  <a:pt x="2391" y="1794"/>
                  <a:pt x="2329" y="2109"/>
                  <a:pt x="2234" y="2423"/>
                </a:cubicBezTo>
                <a:cubicBezTo>
                  <a:pt x="2140" y="2675"/>
                  <a:pt x="2077" y="2832"/>
                  <a:pt x="2140" y="2927"/>
                </a:cubicBezTo>
                <a:cubicBezTo>
                  <a:pt x="2297" y="3084"/>
                  <a:pt x="2517" y="3084"/>
                  <a:pt x="2675" y="2958"/>
                </a:cubicBezTo>
                <a:cubicBezTo>
                  <a:pt x="2926" y="2706"/>
                  <a:pt x="3084" y="2329"/>
                  <a:pt x="3115" y="1983"/>
                </a:cubicBezTo>
                <a:cubicBezTo>
                  <a:pt x="3178" y="1542"/>
                  <a:pt x="3084" y="1133"/>
                  <a:pt x="2832" y="787"/>
                </a:cubicBezTo>
                <a:cubicBezTo>
                  <a:pt x="2517" y="378"/>
                  <a:pt x="2077" y="126"/>
                  <a:pt x="1573" y="63"/>
                </a:cubicBezTo>
                <a:cubicBezTo>
                  <a:pt x="1101" y="1"/>
                  <a:pt x="629" y="221"/>
                  <a:pt x="378" y="630"/>
                </a:cubicBezTo>
                <a:cubicBezTo>
                  <a:pt x="63" y="1133"/>
                  <a:pt x="0" y="1700"/>
                  <a:pt x="126" y="2266"/>
                </a:cubicBezTo>
                <a:cubicBezTo>
                  <a:pt x="315" y="2895"/>
                  <a:pt x="629" y="3525"/>
                  <a:pt x="1039" y="4059"/>
                </a:cubicBezTo>
                <a:cubicBezTo>
                  <a:pt x="1416" y="4500"/>
                  <a:pt x="1762" y="4940"/>
                  <a:pt x="2077" y="5444"/>
                </a:cubicBezTo>
                <a:cubicBezTo>
                  <a:pt x="2234" y="5664"/>
                  <a:pt x="2234" y="5979"/>
                  <a:pt x="2077" y="6230"/>
                </a:cubicBezTo>
                <a:cubicBezTo>
                  <a:pt x="1982" y="6388"/>
                  <a:pt x="1794" y="6482"/>
                  <a:pt x="1605" y="6482"/>
                </a:cubicBezTo>
                <a:cubicBezTo>
                  <a:pt x="1416" y="6514"/>
                  <a:pt x="1227" y="6388"/>
                  <a:pt x="1164" y="6199"/>
                </a:cubicBezTo>
                <a:cubicBezTo>
                  <a:pt x="1133" y="5947"/>
                  <a:pt x="1101" y="5664"/>
                  <a:pt x="1101" y="5412"/>
                </a:cubicBezTo>
                <a:cubicBezTo>
                  <a:pt x="1070" y="5192"/>
                  <a:pt x="944" y="5098"/>
                  <a:pt x="818" y="5098"/>
                </a:cubicBezTo>
                <a:cubicBezTo>
                  <a:pt x="629" y="5098"/>
                  <a:pt x="504" y="5192"/>
                  <a:pt x="409" y="53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" name="Google Shape;194;p7"/>
          <p:cNvGrpSpPr/>
          <p:nvPr/>
        </p:nvGrpSpPr>
        <p:grpSpPr>
          <a:xfrm rot="-2931688">
            <a:off x="127823" y="213218"/>
            <a:ext cx="304531" cy="148302"/>
            <a:chOff x="3625525" y="1972575"/>
            <a:chExt cx="121150" cy="59000"/>
          </a:xfrm>
        </p:grpSpPr>
        <p:sp>
          <p:nvSpPr>
            <p:cNvPr id="195" name="Google Shape;195;p7"/>
            <p:cNvSpPr/>
            <p:nvPr/>
          </p:nvSpPr>
          <p:spPr>
            <a:xfrm>
              <a:off x="3688450" y="1972575"/>
              <a:ext cx="58225" cy="59000"/>
            </a:xfrm>
            <a:custGeom>
              <a:avLst/>
              <a:gdLst/>
              <a:ahLst/>
              <a:cxnLst/>
              <a:rect l="l" t="t" r="r" b="b"/>
              <a:pathLst>
                <a:path w="2329" h="2360" extrusionOk="0">
                  <a:moveTo>
                    <a:pt x="1164" y="0"/>
                  </a:moveTo>
                  <a:cubicBezTo>
                    <a:pt x="504" y="0"/>
                    <a:pt x="0" y="535"/>
                    <a:pt x="0" y="1164"/>
                  </a:cubicBezTo>
                  <a:cubicBezTo>
                    <a:pt x="0" y="1825"/>
                    <a:pt x="504" y="2360"/>
                    <a:pt x="1164" y="2360"/>
                  </a:cubicBezTo>
                  <a:cubicBezTo>
                    <a:pt x="1794" y="2360"/>
                    <a:pt x="2329" y="1825"/>
                    <a:pt x="2329" y="1164"/>
                  </a:cubicBezTo>
                  <a:cubicBezTo>
                    <a:pt x="2329" y="535"/>
                    <a:pt x="1794" y="0"/>
                    <a:pt x="1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3625525" y="2001675"/>
              <a:ext cx="29900" cy="29900"/>
            </a:xfrm>
            <a:custGeom>
              <a:avLst/>
              <a:gdLst/>
              <a:ahLst/>
              <a:cxnLst/>
              <a:rect l="l" t="t" r="r" b="b"/>
              <a:pathLst>
                <a:path w="1196" h="1196" extrusionOk="0">
                  <a:moveTo>
                    <a:pt x="504" y="1196"/>
                  </a:moveTo>
                  <a:cubicBezTo>
                    <a:pt x="976" y="1196"/>
                    <a:pt x="1196" y="629"/>
                    <a:pt x="881" y="315"/>
                  </a:cubicBezTo>
                  <a:cubicBezTo>
                    <a:pt x="535" y="0"/>
                    <a:pt x="0" y="220"/>
                    <a:pt x="0" y="692"/>
                  </a:cubicBezTo>
                  <a:cubicBezTo>
                    <a:pt x="0" y="976"/>
                    <a:pt x="220" y="1196"/>
                    <a:pt x="504" y="1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" name="Google Shape;197;p7"/>
          <p:cNvGrpSpPr/>
          <p:nvPr/>
        </p:nvGrpSpPr>
        <p:grpSpPr>
          <a:xfrm rot="-7868312" flipH="1">
            <a:off x="127823" y="4746568"/>
            <a:ext cx="304531" cy="148302"/>
            <a:chOff x="3625525" y="1972575"/>
            <a:chExt cx="121150" cy="59000"/>
          </a:xfrm>
        </p:grpSpPr>
        <p:sp>
          <p:nvSpPr>
            <p:cNvPr id="198" name="Google Shape;198;p7"/>
            <p:cNvSpPr/>
            <p:nvPr/>
          </p:nvSpPr>
          <p:spPr>
            <a:xfrm>
              <a:off x="3688450" y="1972575"/>
              <a:ext cx="58225" cy="59000"/>
            </a:xfrm>
            <a:custGeom>
              <a:avLst/>
              <a:gdLst/>
              <a:ahLst/>
              <a:cxnLst/>
              <a:rect l="l" t="t" r="r" b="b"/>
              <a:pathLst>
                <a:path w="2329" h="2360" extrusionOk="0">
                  <a:moveTo>
                    <a:pt x="1164" y="0"/>
                  </a:moveTo>
                  <a:cubicBezTo>
                    <a:pt x="504" y="0"/>
                    <a:pt x="0" y="535"/>
                    <a:pt x="0" y="1164"/>
                  </a:cubicBezTo>
                  <a:cubicBezTo>
                    <a:pt x="0" y="1825"/>
                    <a:pt x="504" y="2360"/>
                    <a:pt x="1164" y="2360"/>
                  </a:cubicBezTo>
                  <a:cubicBezTo>
                    <a:pt x="1794" y="2360"/>
                    <a:pt x="2329" y="1825"/>
                    <a:pt x="2329" y="1164"/>
                  </a:cubicBezTo>
                  <a:cubicBezTo>
                    <a:pt x="2329" y="535"/>
                    <a:pt x="1794" y="0"/>
                    <a:pt x="1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7"/>
            <p:cNvSpPr/>
            <p:nvPr/>
          </p:nvSpPr>
          <p:spPr>
            <a:xfrm>
              <a:off x="3625525" y="2001675"/>
              <a:ext cx="29900" cy="29900"/>
            </a:xfrm>
            <a:custGeom>
              <a:avLst/>
              <a:gdLst/>
              <a:ahLst/>
              <a:cxnLst/>
              <a:rect l="l" t="t" r="r" b="b"/>
              <a:pathLst>
                <a:path w="1196" h="1196" extrusionOk="0">
                  <a:moveTo>
                    <a:pt x="504" y="1196"/>
                  </a:moveTo>
                  <a:cubicBezTo>
                    <a:pt x="976" y="1196"/>
                    <a:pt x="1196" y="629"/>
                    <a:pt x="881" y="315"/>
                  </a:cubicBezTo>
                  <a:cubicBezTo>
                    <a:pt x="535" y="0"/>
                    <a:pt x="0" y="220"/>
                    <a:pt x="0" y="692"/>
                  </a:cubicBezTo>
                  <a:cubicBezTo>
                    <a:pt x="0" y="976"/>
                    <a:pt x="220" y="1196"/>
                    <a:pt x="504" y="1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0" name="Google Shape;200;p7"/>
          <p:cNvGrpSpPr/>
          <p:nvPr/>
        </p:nvGrpSpPr>
        <p:grpSpPr>
          <a:xfrm rot="2931688" flipH="1">
            <a:off x="8711598" y="213218"/>
            <a:ext cx="304531" cy="148302"/>
            <a:chOff x="3625525" y="1972575"/>
            <a:chExt cx="121150" cy="59000"/>
          </a:xfrm>
        </p:grpSpPr>
        <p:sp>
          <p:nvSpPr>
            <p:cNvPr id="201" name="Google Shape;201;p7"/>
            <p:cNvSpPr/>
            <p:nvPr/>
          </p:nvSpPr>
          <p:spPr>
            <a:xfrm>
              <a:off x="3688450" y="1972575"/>
              <a:ext cx="58225" cy="59000"/>
            </a:xfrm>
            <a:custGeom>
              <a:avLst/>
              <a:gdLst/>
              <a:ahLst/>
              <a:cxnLst/>
              <a:rect l="l" t="t" r="r" b="b"/>
              <a:pathLst>
                <a:path w="2329" h="2360" extrusionOk="0">
                  <a:moveTo>
                    <a:pt x="1164" y="0"/>
                  </a:moveTo>
                  <a:cubicBezTo>
                    <a:pt x="504" y="0"/>
                    <a:pt x="0" y="535"/>
                    <a:pt x="0" y="1164"/>
                  </a:cubicBezTo>
                  <a:cubicBezTo>
                    <a:pt x="0" y="1825"/>
                    <a:pt x="504" y="2360"/>
                    <a:pt x="1164" y="2360"/>
                  </a:cubicBezTo>
                  <a:cubicBezTo>
                    <a:pt x="1794" y="2360"/>
                    <a:pt x="2329" y="1825"/>
                    <a:pt x="2329" y="1164"/>
                  </a:cubicBezTo>
                  <a:cubicBezTo>
                    <a:pt x="2329" y="535"/>
                    <a:pt x="1794" y="0"/>
                    <a:pt x="1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3625525" y="2001675"/>
              <a:ext cx="29900" cy="29900"/>
            </a:xfrm>
            <a:custGeom>
              <a:avLst/>
              <a:gdLst/>
              <a:ahLst/>
              <a:cxnLst/>
              <a:rect l="l" t="t" r="r" b="b"/>
              <a:pathLst>
                <a:path w="1196" h="1196" extrusionOk="0">
                  <a:moveTo>
                    <a:pt x="504" y="1196"/>
                  </a:moveTo>
                  <a:cubicBezTo>
                    <a:pt x="976" y="1196"/>
                    <a:pt x="1196" y="629"/>
                    <a:pt x="881" y="315"/>
                  </a:cubicBezTo>
                  <a:cubicBezTo>
                    <a:pt x="535" y="0"/>
                    <a:pt x="0" y="220"/>
                    <a:pt x="0" y="692"/>
                  </a:cubicBezTo>
                  <a:cubicBezTo>
                    <a:pt x="0" y="976"/>
                    <a:pt x="220" y="1196"/>
                    <a:pt x="504" y="1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" name="Google Shape;203;p7"/>
          <p:cNvGrpSpPr/>
          <p:nvPr/>
        </p:nvGrpSpPr>
        <p:grpSpPr>
          <a:xfrm rot="7868312">
            <a:off x="8711598" y="4746568"/>
            <a:ext cx="304531" cy="148302"/>
            <a:chOff x="3625525" y="1972575"/>
            <a:chExt cx="121150" cy="59000"/>
          </a:xfrm>
        </p:grpSpPr>
        <p:sp>
          <p:nvSpPr>
            <p:cNvPr id="204" name="Google Shape;204;p7"/>
            <p:cNvSpPr/>
            <p:nvPr/>
          </p:nvSpPr>
          <p:spPr>
            <a:xfrm>
              <a:off x="3688450" y="1972575"/>
              <a:ext cx="58225" cy="59000"/>
            </a:xfrm>
            <a:custGeom>
              <a:avLst/>
              <a:gdLst/>
              <a:ahLst/>
              <a:cxnLst/>
              <a:rect l="l" t="t" r="r" b="b"/>
              <a:pathLst>
                <a:path w="2329" h="2360" extrusionOk="0">
                  <a:moveTo>
                    <a:pt x="1164" y="0"/>
                  </a:moveTo>
                  <a:cubicBezTo>
                    <a:pt x="504" y="0"/>
                    <a:pt x="0" y="535"/>
                    <a:pt x="0" y="1164"/>
                  </a:cubicBezTo>
                  <a:cubicBezTo>
                    <a:pt x="0" y="1825"/>
                    <a:pt x="504" y="2360"/>
                    <a:pt x="1164" y="2360"/>
                  </a:cubicBezTo>
                  <a:cubicBezTo>
                    <a:pt x="1794" y="2360"/>
                    <a:pt x="2329" y="1825"/>
                    <a:pt x="2329" y="1164"/>
                  </a:cubicBezTo>
                  <a:cubicBezTo>
                    <a:pt x="2329" y="535"/>
                    <a:pt x="1794" y="0"/>
                    <a:pt x="1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7"/>
            <p:cNvSpPr/>
            <p:nvPr/>
          </p:nvSpPr>
          <p:spPr>
            <a:xfrm>
              <a:off x="3625525" y="2001675"/>
              <a:ext cx="29900" cy="29900"/>
            </a:xfrm>
            <a:custGeom>
              <a:avLst/>
              <a:gdLst/>
              <a:ahLst/>
              <a:cxnLst/>
              <a:rect l="l" t="t" r="r" b="b"/>
              <a:pathLst>
                <a:path w="1196" h="1196" extrusionOk="0">
                  <a:moveTo>
                    <a:pt x="504" y="1196"/>
                  </a:moveTo>
                  <a:cubicBezTo>
                    <a:pt x="976" y="1196"/>
                    <a:pt x="1196" y="629"/>
                    <a:pt x="881" y="315"/>
                  </a:cubicBezTo>
                  <a:cubicBezTo>
                    <a:pt x="535" y="0"/>
                    <a:pt x="0" y="220"/>
                    <a:pt x="0" y="692"/>
                  </a:cubicBezTo>
                  <a:cubicBezTo>
                    <a:pt x="0" y="976"/>
                    <a:pt x="220" y="1196"/>
                    <a:pt x="504" y="1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2_1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3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2625550"/>
            <a:ext cx="1724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5" name="Google Shape;245;p13"/>
          <p:cNvSpPr txBox="1">
            <a:spLocks noGrp="1"/>
          </p:cNvSpPr>
          <p:nvPr>
            <p:ph type="subTitle" idx="1"/>
          </p:nvPr>
        </p:nvSpPr>
        <p:spPr>
          <a:xfrm>
            <a:off x="713225" y="37522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6" name="Google Shape;246;p13"/>
          <p:cNvSpPr txBox="1">
            <a:spLocks noGrp="1"/>
          </p:cNvSpPr>
          <p:nvPr>
            <p:ph type="subTitle" idx="3"/>
          </p:nvPr>
        </p:nvSpPr>
        <p:spPr>
          <a:xfrm>
            <a:off x="713225" y="31117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 b="1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7" name="Google Shape;247;p13"/>
          <p:cNvSpPr txBox="1">
            <a:spLocks noGrp="1"/>
          </p:cNvSpPr>
          <p:nvPr>
            <p:ph type="title" idx="4" hasCustomPrompt="1"/>
          </p:nvPr>
        </p:nvSpPr>
        <p:spPr>
          <a:xfrm>
            <a:off x="2711067" y="2625550"/>
            <a:ext cx="1724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8" name="Google Shape;248;p13"/>
          <p:cNvSpPr txBox="1">
            <a:spLocks noGrp="1"/>
          </p:cNvSpPr>
          <p:nvPr>
            <p:ph type="subTitle" idx="5"/>
          </p:nvPr>
        </p:nvSpPr>
        <p:spPr>
          <a:xfrm>
            <a:off x="2711067" y="37522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9" name="Google Shape;249;p13"/>
          <p:cNvSpPr txBox="1">
            <a:spLocks noGrp="1"/>
          </p:cNvSpPr>
          <p:nvPr>
            <p:ph type="subTitle" idx="6"/>
          </p:nvPr>
        </p:nvSpPr>
        <p:spPr>
          <a:xfrm>
            <a:off x="2711067" y="31117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 b="1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0" name="Google Shape;250;p13"/>
          <p:cNvSpPr txBox="1">
            <a:spLocks noGrp="1"/>
          </p:cNvSpPr>
          <p:nvPr>
            <p:ph type="title" idx="7" hasCustomPrompt="1"/>
          </p:nvPr>
        </p:nvSpPr>
        <p:spPr>
          <a:xfrm>
            <a:off x="4708909" y="2625550"/>
            <a:ext cx="1724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1" name="Google Shape;251;p13"/>
          <p:cNvSpPr txBox="1">
            <a:spLocks noGrp="1"/>
          </p:cNvSpPr>
          <p:nvPr>
            <p:ph type="subTitle" idx="8"/>
          </p:nvPr>
        </p:nvSpPr>
        <p:spPr>
          <a:xfrm>
            <a:off x="4708909" y="37522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2" name="Google Shape;252;p13"/>
          <p:cNvSpPr txBox="1">
            <a:spLocks noGrp="1"/>
          </p:cNvSpPr>
          <p:nvPr>
            <p:ph type="subTitle" idx="9"/>
          </p:nvPr>
        </p:nvSpPr>
        <p:spPr>
          <a:xfrm>
            <a:off x="4708909" y="31117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 b="1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3"/>
          <p:cNvSpPr txBox="1">
            <a:spLocks noGrp="1"/>
          </p:cNvSpPr>
          <p:nvPr>
            <p:ph type="title" idx="13" hasCustomPrompt="1"/>
          </p:nvPr>
        </p:nvSpPr>
        <p:spPr>
          <a:xfrm>
            <a:off x="6706750" y="2625550"/>
            <a:ext cx="17241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4" name="Google Shape;254;p13"/>
          <p:cNvSpPr txBox="1">
            <a:spLocks noGrp="1"/>
          </p:cNvSpPr>
          <p:nvPr>
            <p:ph type="subTitle" idx="14"/>
          </p:nvPr>
        </p:nvSpPr>
        <p:spPr>
          <a:xfrm>
            <a:off x="6706750" y="37522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subTitle" idx="15"/>
          </p:nvPr>
        </p:nvSpPr>
        <p:spPr>
          <a:xfrm>
            <a:off x="6706750" y="3111725"/>
            <a:ext cx="1724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 b="1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3"/>
          <p:cNvSpPr/>
          <p:nvPr/>
        </p:nvSpPr>
        <p:spPr>
          <a:xfrm rot="2700000">
            <a:off x="316823" y="4581452"/>
            <a:ext cx="143878" cy="482571"/>
          </a:xfrm>
          <a:custGeom>
            <a:avLst/>
            <a:gdLst/>
            <a:ahLst/>
            <a:cxnLst/>
            <a:rect l="l" t="t" r="r" b="b"/>
            <a:pathLst>
              <a:path w="12072" h="40490" extrusionOk="0">
                <a:moveTo>
                  <a:pt x="4551" y="2816"/>
                </a:moveTo>
                <a:cubicBezTo>
                  <a:pt x="5859" y="4151"/>
                  <a:pt x="6350" y="6004"/>
                  <a:pt x="6813" y="7748"/>
                </a:cubicBezTo>
                <a:cubicBezTo>
                  <a:pt x="8148" y="13307"/>
                  <a:pt x="8121" y="19029"/>
                  <a:pt x="7930" y="24696"/>
                </a:cubicBezTo>
                <a:cubicBezTo>
                  <a:pt x="7767" y="28538"/>
                  <a:pt x="7140" y="32353"/>
                  <a:pt x="6132" y="36086"/>
                </a:cubicBezTo>
                <a:cubicBezTo>
                  <a:pt x="5369" y="33061"/>
                  <a:pt x="4987" y="29955"/>
                  <a:pt x="4524" y="26849"/>
                </a:cubicBezTo>
                <a:cubicBezTo>
                  <a:pt x="3570" y="20909"/>
                  <a:pt x="2835" y="14860"/>
                  <a:pt x="3162" y="8811"/>
                </a:cubicBezTo>
                <a:lnTo>
                  <a:pt x="3162" y="8811"/>
                </a:lnTo>
                <a:lnTo>
                  <a:pt x="3162" y="8838"/>
                </a:lnTo>
                <a:cubicBezTo>
                  <a:pt x="3352" y="6794"/>
                  <a:pt x="3434" y="4615"/>
                  <a:pt x="4551" y="2816"/>
                </a:cubicBezTo>
                <a:close/>
                <a:moveTo>
                  <a:pt x="4503" y="1"/>
                </a:moveTo>
                <a:cubicBezTo>
                  <a:pt x="4112" y="1"/>
                  <a:pt x="3716" y="87"/>
                  <a:pt x="3325" y="282"/>
                </a:cubicBezTo>
                <a:cubicBezTo>
                  <a:pt x="2017" y="936"/>
                  <a:pt x="1309" y="2353"/>
                  <a:pt x="900" y="3715"/>
                </a:cubicBezTo>
                <a:cubicBezTo>
                  <a:pt x="55" y="6576"/>
                  <a:pt x="1" y="9574"/>
                  <a:pt x="28" y="12544"/>
                </a:cubicBezTo>
                <a:cubicBezTo>
                  <a:pt x="55" y="18620"/>
                  <a:pt x="1036" y="24669"/>
                  <a:pt x="2153" y="30636"/>
                </a:cubicBezTo>
                <a:cubicBezTo>
                  <a:pt x="2698" y="33361"/>
                  <a:pt x="3080" y="36195"/>
                  <a:pt x="4361" y="38674"/>
                </a:cubicBezTo>
                <a:cubicBezTo>
                  <a:pt x="4688" y="39328"/>
                  <a:pt x="4769" y="40337"/>
                  <a:pt x="5641" y="40473"/>
                </a:cubicBezTo>
                <a:cubicBezTo>
                  <a:pt x="5706" y="40484"/>
                  <a:pt x="5769" y="40489"/>
                  <a:pt x="5829" y="40489"/>
                </a:cubicBezTo>
                <a:cubicBezTo>
                  <a:pt x="6644" y="40489"/>
                  <a:pt x="6983" y="39505"/>
                  <a:pt x="7440" y="38947"/>
                </a:cubicBezTo>
                <a:cubicBezTo>
                  <a:pt x="9020" y="36794"/>
                  <a:pt x="9647" y="34151"/>
                  <a:pt x="10273" y="31590"/>
                </a:cubicBezTo>
                <a:cubicBezTo>
                  <a:pt x="11391" y="26767"/>
                  <a:pt x="12072" y="21808"/>
                  <a:pt x="11908" y="16876"/>
                </a:cubicBezTo>
                <a:cubicBezTo>
                  <a:pt x="11609" y="11726"/>
                  <a:pt x="10900" y="6277"/>
                  <a:pt x="7794" y="1999"/>
                </a:cubicBezTo>
                <a:cubicBezTo>
                  <a:pt x="7040" y="951"/>
                  <a:pt x="5803" y="1"/>
                  <a:pt x="450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3"/>
          <p:cNvSpPr/>
          <p:nvPr/>
        </p:nvSpPr>
        <p:spPr>
          <a:xfrm rot="2700000">
            <a:off x="49809" y="4620756"/>
            <a:ext cx="233515" cy="237674"/>
          </a:xfrm>
          <a:custGeom>
            <a:avLst/>
            <a:gdLst/>
            <a:ahLst/>
            <a:cxnLst/>
            <a:rect l="l" t="t" r="r" b="b"/>
            <a:pathLst>
              <a:path w="19593" h="19942" extrusionOk="0">
                <a:moveTo>
                  <a:pt x="2978" y="2156"/>
                </a:moveTo>
                <a:cubicBezTo>
                  <a:pt x="3224" y="2156"/>
                  <a:pt x="3502" y="2237"/>
                  <a:pt x="3679" y="2300"/>
                </a:cubicBezTo>
                <a:cubicBezTo>
                  <a:pt x="4687" y="2736"/>
                  <a:pt x="5587" y="3335"/>
                  <a:pt x="6377" y="4071"/>
                </a:cubicBezTo>
                <a:cubicBezTo>
                  <a:pt x="8557" y="6033"/>
                  <a:pt x="10382" y="8349"/>
                  <a:pt x="12208" y="10665"/>
                </a:cubicBezTo>
                <a:cubicBezTo>
                  <a:pt x="13434" y="12191"/>
                  <a:pt x="14578" y="13799"/>
                  <a:pt x="15614" y="15461"/>
                </a:cubicBezTo>
                <a:cubicBezTo>
                  <a:pt x="11554" y="12627"/>
                  <a:pt x="7412" y="9820"/>
                  <a:pt x="4115" y="6060"/>
                </a:cubicBezTo>
                <a:cubicBezTo>
                  <a:pt x="3325" y="5079"/>
                  <a:pt x="2371" y="3962"/>
                  <a:pt x="2453" y="2627"/>
                </a:cubicBezTo>
                <a:cubicBezTo>
                  <a:pt x="2453" y="2263"/>
                  <a:pt x="2695" y="2156"/>
                  <a:pt x="2978" y="2156"/>
                </a:cubicBezTo>
                <a:close/>
                <a:moveTo>
                  <a:pt x="3175" y="0"/>
                </a:moveTo>
                <a:cubicBezTo>
                  <a:pt x="2857" y="0"/>
                  <a:pt x="2534" y="38"/>
                  <a:pt x="2208" y="120"/>
                </a:cubicBezTo>
                <a:cubicBezTo>
                  <a:pt x="518" y="638"/>
                  <a:pt x="1" y="2709"/>
                  <a:pt x="627" y="4207"/>
                </a:cubicBezTo>
                <a:cubicBezTo>
                  <a:pt x="1690" y="7150"/>
                  <a:pt x="4006" y="9412"/>
                  <a:pt x="6186" y="11537"/>
                </a:cubicBezTo>
                <a:cubicBezTo>
                  <a:pt x="9429" y="14671"/>
                  <a:pt x="13461" y="16741"/>
                  <a:pt x="17112" y="19303"/>
                </a:cubicBezTo>
                <a:cubicBezTo>
                  <a:pt x="17577" y="19568"/>
                  <a:pt x="18095" y="19941"/>
                  <a:pt x="18638" y="19941"/>
                </a:cubicBezTo>
                <a:cubicBezTo>
                  <a:pt x="18764" y="19941"/>
                  <a:pt x="18892" y="19921"/>
                  <a:pt x="19020" y="19875"/>
                </a:cubicBezTo>
                <a:cubicBezTo>
                  <a:pt x="19429" y="19603"/>
                  <a:pt x="19592" y="19085"/>
                  <a:pt x="19374" y="18676"/>
                </a:cubicBezTo>
                <a:cubicBezTo>
                  <a:pt x="17167" y="12218"/>
                  <a:pt x="13216" y="6523"/>
                  <a:pt x="7984" y="2191"/>
                </a:cubicBezTo>
                <a:cubicBezTo>
                  <a:pt x="6597" y="1174"/>
                  <a:pt x="4956" y="0"/>
                  <a:pt x="317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3"/>
          <p:cNvSpPr/>
          <p:nvPr/>
        </p:nvSpPr>
        <p:spPr>
          <a:xfrm rot="2700000">
            <a:off x="351402" y="4928056"/>
            <a:ext cx="232538" cy="238151"/>
          </a:xfrm>
          <a:custGeom>
            <a:avLst/>
            <a:gdLst/>
            <a:ahLst/>
            <a:cxnLst/>
            <a:rect l="l" t="t" r="r" b="b"/>
            <a:pathLst>
              <a:path w="19511" h="19982" extrusionOk="0">
                <a:moveTo>
                  <a:pt x="17194" y="2129"/>
                </a:moveTo>
                <a:cubicBezTo>
                  <a:pt x="16922" y="3927"/>
                  <a:pt x="15886" y="5453"/>
                  <a:pt x="14878" y="6897"/>
                </a:cubicBezTo>
                <a:cubicBezTo>
                  <a:pt x="12181" y="10467"/>
                  <a:pt x="8584" y="13219"/>
                  <a:pt x="4851" y="15617"/>
                </a:cubicBezTo>
                <a:lnTo>
                  <a:pt x="4851" y="15617"/>
                </a:lnTo>
                <a:cubicBezTo>
                  <a:pt x="7194" y="11884"/>
                  <a:pt x="9592" y="8096"/>
                  <a:pt x="12889" y="5099"/>
                </a:cubicBezTo>
                <a:cubicBezTo>
                  <a:pt x="14170" y="3927"/>
                  <a:pt x="15532" y="2783"/>
                  <a:pt x="17194" y="2129"/>
                </a:cubicBezTo>
                <a:close/>
                <a:moveTo>
                  <a:pt x="17145" y="0"/>
                </a:moveTo>
                <a:cubicBezTo>
                  <a:pt x="16240" y="0"/>
                  <a:pt x="15323" y="381"/>
                  <a:pt x="14524" y="821"/>
                </a:cubicBezTo>
                <a:cubicBezTo>
                  <a:pt x="12426" y="2074"/>
                  <a:pt x="10519" y="3627"/>
                  <a:pt x="8829" y="5426"/>
                </a:cubicBezTo>
                <a:cubicBezTo>
                  <a:pt x="5559" y="8777"/>
                  <a:pt x="3025" y="12755"/>
                  <a:pt x="791" y="16843"/>
                </a:cubicBezTo>
                <a:cubicBezTo>
                  <a:pt x="219" y="17687"/>
                  <a:pt x="1" y="18723"/>
                  <a:pt x="137" y="19731"/>
                </a:cubicBezTo>
                <a:cubicBezTo>
                  <a:pt x="453" y="19805"/>
                  <a:pt x="795" y="19982"/>
                  <a:pt x="1136" y="19982"/>
                </a:cubicBezTo>
                <a:cubicBezTo>
                  <a:pt x="1295" y="19982"/>
                  <a:pt x="1453" y="19944"/>
                  <a:pt x="1608" y="19840"/>
                </a:cubicBezTo>
                <a:cubicBezTo>
                  <a:pt x="3679" y="18805"/>
                  <a:pt x="5832" y="17851"/>
                  <a:pt x="7712" y="16461"/>
                </a:cubicBezTo>
                <a:cubicBezTo>
                  <a:pt x="10301" y="14581"/>
                  <a:pt x="12671" y="12429"/>
                  <a:pt x="14796" y="10031"/>
                </a:cubicBezTo>
                <a:cubicBezTo>
                  <a:pt x="16622" y="7905"/>
                  <a:pt x="18420" y="5589"/>
                  <a:pt x="19183" y="2864"/>
                </a:cubicBezTo>
                <a:cubicBezTo>
                  <a:pt x="19510" y="1884"/>
                  <a:pt x="19156" y="603"/>
                  <a:pt x="18121" y="167"/>
                </a:cubicBezTo>
                <a:cubicBezTo>
                  <a:pt x="17801" y="51"/>
                  <a:pt x="17474" y="0"/>
                  <a:pt x="1714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3"/>
          <p:cNvSpPr/>
          <p:nvPr/>
        </p:nvSpPr>
        <p:spPr>
          <a:xfrm rot="-2700000" flipH="1">
            <a:off x="8683285" y="4581452"/>
            <a:ext cx="143878" cy="482571"/>
          </a:xfrm>
          <a:custGeom>
            <a:avLst/>
            <a:gdLst/>
            <a:ahLst/>
            <a:cxnLst/>
            <a:rect l="l" t="t" r="r" b="b"/>
            <a:pathLst>
              <a:path w="12072" h="40490" extrusionOk="0">
                <a:moveTo>
                  <a:pt x="4551" y="2816"/>
                </a:moveTo>
                <a:cubicBezTo>
                  <a:pt x="5859" y="4151"/>
                  <a:pt x="6350" y="6004"/>
                  <a:pt x="6813" y="7748"/>
                </a:cubicBezTo>
                <a:cubicBezTo>
                  <a:pt x="8148" y="13307"/>
                  <a:pt x="8121" y="19029"/>
                  <a:pt x="7930" y="24696"/>
                </a:cubicBezTo>
                <a:cubicBezTo>
                  <a:pt x="7767" y="28538"/>
                  <a:pt x="7140" y="32353"/>
                  <a:pt x="6132" y="36086"/>
                </a:cubicBezTo>
                <a:cubicBezTo>
                  <a:pt x="5369" y="33061"/>
                  <a:pt x="4987" y="29955"/>
                  <a:pt x="4524" y="26849"/>
                </a:cubicBezTo>
                <a:cubicBezTo>
                  <a:pt x="3570" y="20909"/>
                  <a:pt x="2835" y="14860"/>
                  <a:pt x="3162" y="8811"/>
                </a:cubicBezTo>
                <a:lnTo>
                  <a:pt x="3162" y="8811"/>
                </a:lnTo>
                <a:lnTo>
                  <a:pt x="3162" y="8838"/>
                </a:lnTo>
                <a:cubicBezTo>
                  <a:pt x="3352" y="6794"/>
                  <a:pt x="3434" y="4615"/>
                  <a:pt x="4551" y="2816"/>
                </a:cubicBezTo>
                <a:close/>
                <a:moveTo>
                  <a:pt x="4503" y="1"/>
                </a:moveTo>
                <a:cubicBezTo>
                  <a:pt x="4112" y="1"/>
                  <a:pt x="3716" y="87"/>
                  <a:pt x="3325" y="282"/>
                </a:cubicBezTo>
                <a:cubicBezTo>
                  <a:pt x="2017" y="936"/>
                  <a:pt x="1309" y="2353"/>
                  <a:pt x="900" y="3715"/>
                </a:cubicBezTo>
                <a:cubicBezTo>
                  <a:pt x="55" y="6576"/>
                  <a:pt x="1" y="9574"/>
                  <a:pt x="28" y="12544"/>
                </a:cubicBezTo>
                <a:cubicBezTo>
                  <a:pt x="55" y="18620"/>
                  <a:pt x="1036" y="24669"/>
                  <a:pt x="2153" y="30636"/>
                </a:cubicBezTo>
                <a:cubicBezTo>
                  <a:pt x="2698" y="33361"/>
                  <a:pt x="3080" y="36195"/>
                  <a:pt x="4361" y="38674"/>
                </a:cubicBezTo>
                <a:cubicBezTo>
                  <a:pt x="4688" y="39328"/>
                  <a:pt x="4769" y="40337"/>
                  <a:pt x="5641" y="40473"/>
                </a:cubicBezTo>
                <a:cubicBezTo>
                  <a:pt x="5706" y="40484"/>
                  <a:pt x="5769" y="40489"/>
                  <a:pt x="5829" y="40489"/>
                </a:cubicBezTo>
                <a:cubicBezTo>
                  <a:pt x="6644" y="40489"/>
                  <a:pt x="6983" y="39505"/>
                  <a:pt x="7440" y="38947"/>
                </a:cubicBezTo>
                <a:cubicBezTo>
                  <a:pt x="9020" y="36794"/>
                  <a:pt x="9647" y="34151"/>
                  <a:pt x="10273" y="31590"/>
                </a:cubicBezTo>
                <a:cubicBezTo>
                  <a:pt x="11391" y="26767"/>
                  <a:pt x="12072" y="21808"/>
                  <a:pt x="11908" y="16876"/>
                </a:cubicBezTo>
                <a:cubicBezTo>
                  <a:pt x="11609" y="11726"/>
                  <a:pt x="10900" y="6277"/>
                  <a:pt x="7794" y="1999"/>
                </a:cubicBezTo>
                <a:cubicBezTo>
                  <a:pt x="7040" y="951"/>
                  <a:pt x="5803" y="1"/>
                  <a:pt x="450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3"/>
          <p:cNvSpPr/>
          <p:nvPr/>
        </p:nvSpPr>
        <p:spPr>
          <a:xfrm rot="-2700000" flipH="1">
            <a:off x="8860661" y="4620756"/>
            <a:ext cx="233515" cy="237674"/>
          </a:xfrm>
          <a:custGeom>
            <a:avLst/>
            <a:gdLst/>
            <a:ahLst/>
            <a:cxnLst/>
            <a:rect l="l" t="t" r="r" b="b"/>
            <a:pathLst>
              <a:path w="19593" h="19942" extrusionOk="0">
                <a:moveTo>
                  <a:pt x="2978" y="2156"/>
                </a:moveTo>
                <a:cubicBezTo>
                  <a:pt x="3224" y="2156"/>
                  <a:pt x="3502" y="2237"/>
                  <a:pt x="3679" y="2300"/>
                </a:cubicBezTo>
                <a:cubicBezTo>
                  <a:pt x="4687" y="2736"/>
                  <a:pt x="5587" y="3335"/>
                  <a:pt x="6377" y="4071"/>
                </a:cubicBezTo>
                <a:cubicBezTo>
                  <a:pt x="8557" y="6033"/>
                  <a:pt x="10382" y="8349"/>
                  <a:pt x="12208" y="10665"/>
                </a:cubicBezTo>
                <a:cubicBezTo>
                  <a:pt x="13434" y="12191"/>
                  <a:pt x="14578" y="13799"/>
                  <a:pt x="15614" y="15461"/>
                </a:cubicBezTo>
                <a:cubicBezTo>
                  <a:pt x="11554" y="12627"/>
                  <a:pt x="7412" y="9820"/>
                  <a:pt x="4115" y="6060"/>
                </a:cubicBezTo>
                <a:cubicBezTo>
                  <a:pt x="3325" y="5079"/>
                  <a:pt x="2371" y="3962"/>
                  <a:pt x="2453" y="2627"/>
                </a:cubicBezTo>
                <a:cubicBezTo>
                  <a:pt x="2453" y="2263"/>
                  <a:pt x="2695" y="2156"/>
                  <a:pt x="2978" y="2156"/>
                </a:cubicBezTo>
                <a:close/>
                <a:moveTo>
                  <a:pt x="3175" y="0"/>
                </a:moveTo>
                <a:cubicBezTo>
                  <a:pt x="2857" y="0"/>
                  <a:pt x="2534" y="38"/>
                  <a:pt x="2208" y="120"/>
                </a:cubicBezTo>
                <a:cubicBezTo>
                  <a:pt x="518" y="638"/>
                  <a:pt x="1" y="2709"/>
                  <a:pt x="627" y="4207"/>
                </a:cubicBezTo>
                <a:cubicBezTo>
                  <a:pt x="1690" y="7150"/>
                  <a:pt x="4006" y="9412"/>
                  <a:pt x="6186" y="11537"/>
                </a:cubicBezTo>
                <a:cubicBezTo>
                  <a:pt x="9429" y="14671"/>
                  <a:pt x="13461" y="16741"/>
                  <a:pt x="17112" y="19303"/>
                </a:cubicBezTo>
                <a:cubicBezTo>
                  <a:pt x="17577" y="19568"/>
                  <a:pt x="18095" y="19941"/>
                  <a:pt x="18638" y="19941"/>
                </a:cubicBezTo>
                <a:cubicBezTo>
                  <a:pt x="18764" y="19941"/>
                  <a:pt x="18892" y="19921"/>
                  <a:pt x="19020" y="19875"/>
                </a:cubicBezTo>
                <a:cubicBezTo>
                  <a:pt x="19429" y="19603"/>
                  <a:pt x="19592" y="19085"/>
                  <a:pt x="19374" y="18676"/>
                </a:cubicBezTo>
                <a:cubicBezTo>
                  <a:pt x="17167" y="12218"/>
                  <a:pt x="13216" y="6523"/>
                  <a:pt x="7984" y="2191"/>
                </a:cubicBezTo>
                <a:cubicBezTo>
                  <a:pt x="6597" y="1174"/>
                  <a:pt x="4956" y="0"/>
                  <a:pt x="317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3"/>
          <p:cNvSpPr/>
          <p:nvPr/>
        </p:nvSpPr>
        <p:spPr>
          <a:xfrm rot="-2700000" flipH="1">
            <a:off x="8560046" y="4928056"/>
            <a:ext cx="232538" cy="238151"/>
          </a:xfrm>
          <a:custGeom>
            <a:avLst/>
            <a:gdLst/>
            <a:ahLst/>
            <a:cxnLst/>
            <a:rect l="l" t="t" r="r" b="b"/>
            <a:pathLst>
              <a:path w="19511" h="19982" extrusionOk="0">
                <a:moveTo>
                  <a:pt x="17194" y="2129"/>
                </a:moveTo>
                <a:cubicBezTo>
                  <a:pt x="16922" y="3927"/>
                  <a:pt x="15886" y="5453"/>
                  <a:pt x="14878" y="6897"/>
                </a:cubicBezTo>
                <a:cubicBezTo>
                  <a:pt x="12181" y="10467"/>
                  <a:pt x="8584" y="13219"/>
                  <a:pt x="4851" y="15617"/>
                </a:cubicBezTo>
                <a:lnTo>
                  <a:pt x="4851" y="15617"/>
                </a:lnTo>
                <a:cubicBezTo>
                  <a:pt x="7194" y="11884"/>
                  <a:pt x="9592" y="8096"/>
                  <a:pt x="12889" y="5099"/>
                </a:cubicBezTo>
                <a:cubicBezTo>
                  <a:pt x="14170" y="3927"/>
                  <a:pt x="15532" y="2783"/>
                  <a:pt x="17194" y="2129"/>
                </a:cubicBezTo>
                <a:close/>
                <a:moveTo>
                  <a:pt x="17145" y="0"/>
                </a:moveTo>
                <a:cubicBezTo>
                  <a:pt x="16240" y="0"/>
                  <a:pt x="15323" y="381"/>
                  <a:pt x="14524" y="821"/>
                </a:cubicBezTo>
                <a:cubicBezTo>
                  <a:pt x="12426" y="2074"/>
                  <a:pt x="10519" y="3627"/>
                  <a:pt x="8829" y="5426"/>
                </a:cubicBezTo>
                <a:cubicBezTo>
                  <a:pt x="5559" y="8777"/>
                  <a:pt x="3025" y="12755"/>
                  <a:pt x="791" y="16843"/>
                </a:cubicBezTo>
                <a:cubicBezTo>
                  <a:pt x="219" y="17687"/>
                  <a:pt x="1" y="18723"/>
                  <a:pt x="137" y="19731"/>
                </a:cubicBezTo>
                <a:cubicBezTo>
                  <a:pt x="453" y="19805"/>
                  <a:pt x="795" y="19982"/>
                  <a:pt x="1136" y="19982"/>
                </a:cubicBezTo>
                <a:cubicBezTo>
                  <a:pt x="1295" y="19982"/>
                  <a:pt x="1453" y="19944"/>
                  <a:pt x="1608" y="19840"/>
                </a:cubicBezTo>
                <a:cubicBezTo>
                  <a:pt x="3679" y="18805"/>
                  <a:pt x="5832" y="17851"/>
                  <a:pt x="7712" y="16461"/>
                </a:cubicBezTo>
                <a:cubicBezTo>
                  <a:pt x="10301" y="14581"/>
                  <a:pt x="12671" y="12429"/>
                  <a:pt x="14796" y="10031"/>
                </a:cubicBezTo>
                <a:cubicBezTo>
                  <a:pt x="16622" y="7905"/>
                  <a:pt x="18420" y="5589"/>
                  <a:pt x="19183" y="2864"/>
                </a:cubicBezTo>
                <a:cubicBezTo>
                  <a:pt x="19510" y="1884"/>
                  <a:pt x="19156" y="603"/>
                  <a:pt x="18121" y="167"/>
                </a:cubicBezTo>
                <a:cubicBezTo>
                  <a:pt x="17801" y="51"/>
                  <a:pt x="17474" y="0"/>
                  <a:pt x="1714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3"/>
          <p:cNvSpPr/>
          <p:nvPr/>
        </p:nvSpPr>
        <p:spPr>
          <a:xfrm rot="-3575656">
            <a:off x="4677557" y="1364646"/>
            <a:ext cx="584910" cy="492834"/>
          </a:xfrm>
          <a:custGeom>
            <a:avLst/>
            <a:gdLst/>
            <a:ahLst/>
            <a:cxnLst/>
            <a:rect l="l" t="t" r="r" b="b"/>
            <a:pathLst>
              <a:path w="6200" h="5224" extrusionOk="0">
                <a:moveTo>
                  <a:pt x="1259" y="157"/>
                </a:moveTo>
                <a:cubicBezTo>
                  <a:pt x="2235" y="346"/>
                  <a:pt x="3179" y="629"/>
                  <a:pt x="4091" y="1007"/>
                </a:cubicBezTo>
                <a:cubicBezTo>
                  <a:pt x="4941" y="1384"/>
                  <a:pt x="5601" y="2045"/>
                  <a:pt x="5979" y="2895"/>
                </a:cubicBezTo>
                <a:cubicBezTo>
                  <a:pt x="6199" y="3524"/>
                  <a:pt x="6105" y="4248"/>
                  <a:pt x="5696" y="4751"/>
                </a:cubicBezTo>
                <a:cubicBezTo>
                  <a:pt x="5350" y="5129"/>
                  <a:pt x="4783" y="5223"/>
                  <a:pt x="4343" y="5034"/>
                </a:cubicBezTo>
                <a:cubicBezTo>
                  <a:pt x="3934" y="4877"/>
                  <a:pt x="3619" y="4499"/>
                  <a:pt x="3525" y="4090"/>
                </a:cubicBezTo>
                <a:cubicBezTo>
                  <a:pt x="3430" y="3713"/>
                  <a:pt x="3493" y="3367"/>
                  <a:pt x="3682" y="3052"/>
                </a:cubicBezTo>
                <a:cubicBezTo>
                  <a:pt x="3776" y="2863"/>
                  <a:pt x="4028" y="2832"/>
                  <a:pt x="4154" y="2989"/>
                </a:cubicBezTo>
                <a:cubicBezTo>
                  <a:pt x="4280" y="3178"/>
                  <a:pt x="4343" y="3398"/>
                  <a:pt x="4374" y="3618"/>
                </a:cubicBezTo>
                <a:cubicBezTo>
                  <a:pt x="4406" y="3839"/>
                  <a:pt x="4469" y="4027"/>
                  <a:pt x="4626" y="4090"/>
                </a:cubicBezTo>
                <a:cubicBezTo>
                  <a:pt x="4846" y="4216"/>
                  <a:pt x="5098" y="4090"/>
                  <a:pt x="5192" y="3870"/>
                </a:cubicBezTo>
                <a:cubicBezTo>
                  <a:pt x="5318" y="3461"/>
                  <a:pt x="5255" y="3021"/>
                  <a:pt x="5035" y="2674"/>
                </a:cubicBezTo>
                <a:cubicBezTo>
                  <a:pt x="4783" y="2234"/>
                  <a:pt x="4311" y="1888"/>
                  <a:pt x="3399" y="1479"/>
                </a:cubicBezTo>
                <a:cubicBezTo>
                  <a:pt x="2518" y="1101"/>
                  <a:pt x="1165" y="598"/>
                  <a:pt x="567" y="346"/>
                </a:cubicBezTo>
                <a:cubicBezTo>
                  <a:pt x="1" y="94"/>
                  <a:pt x="158" y="0"/>
                  <a:pt x="315" y="0"/>
                </a:cubicBezTo>
                <a:cubicBezTo>
                  <a:pt x="630" y="31"/>
                  <a:pt x="945" y="63"/>
                  <a:pt x="1259" y="1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3"/>
          <p:cNvSpPr/>
          <p:nvPr/>
        </p:nvSpPr>
        <p:spPr>
          <a:xfrm rot="3131632" flipH="1">
            <a:off x="3894955" y="1364647"/>
            <a:ext cx="584912" cy="492835"/>
          </a:xfrm>
          <a:custGeom>
            <a:avLst/>
            <a:gdLst/>
            <a:ahLst/>
            <a:cxnLst/>
            <a:rect l="l" t="t" r="r" b="b"/>
            <a:pathLst>
              <a:path w="6200" h="5224" extrusionOk="0">
                <a:moveTo>
                  <a:pt x="1259" y="157"/>
                </a:moveTo>
                <a:cubicBezTo>
                  <a:pt x="2235" y="346"/>
                  <a:pt x="3179" y="629"/>
                  <a:pt x="4091" y="1007"/>
                </a:cubicBezTo>
                <a:cubicBezTo>
                  <a:pt x="4941" y="1384"/>
                  <a:pt x="5601" y="2045"/>
                  <a:pt x="5979" y="2895"/>
                </a:cubicBezTo>
                <a:cubicBezTo>
                  <a:pt x="6199" y="3524"/>
                  <a:pt x="6105" y="4248"/>
                  <a:pt x="5696" y="4751"/>
                </a:cubicBezTo>
                <a:cubicBezTo>
                  <a:pt x="5350" y="5129"/>
                  <a:pt x="4783" y="5223"/>
                  <a:pt x="4343" y="5034"/>
                </a:cubicBezTo>
                <a:cubicBezTo>
                  <a:pt x="3934" y="4877"/>
                  <a:pt x="3619" y="4499"/>
                  <a:pt x="3525" y="4090"/>
                </a:cubicBezTo>
                <a:cubicBezTo>
                  <a:pt x="3430" y="3713"/>
                  <a:pt x="3493" y="3367"/>
                  <a:pt x="3682" y="3052"/>
                </a:cubicBezTo>
                <a:cubicBezTo>
                  <a:pt x="3776" y="2863"/>
                  <a:pt x="4028" y="2832"/>
                  <a:pt x="4154" y="2989"/>
                </a:cubicBezTo>
                <a:cubicBezTo>
                  <a:pt x="4280" y="3178"/>
                  <a:pt x="4343" y="3398"/>
                  <a:pt x="4374" y="3618"/>
                </a:cubicBezTo>
                <a:cubicBezTo>
                  <a:pt x="4406" y="3839"/>
                  <a:pt x="4469" y="4027"/>
                  <a:pt x="4626" y="4090"/>
                </a:cubicBezTo>
                <a:cubicBezTo>
                  <a:pt x="4846" y="4216"/>
                  <a:pt x="5098" y="4090"/>
                  <a:pt x="5192" y="3870"/>
                </a:cubicBezTo>
                <a:cubicBezTo>
                  <a:pt x="5318" y="3461"/>
                  <a:pt x="5255" y="3021"/>
                  <a:pt x="5035" y="2674"/>
                </a:cubicBezTo>
                <a:cubicBezTo>
                  <a:pt x="4783" y="2234"/>
                  <a:pt x="4311" y="1888"/>
                  <a:pt x="3399" y="1479"/>
                </a:cubicBezTo>
                <a:cubicBezTo>
                  <a:pt x="2518" y="1101"/>
                  <a:pt x="1165" y="598"/>
                  <a:pt x="567" y="346"/>
                </a:cubicBezTo>
                <a:cubicBezTo>
                  <a:pt x="1" y="94"/>
                  <a:pt x="158" y="0"/>
                  <a:pt x="315" y="0"/>
                </a:cubicBezTo>
                <a:cubicBezTo>
                  <a:pt x="630" y="31"/>
                  <a:pt x="945" y="63"/>
                  <a:pt x="1259" y="1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BLANK_3_1_1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1138523" y="2378400"/>
            <a:ext cx="2768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4"/>
          <p:cNvSpPr txBox="1">
            <a:spLocks noGrp="1"/>
          </p:cNvSpPr>
          <p:nvPr>
            <p:ph type="subTitle" idx="1"/>
          </p:nvPr>
        </p:nvSpPr>
        <p:spPr>
          <a:xfrm>
            <a:off x="1138525" y="3054075"/>
            <a:ext cx="27681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7" name="Google Shape;267;p14"/>
          <p:cNvSpPr txBox="1">
            <a:spLocks noGrp="1"/>
          </p:cNvSpPr>
          <p:nvPr>
            <p:ph type="subTitle" idx="2"/>
          </p:nvPr>
        </p:nvSpPr>
        <p:spPr>
          <a:xfrm>
            <a:off x="5237376" y="3054075"/>
            <a:ext cx="27681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8" name="Google Shape;268;p14"/>
          <p:cNvSpPr txBox="1">
            <a:spLocks noGrp="1"/>
          </p:cNvSpPr>
          <p:nvPr>
            <p:ph type="subTitle" idx="3"/>
          </p:nvPr>
        </p:nvSpPr>
        <p:spPr>
          <a:xfrm>
            <a:off x="5237377" y="2378400"/>
            <a:ext cx="27681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400"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269" name="Google Shape;269;p14"/>
          <p:cNvGrpSpPr/>
          <p:nvPr/>
        </p:nvGrpSpPr>
        <p:grpSpPr>
          <a:xfrm>
            <a:off x="1885351" y="4161258"/>
            <a:ext cx="1274441" cy="520902"/>
            <a:chOff x="1012425" y="4326075"/>
            <a:chExt cx="758325" cy="309950"/>
          </a:xfrm>
        </p:grpSpPr>
        <p:sp>
          <p:nvSpPr>
            <p:cNvPr id="270" name="Google Shape;270;p14"/>
            <p:cNvSpPr/>
            <p:nvPr/>
          </p:nvSpPr>
          <p:spPr>
            <a:xfrm>
              <a:off x="1442700" y="4337875"/>
              <a:ext cx="328050" cy="200600"/>
            </a:xfrm>
            <a:custGeom>
              <a:avLst/>
              <a:gdLst/>
              <a:ahLst/>
              <a:cxnLst/>
              <a:rect l="l" t="t" r="r" b="b"/>
              <a:pathLst>
                <a:path w="13122" h="8024" extrusionOk="0">
                  <a:moveTo>
                    <a:pt x="441" y="4720"/>
                  </a:moveTo>
                  <a:cubicBezTo>
                    <a:pt x="1165" y="5852"/>
                    <a:pt x="2203" y="6765"/>
                    <a:pt x="3462" y="7268"/>
                  </a:cubicBezTo>
                  <a:cubicBezTo>
                    <a:pt x="5066" y="7898"/>
                    <a:pt x="6828" y="8023"/>
                    <a:pt x="8496" y="7677"/>
                  </a:cubicBezTo>
                  <a:cubicBezTo>
                    <a:pt x="9975" y="7363"/>
                    <a:pt x="11265" y="6513"/>
                    <a:pt x="12146" y="5318"/>
                  </a:cubicBezTo>
                  <a:cubicBezTo>
                    <a:pt x="12901" y="4342"/>
                    <a:pt x="13121" y="3084"/>
                    <a:pt x="12744" y="1919"/>
                  </a:cubicBezTo>
                  <a:cubicBezTo>
                    <a:pt x="12398" y="976"/>
                    <a:pt x="11548" y="283"/>
                    <a:pt x="10573" y="95"/>
                  </a:cubicBezTo>
                  <a:cubicBezTo>
                    <a:pt x="9786" y="0"/>
                    <a:pt x="8999" y="378"/>
                    <a:pt x="8622" y="1070"/>
                  </a:cubicBezTo>
                  <a:cubicBezTo>
                    <a:pt x="8276" y="1573"/>
                    <a:pt x="8150" y="2203"/>
                    <a:pt x="8276" y="2832"/>
                  </a:cubicBezTo>
                  <a:cubicBezTo>
                    <a:pt x="8370" y="3147"/>
                    <a:pt x="8716" y="3304"/>
                    <a:pt x="9031" y="3178"/>
                  </a:cubicBezTo>
                  <a:cubicBezTo>
                    <a:pt x="9283" y="3084"/>
                    <a:pt x="9408" y="2832"/>
                    <a:pt x="9660" y="2423"/>
                  </a:cubicBezTo>
                  <a:cubicBezTo>
                    <a:pt x="9912" y="1982"/>
                    <a:pt x="10195" y="1353"/>
                    <a:pt x="10510" y="1164"/>
                  </a:cubicBezTo>
                  <a:cubicBezTo>
                    <a:pt x="10856" y="976"/>
                    <a:pt x="11202" y="1196"/>
                    <a:pt x="11485" y="1510"/>
                  </a:cubicBezTo>
                  <a:cubicBezTo>
                    <a:pt x="11831" y="1888"/>
                    <a:pt x="11957" y="2423"/>
                    <a:pt x="11831" y="2926"/>
                  </a:cubicBezTo>
                  <a:cubicBezTo>
                    <a:pt x="11579" y="3807"/>
                    <a:pt x="11076" y="4562"/>
                    <a:pt x="10352" y="5129"/>
                  </a:cubicBezTo>
                  <a:cubicBezTo>
                    <a:pt x="9408" y="5852"/>
                    <a:pt x="8244" y="6262"/>
                    <a:pt x="7049" y="6230"/>
                  </a:cubicBezTo>
                  <a:cubicBezTo>
                    <a:pt x="5664" y="6199"/>
                    <a:pt x="4343" y="5821"/>
                    <a:pt x="3147" y="5129"/>
                  </a:cubicBezTo>
                  <a:cubicBezTo>
                    <a:pt x="2014" y="4468"/>
                    <a:pt x="1196" y="3619"/>
                    <a:pt x="693" y="3461"/>
                  </a:cubicBezTo>
                  <a:cubicBezTo>
                    <a:pt x="158" y="3304"/>
                    <a:pt x="1" y="3870"/>
                    <a:pt x="441" y="47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1387650" y="4477100"/>
              <a:ext cx="159700" cy="158925"/>
            </a:xfrm>
            <a:custGeom>
              <a:avLst/>
              <a:gdLst/>
              <a:ahLst/>
              <a:cxnLst/>
              <a:rect l="l" t="t" r="r" b="b"/>
              <a:pathLst>
                <a:path w="6388" h="6357" extrusionOk="0">
                  <a:moveTo>
                    <a:pt x="95" y="881"/>
                  </a:moveTo>
                  <a:cubicBezTo>
                    <a:pt x="0" y="1762"/>
                    <a:pt x="158" y="2706"/>
                    <a:pt x="567" y="3493"/>
                  </a:cubicBezTo>
                  <a:cubicBezTo>
                    <a:pt x="1007" y="4531"/>
                    <a:pt x="1794" y="5412"/>
                    <a:pt x="2801" y="5978"/>
                  </a:cubicBezTo>
                  <a:cubicBezTo>
                    <a:pt x="3650" y="6356"/>
                    <a:pt x="4625" y="6325"/>
                    <a:pt x="5412" y="5821"/>
                  </a:cubicBezTo>
                  <a:cubicBezTo>
                    <a:pt x="6041" y="5381"/>
                    <a:pt x="6387" y="4626"/>
                    <a:pt x="6293" y="3839"/>
                  </a:cubicBezTo>
                  <a:cubicBezTo>
                    <a:pt x="6230" y="3147"/>
                    <a:pt x="5821" y="2517"/>
                    <a:pt x="5192" y="2171"/>
                  </a:cubicBezTo>
                  <a:cubicBezTo>
                    <a:pt x="4751" y="1951"/>
                    <a:pt x="4216" y="2014"/>
                    <a:pt x="3839" y="2329"/>
                  </a:cubicBezTo>
                  <a:cubicBezTo>
                    <a:pt x="3619" y="2549"/>
                    <a:pt x="3619" y="2926"/>
                    <a:pt x="3870" y="3115"/>
                  </a:cubicBezTo>
                  <a:cubicBezTo>
                    <a:pt x="4059" y="3273"/>
                    <a:pt x="4311" y="3398"/>
                    <a:pt x="4563" y="3461"/>
                  </a:cubicBezTo>
                  <a:cubicBezTo>
                    <a:pt x="4783" y="3524"/>
                    <a:pt x="4940" y="3682"/>
                    <a:pt x="5034" y="3902"/>
                  </a:cubicBezTo>
                  <a:cubicBezTo>
                    <a:pt x="5129" y="4185"/>
                    <a:pt x="5066" y="4531"/>
                    <a:pt x="4846" y="4783"/>
                  </a:cubicBezTo>
                  <a:cubicBezTo>
                    <a:pt x="4531" y="5066"/>
                    <a:pt x="4091" y="5160"/>
                    <a:pt x="3650" y="5066"/>
                  </a:cubicBezTo>
                  <a:cubicBezTo>
                    <a:pt x="3084" y="4877"/>
                    <a:pt x="2643" y="4437"/>
                    <a:pt x="2486" y="3870"/>
                  </a:cubicBezTo>
                  <a:cubicBezTo>
                    <a:pt x="2203" y="3210"/>
                    <a:pt x="2045" y="2203"/>
                    <a:pt x="1825" y="1448"/>
                  </a:cubicBezTo>
                  <a:cubicBezTo>
                    <a:pt x="1605" y="724"/>
                    <a:pt x="1290" y="252"/>
                    <a:pt x="944" y="126"/>
                  </a:cubicBezTo>
                  <a:cubicBezTo>
                    <a:pt x="598" y="0"/>
                    <a:pt x="252" y="252"/>
                    <a:pt x="95" y="8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4"/>
            <p:cNvSpPr/>
            <p:nvPr/>
          </p:nvSpPr>
          <p:spPr>
            <a:xfrm>
              <a:off x="1012425" y="4326075"/>
              <a:ext cx="326475" cy="202950"/>
            </a:xfrm>
            <a:custGeom>
              <a:avLst/>
              <a:gdLst/>
              <a:ahLst/>
              <a:cxnLst/>
              <a:rect l="l" t="t" r="r" b="b"/>
              <a:pathLst>
                <a:path w="13059" h="8118" extrusionOk="0">
                  <a:moveTo>
                    <a:pt x="12587" y="5066"/>
                  </a:moveTo>
                  <a:cubicBezTo>
                    <a:pt x="11800" y="6199"/>
                    <a:pt x="10699" y="7048"/>
                    <a:pt x="9440" y="7489"/>
                  </a:cubicBezTo>
                  <a:cubicBezTo>
                    <a:pt x="7804" y="8055"/>
                    <a:pt x="6042" y="8118"/>
                    <a:pt x="4406" y="7677"/>
                  </a:cubicBezTo>
                  <a:cubicBezTo>
                    <a:pt x="2959" y="7331"/>
                    <a:pt x="1669" y="6450"/>
                    <a:pt x="850" y="5192"/>
                  </a:cubicBezTo>
                  <a:cubicBezTo>
                    <a:pt x="158" y="4185"/>
                    <a:pt x="1" y="2926"/>
                    <a:pt x="379" y="1762"/>
                  </a:cubicBezTo>
                  <a:cubicBezTo>
                    <a:pt x="788" y="850"/>
                    <a:pt x="1669" y="189"/>
                    <a:pt x="2675" y="32"/>
                  </a:cubicBezTo>
                  <a:cubicBezTo>
                    <a:pt x="3462" y="0"/>
                    <a:pt x="4186" y="409"/>
                    <a:pt x="4563" y="1101"/>
                  </a:cubicBezTo>
                  <a:cubicBezTo>
                    <a:pt x="4878" y="1636"/>
                    <a:pt x="4972" y="2266"/>
                    <a:pt x="4815" y="2863"/>
                  </a:cubicBezTo>
                  <a:cubicBezTo>
                    <a:pt x="4721" y="3178"/>
                    <a:pt x="4374" y="3335"/>
                    <a:pt x="4060" y="3210"/>
                  </a:cubicBezTo>
                  <a:cubicBezTo>
                    <a:pt x="3840" y="3084"/>
                    <a:pt x="3682" y="2832"/>
                    <a:pt x="3462" y="2423"/>
                  </a:cubicBezTo>
                  <a:cubicBezTo>
                    <a:pt x="3242" y="1982"/>
                    <a:pt x="2990" y="1353"/>
                    <a:pt x="2644" y="1133"/>
                  </a:cubicBezTo>
                  <a:cubicBezTo>
                    <a:pt x="2329" y="913"/>
                    <a:pt x="1983" y="1133"/>
                    <a:pt x="1669" y="1416"/>
                  </a:cubicBezTo>
                  <a:cubicBezTo>
                    <a:pt x="1322" y="1794"/>
                    <a:pt x="1165" y="2329"/>
                    <a:pt x="1291" y="2832"/>
                  </a:cubicBezTo>
                  <a:cubicBezTo>
                    <a:pt x="1480" y="3713"/>
                    <a:pt x="1952" y="4500"/>
                    <a:pt x="2644" y="5097"/>
                  </a:cubicBezTo>
                  <a:cubicBezTo>
                    <a:pt x="3556" y="5853"/>
                    <a:pt x="4721" y="6293"/>
                    <a:pt x="5916" y="6356"/>
                  </a:cubicBezTo>
                  <a:cubicBezTo>
                    <a:pt x="7301" y="6356"/>
                    <a:pt x="8654" y="6010"/>
                    <a:pt x="9849" y="5381"/>
                  </a:cubicBezTo>
                  <a:cubicBezTo>
                    <a:pt x="11045" y="4783"/>
                    <a:pt x="11894" y="3933"/>
                    <a:pt x="12398" y="3807"/>
                  </a:cubicBezTo>
                  <a:cubicBezTo>
                    <a:pt x="12901" y="3682"/>
                    <a:pt x="13058" y="4279"/>
                    <a:pt x="12587" y="50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4"/>
            <p:cNvSpPr/>
            <p:nvPr/>
          </p:nvSpPr>
          <p:spPr>
            <a:xfrm>
              <a:off x="1227975" y="4477100"/>
              <a:ext cx="162850" cy="155775"/>
            </a:xfrm>
            <a:custGeom>
              <a:avLst/>
              <a:gdLst/>
              <a:ahLst/>
              <a:cxnLst/>
              <a:rect l="l" t="t" r="r" b="b"/>
              <a:pathLst>
                <a:path w="6514" h="6231" extrusionOk="0">
                  <a:moveTo>
                    <a:pt x="6450" y="881"/>
                  </a:moveTo>
                  <a:cubicBezTo>
                    <a:pt x="6513" y="1794"/>
                    <a:pt x="6293" y="2706"/>
                    <a:pt x="5852" y="3493"/>
                  </a:cubicBezTo>
                  <a:cubicBezTo>
                    <a:pt x="5349" y="4500"/>
                    <a:pt x="4531" y="5349"/>
                    <a:pt x="3524" y="5853"/>
                  </a:cubicBezTo>
                  <a:cubicBezTo>
                    <a:pt x="2675" y="6230"/>
                    <a:pt x="1668" y="6136"/>
                    <a:pt x="913" y="5601"/>
                  </a:cubicBezTo>
                  <a:cubicBezTo>
                    <a:pt x="315" y="5129"/>
                    <a:pt x="0" y="4342"/>
                    <a:pt x="126" y="3587"/>
                  </a:cubicBezTo>
                  <a:cubicBezTo>
                    <a:pt x="220" y="2895"/>
                    <a:pt x="661" y="2297"/>
                    <a:pt x="1290" y="1951"/>
                  </a:cubicBezTo>
                  <a:cubicBezTo>
                    <a:pt x="1731" y="1762"/>
                    <a:pt x="2265" y="1857"/>
                    <a:pt x="2643" y="2203"/>
                  </a:cubicBezTo>
                  <a:cubicBezTo>
                    <a:pt x="2863" y="2423"/>
                    <a:pt x="2832" y="2769"/>
                    <a:pt x="2580" y="2989"/>
                  </a:cubicBezTo>
                  <a:cubicBezTo>
                    <a:pt x="2391" y="3147"/>
                    <a:pt x="2140" y="3241"/>
                    <a:pt x="1888" y="3304"/>
                  </a:cubicBezTo>
                  <a:cubicBezTo>
                    <a:pt x="1668" y="3335"/>
                    <a:pt x="1479" y="3493"/>
                    <a:pt x="1384" y="3682"/>
                  </a:cubicBezTo>
                  <a:cubicBezTo>
                    <a:pt x="1259" y="3996"/>
                    <a:pt x="1322" y="4342"/>
                    <a:pt x="1542" y="4594"/>
                  </a:cubicBezTo>
                  <a:cubicBezTo>
                    <a:pt x="1856" y="4877"/>
                    <a:pt x="2297" y="5003"/>
                    <a:pt x="2706" y="4940"/>
                  </a:cubicBezTo>
                  <a:cubicBezTo>
                    <a:pt x="3272" y="4783"/>
                    <a:pt x="3713" y="4342"/>
                    <a:pt x="3933" y="3807"/>
                  </a:cubicBezTo>
                  <a:cubicBezTo>
                    <a:pt x="4248" y="3147"/>
                    <a:pt x="4436" y="2140"/>
                    <a:pt x="4720" y="1416"/>
                  </a:cubicBezTo>
                  <a:cubicBezTo>
                    <a:pt x="4971" y="661"/>
                    <a:pt x="5286" y="221"/>
                    <a:pt x="5632" y="95"/>
                  </a:cubicBezTo>
                  <a:cubicBezTo>
                    <a:pt x="5978" y="0"/>
                    <a:pt x="6324" y="252"/>
                    <a:pt x="6450" y="8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" name="Google Shape;274;p14"/>
          <p:cNvGrpSpPr/>
          <p:nvPr/>
        </p:nvGrpSpPr>
        <p:grpSpPr>
          <a:xfrm>
            <a:off x="5984234" y="4161255"/>
            <a:ext cx="1274380" cy="555797"/>
            <a:chOff x="3708097" y="4161255"/>
            <a:chExt cx="1274380" cy="555797"/>
          </a:xfrm>
        </p:grpSpPr>
        <p:sp>
          <p:nvSpPr>
            <p:cNvPr id="275" name="Google Shape;275;p14"/>
            <p:cNvSpPr/>
            <p:nvPr/>
          </p:nvSpPr>
          <p:spPr>
            <a:xfrm rot="1800096">
              <a:off x="4473985" y="4295634"/>
              <a:ext cx="456769" cy="329281"/>
            </a:xfrm>
            <a:custGeom>
              <a:avLst/>
              <a:gdLst/>
              <a:ahLst/>
              <a:cxnLst/>
              <a:rect l="l" t="t" r="r" b="b"/>
              <a:pathLst>
                <a:path w="19702" h="14203" extrusionOk="0">
                  <a:moveTo>
                    <a:pt x="12364" y="1"/>
                  </a:moveTo>
                  <a:cubicBezTo>
                    <a:pt x="12177" y="1"/>
                    <a:pt x="11988" y="7"/>
                    <a:pt x="11799" y="21"/>
                  </a:cubicBezTo>
                  <a:cubicBezTo>
                    <a:pt x="10600" y="185"/>
                    <a:pt x="9401" y="512"/>
                    <a:pt x="8230" y="920"/>
                  </a:cubicBezTo>
                  <a:cubicBezTo>
                    <a:pt x="5968" y="1711"/>
                    <a:pt x="3788" y="3018"/>
                    <a:pt x="2290" y="4953"/>
                  </a:cubicBezTo>
                  <a:cubicBezTo>
                    <a:pt x="791" y="6915"/>
                    <a:pt x="1" y="9286"/>
                    <a:pt x="1" y="11738"/>
                  </a:cubicBezTo>
                  <a:cubicBezTo>
                    <a:pt x="1" y="11901"/>
                    <a:pt x="137" y="12038"/>
                    <a:pt x="301" y="12065"/>
                  </a:cubicBezTo>
                  <a:cubicBezTo>
                    <a:pt x="464" y="12065"/>
                    <a:pt x="627" y="11956"/>
                    <a:pt x="655" y="11792"/>
                  </a:cubicBezTo>
                  <a:cubicBezTo>
                    <a:pt x="927" y="9558"/>
                    <a:pt x="1799" y="7433"/>
                    <a:pt x="3162" y="5634"/>
                  </a:cubicBezTo>
                  <a:cubicBezTo>
                    <a:pt x="4497" y="3809"/>
                    <a:pt x="6350" y="2446"/>
                    <a:pt x="8529" y="1765"/>
                  </a:cubicBezTo>
                  <a:cubicBezTo>
                    <a:pt x="9202" y="1575"/>
                    <a:pt x="9908" y="1484"/>
                    <a:pt x="10612" y="1484"/>
                  </a:cubicBezTo>
                  <a:cubicBezTo>
                    <a:pt x="11020" y="1484"/>
                    <a:pt x="11427" y="1514"/>
                    <a:pt x="11826" y="1574"/>
                  </a:cubicBezTo>
                  <a:cubicBezTo>
                    <a:pt x="12371" y="1629"/>
                    <a:pt x="12916" y="1683"/>
                    <a:pt x="13434" y="1765"/>
                  </a:cubicBezTo>
                  <a:cubicBezTo>
                    <a:pt x="13952" y="1820"/>
                    <a:pt x="14469" y="1929"/>
                    <a:pt x="14987" y="2065"/>
                  </a:cubicBezTo>
                  <a:cubicBezTo>
                    <a:pt x="15995" y="2365"/>
                    <a:pt x="16867" y="2991"/>
                    <a:pt x="17494" y="3836"/>
                  </a:cubicBezTo>
                  <a:cubicBezTo>
                    <a:pt x="17794" y="4245"/>
                    <a:pt x="18039" y="4708"/>
                    <a:pt x="18202" y="5198"/>
                  </a:cubicBezTo>
                  <a:cubicBezTo>
                    <a:pt x="18393" y="5689"/>
                    <a:pt x="18502" y="6206"/>
                    <a:pt x="18557" y="6724"/>
                  </a:cubicBezTo>
                  <a:cubicBezTo>
                    <a:pt x="18693" y="7814"/>
                    <a:pt x="18502" y="8931"/>
                    <a:pt x="18012" y="9885"/>
                  </a:cubicBezTo>
                  <a:cubicBezTo>
                    <a:pt x="17712" y="10348"/>
                    <a:pt x="17358" y="10757"/>
                    <a:pt x="16922" y="11084"/>
                  </a:cubicBezTo>
                  <a:cubicBezTo>
                    <a:pt x="16540" y="11438"/>
                    <a:pt x="16132" y="11738"/>
                    <a:pt x="15696" y="12038"/>
                  </a:cubicBezTo>
                  <a:cubicBezTo>
                    <a:pt x="14851" y="12637"/>
                    <a:pt x="13816" y="12964"/>
                    <a:pt x="12780" y="12964"/>
                  </a:cubicBezTo>
                  <a:cubicBezTo>
                    <a:pt x="11745" y="12937"/>
                    <a:pt x="10736" y="12555"/>
                    <a:pt x="9946" y="11847"/>
                  </a:cubicBezTo>
                  <a:cubicBezTo>
                    <a:pt x="9565" y="11493"/>
                    <a:pt x="9292" y="11057"/>
                    <a:pt x="9102" y="10593"/>
                  </a:cubicBezTo>
                  <a:cubicBezTo>
                    <a:pt x="8938" y="10103"/>
                    <a:pt x="8884" y="9585"/>
                    <a:pt x="8965" y="9095"/>
                  </a:cubicBezTo>
                  <a:cubicBezTo>
                    <a:pt x="9047" y="8114"/>
                    <a:pt x="9456" y="7215"/>
                    <a:pt x="10137" y="6506"/>
                  </a:cubicBezTo>
                  <a:cubicBezTo>
                    <a:pt x="10822" y="5848"/>
                    <a:pt x="11736" y="5469"/>
                    <a:pt x="12706" y="5469"/>
                  </a:cubicBezTo>
                  <a:cubicBezTo>
                    <a:pt x="12740" y="5469"/>
                    <a:pt x="12774" y="5470"/>
                    <a:pt x="12807" y="5471"/>
                  </a:cubicBezTo>
                  <a:cubicBezTo>
                    <a:pt x="13243" y="5471"/>
                    <a:pt x="13707" y="5634"/>
                    <a:pt x="14061" y="5934"/>
                  </a:cubicBezTo>
                  <a:cubicBezTo>
                    <a:pt x="14415" y="6261"/>
                    <a:pt x="14606" y="6697"/>
                    <a:pt x="14578" y="7187"/>
                  </a:cubicBezTo>
                  <a:cubicBezTo>
                    <a:pt x="14551" y="7324"/>
                    <a:pt x="14633" y="7487"/>
                    <a:pt x="14796" y="7514"/>
                  </a:cubicBezTo>
                  <a:cubicBezTo>
                    <a:pt x="14831" y="7526"/>
                    <a:pt x="14865" y="7531"/>
                    <a:pt x="14898" y="7531"/>
                  </a:cubicBezTo>
                  <a:cubicBezTo>
                    <a:pt x="15023" y="7531"/>
                    <a:pt x="15135" y="7453"/>
                    <a:pt x="15178" y="7324"/>
                  </a:cubicBezTo>
                  <a:cubicBezTo>
                    <a:pt x="15369" y="6615"/>
                    <a:pt x="15232" y="5880"/>
                    <a:pt x="14742" y="5307"/>
                  </a:cubicBezTo>
                  <a:cubicBezTo>
                    <a:pt x="14306" y="4762"/>
                    <a:pt x="13652" y="4408"/>
                    <a:pt x="12944" y="4299"/>
                  </a:cubicBezTo>
                  <a:cubicBezTo>
                    <a:pt x="12724" y="4268"/>
                    <a:pt x="12505" y="4253"/>
                    <a:pt x="12286" y="4253"/>
                  </a:cubicBezTo>
                  <a:cubicBezTo>
                    <a:pt x="11143" y="4253"/>
                    <a:pt x="10025" y="4666"/>
                    <a:pt x="9156" y="5444"/>
                  </a:cubicBezTo>
                  <a:cubicBezTo>
                    <a:pt x="8638" y="5907"/>
                    <a:pt x="8230" y="6452"/>
                    <a:pt x="7930" y="7078"/>
                  </a:cubicBezTo>
                  <a:cubicBezTo>
                    <a:pt x="7657" y="7705"/>
                    <a:pt x="7548" y="8414"/>
                    <a:pt x="7603" y="9095"/>
                  </a:cubicBezTo>
                  <a:cubicBezTo>
                    <a:pt x="7685" y="10430"/>
                    <a:pt x="8284" y="11683"/>
                    <a:pt x="9238" y="12610"/>
                  </a:cubicBezTo>
                  <a:cubicBezTo>
                    <a:pt x="10192" y="13509"/>
                    <a:pt x="11418" y="14054"/>
                    <a:pt x="12726" y="14190"/>
                  </a:cubicBezTo>
                  <a:cubicBezTo>
                    <a:pt x="12857" y="14198"/>
                    <a:pt x="12989" y="14202"/>
                    <a:pt x="13120" y="14202"/>
                  </a:cubicBezTo>
                  <a:cubicBezTo>
                    <a:pt x="14295" y="14202"/>
                    <a:pt x="15454" y="13876"/>
                    <a:pt x="16459" y="13264"/>
                  </a:cubicBezTo>
                  <a:cubicBezTo>
                    <a:pt x="17031" y="12937"/>
                    <a:pt x="17521" y="12501"/>
                    <a:pt x="17903" y="11983"/>
                  </a:cubicBezTo>
                  <a:cubicBezTo>
                    <a:pt x="18938" y="10403"/>
                    <a:pt x="19565" y="8550"/>
                    <a:pt x="19674" y="6670"/>
                  </a:cubicBezTo>
                  <a:cubicBezTo>
                    <a:pt x="19701" y="5362"/>
                    <a:pt x="19292" y="4108"/>
                    <a:pt x="18557" y="3046"/>
                  </a:cubicBezTo>
                  <a:cubicBezTo>
                    <a:pt x="17065" y="1124"/>
                    <a:pt x="14776" y="1"/>
                    <a:pt x="12364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4"/>
            <p:cNvSpPr/>
            <p:nvPr/>
          </p:nvSpPr>
          <p:spPr>
            <a:xfrm rot="-1799775" flipH="1">
              <a:off x="3759815" y="4295618"/>
              <a:ext cx="456744" cy="329263"/>
            </a:xfrm>
            <a:custGeom>
              <a:avLst/>
              <a:gdLst/>
              <a:ahLst/>
              <a:cxnLst/>
              <a:rect l="l" t="t" r="r" b="b"/>
              <a:pathLst>
                <a:path w="19702" h="14203" extrusionOk="0">
                  <a:moveTo>
                    <a:pt x="12364" y="1"/>
                  </a:moveTo>
                  <a:cubicBezTo>
                    <a:pt x="12177" y="1"/>
                    <a:pt x="11988" y="7"/>
                    <a:pt x="11799" y="21"/>
                  </a:cubicBezTo>
                  <a:cubicBezTo>
                    <a:pt x="10600" y="185"/>
                    <a:pt x="9401" y="512"/>
                    <a:pt x="8230" y="920"/>
                  </a:cubicBezTo>
                  <a:cubicBezTo>
                    <a:pt x="5968" y="1711"/>
                    <a:pt x="3788" y="3018"/>
                    <a:pt x="2290" y="4953"/>
                  </a:cubicBezTo>
                  <a:cubicBezTo>
                    <a:pt x="791" y="6915"/>
                    <a:pt x="1" y="9286"/>
                    <a:pt x="1" y="11738"/>
                  </a:cubicBezTo>
                  <a:cubicBezTo>
                    <a:pt x="1" y="11901"/>
                    <a:pt x="137" y="12038"/>
                    <a:pt x="301" y="12065"/>
                  </a:cubicBezTo>
                  <a:cubicBezTo>
                    <a:pt x="464" y="12065"/>
                    <a:pt x="627" y="11956"/>
                    <a:pt x="655" y="11792"/>
                  </a:cubicBezTo>
                  <a:cubicBezTo>
                    <a:pt x="927" y="9558"/>
                    <a:pt x="1799" y="7433"/>
                    <a:pt x="3162" y="5634"/>
                  </a:cubicBezTo>
                  <a:cubicBezTo>
                    <a:pt x="4497" y="3809"/>
                    <a:pt x="6350" y="2446"/>
                    <a:pt x="8529" y="1765"/>
                  </a:cubicBezTo>
                  <a:cubicBezTo>
                    <a:pt x="9202" y="1575"/>
                    <a:pt x="9908" y="1484"/>
                    <a:pt x="10612" y="1484"/>
                  </a:cubicBezTo>
                  <a:cubicBezTo>
                    <a:pt x="11020" y="1484"/>
                    <a:pt x="11427" y="1514"/>
                    <a:pt x="11826" y="1574"/>
                  </a:cubicBezTo>
                  <a:cubicBezTo>
                    <a:pt x="12371" y="1629"/>
                    <a:pt x="12916" y="1683"/>
                    <a:pt x="13434" y="1765"/>
                  </a:cubicBezTo>
                  <a:cubicBezTo>
                    <a:pt x="13952" y="1820"/>
                    <a:pt x="14469" y="1929"/>
                    <a:pt x="14987" y="2065"/>
                  </a:cubicBezTo>
                  <a:cubicBezTo>
                    <a:pt x="15995" y="2365"/>
                    <a:pt x="16867" y="2991"/>
                    <a:pt x="17494" y="3836"/>
                  </a:cubicBezTo>
                  <a:cubicBezTo>
                    <a:pt x="17794" y="4245"/>
                    <a:pt x="18039" y="4708"/>
                    <a:pt x="18202" y="5198"/>
                  </a:cubicBezTo>
                  <a:cubicBezTo>
                    <a:pt x="18393" y="5689"/>
                    <a:pt x="18502" y="6206"/>
                    <a:pt x="18557" y="6724"/>
                  </a:cubicBezTo>
                  <a:cubicBezTo>
                    <a:pt x="18693" y="7814"/>
                    <a:pt x="18502" y="8931"/>
                    <a:pt x="18012" y="9885"/>
                  </a:cubicBezTo>
                  <a:cubicBezTo>
                    <a:pt x="17712" y="10348"/>
                    <a:pt x="17358" y="10757"/>
                    <a:pt x="16922" y="11084"/>
                  </a:cubicBezTo>
                  <a:cubicBezTo>
                    <a:pt x="16540" y="11438"/>
                    <a:pt x="16132" y="11738"/>
                    <a:pt x="15696" y="12038"/>
                  </a:cubicBezTo>
                  <a:cubicBezTo>
                    <a:pt x="14851" y="12637"/>
                    <a:pt x="13816" y="12964"/>
                    <a:pt x="12780" y="12964"/>
                  </a:cubicBezTo>
                  <a:cubicBezTo>
                    <a:pt x="11745" y="12937"/>
                    <a:pt x="10736" y="12555"/>
                    <a:pt x="9946" y="11847"/>
                  </a:cubicBezTo>
                  <a:cubicBezTo>
                    <a:pt x="9565" y="11493"/>
                    <a:pt x="9292" y="11057"/>
                    <a:pt x="9102" y="10593"/>
                  </a:cubicBezTo>
                  <a:cubicBezTo>
                    <a:pt x="8938" y="10103"/>
                    <a:pt x="8884" y="9585"/>
                    <a:pt x="8965" y="9095"/>
                  </a:cubicBezTo>
                  <a:cubicBezTo>
                    <a:pt x="9047" y="8114"/>
                    <a:pt x="9456" y="7215"/>
                    <a:pt x="10137" y="6506"/>
                  </a:cubicBezTo>
                  <a:cubicBezTo>
                    <a:pt x="10822" y="5848"/>
                    <a:pt x="11736" y="5469"/>
                    <a:pt x="12706" y="5469"/>
                  </a:cubicBezTo>
                  <a:cubicBezTo>
                    <a:pt x="12740" y="5469"/>
                    <a:pt x="12774" y="5470"/>
                    <a:pt x="12807" y="5471"/>
                  </a:cubicBezTo>
                  <a:cubicBezTo>
                    <a:pt x="13243" y="5471"/>
                    <a:pt x="13707" y="5634"/>
                    <a:pt x="14061" y="5934"/>
                  </a:cubicBezTo>
                  <a:cubicBezTo>
                    <a:pt x="14415" y="6261"/>
                    <a:pt x="14606" y="6697"/>
                    <a:pt x="14578" y="7187"/>
                  </a:cubicBezTo>
                  <a:cubicBezTo>
                    <a:pt x="14551" y="7324"/>
                    <a:pt x="14633" y="7487"/>
                    <a:pt x="14796" y="7514"/>
                  </a:cubicBezTo>
                  <a:cubicBezTo>
                    <a:pt x="14831" y="7526"/>
                    <a:pt x="14865" y="7531"/>
                    <a:pt x="14898" y="7531"/>
                  </a:cubicBezTo>
                  <a:cubicBezTo>
                    <a:pt x="15023" y="7531"/>
                    <a:pt x="15135" y="7453"/>
                    <a:pt x="15178" y="7324"/>
                  </a:cubicBezTo>
                  <a:cubicBezTo>
                    <a:pt x="15369" y="6615"/>
                    <a:pt x="15232" y="5880"/>
                    <a:pt x="14742" y="5307"/>
                  </a:cubicBezTo>
                  <a:cubicBezTo>
                    <a:pt x="14306" y="4762"/>
                    <a:pt x="13652" y="4408"/>
                    <a:pt x="12944" y="4299"/>
                  </a:cubicBezTo>
                  <a:cubicBezTo>
                    <a:pt x="12724" y="4268"/>
                    <a:pt x="12505" y="4253"/>
                    <a:pt x="12286" y="4253"/>
                  </a:cubicBezTo>
                  <a:cubicBezTo>
                    <a:pt x="11143" y="4253"/>
                    <a:pt x="10025" y="4666"/>
                    <a:pt x="9156" y="5444"/>
                  </a:cubicBezTo>
                  <a:cubicBezTo>
                    <a:pt x="8638" y="5907"/>
                    <a:pt x="8230" y="6452"/>
                    <a:pt x="7930" y="7078"/>
                  </a:cubicBezTo>
                  <a:cubicBezTo>
                    <a:pt x="7657" y="7705"/>
                    <a:pt x="7548" y="8414"/>
                    <a:pt x="7603" y="9095"/>
                  </a:cubicBezTo>
                  <a:cubicBezTo>
                    <a:pt x="7685" y="10430"/>
                    <a:pt x="8284" y="11683"/>
                    <a:pt x="9238" y="12610"/>
                  </a:cubicBezTo>
                  <a:cubicBezTo>
                    <a:pt x="10192" y="13509"/>
                    <a:pt x="11418" y="14054"/>
                    <a:pt x="12726" y="14190"/>
                  </a:cubicBezTo>
                  <a:cubicBezTo>
                    <a:pt x="12857" y="14198"/>
                    <a:pt x="12989" y="14202"/>
                    <a:pt x="13120" y="14202"/>
                  </a:cubicBezTo>
                  <a:cubicBezTo>
                    <a:pt x="14295" y="14202"/>
                    <a:pt x="15454" y="13876"/>
                    <a:pt x="16459" y="13264"/>
                  </a:cubicBezTo>
                  <a:cubicBezTo>
                    <a:pt x="17031" y="12937"/>
                    <a:pt x="17521" y="12501"/>
                    <a:pt x="17903" y="11983"/>
                  </a:cubicBezTo>
                  <a:cubicBezTo>
                    <a:pt x="18938" y="10403"/>
                    <a:pt x="19565" y="8550"/>
                    <a:pt x="19674" y="6670"/>
                  </a:cubicBezTo>
                  <a:cubicBezTo>
                    <a:pt x="19701" y="5362"/>
                    <a:pt x="19292" y="4108"/>
                    <a:pt x="18557" y="3046"/>
                  </a:cubicBezTo>
                  <a:cubicBezTo>
                    <a:pt x="17065" y="1124"/>
                    <a:pt x="14776" y="1"/>
                    <a:pt x="12364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4"/>
            <p:cNvSpPr/>
            <p:nvPr/>
          </p:nvSpPr>
          <p:spPr>
            <a:xfrm rot="-2700000">
              <a:off x="4235720" y="4203999"/>
              <a:ext cx="216241" cy="230180"/>
            </a:xfrm>
            <a:custGeom>
              <a:avLst/>
              <a:gdLst/>
              <a:ahLst/>
              <a:cxnLst/>
              <a:rect l="l" t="t" r="r" b="b"/>
              <a:pathLst>
                <a:path w="5259" h="5598" extrusionOk="0">
                  <a:moveTo>
                    <a:pt x="4064" y="0"/>
                  </a:moveTo>
                  <a:cubicBezTo>
                    <a:pt x="3973" y="0"/>
                    <a:pt x="3880" y="11"/>
                    <a:pt x="3787" y="33"/>
                  </a:cubicBezTo>
                  <a:cubicBezTo>
                    <a:pt x="2425" y="306"/>
                    <a:pt x="1308" y="1232"/>
                    <a:pt x="736" y="2513"/>
                  </a:cubicBezTo>
                  <a:cubicBezTo>
                    <a:pt x="327" y="3412"/>
                    <a:pt x="82" y="4393"/>
                    <a:pt x="0" y="5374"/>
                  </a:cubicBezTo>
                  <a:cubicBezTo>
                    <a:pt x="55" y="5428"/>
                    <a:pt x="109" y="5537"/>
                    <a:pt x="136" y="5592"/>
                  </a:cubicBezTo>
                  <a:cubicBezTo>
                    <a:pt x="167" y="5596"/>
                    <a:pt x="197" y="5598"/>
                    <a:pt x="226" y="5598"/>
                  </a:cubicBezTo>
                  <a:cubicBezTo>
                    <a:pt x="582" y="5598"/>
                    <a:pt x="813" y="5307"/>
                    <a:pt x="1090" y="5156"/>
                  </a:cubicBezTo>
                  <a:cubicBezTo>
                    <a:pt x="2371" y="4338"/>
                    <a:pt x="3815" y="3739"/>
                    <a:pt x="4768" y="2513"/>
                  </a:cubicBezTo>
                  <a:cubicBezTo>
                    <a:pt x="5150" y="1995"/>
                    <a:pt x="5259" y="1368"/>
                    <a:pt x="5123" y="742"/>
                  </a:cubicBezTo>
                  <a:cubicBezTo>
                    <a:pt x="4963" y="285"/>
                    <a:pt x="4535" y="0"/>
                    <a:pt x="40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78;p14"/>
          <p:cNvGrpSpPr/>
          <p:nvPr/>
        </p:nvGrpSpPr>
        <p:grpSpPr>
          <a:xfrm rot="2036659">
            <a:off x="8048736" y="79877"/>
            <a:ext cx="1235429" cy="681241"/>
            <a:chOff x="6342400" y="2605738"/>
            <a:chExt cx="1235400" cy="681225"/>
          </a:xfrm>
        </p:grpSpPr>
        <p:sp>
          <p:nvSpPr>
            <p:cNvPr id="279" name="Google Shape;279;p14"/>
            <p:cNvSpPr/>
            <p:nvPr/>
          </p:nvSpPr>
          <p:spPr>
            <a:xfrm>
              <a:off x="6342400" y="2605738"/>
              <a:ext cx="1235400" cy="681225"/>
            </a:xfrm>
            <a:custGeom>
              <a:avLst/>
              <a:gdLst/>
              <a:ahLst/>
              <a:cxnLst/>
              <a:rect l="l" t="t" r="r" b="b"/>
              <a:pathLst>
                <a:path w="49416" h="27249" extrusionOk="0">
                  <a:moveTo>
                    <a:pt x="28757" y="0"/>
                  </a:moveTo>
                  <a:cubicBezTo>
                    <a:pt x="28649" y="0"/>
                    <a:pt x="28536" y="17"/>
                    <a:pt x="28435" y="34"/>
                  </a:cubicBezTo>
                  <a:cubicBezTo>
                    <a:pt x="27578" y="82"/>
                    <a:pt x="26696" y="463"/>
                    <a:pt x="25887" y="844"/>
                  </a:cubicBezTo>
                  <a:lnTo>
                    <a:pt x="19886" y="3701"/>
                  </a:lnTo>
                  <a:cubicBezTo>
                    <a:pt x="13718" y="6631"/>
                    <a:pt x="7478" y="9607"/>
                    <a:pt x="2025" y="13704"/>
                  </a:cubicBezTo>
                  <a:cubicBezTo>
                    <a:pt x="1048" y="14442"/>
                    <a:pt x="0" y="15609"/>
                    <a:pt x="548" y="16704"/>
                  </a:cubicBezTo>
                  <a:cubicBezTo>
                    <a:pt x="715" y="17038"/>
                    <a:pt x="1001" y="17323"/>
                    <a:pt x="1334" y="17490"/>
                  </a:cubicBezTo>
                  <a:cubicBezTo>
                    <a:pt x="1916" y="17820"/>
                    <a:pt x="2553" y="17951"/>
                    <a:pt x="3210" y="17951"/>
                  </a:cubicBezTo>
                  <a:cubicBezTo>
                    <a:pt x="4352" y="17951"/>
                    <a:pt x="5556" y="17556"/>
                    <a:pt x="6645" y="17133"/>
                  </a:cubicBezTo>
                  <a:cubicBezTo>
                    <a:pt x="14384" y="13989"/>
                    <a:pt x="21386" y="9322"/>
                    <a:pt x="28173" y="4464"/>
                  </a:cubicBezTo>
                  <a:cubicBezTo>
                    <a:pt x="32388" y="11655"/>
                    <a:pt x="36937" y="18752"/>
                    <a:pt x="42747" y="24730"/>
                  </a:cubicBezTo>
                  <a:cubicBezTo>
                    <a:pt x="43952" y="25978"/>
                    <a:pt x="45427" y="27248"/>
                    <a:pt x="47116" y="27248"/>
                  </a:cubicBezTo>
                  <a:cubicBezTo>
                    <a:pt x="47230" y="27248"/>
                    <a:pt x="47346" y="27242"/>
                    <a:pt x="47463" y="27230"/>
                  </a:cubicBezTo>
                  <a:cubicBezTo>
                    <a:pt x="47844" y="27182"/>
                    <a:pt x="48201" y="27063"/>
                    <a:pt x="48511" y="26825"/>
                  </a:cubicBezTo>
                  <a:cubicBezTo>
                    <a:pt x="49415" y="26016"/>
                    <a:pt x="48915" y="24515"/>
                    <a:pt x="48344" y="23444"/>
                  </a:cubicBezTo>
                  <a:cubicBezTo>
                    <a:pt x="44986" y="17490"/>
                    <a:pt x="40509" y="12251"/>
                    <a:pt x="36032" y="7083"/>
                  </a:cubicBezTo>
                  <a:lnTo>
                    <a:pt x="31698" y="2058"/>
                  </a:lnTo>
                  <a:cubicBezTo>
                    <a:pt x="31126" y="1368"/>
                    <a:pt x="30459" y="653"/>
                    <a:pt x="29697" y="272"/>
                  </a:cubicBezTo>
                  <a:cubicBezTo>
                    <a:pt x="29578" y="177"/>
                    <a:pt x="29435" y="129"/>
                    <a:pt x="29292" y="82"/>
                  </a:cubicBezTo>
                  <a:lnTo>
                    <a:pt x="29292" y="82"/>
                  </a:lnTo>
                  <a:lnTo>
                    <a:pt x="29483" y="177"/>
                  </a:lnTo>
                  <a:cubicBezTo>
                    <a:pt x="29364" y="129"/>
                    <a:pt x="29268" y="106"/>
                    <a:pt x="29149" y="82"/>
                  </a:cubicBezTo>
                  <a:lnTo>
                    <a:pt x="29078" y="58"/>
                  </a:lnTo>
                  <a:lnTo>
                    <a:pt x="29006" y="58"/>
                  </a:lnTo>
                  <a:cubicBezTo>
                    <a:pt x="28911" y="34"/>
                    <a:pt x="28792" y="34"/>
                    <a:pt x="28673" y="10"/>
                  </a:cubicBezTo>
                  <a:lnTo>
                    <a:pt x="28887" y="10"/>
                  </a:lnTo>
                  <a:cubicBezTo>
                    <a:pt x="28846" y="3"/>
                    <a:pt x="28802" y="0"/>
                    <a:pt x="28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7069325" y="2658513"/>
              <a:ext cx="45275" cy="42800"/>
            </a:xfrm>
            <a:custGeom>
              <a:avLst/>
              <a:gdLst/>
              <a:ahLst/>
              <a:cxnLst/>
              <a:rect l="l" t="t" r="r" b="b"/>
              <a:pathLst>
                <a:path w="1811" h="1712" extrusionOk="0">
                  <a:moveTo>
                    <a:pt x="1438" y="0"/>
                  </a:moveTo>
                  <a:cubicBezTo>
                    <a:pt x="1404" y="0"/>
                    <a:pt x="1369" y="6"/>
                    <a:pt x="1335" y="19"/>
                  </a:cubicBezTo>
                  <a:cubicBezTo>
                    <a:pt x="1192" y="43"/>
                    <a:pt x="1025" y="114"/>
                    <a:pt x="906" y="185"/>
                  </a:cubicBezTo>
                  <a:cubicBezTo>
                    <a:pt x="787" y="257"/>
                    <a:pt x="668" y="352"/>
                    <a:pt x="549" y="447"/>
                  </a:cubicBezTo>
                  <a:cubicBezTo>
                    <a:pt x="453" y="519"/>
                    <a:pt x="334" y="638"/>
                    <a:pt x="263" y="733"/>
                  </a:cubicBezTo>
                  <a:cubicBezTo>
                    <a:pt x="168" y="852"/>
                    <a:pt x="72" y="995"/>
                    <a:pt x="25" y="1138"/>
                  </a:cubicBezTo>
                  <a:lnTo>
                    <a:pt x="25" y="1162"/>
                  </a:lnTo>
                  <a:cubicBezTo>
                    <a:pt x="1" y="1209"/>
                    <a:pt x="1" y="1281"/>
                    <a:pt x="1" y="1329"/>
                  </a:cubicBezTo>
                  <a:cubicBezTo>
                    <a:pt x="23" y="1551"/>
                    <a:pt x="212" y="1712"/>
                    <a:pt x="412" y="1712"/>
                  </a:cubicBezTo>
                  <a:cubicBezTo>
                    <a:pt x="426" y="1712"/>
                    <a:pt x="440" y="1711"/>
                    <a:pt x="453" y="1710"/>
                  </a:cubicBezTo>
                  <a:cubicBezTo>
                    <a:pt x="620" y="1686"/>
                    <a:pt x="787" y="1614"/>
                    <a:pt x="930" y="1543"/>
                  </a:cubicBezTo>
                  <a:cubicBezTo>
                    <a:pt x="1073" y="1471"/>
                    <a:pt x="1192" y="1376"/>
                    <a:pt x="1311" y="1257"/>
                  </a:cubicBezTo>
                  <a:cubicBezTo>
                    <a:pt x="1430" y="1162"/>
                    <a:pt x="1525" y="1043"/>
                    <a:pt x="1620" y="900"/>
                  </a:cubicBezTo>
                  <a:cubicBezTo>
                    <a:pt x="1692" y="757"/>
                    <a:pt x="1763" y="590"/>
                    <a:pt x="1811" y="447"/>
                  </a:cubicBezTo>
                  <a:cubicBezTo>
                    <a:pt x="1811" y="376"/>
                    <a:pt x="1811" y="328"/>
                    <a:pt x="1787" y="281"/>
                  </a:cubicBezTo>
                  <a:cubicBezTo>
                    <a:pt x="1748" y="124"/>
                    <a:pt x="1596" y="0"/>
                    <a:pt x="1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4"/>
            <p:cNvSpPr/>
            <p:nvPr/>
          </p:nvSpPr>
          <p:spPr>
            <a:xfrm>
              <a:off x="7099700" y="2697913"/>
              <a:ext cx="38650" cy="41075"/>
            </a:xfrm>
            <a:custGeom>
              <a:avLst/>
              <a:gdLst/>
              <a:ahLst/>
              <a:cxnLst/>
              <a:rect l="l" t="t" r="r" b="b"/>
              <a:pathLst>
                <a:path w="1546" h="1643" extrusionOk="0">
                  <a:moveTo>
                    <a:pt x="1150" y="1"/>
                  </a:moveTo>
                  <a:cubicBezTo>
                    <a:pt x="1117" y="1"/>
                    <a:pt x="1083" y="5"/>
                    <a:pt x="1048" y="14"/>
                  </a:cubicBezTo>
                  <a:cubicBezTo>
                    <a:pt x="905" y="38"/>
                    <a:pt x="763" y="110"/>
                    <a:pt x="643" y="181"/>
                  </a:cubicBezTo>
                  <a:cubicBezTo>
                    <a:pt x="548" y="253"/>
                    <a:pt x="429" y="348"/>
                    <a:pt x="358" y="443"/>
                  </a:cubicBezTo>
                  <a:cubicBezTo>
                    <a:pt x="262" y="538"/>
                    <a:pt x="191" y="657"/>
                    <a:pt x="143" y="777"/>
                  </a:cubicBezTo>
                  <a:cubicBezTo>
                    <a:pt x="72" y="896"/>
                    <a:pt x="24" y="1038"/>
                    <a:pt x="24" y="1181"/>
                  </a:cubicBezTo>
                  <a:cubicBezTo>
                    <a:pt x="0" y="1205"/>
                    <a:pt x="0" y="1253"/>
                    <a:pt x="24" y="1300"/>
                  </a:cubicBezTo>
                  <a:cubicBezTo>
                    <a:pt x="66" y="1508"/>
                    <a:pt x="252" y="1643"/>
                    <a:pt x="456" y="1643"/>
                  </a:cubicBezTo>
                  <a:cubicBezTo>
                    <a:pt x="487" y="1643"/>
                    <a:pt x="517" y="1640"/>
                    <a:pt x="548" y="1634"/>
                  </a:cubicBezTo>
                  <a:cubicBezTo>
                    <a:pt x="691" y="1586"/>
                    <a:pt x="810" y="1515"/>
                    <a:pt x="929" y="1443"/>
                  </a:cubicBezTo>
                  <a:cubicBezTo>
                    <a:pt x="1024" y="1372"/>
                    <a:pt x="1120" y="1277"/>
                    <a:pt x="1215" y="1158"/>
                  </a:cubicBezTo>
                  <a:cubicBezTo>
                    <a:pt x="1286" y="1062"/>
                    <a:pt x="1358" y="943"/>
                    <a:pt x="1406" y="824"/>
                  </a:cubicBezTo>
                  <a:cubicBezTo>
                    <a:pt x="1477" y="705"/>
                    <a:pt x="1501" y="562"/>
                    <a:pt x="1525" y="419"/>
                  </a:cubicBezTo>
                  <a:cubicBezTo>
                    <a:pt x="1545" y="192"/>
                    <a:pt x="1369" y="1"/>
                    <a:pt x="11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4"/>
            <p:cNvSpPr/>
            <p:nvPr/>
          </p:nvSpPr>
          <p:spPr>
            <a:xfrm>
              <a:off x="7127675" y="2745238"/>
              <a:ext cx="38725" cy="38975"/>
            </a:xfrm>
            <a:custGeom>
              <a:avLst/>
              <a:gdLst/>
              <a:ahLst/>
              <a:cxnLst/>
              <a:rect l="l" t="t" r="r" b="b"/>
              <a:pathLst>
                <a:path w="1549" h="1559" extrusionOk="0">
                  <a:moveTo>
                    <a:pt x="1118" y="1"/>
                  </a:moveTo>
                  <a:cubicBezTo>
                    <a:pt x="1103" y="1"/>
                    <a:pt x="1088" y="1"/>
                    <a:pt x="1072" y="3"/>
                  </a:cubicBezTo>
                  <a:cubicBezTo>
                    <a:pt x="929" y="27"/>
                    <a:pt x="810" y="74"/>
                    <a:pt x="691" y="146"/>
                  </a:cubicBezTo>
                  <a:cubicBezTo>
                    <a:pt x="572" y="217"/>
                    <a:pt x="477" y="289"/>
                    <a:pt x="382" y="384"/>
                  </a:cubicBezTo>
                  <a:cubicBezTo>
                    <a:pt x="287" y="455"/>
                    <a:pt x="215" y="574"/>
                    <a:pt x="144" y="670"/>
                  </a:cubicBezTo>
                  <a:cubicBezTo>
                    <a:pt x="72" y="789"/>
                    <a:pt x="25" y="932"/>
                    <a:pt x="1" y="1051"/>
                  </a:cubicBezTo>
                  <a:cubicBezTo>
                    <a:pt x="1" y="1098"/>
                    <a:pt x="1" y="1146"/>
                    <a:pt x="1" y="1194"/>
                  </a:cubicBezTo>
                  <a:cubicBezTo>
                    <a:pt x="43" y="1404"/>
                    <a:pt x="215" y="1559"/>
                    <a:pt x="419" y="1559"/>
                  </a:cubicBezTo>
                  <a:cubicBezTo>
                    <a:pt x="446" y="1559"/>
                    <a:pt x="473" y="1556"/>
                    <a:pt x="501" y="1551"/>
                  </a:cubicBezTo>
                  <a:cubicBezTo>
                    <a:pt x="644" y="1527"/>
                    <a:pt x="787" y="1479"/>
                    <a:pt x="906" y="1408"/>
                  </a:cubicBezTo>
                  <a:cubicBezTo>
                    <a:pt x="1001" y="1336"/>
                    <a:pt x="1096" y="1265"/>
                    <a:pt x="1191" y="1170"/>
                  </a:cubicBezTo>
                  <a:cubicBezTo>
                    <a:pt x="1287" y="1074"/>
                    <a:pt x="1358" y="979"/>
                    <a:pt x="1406" y="884"/>
                  </a:cubicBezTo>
                  <a:cubicBezTo>
                    <a:pt x="1477" y="741"/>
                    <a:pt x="1525" y="622"/>
                    <a:pt x="1549" y="479"/>
                  </a:cubicBezTo>
                  <a:cubicBezTo>
                    <a:pt x="1549" y="431"/>
                    <a:pt x="1549" y="408"/>
                    <a:pt x="1525" y="360"/>
                  </a:cubicBezTo>
                  <a:cubicBezTo>
                    <a:pt x="1503" y="159"/>
                    <a:pt x="1334" y="1"/>
                    <a:pt x="11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4"/>
            <p:cNvSpPr/>
            <p:nvPr/>
          </p:nvSpPr>
          <p:spPr>
            <a:xfrm>
              <a:off x="7149700" y="2788488"/>
              <a:ext cx="51225" cy="48150"/>
            </a:xfrm>
            <a:custGeom>
              <a:avLst/>
              <a:gdLst/>
              <a:ahLst/>
              <a:cxnLst/>
              <a:rect l="l" t="t" r="r" b="b"/>
              <a:pathLst>
                <a:path w="2049" h="1926" extrusionOk="0">
                  <a:moveTo>
                    <a:pt x="1683" y="1"/>
                  </a:moveTo>
                  <a:cubicBezTo>
                    <a:pt x="1654" y="1"/>
                    <a:pt x="1625" y="4"/>
                    <a:pt x="1596" y="11"/>
                  </a:cubicBezTo>
                  <a:cubicBezTo>
                    <a:pt x="1406" y="59"/>
                    <a:pt x="1239" y="130"/>
                    <a:pt x="1096" y="226"/>
                  </a:cubicBezTo>
                  <a:cubicBezTo>
                    <a:pt x="930" y="321"/>
                    <a:pt x="787" y="416"/>
                    <a:pt x="668" y="511"/>
                  </a:cubicBezTo>
                  <a:cubicBezTo>
                    <a:pt x="525" y="630"/>
                    <a:pt x="406" y="773"/>
                    <a:pt x="287" y="892"/>
                  </a:cubicBezTo>
                  <a:cubicBezTo>
                    <a:pt x="191" y="1035"/>
                    <a:pt x="96" y="1202"/>
                    <a:pt x="25" y="1392"/>
                  </a:cubicBezTo>
                  <a:cubicBezTo>
                    <a:pt x="1" y="1464"/>
                    <a:pt x="1" y="1535"/>
                    <a:pt x="25" y="1607"/>
                  </a:cubicBezTo>
                  <a:cubicBezTo>
                    <a:pt x="66" y="1793"/>
                    <a:pt x="234" y="1926"/>
                    <a:pt x="418" y="1926"/>
                  </a:cubicBezTo>
                  <a:cubicBezTo>
                    <a:pt x="445" y="1926"/>
                    <a:pt x="473" y="1923"/>
                    <a:pt x="501" y="1916"/>
                  </a:cubicBezTo>
                  <a:cubicBezTo>
                    <a:pt x="691" y="1869"/>
                    <a:pt x="858" y="1774"/>
                    <a:pt x="1025" y="1678"/>
                  </a:cubicBezTo>
                  <a:cubicBezTo>
                    <a:pt x="1168" y="1583"/>
                    <a:pt x="1311" y="1488"/>
                    <a:pt x="1430" y="1369"/>
                  </a:cubicBezTo>
                  <a:cubicBezTo>
                    <a:pt x="1549" y="1250"/>
                    <a:pt x="1668" y="1107"/>
                    <a:pt x="1787" y="964"/>
                  </a:cubicBezTo>
                  <a:cubicBezTo>
                    <a:pt x="1882" y="821"/>
                    <a:pt x="1977" y="654"/>
                    <a:pt x="2049" y="488"/>
                  </a:cubicBezTo>
                  <a:cubicBezTo>
                    <a:pt x="2049" y="416"/>
                    <a:pt x="2049" y="345"/>
                    <a:pt x="2049" y="273"/>
                  </a:cubicBezTo>
                  <a:cubicBezTo>
                    <a:pt x="2008" y="111"/>
                    <a:pt x="1847" y="1"/>
                    <a:pt x="1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4"/>
            <p:cNvSpPr/>
            <p:nvPr/>
          </p:nvSpPr>
          <p:spPr>
            <a:xfrm>
              <a:off x="7184250" y="2831313"/>
              <a:ext cx="51225" cy="59275"/>
            </a:xfrm>
            <a:custGeom>
              <a:avLst/>
              <a:gdLst/>
              <a:ahLst/>
              <a:cxnLst/>
              <a:rect l="l" t="t" r="r" b="b"/>
              <a:pathLst>
                <a:path w="2049" h="2371" extrusionOk="0">
                  <a:moveTo>
                    <a:pt x="1687" y="0"/>
                  </a:moveTo>
                  <a:cubicBezTo>
                    <a:pt x="1623" y="0"/>
                    <a:pt x="1559" y="19"/>
                    <a:pt x="1500" y="61"/>
                  </a:cubicBezTo>
                  <a:cubicBezTo>
                    <a:pt x="1334" y="156"/>
                    <a:pt x="1167" y="299"/>
                    <a:pt x="1024" y="442"/>
                  </a:cubicBezTo>
                  <a:cubicBezTo>
                    <a:pt x="881" y="561"/>
                    <a:pt x="762" y="704"/>
                    <a:pt x="643" y="846"/>
                  </a:cubicBezTo>
                  <a:cubicBezTo>
                    <a:pt x="524" y="1013"/>
                    <a:pt x="405" y="1156"/>
                    <a:pt x="310" y="1323"/>
                  </a:cubicBezTo>
                  <a:cubicBezTo>
                    <a:pt x="191" y="1489"/>
                    <a:pt x="95" y="1680"/>
                    <a:pt x="48" y="1847"/>
                  </a:cubicBezTo>
                  <a:cubicBezTo>
                    <a:pt x="0" y="1942"/>
                    <a:pt x="0" y="2037"/>
                    <a:pt x="48" y="2109"/>
                  </a:cubicBezTo>
                  <a:cubicBezTo>
                    <a:pt x="103" y="2275"/>
                    <a:pt x="246" y="2370"/>
                    <a:pt x="396" y="2370"/>
                  </a:cubicBezTo>
                  <a:cubicBezTo>
                    <a:pt x="439" y="2370"/>
                    <a:pt x="482" y="2363"/>
                    <a:pt x="524" y="2347"/>
                  </a:cubicBezTo>
                  <a:cubicBezTo>
                    <a:pt x="738" y="2251"/>
                    <a:pt x="929" y="2156"/>
                    <a:pt x="1096" y="2013"/>
                  </a:cubicBezTo>
                  <a:cubicBezTo>
                    <a:pt x="1262" y="1870"/>
                    <a:pt x="1405" y="1704"/>
                    <a:pt x="1524" y="1537"/>
                  </a:cubicBezTo>
                  <a:cubicBezTo>
                    <a:pt x="1643" y="1370"/>
                    <a:pt x="1762" y="1204"/>
                    <a:pt x="1858" y="1013"/>
                  </a:cubicBezTo>
                  <a:cubicBezTo>
                    <a:pt x="1953" y="799"/>
                    <a:pt x="2024" y="608"/>
                    <a:pt x="2048" y="394"/>
                  </a:cubicBezTo>
                  <a:cubicBezTo>
                    <a:pt x="2048" y="299"/>
                    <a:pt x="2024" y="227"/>
                    <a:pt x="2001" y="156"/>
                  </a:cubicBezTo>
                  <a:cubicBezTo>
                    <a:pt x="1923" y="63"/>
                    <a:pt x="1806" y="0"/>
                    <a:pt x="16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4"/>
            <p:cNvSpPr/>
            <p:nvPr/>
          </p:nvSpPr>
          <p:spPr>
            <a:xfrm>
              <a:off x="7225925" y="2882963"/>
              <a:ext cx="42875" cy="51425"/>
            </a:xfrm>
            <a:custGeom>
              <a:avLst/>
              <a:gdLst/>
              <a:ahLst/>
              <a:cxnLst/>
              <a:rect l="l" t="t" r="r" b="b"/>
              <a:pathLst>
                <a:path w="1715" h="2057" extrusionOk="0">
                  <a:moveTo>
                    <a:pt x="1330" y="1"/>
                  </a:moveTo>
                  <a:cubicBezTo>
                    <a:pt x="1273" y="1"/>
                    <a:pt x="1217" y="14"/>
                    <a:pt x="1167" y="43"/>
                  </a:cubicBezTo>
                  <a:cubicBezTo>
                    <a:pt x="1000" y="138"/>
                    <a:pt x="857" y="233"/>
                    <a:pt x="738" y="352"/>
                  </a:cubicBezTo>
                  <a:cubicBezTo>
                    <a:pt x="619" y="447"/>
                    <a:pt x="524" y="566"/>
                    <a:pt x="429" y="709"/>
                  </a:cubicBezTo>
                  <a:cubicBezTo>
                    <a:pt x="334" y="828"/>
                    <a:pt x="238" y="971"/>
                    <a:pt x="167" y="1114"/>
                  </a:cubicBezTo>
                  <a:cubicBezTo>
                    <a:pt x="95" y="1257"/>
                    <a:pt x="48" y="1424"/>
                    <a:pt x="24" y="1590"/>
                  </a:cubicBezTo>
                  <a:cubicBezTo>
                    <a:pt x="0" y="1662"/>
                    <a:pt x="0" y="1733"/>
                    <a:pt x="48" y="1805"/>
                  </a:cubicBezTo>
                  <a:cubicBezTo>
                    <a:pt x="100" y="1963"/>
                    <a:pt x="244" y="2056"/>
                    <a:pt x="401" y="2056"/>
                  </a:cubicBezTo>
                  <a:cubicBezTo>
                    <a:pt x="457" y="2056"/>
                    <a:pt x="515" y="2044"/>
                    <a:pt x="572" y="2019"/>
                  </a:cubicBezTo>
                  <a:cubicBezTo>
                    <a:pt x="715" y="1948"/>
                    <a:pt x="881" y="1852"/>
                    <a:pt x="1024" y="1733"/>
                  </a:cubicBezTo>
                  <a:cubicBezTo>
                    <a:pt x="1143" y="1614"/>
                    <a:pt x="1262" y="1495"/>
                    <a:pt x="1358" y="1352"/>
                  </a:cubicBezTo>
                  <a:cubicBezTo>
                    <a:pt x="1453" y="1209"/>
                    <a:pt x="1524" y="1043"/>
                    <a:pt x="1596" y="900"/>
                  </a:cubicBezTo>
                  <a:cubicBezTo>
                    <a:pt x="1667" y="733"/>
                    <a:pt x="1691" y="543"/>
                    <a:pt x="1715" y="376"/>
                  </a:cubicBezTo>
                  <a:cubicBezTo>
                    <a:pt x="1715" y="305"/>
                    <a:pt x="1691" y="257"/>
                    <a:pt x="1667" y="209"/>
                  </a:cubicBezTo>
                  <a:cubicBezTo>
                    <a:pt x="1600" y="76"/>
                    <a:pt x="1463" y="1"/>
                    <a:pt x="1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7258075" y="2931163"/>
              <a:ext cx="44675" cy="56925"/>
            </a:xfrm>
            <a:custGeom>
              <a:avLst/>
              <a:gdLst/>
              <a:ahLst/>
              <a:cxnLst/>
              <a:rect l="l" t="t" r="r" b="b"/>
              <a:pathLst>
                <a:path w="1787" h="2277" extrusionOk="0">
                  <a:moveTo>
                    <a:pt x="1405" y="1"/>
                  </a:moveTo>
                  <a:cubicBezTo>
                    <a:pt x="1347" y="1"/>
                    <a:pt x="1289" y="14"/>
                    <a:pt x="1238" y="44"/>
                  </a:cubicBezTo>
                  <a:cubicBezTo>
                    <a:pt x="1072" y="139"/>
                    <a:pt x="929" y="258"/>
                    <a:pt x="786" y="401"/>
                  </a:cubicBezTo>
                  <a:cubicBezTo>
                    <a:pt x="643" y="520"/>
                    <a:pt x="548" y="663"/>
                    <a:pt x="429" y="806"/>
                  </a:cubicBezTo>
                  <a:cubicBezTo>
                    <a:pt x="334" y="948"/>
                    <a:pt x="238" y="1115"/>
                    <a:pt x="167" y="1282"/>
                  </a:cubicBezTo>
                  <a:cubicBezTo>
                    <a:pt x="72" y="1449"/>
                    <a:pt x="24" y="1639"/>
                    <a:pt x="0" y="1830"/>
                  </a:cubicBezTo>
                  <a:cubicBezTo>
                    <a:pt x="0" y="1925"/>
                    <a:pt x="0" y="1996"/>
                    <a:pt x="48" y="2068"/>
                  </a:cubicBezTo>
                  <a:cubicBezTo>
                    <a:pt x="115" y="2201"/>
                    <a:pt x="252" y="2276"/>
                    <a:pt x="402" y="2276"/>
                  </a:cubicBezTo>
                  <a:cubicBezTo>
                    <a:pt x="465" y="2276"/>
                    <a:pt x="532" y="2263"/>
                    <a:pt x="595" y="2234"/>
                  </a:cubicBezTo>
                  <a:cubicBezTo>
                    <a:pt x="738" y="2139"/>
                    <a:pt x="905" y="2020"/>
                    <a:pt x="1024" y="1877"/>
                  </a:cubicBezTo>
                  <a:cubicBezTo>
                    <a:pt x="1167" y="1734"/>
                    <a:pt x="1262" y="1591"/>
                    <a:pt x="1358" y="1449"/>
                  </a:cubicBezTo>
                  <a:cubicBezTo>
                    <a:pt x="1477" y="1282"/>
                    <a:pt x="1548" y="1115"/>
                    <a:pt x="1619" y="948"/>
                  </a:cubicBezTo>
                  <a:cubicBezTo>
                    <a:pt x="1691" y="782"/>
                    <a:pt x="1739" y="591"/>
                    <a:pt x="1786" y="401"/>
                  </a:cubicBezTo>
                  <a:cubicBezTo>
                    <a:pt x="1786" y="329"/>
                    <a:pt x="1762" y="258"/>
                    <a:pt x="1739" y="186"/>
                  </a:cubicBezTo>
                  <a:cubicBezTo>
                    <a:pt x="1672" y="71"/>
                    <a:pt x="1537" y="1"/>
                    <a:pt x="14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4"/>
            <p:cNvSpPr/>
            <p:nvPr/>
          </p:nvSpPr>
          <p:spPr>
            <a:xfrm>
              <a:off x="7303900" y="2976213"/>
              <a:ext cx="39925" cy="43025"/>
            </a:xfrm>
            <a:custGeom>
              <a:avLst/>
              <a:gdLst/>
              <a:ahLst/>
              <a:cxnLst/>
              <a:rect l="l" t="t" r="r" b="b"/>
              <a:pathLst>
                <a:path w="1597" h="1721" extrusionOk="0">
                  <a:moveTo>
                    <a:pt x="1177" y="0"/>
                  </a:moveTo>
                  <a:cubicBezTo>
                    <a:pt x="1125" y="0"/>
                    <a:pt x="1074" y="9"/>
                    <a:pt x="1025" y="28"/>
                  </a:cubicBezTo>
                  <a:lnTo>
                    <a:pt x="1001" y="51"/>
                  </a:lnTo>
                  <a:cubicBezTo>
                    <a:pt x="882" y="123"/>
                    <a:pt x="763" y="194"/>
                    <a:pt x="668" y="290"/>
                  </a:cubicBezTo>
                  <a:cubicBezTo>
                    <a:pt x="572" y="361"/>
                    <a:pt x="501" y="432"/>
                    <a:pt x="406" y="528"/>
                  </a:cubicBezTo>
                  <a:cubicBezTo>
                    <a:pt x="334" y="599"/>
                    <a:pt x="263" y="694"/>
                    <a:pt x="215" y="790"/>
                  </a:cubicBezTo>
                  <a:cubicBezTo>
                    <a:pt x="144" y="909"/>
                    <a:pt x="72" y="1028"/>
                    <a:pt x="48" y="1147"/>
                  </a:cubicBezTo>
                  <a:lnTo>
                    <a:pt x="25" y="1195"/>
                  </a:lnTo>
                  <a:cubicBezTo>
                    <a:pt x="1" y="1242"/>
                    <a:pt x="1" y="1290"/>
                    <a:pt x="1" y="1337"/>
                  </a:cubicBezTo>
                  <a:cubicBezTo>
                    <a:pt x="1" y="1540"/>
                    <a:pt x="170" y="1720"/>
                    <a:pt x="389" y="1720"/>
                  </a:cubicBezTo>
                  <a:cubicBezTo>
                    <a:pt x="402" y="1720"/>
                    <a:pt x="416" y="1720"/>
                    <a:pt x="429" y="1718"/>
                  </a:cubicBezTo>
                  <a:cubicBezTo>
                    <a:pt x="596" y="1718"/>
                    <a:pt x="763" y="1671"/>
                    <a:pt x="906" y="1576"/>
                  </a:cubicBezTo>
                  <a:cubicBezTo>
                    <a:pt x="1049" y="1480"/>
                    <a:pt x="1168" y="1385"/>
                    <a:pt x="1263" y="1242"/>
                  </a:cubicBezTo>
                  <a:cubicBezTo>
                    <a:pt x="1382" y="1123"/>
                    <a:pt x="1454" y="980"/>
                    <a:pt x="1525" y="837"/>
                  </a:cubicBezTo>
                  <a:cubicBezTo>
                    <a:pt x="1573" y="671"/>
                    <a:pt x="1596" y="504"/>
                    <a:pt x="1573" y="337"/>
                  </a:cubicBezTo>
                  <a:cubicBezTo>
                    <a:pt x="1573" y="290"/>
                    <a:pt x="1573" y="242"/>
                    <a:pt x="1549" y="218"/>
                  </a:cubicBezTo>
                  <a:cubicBezTo>
                    <a:pt x="1478" y="76"/>
                    <a:pt x="1328" y="0"/>
                    <a:pt x="11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4"/>
            <p:cNvSpPr/>
            <p:nvPr/>
          </p:nvSpPr>
          <p:spPr>
            <a:xfrm>
              <a:off x="7331900" y="3019313"/>
              <a:ext cx="49425" cy="54950"/>
            </a:xfrm>
            <a:custGeom>
              <a:avLst/>
              <a:gdLst/>
              <a:ahLst/>
              <a:cxnLst/>
              <a:rect l="l" t="t" r="r" b="b"/>
              <a:pathLst>
                <a:path w="1977" h="2198" extrusionOk="0">
                  <a:moveTo>
                    <a:pt x="1610" y="0"/>
                  </a:moveTo>
                  <a:cubicBezTo>
                    <a:pt x="1557" y="0"/>
                    <a:pt x="1503" y="14"/>
                    <a:pt x="1453" y="42"/>
                  </a:cubicBezTo>
                  <a:cubicBezTo>
                    <a:pt x="1286" y="137"/>
                    <a:pt x="1119" y="233"/>
                    <a:pt x="976" y="375"/>
                  </a:cubicBezTo>
                  <a:cubicBezTo>
                    <a:pt x="834" y="495"/>
                    <a:pt x="715" y="614"/>
                    <a:pt x="595" y="756"/>
                  </a:cubicBezTo>
                  <a:cubicBezTo>
                    <a:pt x="476" y="876"/>
                    <a:pt x="357" y="1018"/>
                    <a:pt x="262" y="1185"/>
                  </a:cubicBezTo>
                  <a:cubicBezTo>
                    <a:pt x="167" y="1328"/>
                    <a:pt x="72" y="1495"/>
                    <a:pt x="24" y="1685"/>
                  </a:cubicBezTo>
                  <a:cubicBezTo>
                    <a:pt x="0" y="1757"/>
                    <a:pt x="0" y="1852"/>
                    <a:pt x="24" y="1923"/>
                  </a:cubicBezTo>
                  <a:cubicBezTo>
                    <a:pt x="83" y="2101"/>
                    <a:pt x="241" y="2197"/>
                    <a:pt x="416" y="2197"/>
                  </a:cubicBezTo>
                  <a:cubicBezTo>
                    <a:pt x="452" y="2197"/>
                    <a:pt x="488" y="2193"/>
                    <a:pt x="524" y="2185"/>
                  </a:cubicBezTo>
                  <a:cubicBezTo>
                    <a:pt x="715" y="2114"/>
                    <a:pt x="881" y="1995"/>
                    <a:pt x="1048" y="1876"/>
                  </a:cubicBezTo>
                  <a:cubicBezTo>
                    <a:pt x="1191" y="1757"/>
                    <a:pt x="1334" y="1614"/>
                    <a:pt x="1453" y="1471"/>
                  </a:cubicBezTo>
                  <a:cubicBezTo>
                    <a:pt x="1572" y="1304"/>
                    <a:pt x="1691" y="1161"/>
                    <a:pt x="1786" y="971"/>
                  </a:cubicBezTo>
                  <a:cubicBezTo>
                    <a:pt x="1858" y="804"/>
                    <a:pt x="1929" y="614"/>
                    <a:pt x="1977" y="399"/>
                  </a:cubicBezTo>
                  <a:cubicBezTo>
                    <a:pt x="1977" y="328"/>
                    <a:pt x="1953" y="256"/>
                    <a:pt x="1929" y="209"/>
                  </a:cubicBezTo>
                  <a:cubicBezTo>
                    <a:pt x="1862" y="75"/>
                    <a:pt x="1737" y="0"/>
                    <a:pt x="16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7372975" y="3065738"/>
              <a:ext cx="39900" cy="42625"/>
            </a:xfrm>
            <a:custGeom>
              <a:avLst/>
              <a:gdLst/>
              <a:ahLst/>
              <a:cxnLst/>
              <a:rect l="l" t="t" r="r" b="b"/>
              <a:pathLst>
                <a:path w="1596" h="1705" extrusionOk="0">
                  <a:moveTo>
                    <a:pt x="1233" y="0"/>
                  </a:moveTo>
                  <a:cubicBezTo>
                    <a:pt x="1196" y="0"/>
                    <a:pt x="1158" y="6"/>
                    <a:pt x="1120" y="19"/>
                  </a:cubicBezTo>
                  <a:cubicBezTo>
                    <a:pt x="977" y="43"/>
                    <a:pt x="834" y="114"/>
                    <a:pt x="715" y="209"/>
                  </a:cubicBezTo>
                  <a:cubicBezTo>
                    <a:pt x="596" y="281"/>
                    <a:pt x="500" y="376"/>
                    <a:pt x="405" y="471"/>
                  </a:cubicBezTo>
                  <a:cubicBezTo>
                    <a:pt x="310" y="566"/>
                    <a:pt x="215" y="686"/>
                    <a:pt x="143" y="805"/>
                  </a:cubicBezTo>
                  <a:cubicBezTo>
                    <a:pt x="72" y="948"/>
                    <a:pt x="24" y="1090"/>
                    <a:pt x="0" y="1233"/>
                  </a:cubicBezTo>
                  <a:cubicBezTo>
                    <a:pt x="0" y="1281"/>
                    <a:pt x="0" y="1352"/>
                    <a:pt x="0" y="1400"/>
                  </a:cubicBezTo>
                  <a:cubicBezTo>
                    <a:pt x="59" y="1576"/>
                    <a:pt x="215" y="1704"/>
                    <a:pt x="401" y="1704"/>
                  </a:cubicBezTo>
                  <a:cubicBezTo>
                    <a:pt x="441" y="1704"/>
                    <a:pt x="482" y="1698"/>
                    <a:pt x="524" y="1686"/>
                  </a:cubicBezTo>
                  <a:cubicBezTo>
                    <a:pt x="667" y="1662"/>
                    <a:pt x="810" y="1591"/>
                    <a:pt x="929" y="1495"/>
                  </a:cubicBezTo>
                  <a:cubicBezTo>
                    <a:pt x="1048" y="1400"/>
                    <a:pt x="1143" y="1305"/>
                    <a:pt x="1215" y="1209"/>
                  </a:cubicBezTo>
                  <a:cubicBezTo>
                    <a:pt x="1310" y="1090"/>
                    <a:pt x="1382" y="971"/>
                    <a:pt x="1453" y="852"/>
                  </a:cubicBezTo>
                  <a:cubicBezTo>
                    <a:pt x="1524" y="709"/>
                    <a:pt x="1572" y="566"/>
                    <a:pt x="1596" y="424"/>
                  </a:cubicBezTo>
                  <a:cubicBezTo>
                    <a:pt x="1596" y="376"/>
                    <a:pt x="1596" y="352"/>
                    <a:pt x="1596" y="305"/>
                  </a:cubicBezTo>
                  <a:cubicBezTo>
                    <a:pt x="1557" y="128"/>
                    <a:pt x="1405" y="0"/>
                    <a:pt x="12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4"/>
            <p:cNvSpPr/>
            <p:nvPr/>
          </p:nvSpPr>
          <p:spPr>
            <a:xfrm>
              <a:off x="7403325" y="3107788"/>
              <a:ext cx="44675" cy="50950"/>
            </a:xfrm>
            <a:custGeom>
              <a:avLst/>
              <a:gdLst/>
              <a:ahLst/>
              <a:cxnLst/>
              <a:rect l="l" t="t" r="r" b="b"/>
              <a:pathLst>
                <a:path w="1787" h="2038" extrusionOk="0">
                  <a:moveTo>
                    <a:pt x="1408" y="1"/>
                  </a:moveTo>
                  <a:cubicBezTo>
                    <a:pt x="1360" y="1"/>
                    <a:pt x="1311" y="10"/>
                    <a:pt x="1263" y="28"/>
                  </a:cubicBezTo>
                  <a:cubicBezTo>
                    <a:pt x="1096" y="99"/>
                    <a:pt x="953" y="194"/>
                    <a:pt x="811" y="313"/>
                  </a:cubicBezTo>
                  <a:cubicBezTo>
                    <a:pt x="691" y="409"/>
                    <a:pt x="572" y="528"/>
                    <a:pt x="453" y="647"/>
                  </a:cubicBezTo>
                  <a:cubicBezTo>
                    <a:pt x="358" y="790"/>
                    <a:pt x="263" y="933"/>
                    <a:pt x="191" y="1075"/>
                  </a:cubicBezTo>
                  <a:cubicBezTo>
                    <a:pt x="96" y="1218"/>
                    <a:pt x="48" y="1385"/>
                    <a:pt x="1" y="1576"/>
                  </a:cubicBezTo>
                  <a:cubicBezTo>
                    <a:pt x="1" y="1647"/>
                    <a:pt x="1" y="1718"/>
                    <a:pt x="48" y="1790"/>
                  </a:cubicBezTo>
                  <a:cubicBezTo>
                    <a:pt x="103" y="1934"/>
                    <a:pt x="253" y="2038"/>
                    <a:pt x="415" y="2038"/>
                  </a:cubicBezTo>
                  <a:cubicBezTo>
                    <a:pt x="467" y="2038"/>
                    <a:pt x="521" y="2027"/>
                    <a:pt x="572" y="2004"/>
                  </a:cubicBezTo>
                  <a:cubicBezTo>
                    <a:pt x="715" y="1933"/>
                    <a:pt x="882" y="1837"/>
                    <a:pt x="1001" y="1718"/>
                  </a:cubicBezTo>
                  <a:cubicBezTo>
                    <a:pt x="1144" y="1623"/>
                    <a:pt x="1239" y="1480"/>
                    <a:pt x="1358" y="1361"/>
                  </a:cubicBezTo>
                  <a:cubicBezTo>
                    <a:pt x="1454" y="1218"/>
                    <a:pt x="1549" y="1075"/>
                    <a:pt x="1620" y="933"/>
                  </a:cubicBezTo>
                  <a:cubicBezTo>
                    <a:pt x="1692" y="766"/>
                    <a:pt x="1739" y="599"/>
                    <a:pt x="1787" y="432"/>
                  </a:cubicBezTo>
                  <a:cubicBezTo>
                    <a:pt x="1787" y="361"/>
                    <a:pt x="1787" y="290"/>
                    <a:pt x="1763" y="242"/>
                  </a:cubicBezTo>
                  <a:cubicBezTo>
                    <a:pt x="1692" y="81"/>
                    <a:pt x="1553" y="1"/>
                    <a:pt x="14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4"/>
            <p:cNvSpPr/>
            <p:nvPr/>
          </p:nvSpPr>
          <p:spPr>
            <a:xfrm>
              <a:off x="7446525" y="3153113"/>
              <a:ext cx="46125" cy="51100"/>
            </a:xfrm>
            <a:custGeom>
              <a:avLst/>
              <a:gdLst/>
              <a:ahLst/>
              <a:cxnLst/>
              <a:rect l="l" t="t" r="r" b="b"/>
              <a:pathLst>
                <a:path w="1845" h="2044" extrusionOk="0">
                  <a:moveTo>
                    <a:pt x="1467" y="1"/>
                  </a:moveTo>
                  <a:cubicBezTo>
                    <a:pt x="1403" y="1"/>
                    <a:pt x="1337" y="17"/>
                    <a:pt x="1273" y="48"/>
                  </a:cubicBezTo>
                  <a:cubicBezTo>
                    <a:pt x="1131" y="144"/>
                    <a:pt x="988" y="239"/>
                    <a:pt x="869" y="358"/>
                  </a:cubicBezTo>
                  <a:cubicBezTo>
                    <a:pt x="750" y="453"/>
                    <a:pt x="654" y="572"/>
                    <a:pt x="535" y="691"/>
                  </a:cubicBezTo>
                  <a:cubicBezTo>
                    <a:pt x="440" y="810"/>
                    <a:pt x="369" y="929"/>
                    <a:pt x="273" y="1072"/>
                  </a:cubicBezTo>
                  <a:cubicBezTo>
                    <a:pt x="202" y="1215"/>
                    <a:pt x="130" y="1358"/>
                    <a:pt x="83" y="1525"/>
                  </a:cubicBezTo>
                  <a:lnTo>
                    <a:pt x="83" y="1549"/>
                  </a:lnTo>
                  <a:cubicBezTo>
                    <a:pt x="0" y="1796"/>
                    <a:pt x="186" y="2044"/>
                    <a:pt x="438" y="2044"/>
                  </a:cubicBezTo>
                  <a:cubicBezTo>
                    <a:pt x="477" y="2044"/>
                    <a:pt x="518" y="2038"/>
                    <a:pt x="559" y="2025"/>
                  </a:cubicBezTo>
                  <a:cubicBezTo>
                    <a:pt x="750" y="1977"/>
                    <a:pt x="916" y="1906"/>
                    <a:pt x="1059" y="1787"/>
                  </a:cubicBezTo>
                  <a:cubicBezTo>
                    <a:pt x="1202" y="1668"/>
                    <a:pt x="1321" y="1525"/>
                    <a:pt x="1440" y="1382"/>
                  </a:cubicBezTo>
                  <a:cubicBezTo>
                    <a:pt x="1559" y="1239"/>
                    <a:pt x="1631" y="1072"/>
                    <a:pt x="1702" y="906"/>
                  </a:cubicBezTo>
                  <a:cubicBezTo>
                    <a:pt x="1774" y="739"/>
                    <a:pt x="1821" y="548"/>
                    <a:pt x="1845" y="358"/>
                  </a:cubicBezTo>
                  <a:cubicBezTo>
                    <a:pt x="1821" y="286"/>
                    <a:pt x="1821" y="239"/>
                    <a:pt x="1774" y="191"/>
                  </a:cubicBezTo>
                  <a:cubicBezTo>
                    <a:pt x="1710" y="64"/>
                    <a:pt x="1594" y="1"/>
                    <a:pt x="14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4"/>
            <p:cNvSpPr/>
            <p:nvPr/>
          </p:nvSpPr>
          <p:spPr>
            <a:xfrm>
              <a:off x="6993125" y="2655938"/>
              <a:ext cx="39925" cy="47700"/>
            </a:xfrm>
            <a:custGeom>
              <a:avLst/>
              <a:gdLst/>
              <a:ahLst/>
              <a:cxnLst/>
              <a:rect l="l" t="t" r="r" b="b"/>
              <a:pathLst>
                <a:path w="1597" h="1908" extrusionOk="0">
                  <a:moveTo>
                    <a:pt x="393" y="1"/>
                  </a:moveTo>
                  <a:cubicBezTo>
                    <a:pt x="194" y="1"/>
                    <a:pt x="24" y="183"/>
                    <a:pt x="24" y="408"/>
                  </a:cubicBezTo>
                  <a:cubicBezTo>
                    <a:pt x="1" y="574"/>
                    <a:pt x="48" y="717"/>
                    <a:pt x="96" y="884"/>
                  </a:cubicBezTo>
                  <a:cubicBezTo>
                    <a:pt x="167" y="1027"/>
                    <a:pt x="239" y="1170"/>
                    <a:pt x="334" y="1289"/>
                  </a:cubicBezTo>
                  <a:cubicBezTo>
                    <a:pt x="429" y="1432"/>
                    <a:pt x="525" y="1551"/>
                    <a:pt x="644" y="1646"/>
                  </a:cubicBezTo>
                  <a:cubicBezTo>
                    <a:pt x="787" y="1741"/>
                    <a:pt x="929" y="1836"/>
                    <a:pt x="1072" y="1884"/>
                  </a:cubicBezTo>
                  <a:cubicBezTo>
                    <a:pt x="1120" y="1908"/>
                    <a:pt x="1191" y="1908"/>
                    <a:pt x="1239" y="1908"/>
                  </a:cubicBezTo>
                  <a:cubicBezTo>
                    <a:pt x="1430" y="1884"/>
                    <a:pt x="1596" y="1693"/>
                    <a:pt x="1572" y="1479"/>
                  </a:cubicBezTo>
                  <a:cubicBezTo>
                    <a:pt x="1549" y="1336"/>
                    <a:pt x="1501" y="1170"/>
                    <a:pt x="1453" y="1027"/>
                  </a:cubicBezTo>
                  <a:cubicBezTo>
                    <a:pt x="1382" y="908"/>
                    <a:pt x="1334" y="765"/>
                    <a:pt x="1239" y="646"/>
                  </a:cubicBezTo>
                  <a:cubicBezTo>
                    <a:pt x="1168" y="527"/>
                    <a:pt x="1072" y="431"/>
                    <a:pt x="977" y="312"/>
                  </a:cubicBezTo>
                  <a:cubicBezTo>
                    <a:pt x="882" y="217"/>
                    <a:pt x="739" y="122"/>
                    <a:pt x="620" y="50"/>
                  </a:cubicBezTo>
                  <a:cubicBezTo>
                    <a:pt x="548" y="3"/>
                    <a:pt x="501" y="3"/>
                    <a:pt x="429" y="3"/>
                  </a:cubicBezTo>
                  <a:cubicBezTo>
                    <a:pt x="417" y="1"/>
                    <a:pt x="405" y="1"/>
                    <a:pt x="3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4"/>
            <p:cNvSpPr/>
            <p:nvPr/>
          </p:nvSpPr>
          <p:spPr>
            <a:xfrm>
              <a:off x="6951450" y="2680988"/>
              <a:ext cx="39925" cy="40525"/>
            </a:xfrm>
            <a:custGeom>
              <a:avLst/>
              <a:gdLst/>
              <a:ahLst/>
              <a:cxnLst/>
              <a:rect l="l" t="t" r="r" b="b"/>
              <a:pathLst>
                <a:path w="1597" h="1621" extrusionOk="0">
                  <a:moveTo>
                    <a:pt x="405" y="1"/>
                  </a:moveTo>
                  <a:cubicBezTo>
                    <a:pt x="167" y="25"/>
                    <a:pt x="1" y="239"/>
                    <a:pt x="24" y="477"/>
                  </a:cubicBezTo>
                  <a:cubicBezTo>
                    <a:pt x="48" y="620"/>
                    <a:pt x="72" y="763"/>
                    <a:pt x="144" y="882"/>
                  </a:cubicBezTo>
                  <a:cubicBezTo>
                    <a:pt x="215" y="1001"/>
                    <a:pt x="286" y="1096"/>
                    <a:pt x="382" y="1192"/>
                  </a:cubicBezTo>
                  <a:cubicBezTo>
                    <a:pt x="477" y="1287"/>
                    <a:pt x="572" y="1382"/>
                    <a:pt x="691" y="1454"/>
                  </a:cubicBezTo>
                  <a:cubicBezTo>
                    <a:pt x="810" y="1525"/>
                    <a:pt x="929" y="1573"/>
                    <a:pt x="1072" y="1620"/>
                  </a:cubicBezTo>
                  <a:lnTo>
                    <a:pt x="1215" y="1620"/>
                  </a:lnTo>
                  <a:cubicBezTo>
                    <a:pt x="1430" y="1596"/>
                    <a:pt x="1596" y="1382"/>
                    <a:pt x="1572" y="1168"/>
                  </a:cubicBezTo>
                  <a:cubicBezTo>
                    <a:pt x="1549" y="1025"/>
                    <a:pt x="1501" y="882"/>
                    <a:pt x="1453" y="763"/>
                  </a:cubicBezTo>
                  <a:cubicBezTo>
                    <a:pt x="1382" y="644"/>
                    <a:pt x="1310" y="525"/>
                    <a:pt x="1239" y="430"/>
                  </a:cubicBezTo>
                  <a:cubicBezTo>
                    <a:pt x="1144" y="334"/>
                    <a:pt x="1048" y="239"/>
                    <a:pt x="929" y="168"/>
                  </a:cubicBezTo>
                  <a:cubicBezTo>
                    <a:pt x="810" y="96"/>
                    <a:pt x="691" y="25"/>
                    <a:pt x="5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>
              <a:off x="6902625" y="2702438"/>
              <a:ext cx="36350" cy="41100"/>
            </a:xfrm>
            <a:custGeom>
              <a:avLst/>
              <a:gdLst/>
              <a:ahLst/>
              <a:cxnLst/>
              <a:rect l="l" t="t" r="r" b="b"/>
              <a:pathLst>
                <a:path w="1454" h="1644" extrusionOk="0">
                  <a:moveTo>
                    <a:pt x="430" y="0"/>
                  </a:moveTo>
                  <a:cubicBezTo>
                    <a:pt x="191" y="0"/>
                    <a:pt x="1" y="215"/>
                    <a:pt x="1" y="453"/>
                  </a:cubicBezTo>
                  <a:cubicBezTo>
                    <a:pt x="1" y="596"/>
                    <a:pt x="25" y="738"/>
                    <a:pt x="96" y="857"/>
                  </a:cubicBezTo>
                  <a:cubicBezTo>
                    <a:pt x="144" y="977"/>
                    <a:pt x="215" y="1072"/>
                    <a:pt x="287" y="1191"/>
                  </a:cubicBezTo>
                  <a:cubicBezTo>
                    <a:pt x="382" y="1286"/>
                    <a:pt x="453" y="1358"/>
                    <a:pt x="572" y="1453"/>
                  </a:cubicBezTo>
                  <a:cubicBezTo>
                    <a:pt x="668" y="1524"/>
                    <a:pt x="811" y="1596"/>
                    <a:pt x="953" y="1620"/>
                  </a:cubicBezTo>
                  <a:cubicBezTo>
                    <a:pt x="977" y="1643"/>
                    <a:pt x="1001" y="1643"/>
                    <a:pt x="1049" y="1643"/>
                  </a:cubicBezTo>
                  <a:cubicBezTo>
                    <a:pt x="1263" y="1643"/>
                    <a:pt x="1454" y="1453"/>
                    <a:pt x="1454" y="1239"/>
                  </a:cubicBezTo>
                  <a:cubicBezTo>
                    <a:pt x="1454" y="1096"/>
                    <a:pt x="1430" y="953"/>
                    <a:pt x="1382" y="834"/>
                  </a:cubicBezTo>
                  <a:cubicBezTo>
                    <a:pt x="1334" y="715"/>
                    <a:pt x="1263" y="596"/>
                    <a:pt x="1192" y="500"/>
                  </a:cubicBezTo>
                  <a:cubicBezTo>
                    <a:pt x="1120" y="381"/>
                    <a:pt x="1025" y="286"/>
                    <a:pt x="930" y="215"/>
                  </a:cubicBezTo>
                  <a:cubicBezTo>
                    <a:pt x="811" y="119"/>
                    <a:pt x="691" y="72"/>
                    <a:pt x="549" y="24"/>
                  </a:cubicBezTo>
                  <a:cubicBezTo>
                    <a:pt x="525" y="0"/>
                    <a:pt x="477" y="0"/>
                    <a:pt x="4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>
              <a:off x="6847850" y="2717688"/>
              <a:ext cx="44675" cy="55025"/>
            </a:xfrm>
            <a:custGeom>
              <a:avLst/>
              <a:gdLst/>
              <a:ahLst/>
              <a:cxnLst/>
              <a:rect l="l" t="t" r="r" b="b"/>
              <a:pathLst>
                <a:path w="1787" h="2201" extrusionOk="0">
                  <a:moveTo>
                    <a:pt x="443" y="0"/>
                  </a:moveTo>
                  <a:cubicBezTo>
                    <a:pt x="422" y="0"/>
                    <a:pt x="401" y="3"/>
                    <a:pt x="382" y="9"/>
                  </a:cubicBezTo>
                  <a:cubicBezTo>
                    <a:pt x="168" y="33"/>
                    <a:pt x="1" y="224"/>
                    <a:pt x="25" y="438"/>
                  </a:cubicBezTo>
                  <a:cubicBezTo>
                    <a:pt x="49" y="629"/>
                    <a:pt x="96" y="795"/>
                    <a:pt x="191" y="986"/>
                  </a:cubicBezTo>
                  <a:cubicBezTo>
                    <a:pt x="263" y="1129"/>
                    <a:pt x="334" y="1295"/>
                    <a:pt x="453" y="1438"/>
                  </a:cubicBezTo>
                  <a:cubicBezTo>
                    <a:pt x="549" y="1557"/>
                    <a:pt x="668" y="1700"/>
                    <a:pt x="787" y="1819"/>
                  </a:cubicBezTo>
                  <a:cubicBezTo>
                    <a:pt x="930" y="1962"/>
                    <a:pt x="1073" y="2057"/>
                    <a:pt x="1239" y="2153"/>
                  </a:cubicBezTo>
                  <a:cubicBezTo>
                    <a:pt x="1311" y="2176"/>
                    <a:pt x="1382" y="2200"/>
                    <a:pt x="1454" y="2200"/>
                  </a:cubicBezTo>
                  <a:cubicBezTo>
                    <a:pt x="1644" y="2176"/>
                    <a:pt x="1787" y="1986"/>
                    <a:pt x="1763" y="1795"/>
                  </a:cubicBezTo>
                  <a:cubicBezTo>
                    <a:pt x="1739" y="1605"/>
                    <a:pt x="1692" y="1414"/>
                    <a:pt x="1620" y="1248"/>
                  </a:cubicBezTo>
                  <a:cubicBezTo>
                    <a:pt x="1549" y="1081"/>
                    <a:pt x="1477" y="938"/>
                    <a:pt x="1382" y="795"/>
                  </a:cubicBezTo>
                  <a:cubicBezTo>
                    <a:pt x="1287" y="629"/>
                    <a:pt x="1168" y="509"/>
                    <a:pt x="1049" y="390"/>
                  </a:cubicBezTo>
                  <a:cubicBezTo>
                    <a:pt x="906" y="247"/>
                    <a:pt x="763" y="128"/>
                    <a:pt x="596" y="57"/>
                  </a:cubicBezTo>
                  <a:cubicBezTo>
                    <a:pt x="561" y="22"/>
                    <a:pt x="501" y="0"/>
                    <a:pt x="4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>
              <a:off x="6788675" y="2744288"/>
              <a:ext cx="57425" cy="56050"/>
            </a:xfrm>
            <a:custGeom>
              <a:avLst/>
              <a:gdLst/>
              <a:ahLst/>
              <a:cxnLst/>
              <a:rect l="l" t="t" r="r" b="b"/>
              <a:pathLst>
                <a:path w="2297" h="2242" extrusionOk="0">
                  <a:moveTo>
                    <a:pt x="451" y="1"/>
                  </a:moveTo>
                  <a:cubicBezTo>
                    <a:pt x="206" y="1"/>
                    <a:pt x="0" y="220"/>
                    <a:pt x="58" y="469"/>
                  </a:cubicBezTo>
                  <a:cubicBezTo>
                    <a:pt x="129" y="684"/>
                    <a:pt x="201" y="898"/>
                    <a:pt x="320" y="1065"/>
                  </a:cubicBezTo>
                  <a:cubicBezTo>
                    <a:pt x="439" y="1255"/>
                    <a:pt x="582" y="1422"/>
                    <a:pt x="725" y="1565"/>
                  </a:cubicBezTo>
                  <a:cubicBezTo>
                    <a:pt x="868" y="1708"/>
                    <a:pt x="1034" y="1851"/>
                    <a:pt x="1225" y="1970"/>
                  </a:cubicBezTo>
                  <a:cubicBezTo>
                    <a:pt x="1392" y="2089"/>
                    <a:pt x="1606" y="2184"/>
                    <a:pt x="1820" y="2232"/>
                  </a:cubicBezTo>
                  <a:cubicBezTo>
                    <a:pt x="1841" y="2239"/>
                    <a:pt x="1862" y="2242"/>
                    <a:pt x="1883" y="2242"/>
                  </a:cubicBezTo>
                  <a:cubicBezTo>
                    <a:pt x="1933" y="2242"/>
                    <a:pt x="1984" y="2225"/>
                    <a:pt x="2035" y="2208"/>
                  </a:cubicBezTo>
                  <a:cubicBezTo>
                    <a:pt x="2201" y="2136"/>
                    <a:pt x="2296" y="1922"/>
                    <a:pt x="2201" y="1732"/>
                  </a:cubicBezTo>
                  <a:cubicBezTo>
                    <a:pt x="2130" y="1565"/>
                    <a:pt x="2011" y="1374"/>
                    <a:pt x="1892" y="1232"/>
                  </a:cubicBezTo>
                  <a:cubicBezTo>
                    <a:pt x="1773" y="1065"/>
                    <a:pt x="1653" y="922"/>
                    <a:pt x="1534" y="779"/>
                  </a:cubicBezTo>
                  <a:cubicBezTo>
                    <a:pt x="1392" y="636"/>
                    <a:pt x="1272" y="493"/>
                    <a:pt x="1106" y="374"/>
                  </a:cubicBezTo>
                  <a:cubicBezTo>
                    <a:pt x="963" y="255"/>
                    <a:pt x="796" y="136"/>
                    <a:pt x="629" y="41"/>
                  </a:cubicBezTo>
                  <a:cubicBezTo>
                    <a:pt x="570" y="13"/>
                    <a:pt x="509" y="1"/>
                    <a:pt x="4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4"/>
            <p:cNvSpPr/>
            <p:nvPr/>
          </p:nvSpPr>
          <p:spPr>
            <a:xfrm>
              <a:off x="6740100" y="2779988"/>
              <a:ext cx="51025" cy="46300"/>
            </a:xfrm>
            <a:custGeom>
              <a:avLst/>
              <a:gdLst/>
              <a:ahLst/>
              <a:cxnLst/>
              <a:rect l="l" t="t" r="r" b="b"/>
              <a:pathLst>
                <a:path w="2041" h="1852" extrusionOk="0">
                  <a:moveTo>
                    <a:pt x="465" y="0"/>
                  </a:moveTo>
                  <a:cubicBezTo>
                    <a:pt x="429" y="0"/>
                    <a:pt x="393" y="6"/>
                    <a:pt x="358" y="18"/>
                  </a:cubicBezTo>
                  <a:cubicBezTo>
                    <a:pt x="143" y="65"/>
                    <a:pt x="0" y="280"/>
                    <a:pt x="72" y="494"/>
                  </a:cubicBezTo>
                  <a:cubicBezTo>
                    <a:pt x="96" y="661"/>
                    <a:pt x="191" y="828"/>
                    <a:pt x="286" y="994"/>
                  </a:cubicBezTo>
                  <a:cubicBezTo>
                    <a:pt x="382" y="1113"/>
                    <a:pt x="501" y="1256"/>
                    <a:pt x="620" y="1375"/>
                  </a:cubicBezTo>
                  <a:cubicBezTo>
                    <a:pt x="763" y="1471"/>
                    <a:pt x="905" y="1590"/>
                    <a:pt x="1048" y="1661"/>
                  </a:cubicBezTo>
                  <a:cubicBezTo>
                    <a:pt x="1191" y="1756"/>
                    <a:pt x="1382" y="1828"/>
                    <a:pt x="1548" y="1852"/>
                  </a:cubicBezTo>
                  <a:lnTo>
                    <a:pt x="1548" y="1828"/>
                  </a:lnTo>
                  <a:cubicBezTo>
                    <a:pt x="1569" y="1832"/>
                    <a:pt x="1590" y="1833"/>
                    <a:pt x="1611" y="1833"/>
                  </a:cubicBezTo>
                  <a:cubicBezTo>
                    <a:pt x="1846" y="1833"/>
                    <a:pt x="2041" y="1592"/>
                    <a:pt x="1953" y="1351"/>
                  </a:cubicBezTo>
                  <a:cubicBezTo>
                    <a:pt x="1882" y="1185"/>
                    <a:pt x="1810" y="1042"/>
                    <a:pt x="1715" y="899"/>
                  </a:cubicBezTo>
                  <a:cubicBezTo>
                    <a:pt x="1620" y="756"/>
                    <a:pt x="1501" y="637"/>
                    <a:pt x="1382" y="542"/>
                  </a:cubicBezTo>
                  <a:cubicBezTo>
                    <a:pt x="1286" y="423"/>
                    <a:pt x="1144" y="327"/>
                    <a:pt x="1025" y="232"/>
                  </a:cubicBezTo>
                  <a:cubicBezTo>
                    <a:pt x="882" y="137"/>
                    <a:pt x="739" y="65"/>
                    <a:pt x="572" y="18"/>
                  </a:cubicBezTo>
                  <a:cubicBezTo>
                    <a:pt x="536" y="6"/>
                    <a:pt x="501" y="0"/>
                    <a:pt x="4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4"/>
            <p:cNvSpPr/>
            <p:nvPr/>
          </p:nvSpPr>
          <p:spPr>
            <a:xfrm>
              <a:off x="6682950" y="2803788"/>
              <a:ext cx="55975" cy="49750"/>
            </a:xfrm>
            <a:custGeom>
              <a:avLst/>
              <a:gdLst/>
              <a:ahLst/>
              <a:cxnLst/>
              <a:rect l="l" t="t" r="r" b="b"/>
              <a:pathLst>
                <a:path w="2239" h="1990" extrusionOk="0">
                  <a:moveTo>
                    <a:pt x="420" y="1"/>
                  </a:moveTo>
                  <a:cubicBezTo>
                    <a:pt x="381" y="1"/>
                    <a:pt x="346" y="7"/>
                    <a:pt x="310" y="18"/>
                  </a:cubicBezTo>
                  <a:cubicBezTo>
                    <a:pt x="96" y="114"/>
                    <a:pt x="0" y="328"/>
                    <a:pt x="72" y="542"/>
                  </a:cubicBezTo>
                  <a:cubicBezTo>
                    <a:pt x="143" y="709"/>
                    <a:pt x="238" y="876"/>
                    <a:pt x="381" y="1042"/>
                  </a:cubicBezTo>
                  <a:cubicBezTo>
                    <a:pt x="477" y="1162"/>
                    <a:pt x="596" y="1304"/>
                    <a:pt x="739" y="1423"/>
                  </a:cubicBezTo>
                  <a:cubicBezTo>
                    <a:pt x="881" y="1543"/>
                    <a:pt x="1024" y="1638"/>
                    <a:pt x="1191" y="1733"/>
                  </a:cubicBezTo>
                  <a:cubicBezTo>
                    <a:pt x="1358" y="1828"/>
                    <a:pt x="1524" y="1924"/>
                    <a:pt x="1715" y="1971"/>
                  </a:cubicBezTo>
                  <a:cubicBezTo>
                    <a:pt x="1751" y="1983"/>
                    <a:pt x="1792" y="1989"/>
                    <a:pt x="1834" y="1989"/>
                  </a:cubicBezTo>
                  <a:cubicBezTo>
                    <a:pt x="1876" y="1989"/>
                    <a:pt x="1917" y="1983"/>
                    <a:pt x="1953" y="1971"/>
                  </a:cubicBezTo>
                  <a:cubicBezTo>
                    <a:pt x="2144" y="1900"/>
                    <a:pt x="2239" y="1685"/>
                    <a:pt x="2167" y="1495"/>
                  </a:cubicBezTo>
                  <a:cubicBezTo>
                    <a:pt x="2096" y="1304"/>
                    <a:pt x="1977" y="1138"/>
                    <a:pt x="1858" y="995"/>
                  </a:cubicBezTo>
                  <a:cubicBezTo>
                    <a:pt x="1763" y="852"/>
                    <a:pt x="1644" y="709"/>
                    <a:pt x="1501" y="590"/>
                  </a:cubicBezTo>
                  <a:cubicBezTo>
                    <a:pt x="1358" y="471"/>
                    <a:pt x="1215" y="352"/>
                    <a:pt x="1072" y="257"/>
                  </a:cubicBezTo>
                  <a:cubicBezTo>
                    <a:pt x="905" y="161"/>
                    <a:pt x="715" y="66"/>
                    <a:pt x="548" y="18"/>
                  </a:cubicBezTo>
                  <a:cubicBezTo>
                    <a:pt x="500" y="7"/>
                    <a:pt x="459" y="1"/>
                    <a:pt x="4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4"/>
            <p:cNvSpPr/>
            <p:nvPr/>
          </p:nvSpPr>
          <p:spPr>
            <a:xfrm>
              <a:off x="6646025" y="2845263"/>
              <a:ext cx="41700" cy="42950"/>
            </a:xfrm>
            <a:custGeom>
              <a:avLst/>
              <a:gdLst/>
              <a:ahLst/>
              <a:cxnLst/>
              <a:rect l="l" t="t" r="r" b="b"/>
              <a:pathLst>
                <a:path w="1668" h="1718" extrusionOk="0">
                  <a:moveTo>
                    <a:pt x="432" y="0"/>
                  </a:moveTo>
                  <a:cubicBezTo>
                    <a:pt x="215" y="0"/>
                    <a:pt x="47" y="161"/>
                    <a:pt x="25" y="384"/>
                  </a:cubicBezTo>
                  <a:cubicBezTo>
                    <a:pt x="1" y="550"/>
                    <a:pt x="48" y="717"/>
                    <a:pt x="120" y="884"/>
                  </a:cubicBezTo>
                  <a:cubicBezTo>
                    <a:pt x="191" y="1027"/>
                    <a:pt x="263" y="1170"/>
                    <a:pt x="382" y="1289"/>
                  </a:cubicBezTo>
                  <a:cubicBezTo>
                    <a:pt x="501" y="1408"/>
                    <a:pt x="620" y="1503"/>
                    <a:pt x="763" y="1574"/>
                  </a:cubicBezTo>
                  <a:cubicBezTo>
                    <a:pt x="930" y="1670"/>
                    <a:pt x="1072" y="1693"/>
                    <a:pt x="1263" y="1717"/>
                  </a:cubicBezTo>
                  <a:cubicBezTo>
                    <a:pt x="1287" y="1717"/>
                    <a:pt x="1334" y="1693"/>
                    <a:pt x="1358" y="1693"/>
                  </a:cubicBezTo>
                  <a:cubicBezTo>
                    <a:pt x="1573" y="1622"/>
                    <a:pt x="1668" y="1408"/>
                    <a:pt x="1596" y="1217"/>
                  </a:cubicBezTo>
                  <a:lnTo>
                    <a:pt x="1596" y="1170"/>
                  </a:lnTo>
                  <a:cubicBezTo>
                    <a:pt x="1573" y="1050"/>
                    <a:pt x="1501" y="931"/>
                    <a:pt x="1430" y="812"/>
                  </a:cubicBezTo>
                  <a:cubicBezTo>
                    <a:pt x="1358" y="717"/>
                    <a:pt x="1311" y="622"/>
                    <a:pt x="1215" y="527"/>
                  </a:cubicBezTo>
                  <a:cubicBezTo>
                    <a:pt x="1144" y="431"/>
                    <a:pt x="1072" y="360"/>
                    <a:pt x="977" y="288"/>
                  </a:cubicBezTo>
                  <a:cubicBezTo>
                    <a:pt x="882" y="193"/>
                    <a:pt x="787" y="122"/>
                    <a:pt x="668" y="74"/>
                  </a:cubicBezTo>
                  <a:lnTo>
                    <a:pt x="596" y="50"/>
                  </a:lnTo>
                  <a:cubicBezTo>
                    <a:pt x="572" y="26"/>
                    <a:pt x="525" y="3"/>
                    <a:pt x="477" y="3"/>
                  </a:cubicBezTo>
                  <a:cubicBezTo>
                    <a:pt x="462" y="1"/>
                    <a:pt x="447" y="0"/>
                    <a:pt x="4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6587675" y="2865913"/>
              <a:ext cx="51825" cy="53700"/>
            </a:xfrm>
            <a:custGeom>
              <a:avLst/>
              <a:gdLst/>
              <a:ahLst/>
              <a:cxnLst/>
              <a:rect l="l" t="t" r="r" b="b"/>
              <a:pathLst>
                <a:path w="2073" h="2148" extrusionOk="0">
                  <a:moveTo>
                    <a:pt x="413" y="0"/>
                  </a:moveTo>
                  <a:cubicBezTo>
                    <a:pt x="388" y="0"/>
                    <a:pt x="362" y="3"/>
                    <a:pt x="334" y="10"/>
                  </a:cubicBezTo>
                  <a:cubicBezTo>
                    <a:pt x="120" y="58"/>
                    <a:pt x="1" y="248"/>
                    <a:pt x="49" y="463"/>
                  </a:cubicBezTo>
                  <a:cubicBezTo>
                    <a:pt x="72" y="653"/>
                    <a:pt x="168" y="844"/>
                    <a:pt x="263" y="1034"/>
                  </a:cubicBezTo>
                  <a:cubicBezTo>
                    <a:pt x="358" y="1177"/>
                    <a:pt x="477" y="1344"/>
                    <a:pt x="620" y="1487"/>
                  </a:cubicBezTo>
                  <a:cubicBezTo>
                    <a:pt x="739" y="1630"/>
                    <a:pt x="906" y="1749"/>
                    <a:pt x="1049" y="1868"/>
                  </a:cubicBezTo>
                  <a:cubicBezTo>
                    <a:pt x="1216" y="1987"/>
                    <a:pt x="1406" y="2082"/>
                    <a:pt x="1597" y="2130"/>
                  </a:cubicBezTo>
                  <a:cubicBezTo>
                    <a:pt x="1632" y="2142"/>
                    <a:pt x="1662" y="2147"/>
                    <a:pt x="1692" y="2147"/>
                  </a:cubicBezTo>
                  <a:cubicBezTo>
                    <a:pt x="1722" y="2147"/>
                    <a:pt x="1751" y="2142"/>
                    <a:pt x="1787" y="2130"/>
                  </a:cubicBezTo>
                  <a:cubicBezTo>
                    <a:pt x="1978" y="2058"/>
                    <a:pt x="2073" y="1844"/>
                    <a:pt x="2001" y="1677"/>
                  </a:cubicBezTo>
                  <a:cubicBezTo>
                    <a:pt x="1954" y="1487"/>
                    <a:pt x="1859" y="1320"/>
                    <a:pt x="1763" y="1153"/>
                  </a:cubicBezTo>
                  <a:cubicBezTo>
                    <a:pt x="1668" y="1010"/>
                    <a:pt x="1549" y="867"/>
                    <a:pt x="1430" y="725"/>
                  </a:cubicBezTo>
                  <a:cubicBezTo>
                    <a:pt x="1311" y="582"/>
                    <a:pt x="1192" y="463"/>
                    <a:pt x="1049" y="344"/>
                  </a:cubicBezTo>
                  <a:cubicBezTo>
                    <a:pt x="906" y="224"/>
                    <a:pt x="739" y="105"/>
                    <a:pt x="573" y="34"/>
                  </a:cubicBezTo>
                  <a:cubicBezTo>
                    <a:pt x="522" y="17"/>
                    <a:pt x="472" y="0"/>
                    <a:pt x="4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6549000" y="2901438"/>
              <a:ext cx="41100" cy="43325"/>
            </a:xfrm>
            <a:custGeom>
              <a:avLst/>
              <a:gdLst/>
              <a:ahLst/>
              <a:cxnLst/>
              <a:rect l="l" t="t" r="r" b="b"/>
              <a:pathLst>
                <a:path w="1644" h="1733" extrusionOk="0">
                  <a:moveTo>
                    <a:pt x="464" y="0"/>
                  </a:moveTo>
                  <a:cubicBezTo>
                    <a:pt x="435" y="0"/>
                    <a:pt x="405" y="6"/>
                    <a:pt x="381" y="18"/>
                  </a:cubicBezTo>
                  <a:cubicBezTo>
                    <a:pt x="167" y="42"/>
                    <a:pt x="0" y="256"/>
                    <a:pt x="24" y="470"/>
                  </a:cubicBezTo>
                  <a:cubicBezTo>
                    <a:pt x="24" y="637"/>
                    <a:pt x="71" y="780"/>
                    <a:pt x="167" y="899"/>
                  </a:cubicBezTo>
                  <a:cubicBezTo>
                    <a:pt x="214" y="1042"/>
                    <a:pt x="310" y="1137"/>
                    <a:pt x="405" y="1256"/>
                  </a:cubicBezTo>
                  <a:cubicBezTo>
                    <a:pt x="500" y="1352"/>
                    <a:pt x="595" y="1447"/>
                    <a:pt x="714" y="1518"/>
                  </a:cubicBezTo>
                  <a:cubicBezTo>
                    <a:pt x="834" y="1614"/>
                    <a:pt x="976" y="1685"/>
                    <a:pt x="1119" y="1733"/>
                  </a:cubicBezTo>
                  <a:lnTo>
                    <a:pt x="1262" y="1733"/>
                  </a:lnTo>
                  <a:cubicBezTo>
                    <a:pt x="1477" y="1709"/>
                    <a:pt x="1643" y="1518"/>
                    <a:pt x="1619" y="1304"/>
                  </a:cubicBezTo>
                  <a:cubicBezTo>
                    <a:pt x="1596" y="1137"/>
                    <a:pt x="1548" y="994"/>
                    <a:pt x="1477" y="875"/>
                  </a:cubicBezTo>
                  <a:cubicBezTo>
                    <a:pt x="1405" y="732"/>
                    <a:pt x="1334" y="613"/>
                    <a:pt x="1238" y="518"/>
                  </a:cubicBezTo>
                  <a:cubicBezTo>
                    <a:pt x="1167" y="399"/>
                    <a:pt x="1072" y="304"/>
                    <a:pt x="953" y="209"/>
                  </a:cubicBezTo>
                  <a:cubicBezTo>
                    <a:pt x="834" y="113"/>
                    <a:pt x="691" y="42"/>
                    <a:pt x="548" y="18"/>
                  </a:cubicBezTo>
                  <a:cubicBezTo>
                    <a:pt x="524" y="6"/>
                    <a:pt x="494" y="0"/>
                    <a:pt x="4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6494225" y="2925238"/>
              <a:ext cx="49425" cy="48550"/>
            </a:xfrm>
            <a:custGeom>
              <a:avLst/>
              <a:gdLst/>
              <a:ahLst/>
              <a:cxnLst/>
              <a:rect l="l" t="t" r="r" b="b"/>
              <a:pathLst>
                <a:path w="1977" h="1942" extrusionOk="0">
                  <a:moveTo>
                    <a:pt x="456" y="1"/>
                  </a:moveTo>
                  <a:cubicBezTo>
                    <a:pt x="417" y="1"/>
                    <a:pt x="381" y="7"/>
                    <a:pt x="357" y="19"/>
                  </a:cubicBezTo>
                  <a:cubicBezTo>
                    <a:pt x="119" y="66"/>
                    <a:pt x="0" y="304"/>
                    <a:pt x="48" y="519"/>
                  </a:cubicBezTo>
                  <a:cubicBezTo>
                    <a:pt x="95" y="685"/>
                    <a:pt x="167" y="852"/>
                    <a:pt x="262" y="995"/>
                  </a:cubicBezTo>
                  <a:cubicBezTo>
                    <a:pt x="357" y="1138"/>
                    <a:pt x="476" y="1257"/>
                    <a:pt x="595" y="1376"/>
                  </a:cubicBezTo>
                  <a:cubicBezTo>
                    <a:pt x="715" y="1495"/>
                    <a:pt x="834" y="1590"/>
                    <a:pt x="977" y="1686"/>
                  </a:cubicBezTo>
                  <a:cubicBezTo>
                    <a:pt x="1119" y="1805"/>
                    <a:pt x="1286" y="1876"/>
                    <a:pt x="1453" y="1924"/>
                  </a:cubicBezTo>
                  <a:cubicBezTo>
                    <a:pt x="1489" y="1936"/>
                    <a:pt x="1518" y="1942"/>
                    <a:pt x="1548" y="1942"/>
                  </a:cubicBezTo>
                  <a:cubicBezTo>
                    <a:pt x="1578" y="1942"/>
                    <a:pt x="1608" y="1936"/>
                    <a:pt x="1643" y="1924"/>
                  </a:cubicBezTo>
                  <a:cubicBezTo>
                    <a:pt x="1834" y="1876"/>
                    <a:pt x="1977" y="1686"/>
                    <a:pt x="1929" y="1471"/>
                  </a:cubicBezTo>
                  <a:cubicBezTo>
                    <a:pt x="1858" y="1305"/>
                    <a:pt x="1786" y="1138"/>
                    <a:pt x="1715" y="995"/>
                  </a:cubicBezTo>
                  <a:cubicBezTo>
                    <a:pt x="1620" y="852"/>
                    <a:pt x="1524" y="709"/>
                    <a:pt x="1405" y="590"/>
                  </a:cubicBezTo>
                  <a:cubicBezTo>
                    <a:pt x="1286" y="471"/>
                    <a:pt x="1167" y="352"/>
                    <a:pt x="1024" y="257"/>
                  </a:cubicBezTo>
                  <a:cubicBezTo>
                    <a:pt x="881" y="161"/>
                    <a:pt x="738" y="66"/>
                    <a:pt x="572" y="19"/>
                  </a:cubicBezTo>
                  <a:cubicBezTo>
                    <a:pt x="536" y="7"/>
                    <a:pt x="494" y="1"/>
                    <a:pt x="4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6443600" y="2963188"/>
              <a:ext cx="49450" cy="48850"/>
            </a:xfrm>
            <a:custGeom>
              <a:avLst/>
              <a:gdLst/>
              <a:ahLst/>
              <a:cxnLst/>
              <a:rect l="l" t="t" r="r" b="b"/>
              <a:pathLst>
                <a:path w="1978" h="1954" extrusionOk="0">
                  <a:moveTo>
                    <a:pt x="358" y="1"/>
                  </a:moveTo>
                  <a:cubicBezTo>
                    <a:pt x="144" y="49"/>
                    <a:pt x="1" y="239"/>
                    <a:pt x="25" y="453"/>
                  </a:cubicBezTo>
                  <a:cubicBezTo>
                    <a:pt x="49" y="644"/>
                    <a:pt x="96" y="834"/>
                    <a:pt x="215" y="977"/>
                  </a:cubicBezTo>
                  <a:cubicBezTo>
                    <a:pt x="287" y="1144"/>
                    <a:pt x="406" y="1287"/>
                    <a:pt x="549" y="1430"/>
                  </a:cubicBezTo>
                  <a:cubicBezTo>
                    <a:pt x="668" y="1549"/>
                    <a:pt x="811" y="1668"/>
                    <a:pt x="977" y="1739"/>
                  </a:cubicBezTo>
                  <a:cubicBezTo>
                    <a:pt x="1144" y="1835"/>
                    <a:pt x="1311" y="1906"/>
                    <a:pt x="1501" y="1954"/>
                  </a:cubicBezTo>
                  <a:cubicBezTo>
                    <a:pt x="1573" y="1954"/>
                    <a:pt x="1644" y="1930"/>
                    <a:pt x="1692" y="1906"/>
                  </a:cubicBezTo>
                  <a:cubicBezTo>
                    <a:pt x="1882" y="1835"/>
                    <a:pt x="1977" y="1620"/>
                    <a:pt x="1906" y="1430"/>
                  </a:cubicBezTo>
                  <a:cubicBezTo>
                    <a:pt x="1835" y="1263"/>
                    <a:pt x="1739" y="1120"/>
                    <a:pt x="1644" y="977"/>
                  </a:cubicBezTo>
                  <a:cubicBezTo>
                    <a:pt x="1549" y="858"/>
                    <a:pt x="1454" y="739"/>
                    <a:pt x="1358" y="620"/>
                  </a:cubicBezTo>
                  <a:cubicBezTo>
                    <a:pt x="1239" y="501"/>
                    <a:pt x="1144" y="406"/>
                    <a:pt x="1025" y="310"/>
                  </a:cubicBezTo>
                  <a:cubicBezTo>
                    <a:pt x="882" y="191"/>
                    <a:pt x="739" y="120"/>
                    <a:pt x="596" y="49"/>
                  </a:cubicBezTo>
                  <a:lnTo>
                    <a:pt x="572" y="49"/>
                  </a:lnTo>
                  <a:cubicBezTo>
                    <a:pt x="501" y="1"/>
                    <a:pt x="430" y="1"/>
                    <a:pt x="3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" name="Google Shape;304;p14"/>
          <p:cNvGrpSpPr/>
          <p:nvPr/>
        </p:nvGrpSpPr>
        <p:grpSpPr>
          <a:xfrm rot="-2036659" flipH="1">
            <a:off x="-140164" y="79877"/>
            <a:ext cx="1235429" cy="681241"/>
            <a:chOff x="6342400" y="2605738"/>
            <a:chExt cx="1235400" cy="681225"/>
          </a:xfrm>
        </p:grpSpPr>
        <p:sp>
          <p:nvSpPr>
            <p:cNvPr id="305" name="Google Shape;305;p14"/>
            <p:cNvSpPr/>
            <p:nvPr/>
          </p:nvSpPr>
          <p:spPr>
            <a:xfrm>
              <a:off x="6342400" y="2605738"/>
              <a:ext cx="1235400" cy="681225"/>
            </a:xfrm>
            <a:custGeom>
              <a:avLst/>
              <a:gdLst/>
              <a:ahLst/>
              <a:cxnLst/>
              <a:rect l="l" t="t" r="r" b="b"/>
              <a:pathLst>
                <a:path w="49416" h="27249" extrusionOk="0">
                  <a:moveTo>
                    <a:pt x="28757" y="0"/>
                  </a:moveTo>
                  <a:cubicBezTo>
                    <a:pt x="28649" y="0"/>
                    <a:pt x="28536" y="17"/>
                    <a:pt x="28435" y="34"/>
                  </a:cubicBezTo>
                  <a:cubicBezTo>
                    <a:pt x="27578" y="82"/>
                    <a:pt x="26696" y="463"/>
                    <a:pt x="25887" y="844"/>
                  </a:cubicBezTo>
                  <a:lnTo>
                    <a:pt x="19886" y="3701"/>
                  </a:lnTo>
                  <a:cubicBezTo>
                    <a:pt x="13718" y="6631"/>
                    <a:pt x="7478" y="9607"/>
                    <a:pt x="2025" y="13704"/>
                  </a:cubicBezTo>
                  <a:cubicBezTo>
                    <a:pt x="1048" y="14442"/>
                    <a:pt x="0" y="15609"/>
                    <a:pt x="548" y="16704"/>
                  </a:cubicBezTo>
                  <a:cubicBezTo>
                    <a:pt x="715" y="17038"/>
                    <a:pt x="1001" y="17323"/>
                    <a:pt x="1334" y="17490"/>
                  </a:cubicBezTo>
                  <a:cubicBezTo>
                    <a:pt x="1916" y="17820"/>
                    <a:pt x="2553" y="17951"/>
                    <a:pt x="3210" y="17951"/>
                  </a:cubicBezTo>
                  <a:cubicBezTo>
                    <a:pt x="4352" y="17951"/>
                    <a:pt x="5556" y="17556"/>
                    <a:pt x="6645" y="17133"/>
                  </a:cubicBezTo>
                  <a:cubicBezTo>
                    <a:pt x="14384" y="13989"/>
                    <a:pt x="21386" y="9322"/>
                    <a:pt x="28173" y="4464"/>
                  </a:cubicBezTo>
                  <a:cubicBezTo>
                    <a:pt x="32388" y="11655"/>
                    <a:pt x="36937" y="18752"/>
                    <a:pt x="42747" y="24730"/>
                  </a:cubicBezTo>
                  <a:cubicBezTo>
                    <a:pt x="43952" y="25978"/>
                    <a:pt x="45427" y="27248"/>
                    <a:pt x="47116" y="27248"/>
                  </a:cubicBezTo>
                  <a:cubicBezTo>
                    <a:pt x="47230" y="27248"/>
                    <a:pt x="47346" y="27242"/>
                    <a:pt x="47463" y="27230"/>
                  </a:cubicBezTo>
                  <a:cubicBezTo>
                    <a:pt x="47844" y="27182"/>
                    <a:pt x="48201" y="27063"/>
                    <a:pt x="48511" y="26825"/>
                  </a:cubicBezTo>
                  <a:cubicBezTo>
                    <a:pt x="49415" y="26016"/>
                    <a:pt x="48915" y="24515"/>
                    <a:pt x="48344" y="23444"/>
                  </a:cubicBezTo>
                  <a:cubicBezTo>
                    <a:pt x="44986" y="17490"/>
                    <a:pt x="40509" y="12251"/>
                    <a:pt x="36032" y="7083"/>
                  </a:cubicBezTo>
                  <a:lnTo>
                    <a:pt x="31698" y="2058"/>
                  </a:lnTo>
                  <a:cubicBezTo>
                    <a:pt x="31126" y="1368"/>
                    <a:pt x="30459" y="653"/>
                    <a:pt x="29697" y="272"/>
                  </a:cubicBezTo>
                  <a:cubicBezTo>
                    <a:pt x="29578" y="177"/>
                    <a:pt x="29435" y="129"/>
                    <a:pt x="29292" y="82"/>
                  </a:cubicBezTo>
                  <a:lnTo>
                    <a:pt x="29292" y="82"/>
                  </a:lnTo>
                  <a:lnTo>
                    <a:pt x="29483" y="177"/>
                  </a:lnTo>
                  <a:cubicBezTo>
                    <a:pt x="29364" y="129"/>
                    <a:pt x="29268" y="106"/>
                    <a:pt x="29149" y="82"/>
                  </a:cubicBezTo>
                  <a:lnTo>
                    <a:pt x="29078" y="58"/>
                  </a:lnTo>
                  <a:lnTo>
                    <a:pt x="29006" y="58"/>
                  </a:lnTo>
                  <a:cubicBezTo>
                    <a:pt x="28911" y="34"/>
                    <a:pt x="28792" y="34"/>
                    <a:pt x="28673" y="10"/>
                  </a:cubicBezTo>
                  <a:lnTo>
                    <a:pt x="28887" y="10"/>
                  </a:lnTo>
                  <a:cubicBezTo>
                    <a:pt x="28846" y="3"/>
                    <a:pt x="28802" y="0"/>
                    <a:pt x="28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7069325" y="2658513"/>
              <a:ext cx="45275" cy="42800"/>
            </a:xfrm>
            <a:custGeom>
              <a:avLst/>
              <a:gdLst/>
              <a:ahLst/>
              <a:cxnLst/>
              <a:rect l="l" t="t" r="r" b="b"/>
              <a:pathLst>
                <a:path w="1811" h="1712" extrusionOk="0">
                  <a:moveTo>
                    <a:pt x="1438" y="0"/>
                  </a:moveTo>
                  <a:cubicBezTo>
                    <a:pt x="1404" y="0"/>
                    <a:pt x="1369" y="6"/>
                    <a:pt x="1335" y="19"/>
                  </a:cubicBezTo>
                  <a:cubicBezTo>
                    <a:pt x="1192" y="43"/>
                    <a:pt x="1025" y="114"/>
                    <a:pt x="906" y="185"/>
                  </a:cubicBezTo>
                  <a:cubicBezTo>
                    <a:pt x="787" y="257"/>
                    <a:pt x="668" y="352"/>
                    <a:pt x="549" y="447"/>
                  </a:cubicBezTo>
                  <a:cubicBezTo>
                    <a:pt x="453" y="519"/>
                    <a:pt x="334" y="638"/>
                    <a:pt x="263" y="733"/>
                  </a:cubicBezTo>
                  <a:cubicBezTo>
                    <a:pt x="168" y="852"/>
                    <a:pt x="72" y="995"/>
                    <a:pt x="25" y="1138"/>
                  </a:cubicBezTo>
                  <a:lnTo>
                    <a:pt x="25" y="1162"/>
                  </a:lnTo>
                  <a:cubicBezTo>
                    <a:pt x="1" y="1209"/>
                    <a:pt x="1" y="1281"/>
                    <a:pt x="1" y="1329"/>
                  </a:cubicBezTo>
                  <a:cubicBezTo>
                    <a:pt x="23" y="1551"/>
                    <a:pt x="212" y="1712"/>
                    <a:pt x="412" y="1712"/>
                  </a:cubicBezTo>
                  <a:cubicBezTo>
                    <a:pt x="426" y="1712"/>
                    <a:pt x="440" y="1711"/>
                    <a:pt x="453" y="1710"/>
                  </a:cubicBezTo>
                  <a:cubicBezTo>
                    <a:pt x="620" y="1686"/>
                    <a:pt x="787" y="1614"/>
                    <a:pt x="930" y="1543"/>
                  </a:cubicBezTo>
                  <a:cubicBezTo>
                    <a:pt x="1073" y="1471"/>
                    <a:pt x="1192" y="1376"/>
                    <a:pt x="1311" y="1257"/>
                  </a:cubicBezTo>
                  <a:cubicBezTo>
                    <a:pt x="1430" y="1162"/>
                    <a:pt x="1525" y="1043"/>
                    <a:pt x="1620" y="900"/>
                  </a:cubicBezTo>
                  <a:cubicBezTo>
                    <a:pt x="1692" y="757"/>
                    <a:pt x="1763" y="590"/>
                    <a:pt x="1811" y="447"/>
                  </a:cubicBezTo>
                  <a:cubicBezTo>
                    <a:pt x="1811" y="376"/>
                    <a:pt x="1811" y="328"/>
                    <a:pt x="1787" y="281"/>
                  </a:cubicBezTo>
                  <a:cubicBezTo>
                    <a:pt x="1748" y="124"/>
                    <a:pt x="1596" y="0"/>
                    <a:pt x="1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7099700" y="2697913"/>
              <a:ext cx="38650" cy="41075"/>
            </a:xfrm>
            <a:custGeom>
              <a:avLst/>
              <a:gdLst/>
              <a:ahLst/>
              <a:cxnLst/>
              <a:rect l="l" t="t" r="r" b="b"/>
              <a:pathLst>
                <a:path w="1546" h="1643" extrusionOk="0">
                  <a:moveTo>
                    <a:pt x="1150" y="1"/>
                  </a:moveTo>
                  <a:cubicBezTo>
                    <a:pt x="1117" y="1"/>
                    <a:pt x="1083" y="5"/>
                    <a:pt x="1048" y="14"/>
                  </a:cubicBezTo>
                  <a:cubicBezTo>
                    <a:pt x="905" y="38"/>
                    <a:pt x="763" y="110"/>
                    <a:pt x="643" y="181"/>
                  </a:cubicBezTo>
                  <a:cubicBezTo>
                    <a:pt x="548" y="253"/>
                    <a:pt x="429" y="348"/>
                    <a:pt x="358" y="443"/>
                  </a:cubicBezTo>
                  <a:cubicBezTo>
                    <a:pt x="262" y="538"/>
                    <a:pt x="191" y="657"/>
                    <a:pt x="143" y="777"/>
                  </a:cubicBezTo>
                  <a:cubicBezTo>
                    <a:pt x="72" y="896"/>
                    <a:pt x="24" y="1038"/>
                    <a:pt x="24" y="1181"/>
                  </a:cubicBezTo>
                  <a:cubicBezTo>
                    <a:pt x="0" y="1205"/>
                    <a:pt x="0" y="1253"/>
                    <a:pt x="24" y="1300"/>
                  </a:cubicBezTo>
                  <a:cubicBezTo>
                    <a:pt x="66" y="1508"/>
                    <a:pt x="252" y="1643"/>
                    <a:pt x="456" y="1643"/>
                  </a:cubicBezTo>
                  <a:cubicBezTo>
                    <a:pt x="487" y="1643"/>
                    <a:pt x="517" y="1640"/>
                    <a:pt x="548" y="1634"/>
                  </a:cubicBezTo>
                  <a:cubicBezTo>
                    <a:pt x="691" y="1586"/>
                    <a:pt x="810" y="1515"/>
                    <a:pt x="929" y="1443"/>
                  </a:cubicBezTo>
                  <a:cubicBezTo>
                    <a:pt x="1024" y="1372"/>
                    <a:pt x="1120" y="1277"/>
                    <a:pt x="1215" y="1158"/>
                  </a:cubicBezTo>
                  <a:cubicBezTo>
                    <a:pt x="1286" y="1062"/>
                    <a:pt x="1358" y="943"/>
                    <a:pt x="1406" y="824"/>
                  </a:cubicBezTo>
                  <a:cubicBezTo>
                    <a:pt x="1477" y="705"/>
                    <a:pt x="1501" y="562"/>
                    <a:pt x="1525" y="419"/>
                  </a:cubicBezTo>
                  <a:cubicBezTo>
                    <a:pt x="1545" y="192"/>
                    <a:pt x="1369" y="1"/>
                    <a:pt x="11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7127675" y="2745238"/>
              <a:ext cx="38725" cy="38975"/>
            </a:xfrm>
            <a:custGeom>
              <a:avLst/>
              <a:gdLst/>
              <a:ahLst/>
              <a:cxnLst/>
              <a:rect l="l" t="t" r="r" b="b"/>
              <a:pathLst>
                <a:path w="1549" h="1559" extrusionOk="0">
                  <a:moveTo>
                    <a:pt x="1118" y="1"/>
                  </a:moveTo>
                  <a:cubicBezTo>
                    <a:pt x="1103" y="1"/>
                    <a:pt x="1088" y="1"/>
                    <a:pt x="1072" y="3"/>
                  </a:cubicBezTo>
                  <a:cubicBezTo>
                    <a:pt x="929" y="27"/>
                    <a:pt x="810" y="74"/>
                    <a:pt x="691" y="146"/>
                  </a:cubicBezTo>
                  <a:cubicBezTo>
                    <a:pt x="572" y="217"/>
                    <a:pt x="477" y="289"/>
                    <a:pt x="382" y="384"/>
                  </a:cubicBezTo>
                  <a:cubicBezTo>
                    <a:pt x="287" y="455"/>
                    <a:pt x="215" y="574"/>
                    <a:pt x="144" y="670"/>
                  </a:cubicBezTo>
                  <a:cubicBezTo>
                    <a:pt x="72" y="789"/>
                    <a:pt x="25" y="932"/>
                    <a:pt x="1" y="1051"/>
                  </a:cubicBezTo>
                  <a:cubicBezTo>
                    <a:pt x="1" y="1098"/>
                    <a:pt x="1" y="1146"/>
                    <a:pt x="1" y="1194"/>
                  </a:cubicBezTo>
                  <a:cubicBezTo>
                    <a:pt x="43" y="1404"/>
                    <a:pt x="215" y="1559"/>
                    <a:pt x="419" y="1559"/>
                  </a:cubicBezTo>
                  <a:cubicBezTo>
                    <a:pt x="446" y="1559"/>
                    <a:pt x="473" y="1556"/>
                    <a:pt x="501" y="1551"/>
                  </a:cubicBezTo>
                  <a:cubicBezTo>
                    <a:pt x="644" y="1527"/>
                    <a:pt x="787" y="1479"/>
                    <a:pt x="906" y="1408"/>
                  </a:cubicBezTo>
                  <a:cubicBezTo>
                    <a:pt x="1001" y="1336"/>
                    <a:pt x="1096" y="1265"/>
                    <a:pt x="1191" y="1170"/>
                  </a:cubicBezTo>
                  <a:cubicBezTo>
                    <a:pt x="1287" y="1074"/>
                    <a:pt x="1358" y="979"/>
                    <a:pt x="1406" y="884"/>
                  </a:cubicBezTo>
                  <a:cubicBezTo>
                    <a:pt x="1477" y="741"/>
                    <a:pt x="1525" y="622"/>
                    <a:pt x="1549" y="479"/>
                  </a:cubicBezTo>
                  <a:cubicBezTo>
                    <a:pt x="1549" y="431"/>
                    <a:pt x="1549" y="408"/>
                    <a:pt x="1525" y="360"/>
                  </a:cubicBezTo>
                  <a:cubicBezTo>
                    <a:pt x="1503" y="159"/>
                    <a:pt x="1334" y="1"/>
                    <a:pt x="11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7149700" y="2788488"/>
              <a:ext cx="51225" cy="48150"/>
            </a:xfrm>
            <a:custGeom>
              <a:avLst/>
              <a:gdLst/>
              <a:ahLst/>
              <a:cxnLst/>
              <a:rect l="l" t="t" r="r" b="b"/>
              <a:pathLst>
                <a:path w="2049" h="1926" extrusionOk="0">
                  <a:moveTo>
                    <a:pt x="1683" y="1"/>
                  </a:moveTo>
                  <a:cubicBezTo>
                    <a:pt x="1654" y="1"/>
                    <a:pt x="1625" y="4"/>
                    <a:pt x="1596" y="11"/>
                  </a:cubicBezTo>
                  <a:cubicBezTo>
                    <a:pt x="1406" y="59"/>
                    <a:pt x="1239" y="130"/>
                    <a:pt x="1096" y="226"/>
                  </a:cubicBezTo>
                  <a:cubicBezTo>
                    <a:pt x="930" y="321"/>
                    <a:pt x="787" y="416"/>
                    <a:pt x="668" y="511"/>
                  </a:cubicBezTo>
                  <a:cubicBezTo>
                    <a:pt x="525" y="630"/>
                    <a:pt x="406" y="773"/>
                    <a:pt x="287" y="892"/>
                  </a:cubicBezTo>
                  <a:cubicBezTo>
                    <a:pt x="191" y="1035"/>
                    <a:pt x="96" y="1202"/>
                    <a:pt x="25" y="1392"/>
                  </a:cubicBezTo>
                  <a:cubicBezTo>
                    <a:pt x="1" y="1464"/>
                    <a:pt x="1" y="1535"/>
                    <a:pt x="25" y="1607"/>
                  </a:cubicBezTo>
                  <a:cubicBezTo>
                    <a:pt x="66" y="1793"/>
                    <a:pt x="234" y="1926"/>
                    <a:pt x="418" y="1926"/>
                  </a:cubicBezTo>
                  <a:cubicBezTo>
                    <a:pt x="445" y="1926"/>
                    <a:pt x="473" y="1923"/>
                    <a:pt x="501" y="1916"/>
                  </a:cubicBezTo>
                  <a:cubicBezTo>
                    <a:pt x="691" y="1869"/>
                    <a:pt x="858" y="1774"/>
                    <a:pt x="1025" y="1678"/>
                  </a:cubicBezTo>
                  <a:cubicBezTo>
                    <a:pt x="1168" y="1583"/>
                    <a:pt x="1311" y="1488"/>
                    <a:pt x="1430" y="1369"/>
                  </a:cubicBezTo>
                  <a:cubicBezTo>
                    <a:pt x="1549" y="1250"/>
                    <a:pt x="1668" y="1107"/>
                    <a:pt x="1787" y="964"/>
                  </a:cubicBezTo>
                  <a:cubicBezTo>
                    <a:pt x="1882" y="821"/>
                    <a:pt x="1977" y="654"/>
                    <a:pt x="2049" y="488"/>
                  </a:cubicBezTo>
                  <a:cubicBezTo>
                    <a:pt x="2049" y="416"/>
                    <a:pt x="2049" y="345"/>
                    <a:pt x="2049" y="273"/>
                  </a:cubicBezTo>
                  <a:cubicBezTo>
                    <a:pt x="2008" y="111"/>
                    <a:pt x="1847" y="1"/>
                    <a:pt x="1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7184250" y="2831313"/>
              <a:ext cx="51225" cy="59275"/>
            </a:xfrm>
            <a:custGeom>
              <a:avLst/>
              <a:gdLst/>
              <a:ahLst/>
              <a:cxnLst/>
              <a:rect l="l" t="t" r="r" b="b"/>
              <a:pathLst>
                <a:path w="2049" h="2371" extrusionOk="0">
                  <a:moveTo>
                    <a:pt x="1687" y="0"/>
                  </a:moveTo>
                  <a:cubicBezTo>
                    <a:pt x="1623" y="0"/>
                    <a:pt x="1559" y="19"/>
                    <a:pt x="1500" y="61"/>
                  </a:cubicBezTo>
                  <a:cubicBezTo>
                    <a:pt x="1334" y="156"/>
                    <a:pt x="1167" y="299"/>
                    <a:pt x="1024" y="442"/>
                  </a:cubicBezTo>
                  <a:cubicBezTo>
                    <a:pt x="881" y="561"/>
                    <a:pt x="762" y="704"/>
                    <a:pt x="643" y="846"/>
                  </a:cubicBezTo>
                  <a:cubicBezTo>
                    <a:pt x="524" y="1013"/>
                    <a:pt x="405" y="1156"/>
                    <a:pt x="310" y="1323"/>
                  </a:cubicBezTo>
                  <a:cubicBezTo>
                    <a:pt x="191" y="1489"/>
                    <a:pt x="95" y="1680"/>
                    <a:pt x="48" y="1847"/>
                  </a:cubicBezTo>
                  <a:cubicBezTo>
                    <a:pt x="0" y="1942"/>
                    <a:pt x="0" y="2037"/>
                    <a:pt x="48" y="2109"/>
                  </a:cubicBezTo>
                  <a:cubicBezTo>
                    <a:pt x="103" y="2275"/>
                    <a:pt x="246" y="2370"/>
                    <a:pt x="396" y="2370"/>
                  </a:cubicBezTo>
                  <a:cubicBezTo>
                    <a:pt x="439" y="2370"/>
                    <a:pt x="482" y="2363"/>
                    <a:pt x="524" y="2347"/>
                  </a:cubicBezTo>
                  <a:cubicBezTo>
                    <a:pt x="738" y="2251"/>
                    <a:pt x="929" y="2156"/>
                    <a:pt x="1096" y="2013"/>
                  </a:cubicBezTo>
                  <a:cubicBezTo>
                    <a:pt x="1262" y="1870"/>
                    <a:pt x="1405" y="1704"/>
                    <a:pt x="1524" y="1537"/>
                  </a:cubicBezTo>
                  <a:cubicBezTo>
                    <a:pt x="1643" y="1370"/>
                    <a:pt x="1762" y="1204"/>
                    <a:pt x="1858" y="1013"/>
                  </a:cubicBezTo>
                  <a:cubicBezTo>
                    <a:pt x="1953" y="799"/>
                    <a:pt x="2024" y="608"/>
                    <a:pt x="2048" y="394"/>
                  </a:cubicBezTo>
                  <a:cubicBezTo>
                    <a:pt x="2048" y="299"/>
                    <a:pt x="2024" y="227"/>
                    <a:pt x="2001" y="156"/>
                  </a:cubicBezTo>
                  <a:cubicBezTo>
                    <a:pt x="1923" y="63"/>
                    <a:pt x="1806" y="0"/>
                    <a:pt x="16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7225925" y="2882963"/>
              <a:ext cx="42875" cy="51425"/>
            </a:xfrm>
            <a:custGeom>
              <a:avLst/>
              <a:gdLst/>
              <a:ahLst/>
              <a:cxnLst/>
              <a:rect l="l" t="t" r="r" b="b"/>
              <a:pathLst>
                <a:path w="1715" h="2057" extrusionOk="0">
                  <a:moveTo>
                    <a:pt x="1330" y="1"/>
                  </a:moveTo>
                  <a:cubicBezTo>
                    <a:pt x="1273" y="1"/>
                    <a:pt x="1217" y="14"/>
                    <a:pt x="1167" y="43"/>
                  </a:cubicBezTo>
                  <a:cubicBezTo>
                    <a:pt x="1000" y="138"/>
                    <a:pt x="857" y="233"/>
                    <a:pt x="738" y="352"/>
                  </a:cubicBezTo>
                  <a:cubicBezTo>
                    <a:pt x="619" y="447"/>
                    <a:pt x="524" y="566"/>
                    <a:pt x="429" y="709"/>
                  </a:cubicBezTo>
                  <a:cubicBezTo>
                    <a:pt x="334" y="828"/>
                    <a:pt x="238" y="971"/>
                    <a:pt x="167" y="1114"/>
                  </a:cubicBezTo>
                  <a:cubicBezTo>
                    <a:pt x="95" y="1257"/>
                    <a:pt x="48" y="1424"/>
                    <a:pt x="24" y="1590"/>
                  </a:cubicBezTo>
                  <a:cubicBezTo>
                    <a:pt x="0" y="1662"/>
                    <a:pt x="0" y="1733"/>
                    <a:pt x="48" y="1805"/>
                  </a:cubicBezTo>
                  <a:cubicBezTo>
                    <a:pt x="100" y="1963"/>
                    <a:pt x="244" y="2056"/>
                    <a:pt x="401" y="2056"/>
                  </a:cubicBezTo>
                  <a:cubicBezTo>
                    <a:pt x="457" y="2056"/>
                    <a:pt x="515" y="2044"/>
                    <a:pt x="572" y="2019"/>
                  </a:cubicBezTo>
                  <a:cubicBezTo>
                    <a:pt x="715" y="1948"/>
                    <a:pt x="881" y="1852"/>
                    <a:pt x="1024" y="1733"/>
                  </a:cubicBezTo>
                  <a:cubicBezTo>
                    <a:pt x="1143" y="1614"/>
                    <a:pt x="1262" y="1495"/>
                    <a:pt x="1358" y="1352"/>
                  </a:cubicBezTo>
                  <a:cubicBezTo>
                    <a:pt x="1453" y="1209"/>
                    <a:pt x="1524" y="1043"/>
                    <a:pt x="1596" y="900"/>
                  </a:cubicBezTo>
                  <a:cubicBezTo>
                    <a:pt x="1667" y="733"/>
                    <a:pt x="1691" y="543"/>
                    <a:pt x="1715" y="376"/>
                  </a:cubicBezTo>
                  <a:cubicBezTo>
                    <a:pt x="1715" y="305"/>
                    <a:pt x="1691" y="257"/>
                    <a:pt x="1667" y="209"/>
                  </a:cubicBezTo>
                  <a:cubicBezTo>
                    <a:pt x="1600" y="76"/>
                    <a:pt x="1463" y="1"/>
                    <a:pt x="1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7258075" y="2931163"/>
              <a:ext cx="44675" cy="56925"/>
            </a:xfrm>
            <a:custGeom>
              <a:avLst/>
              <a:gdLst/>
              <a:ahLst/>
              <a:cxnLst/>
              <a:rect l="l" t="t" r="r" b="b"/>
              <a:pathLst>
                <a:path w="1787" h="2277" extrusionOk="0">
                  <a:moveTo>
                    <a:pt x="1405" y="1"/>
                  </a:moveTo>
                  <a:cubicBezTo>
                    <a:pt x="1347" y="1"/>
                    <a:pt x="1289" y="14"/>
                    <a:pt x="1238" y="44"/>
                  </a:cubicBezTo>
                  <a:cubicBezTo>
                    <a:pt x="1072" y="139"/>
                    <a:pt x="929" y="258"/>
                    <a:pt x="786" y="401"/>
                  </a:cubicBezTo>
                  <a:cubicBezTo>
                    <a:pt x="643" y="520"/>
                    <a:pt x="548" y="663"/>
                    <a:pt x="429" y="806"/>
                  </a:cubicBezTo>
                  <a:cubicBezTo>
                    <a:pt x="334" y="948"/>
                    <a:pt x="238" y="1115"/>
                    <a:pt x="167" y="1282"/>
                  </a:cubicBezTo>
                  <a:cubicBezTo>
                    <a:pt x="72" y="1449"/>
                    <a:pt x="24" y="1639"/>
                    <a:pt x="0" y="1830"/>
                  </a:cubicBezTo>
                  <a:cubicBezTo>
                    <a:pt x="0" y="1925"/>
                    <a:pt x="0" y="1996"/>
                    <a:pt x="48" y="2068"/>
                  </a:cubicBezTo>
                  <a:cubicBezTo>
                    <a:pt x="115" y="2201"/>
                    <a:pt x="252" y="2276"/>
                    <a:pt x="402" y="2276"/>
                  </a:cubicBezTo>
                  <a:cubicBezTo>
                    <a:pt x="465" y="2276"/>
                    <a:pt x="532" y="2263"/>
                    <a:pt x="595" y="2234"/>
                  </a:cubicBezTo>
                  <a:cubicBezTo>
                    <a:pt x="738" y="2139"/>
                    <a:pt x="905" y="2020"/>
                    <a:pt x="1024" y="1877"/>
                  </a:cubicBezTo>
                  <a:cubicBezTo>
                    <a:pt x="1167" y="1734"/>
                    <a:pt x="1262" y="1591"/>
                    <a:pt x="1358" y="1449"/>
                  </a:cubicBezTo>
                  <a:cubicBezTo>
                    <a:pt x="1477" y="1282"/>
                    <a:pt x="1548" y="1115"/>
                    <a:pt x="1619" y="948"/>
                  </a:cubicBezTo>
                  <a:cubicBezTo>
                    <a:pt x="1691" y="782"/>
                    <a:pt x="1739" y="591"/>
                    <a:pt x="1786" y="401"/>
                  </a:cubicBezTo>
                  <a:cubicBezTo>
                    <a:pt x="1786" y="329"/>
                    <a:pt x="1762" y="258"/>
                    <a:pt x="1739" y="186"/>
                  </a:cubicBezTo>
                  <a:cubicBezTo>
                    <a:pt x="1672" y="71"/>
                    <a:pt x="1537" y="1"/>
                    <a:pt x="14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7303900" y="2976213"/>
              <a:ext cx="39925" cy="43025"/>
            </a:xfrm>
            <a:custGeom>
              <a:avLst/>
              <a:gdLst/>
              <a:ahLst/>
              <a:cxnLst/>
              <a:rect l="l" t="t" r="r" b="b"/>
              <a:pathLst>
                <a:path w="1597" h="1721" extrusionOk="0">
                  <a:moveTo>
                    <a:pt x="1177" y="0"/>
                  </a:moveTo>
                  <a:cubicBezTo>
                    <a:pt x="1125" y="0"/>
                    <a:pt x="1074" y="9"/>
                    <a:pt x="1025" y="28"/>
                  </a:cubicBezTo>
                  <a:lnTo>
                    <a:pt x="1001" y="51"/>
                  </a:lnTo>
                  <a:cubicBezTo>
                    <a:pt x="882" y="123"/>
                    <a:pt x="763" y="194"/>
                    <a:pt x="668" y="290"/>
                  </a:cubicBezTo>
                  <a:cubicBezTo>
                    <a:pt x="572" y="361"/>
                    <a:pt x="501" y="432"/>
                    <a:pt x="406" y="528"/>
                  </a:cubicBezTo>
                  <a:cubicBezTo>
                    <a:pt x="334" y="599"/>
                    <a:pt x="263" y="694"/>
                    <a:pt x="215" y="790"/>
                  </a:cubicBezTo>
                  <a:cubicBezTo>
                    <a:pt x="144" y="909"/>
                    <a:pt x="72" y="1028"/>
                    <a:pt x="48" y="1147"/>
                  </a:cubicBezTo>
                  <a:lnTo>
                    <a:pt x="25" y="1195"/>
                  </a:lnTo>
                  <a:cubicBezTo>
                    <a:pt x="1" y="1242"/>
                    <a:pt x="1" y="1290"/>
                    <a:pt x="1" y="1337"/>
                  </a:cubicBezTo>
                  <a:cubicBezTo>
                    <a:pt x="1" y="1540"/>
                    <a:pt x="170" y="1720"/>
                    <a:pt x="389" y="1720"/>
                  </a:cubicBezTo>
                  <a:cubicBezTo>
                    <a:pt x="402" y="1720"/>
                    <a:pt x="416" y="1720"/>
                    <a:pt x="429" y="1718"/>
                  </a:cubicBezTo>
                  <a:cubicBezTo>
                    <a:pt x="596" y="1718"/>
                    <a:pt x="763" y="1671"/>
                    <a:pt x="906" y="1576"/>
                  </a:cubicBezTo>
                  <a:cubicBezTo>
                    <a:pt x="1049" y="1480"/>
                    <a:pt x="1168" y="1385"/>
                    <a:pt x="1263" y="1242"/>
                  </a:cubicBezTo>
                  <a:cubicBezTo>
                    <a:pt x="1382" y="1123"/>
                    <a:pt x="1454" y="980"/>
                    <a:pt x="1525" y="837"/>
                  </a:cubicBezTo>
                  <a:cubicBezTo>
                    <a:pt x="1573" y="671"/>
                    <a:pt x="1596" y="504"/>
                    <a:pt x="1573" y="337"/>
                  </a:cubicBezTo>
                  <a:cubicBezTo>
                    <a:pt x="1573" y="290"/>
                    <a:pt x="1573" y="242"/>
                    <a:pt x="1549" y="218"/>
                  </a:cubicBezTo>
                  <a:cubicBezTo>
                    <a:pt x="1478" y="76"/>
                    <a:pt x="1328" y="0"/>
                    <a:pt x="11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7331900" y="3019313"/>
              <a:ext cx="49425" cy="54950"/>
            </a:xfrm>
            <a:custGeom>
              <a:avLst/>
              <a:gdLst/>
              <a:ahLst/>
              <a:cxnLst/>
              <a:rect l="l" t="t" r="r" b="b"/>
              <a:pathLst>
                <a:path w="1977" h="2198" extrusionOk="0">
                  <a:moveTo>
                    <a:pt x="1610" y="0"/>
                  </a:moveTo>
                  <a:cubicBezTo>
                    <a:pt x="1557" y="0"/>
                    <a:pt x="1503" y="14"/>
                    <a:pt x="1453" y="42"/>
                  </a:cubicBezTo>
                  <a:cubicBezTo>
                    <a:pt x="1286" y="137"/>
                    <a:pt x="1119" y="233"/>
                    <a:pt x="976" y="375"/>
                  </a:cubicBezTo>
                  <a:cubicBezTo>
                    <a:pt x="834" y="495"/>
                    <a:pt x="715" y="614"/>
                    <a:pt x="595" y="756"/>
                  </a:cubicBezTo>
                  <a:cubicBezTo>
                    <a:pt x="476" y="876"/>
                    <a:pt x="357" y="1018"/>
                    <a:pt x="262" y="1185"/>
                  </a:cubicBezTo>
                  <a:cubicBezTo>
                    <a:pt x="167" y="1328"/>
                    <a:pt x="72" y="1495"/>
                    <a:pt x="24" y="1685"/>
                  </a:cubicBezTo>
                  <a:cubicBezTo>
                    <a:pt x="0" y="1757"/>
                    <a:pt x="0" y="1852"/>
                    <a:pt x="24" y="1923"/>
                  </a:cubicBezTo>
                  <a:cubicBezTo>
                    <a:pt x="83" y="2101"/>
                    <a:pt x="241" y="2197"/>
                    <a:pt x="416" y="2197"/>
                  </a:cubicBezTo>
                  <a:cubicBezTo>
                    <a:pt x="452" y="2197"/>
                    <a:pt x="488" y="2193"/>
                    <a:pt x="524" y="2185"/>
                  </a:cubicBezTo>
                  <a:cubicBezTo>
                    <a:pt x="715" y="2114"/>
                    <a:pt x="881" y="1995"/>
                    <a:pt x="1048" y="1876"/>
                  </a:cubicBezTo>
                  <a:cubicBezTo>
                    <a:pt x="1191" y="1757"/>
                    <a:pt x="1334" y="1614"/>
                    <a:pt x="1453" y="1471"/>
                  </a:cubicBezTo>
                  <a:cubicBezTo>
                    <a:pt x="1572" y="1304"/>
                    <a:pt x="1691" y="1161"/>
                    <a:pt x="1786" y="971"/>
                  </a:cubicBezTo>
                  <a:cubicBezTo>
                    <a:pt x="1858" y="804"/>
                    <a:pt x="1929" y="614"/>
                    <a:pt x="1977" y="399"/>
                  </a:cubicBezTo>
                  <a:cubicBezTo>
                    <a:pt x="1977" y="328"/>
                    <a:pt x="1953" y="256"/>
                    <a:pt x="1929" y="209"/>
                  </a:cubicBezTo>
                  <a:cubicBezTo>
                    <a:pt x="1862" y="75"/>
                    <a:pt x="1737" y="0"/>
                    <a:pt x="16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7372975" y="3065738"/>
              <a:ext cx="39900" cy="42625"/>
            </a:xfrm>
            <a:custGeom>
              <a:avLst/>
              <a:gdLst/>
              <a:ahLst/>
              <a:cxnLst/>
              <a:rect l="l" t="t" r="r" b="b"/>
              <a:pathLst>
                <a:path w="1596" h="1705" extrusionOk="0">
                  <a:moveTo>
                    <a:pt x="1233" y="0"/>
                  </a:moveTo>
                  <a:cubicBezTo>
                    <a:pt x="1196" y="0"/>
                    <a:pt x="1158" y="6"/>
                    <a:pt x="1120" y="19"/>
                  </a:cubicBezTo>
                  <a:cubicBezTo>
                    <a:pt x="977" y="43"/>
                    <a:pt x="834" y="114"/>
                    <a:pt x="715" y="209"/>
                  </a:cubicBezTo>
                  <a:cubicBezTo>
                    <a:pt x="596" y="281"/>
                    <a:pt x="500" y="376"/>
                    <a:pt x="405" y="471"/>
                  </a:cubicBezTo>
                  <a:cubicBezTo>
                    <a:pt x="310" y="566"/>
                    <a:pt x="215" y="686"/>
                    <a:pt x="143" y="805"/>
                  </a:cubicBezTo>
                  <a:cubicBezTo>
                    <a:pt x="72" y="948"/>
                    <a:pt x="24" y="1090"/>
                    <a:pt x="0" y="1233"/>
                  </a:cubicBezTo>
                  <a:cubicBezTo>
                    <a:pt x="0" y="1281"/>
                    <a:pt x="0" y="1352"/>
                    <a:pt x="0" y="1400"/>
                  </a:cubicBezTo>
                  <a:cubicBezTo>
                    <a:pt x="59" y="1576"/>
                    <a:pt x="215" y="1704"/>
                    <a:pt x="401" y="1704"/>
                  </a:cubicBezTo>
                  <a:cubicBezTo>
                    <a:pt x="441" y="1704"/>
                    <a:pt x="482" y="1698"/>
                    <a:pt x="524" y="1686"/>
                  </a:cubicBezTo>
                  <a:cubicBezTo>
                    <a:pt x="667" y="1662"/>
                    <a:pt x="810" y="1591"/>
                    <a:pt x="929" y="1495"/>
                  </a:cubicBezTo>
                  <a:cubicBezTo>
                    <a:pt x="1048" y="1400"/>
                    <a:pt x="1143" y="1305"/>
                    <a:pt x="1215" y="1209"/>
                  </a:cubicBezTo>
                  <a:cubicBezTo>
                    <a:pt x="1310" y="1090"/>
                    <a:pt x="1382" y="971"/>
                    <a:pt x="1453" y="852"/>
                  </a:cubicBezTo>
                  <a:cubicBezTo>
                    <a:pt x="1524" y="709"/>
                    <a:pt x="1572" y="566"/>
                    <a:pt x="1596" y="424"/>
                  </a:cubicBezTo>
                  <a:cubicBezTo>
                    <a:pt x="1596" y="376"/>
                    <a:pt x="1596" y="352"/>
                    <a:pt x="1596" y="305"/>
                  </a:cubicBezTo>
                  <a:cubicBezTo>
                    <a:pt x="1557" y="128"/>
                    <a:pt x="1405" y="0"/>
                    <a:pt x="12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7403325" y="3107788"/>
              <a:ext cx="44675" cy="50950"/>
            </a:xfrm>
            <a:custGeom>
              <a:avLst/>
              <a:gdLst/>
              <a:ahLst/>
              <a:cxnLst/>
              <a:rect l="l" t="t" r="r" b="b"/>
              <a:pathLst>
                <a:path w="1787" h="2038" extrusionOk="0">
                  <a:moveTo>
                    <a:pt x="1408" y="1"/>
                  </a:moveTo>
                  <a:cubicBezTo>
                    <a:pt x="1360" y="1"/>
                    <a:pt x="1311" y="10"/>
                    <a:pt x="1263" y="28"/>
                  </a:cubicBezTo>
                  <a:cubicBezTo>
                    <a:pt x="1096" y="99"/>
                    <a:pt x="953" y="194"/>
                    <a:pt x="811" y="313"/>
                  </a:cubicBezTo>
                  <a:cubicBezTo>
                    <a:pt x="691" y="409"/>
                    <a:pt x="572" y="528"/>
                    <a:pt x="453" y="647"/>
                  </a:cubicBezTo>
                  <a:cubicBezTo>
                    <a:pt x="358" y="790"/>
                    <a:pt x="263" y="933"/>
                    <a:pt x="191" y="1075"/>
                  </a:cubicBezTo>
                  <a:cubicBezTo>
                    <a:pt x="96" y="1218"/>
                    <a:pt x="48" y="1385"/>
                    <a:pt x="1" y="1576"/>
                  </a:cubicBezTo>
                  <a:cubicBezTo>
                    <a:pt x="1" y="1647"/>
                    <a:pt x="1" y="1718"/>
                    <a:pt x="48" y="1790"/>
                  </a:cubicBezTo>
                  <a:cubicBezTo>
                    <a:pt x="103" y="1934"/>
                    <a:pt x="253" y="2038"/>
                    <a:pt x="415" y="2038"/>
                  </a:cubicBezTo>
                  <a:cubicBezTo>
                    <a:pt x="467" y="2038"/>
                    <a:pt x="521" y="2027"/>
                    <a:pt x="572" y="2004"/>
                  </a:cubicBezTo>
                  <a:cubicBezTo>
                    <a:pt x="715" y="1933"/>
                    <a:pt x="882" y="1837"/>
                    <a:pt x="1001" y="1718"/>
                  </a:cubicBezTo>
                  <a:cubicBezTo>
                    <a:pt x="1144" y="1623"/>
                    <a:pt x="1239" y="1480"/>
                    <a:pt x="1358" y="1361"/>
                  </a:cubicBezTo>
                  <a:cubicBezTo>
                    <a:pt x="1454" y="1218"/>
                    <a:pt x="1549" y="1075"/>
                    <a:pt x="1620" y="933"/>
                  </a:cubicBezTo>
                  <a:cubicBezTo>
                    <a:pt x="1692" y="766"/>
                    <a:pt x="1739" y="599"/>
                    <a:pt x="1787" y="432"/>
                  </a:cubicBezTo>
                  <a:cubicBezTo>
                    <a:pt x="1787" y="361"/>
                    <a:pt x="1787" y="290"/>
                    <a:pt x="1763" y="242"/>
                  </a:cubicBezTo>
                  <a:cubicBezTo>
                    <a:pt x="1692" y="81"/>
                    <a:pt x="1553" y="1"/>
                    <a:pt x="14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7446525" y="3153113"/>
              <a:ext cx="46125" cy="51100"/>
            </a:xfrm>
            <a:custGeom>
              <a:avLst/>
              <a:gdLst/>
              <a:ahLst/>
              <a:cxnLst/>
              <a:rect l="l" t="t" r="r" b="b"/>
              <a:pathLst>
                <a:path w="1845" h="2044" extrusionOk="0">
                  <a:moveTo>
                    <a:pt x="1467" y="1"/>
                  </a:moveTo>
                  <a:cubicBezTo>
                    <a:pt x="1403" y="1"/>
                    <a:pt x="1337" y="17"/>
                    <a:pt x="1273" y="48"/>
                  </a:cubicBezTo>
                  <a:cubicBezTo>
                    <a:pt x="1131" y="144"/>
                    <a:pt x="988" y="239"/>
                    <a:pt x="869" y="358"/>
                  </a:cubicBezTo>
                  <a:cubicBezTo>
                    <a:pt x="750" y="453"/>
                    <a:pt x="654" y="572"/>
                    <a:pt x="535" y="691"/>
                  </a:cubicBezTo>
                  <a:cubicBezTo>
                    <a:pt x="440" y="810"/>
                    <a:pt x="369" y="929"/>
                    <a:pt x="273" y="1072"/>
                  </a:cubicBezTo>
                  <a:cubicBezTo>
                    <a:pt x="202" y="1215"/>
                    <a:pt x="130" y="1358"/>
                    <a:pt x="83" y="1525"/>
                  </a:cubicBezTo>
                  <a:lnTo>
                    <a:pt x="83" y="1549"/>
                  </a:lnTo>
                  <a:cubicBezTo>
                    <a:pt x="0" y="1796"/>
                    <a:pt x="186" y="2044"/>
                    <a:pt x="438" y="2044"/>
                  </a:cubicBezTo>
                  <a:cubicBezTo>
                    <a:pt x="477" y="2044"/>
                    <a:pt x="518" y="2038"/>
                    <a:pt x="559" y="2025"/>
                  </a:cubicBezTo>
                  <a:cubicBezTo>
                    <a:pt x="750" y="1977"/>
                    <a:pt x="916" y="1906"/>
                    <a:pt x="1059" y="1787"/>
                  </a:cubicBezTo>
                  <a:cubicBezTo>
                    <a:pt x="1202" y="1668"/>
                    <a:pt x="1321" y="1525"/>
                    <a:pt x="1440" y="1382"/>
                  </a:cubicBezTo>
                  <a:cubicBezTo>
                    <a:pt x="1559" y="1239"/>
                    <a:pt x="1631" y="1072"/>
                    <a:pt x="1702" y="906"/>
                  </a:cubicBezTo>
                  <a:cubicBezTo>
                    <a:pt x="1774" y="739"/>
                    <a:pt x="1821" y="548"/>
                    <a:pt x="1845" y="358"/>
                  </a:cubicBezTo>
                  <a:cubicBezTo>
                    <a:pt x="1821" y="286"/>
                    <a:pt x="1821" y="239"/>
                    <a:pt x="1774" y="191"/>
                  </a:cubicBezTo>
                  <a:cubicBezTo>
                    <a:pt x="1710" y="64"/>
                    <a:pt x="1594" y="1"/>
                    <a:pt x="14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6993125" y="2655938"/>
              <a:ext cx="39925" cy="47700"/>
            </a:xfrm>
            <a:custGeom>
              <a:avLst/>
              <a:gdLst/>
              <a:ahLst/>
              <a:cxnLst/>
              <a:rect l="l" t="t" r="r" b="b"/>
              <a:pathLst>
                <a:path w="1597" h="1908" extrusionOk="0">
                  <a:moveTo>
                    <a:pt x="393" y="1"/>
                  </a:moveTo>
                  <a:cubicBezTo>
                    <a:pt x="194" y="1"/>
                    <a:pt x="24" y="183"/>
                    <a:pt x="24" y="408"/>
                  </a:cubicBezTo>
                  <a:cubicBezTo>
                    <a:pt x="1" y="574"/>
                    <a:pt x="48" y="717"/>
                    <a:pt x="96" y="884"/>
                  </a:cubicBezTo>
                  <a:cubicBezTo>
                    <a:pt x="167" y="1027"/>
                    <a:pt x="239" y="1170"/>
                    <a:pt x="334" y="1289"/>
                  </a:cubicBezTo>
                  <a:cubicBezTo>
                    <a:pt x="429" y="1432"/>
                    <a:pt x="525" y="1551"/>
                    <a:pt x="644" y="1646"/>
                  </a:cubicBezTo>
                  <a:cubicBezTo>
                    <a:pt x="787" y="1741"/>
                    <a:pt x="929" y="1836"/>
                    <a:pt x="1072" y="1884"/>
                  </a:cubicBezTo>
                  <a:cubicBezTo>
                    <a:pt x="1120" y="1908"/>
                    <a:pt x="1191" y="1908"/>
                    <a:pt x="1239" y="1908"/>
                  </a:cubicBezTo>
                  <a:cubicBezTo>
                    <a:pt x="1430" y="1884"/>
                    <a:pt x="1596" y="1693"/>
                    <a:pt x="1572" y="1479"/>
                  </a:cubicBezTo>
                  <a:cubicBezTo>
                    <a:pt x="1549" y="1336"/>
                    <a:pt x="1501" y="1170"/>
                    <a:pt x="1453" y="1027"/>
                  </a:cubicBezTo>
                  <a:cubicBezTo>
                    <a:pt x="1382" y="908"/>
                    <a:pt x="1334" y="765"/>
                    <a:pt x="1239" y="646"/>
                  </a:cubicBezTo>
                  <a:cubicBezTo>
                    <a:pt x="1168" y="527"/>
                    <a:pt x="1072" y="431"/>
                    <a:pt x="977" y="312"/>
                  </a:cubicBezTo>
                  <a:cubicBezTo>
                    <a:pt x="882" y="217"/>
                    <a:pt x="739" y="122"/>
                    <a:pt x="620" y="50"/>
                  </a:cubicBezTo>
                  <a:cubicBezTo>
                    <a:pt x="548" y="3"/>
                    <a:pt x="501" y="3"/>
                    <a:pt x="429" y="3"/>
                  </a:cubicBezTo>
                  <a:cubicBezTo>
                    <a:pt x="417" y="1"/>
                    <a:pt x="405" y="1"/>
                    <a:pt x="3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6951450" y="2680988"/>
              <a:ext cx="39925" cy="40525"/>
            </a:xfrm>
            <a:custGeom>
              <a:avLst/>
              <a:gdLst/>
              <a:ahLst/>
              <a:cxnLst/>
              <a:rect l="l" t="t" r="r" b="b"/>
              <a:pathLst>
                <a:path w="1597" h="1621" extrusionOk="0">
                  <a:moveTo>
                    <a:pt x="405" y="1"/>
                  </a:moveTo>
                  <a:cubicBezTo>
                    <a:pt x="167" y="25"/>
                    <a:pt x="1" y="239"/>
                    <a:pt x="24" y="477"/>
                  </a:cubicBezTo>
                  <a:cubicBezTo>
                    <a:pt x="48" y="620"/>
                    <a:pt x="72" y="763"/>
                    <a:pt x="144" y="882"/>
                  </a:cubicBezTo>
                  <a:cubicBezTo>
                    <a:pt x="215" y="1001"/>
                    <a:pt x="286" y="1096"/>
                    <a:pt x="382" y="1192"/>
                  </a:cubicBezTo>
                  <a:cubicBezTo>
                    <a:pt x="477" y="1287"/>
                    <a:pt x="572" y="1382"/>
                    <a:pt x="691" y="1454"/>
                  </a:cubicBezTo>
                  <a:cubicBezTo>
                    <a:pt x="810" y="1525"/>
                    <a:pt x="929" y="1573"/>
                    <a:pt x="1072" y="1620"/>
                  </a:cubicBezTo>
                  <a:lnTo>
                    <a:pt x="1215" y="1620"/>
                  </a:lnTo>
                  <a:cubicBezTo>
                    <a:pt x="1430" y="1596"/>
                    <a:pt x="1596" y="1382"/>
                    <a:pt x="1572" y="1168"/>
                  </a:cubicBezTo>
                  <a:cubicBezTo>
                    <a:pt x="1549" y="1025"/>
                    <a:pt x="1501" y="882"/>
                    <a:pt x="1453" y="763"/>
                  </a:cubicBezTo>
                  <a:cubicBezTo>
                    <a:pt x="1382" y="644"/>
                    <a:pt x="1310" y="525"/>
                    <a:pt x="1239" y="430"/>
                  </a:cubicBezTo>
                  <a:cubicBezTo>
                    <a:pt x="1144" y="334"/>
                    <a:pt x="1048" y="239"/>
                    <a:pt x="929" y="168"/>
                  </a:cubicBezTo>
                  <a:cubicBezTo>
                    <a:pt x="810" y="96"/>
                    <a:pt x="691" y="25"/>
                    <a:pt x="5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6902625" y="2702438"/>
              <a:ext cx="36350" cy="41100"/>
            </a:xfrm>
            <a:custGeom>
              <a:avLst/>
              <a:gdLst/>
              <a:ahLst/>
              <a:cxnLst/>
              <a:rect l="l" t="t" r="r" b="b"/>
              <a:pathLst>
                <a:path w="1454" h="1644" extrusionOk="0">
                  <a:moveTo>
                    <a:pt x="430" y="0"/>
                  </a:moveTo>
                  <a:cubicBezTo>
                    <a:pt x="191" y="0"/>
                    <a:pt x="1" y="215"/>
                    <a:pt x="1" y="453"/>
                  </a:cubicBezTo>
                  <a:cubicBezTo>
                    <a:pt x="1" y="596"/>
                    <a:pt x="25" y="738"/>
                    <a:pt x="96" y="857"/>
                  </a:cubicBezTo>
                  <a:cubicBezTo>
                    <a:pt x="144" y="977"/>
                    <a:pt x="215" y="1072"/>
                    <a:pt x="287" y="1191"/>
                  </a:cubicBezTo>
                  <a:cubicBezTo>
                    <a:pt x="382" y="1286"/>
                    <a:pt x="453" y="1358"/>
                    <a:pt x="572" y="1453"/>
                  </a:cubicBezTo>
                  <a:cubicBezTo>
                    <a:pt x="668" y="1524"/>
                    <a:pt x="811" y="1596"/>
                    <a:pt x="953" y="1620"/>
                  </a:cubicBezTo>
                  <a:cubicBezTo>
                    <a:pt x="977" y="1643"/>
                    <a:pt x="1001" y="1643"/>
                    <a:pt x="1049" y="1643"/>
                  </a:cubicBezTo>
                  <a:cubicBezTo>
                    <a:pt x="1263" y="1643"/>
                    <a:pt x="1454" y="1453"/>
                    <a:pt x="1454" y="1239"/>
                  </a:cubicBezTo>
                  <a:cubicBezTo>
                    <a:pt x="1454" y="1096"/>
                    <a:pt x="1430" y="953"/>
                    <a:pt x="1382" y="834"/>
                  </a:cubicBezTo>
                  <a:cubicBezTo>
                    <a:pt x="1334" y="715"/>
                    <a:pt x="1263" y="596"/>
                    <a:pt x="1192" y="500"/>
                  </a:cubicBezTo>
                  <a:cubicBezTo>
                    <a:pt x="1120" y="381"/>
                    <a:pt x="1025" y="286"/>
                    <a:pt x="930" y="215"/>
                  </a:cubicBezTo>
                  <a:cubicBezTo>
                    <a:pt x="811" y="119"/>
                    <a:pt x="691" y="72"/>
                    <a:pt x="549" y="24"/>
                  </a:cubicBezTo>
                  <a:cubicBezTo>
                    <a:pt x="525" y="0"/>
                    <a:pt x="477" y="0"/>
                    <a:pt x="4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6847850" y="2717688"/>
              <a:ext cx="44675" cy="55025"/>
            </a:xfrm>
            <a:custGeom>
              <a:avLst/>
              <a:gdLst/>
              <a:ahLst/>
              <a:cxnLst/>
              <a:rect l="l" t="t" r="r" b="b"/>
              <a:pathLst>
                <a:path w="1787" h="2201" extrusionOk="0">
                  <a:moveTo>
                    <a:pt x="443" y="0"/>
                  </a:moveTo>
                  <a:cubicBezTo>
                    <a:pt x="422" y="0"/>
                    <a:pt x="401" y="3"/>
                    <a:pt x="382" y="9"/>
                  </a:cubicBezTo>
                  <a:cubicBezTo>
                    <a:pt x="168" y="33"/>
                    <a:pt x="1" y="224"/>
                    <a:pt x="25" y="438"/>
                  </a:cubicBezTo>
                  <a:cubicBezTo>
                    <a:pt x="49" y="629"/>
                    <a:pt x="96" y="795"/>
                    <a:pt x="191" y="986"/>
                  </a:cubicBezTo>
                  <a:cubicBezTo>
                    <a:pt x="263" y="1129"/>
                    <a:pt x="334" y="1295"/>
                    <a:pt x="453" y="1438"/>
                  </a:cubicBezTo>
                  <a:cubicBezTo>
                    <a:pt x="549" y="1557"/>
                    <a:pt x="668" y="1700"/>
                    <a:pt x="787" y="1819"/>
                  </a:cubicBezTo>
                  <a:cubicBezTo>
                    <a:pt x="930" y="1962"/>
                    <a:pt x="1073" y="2057"/>
                    <a:pt x="1239" y="2153"/>
                  </a:cubicBezTo>
                  <a:cubicBezTo>
                    <a:pt x="1311" y="2176"/>
                    <a:pt x="1382" y="2200"/>
                    <a:pt x="1454" y="2200"/>
                  </a:cubicBezTo>
                  <a:cubicBezTo>
                    <a:pt x="1644" y="2176"/>
                    <a:pt x="1787" y="1986"/>
                    <a:pt x="1763" y="1795"/>
                  </a:cubicBezTo>
                  <a:cubicBezTo>
                    <a:pt x="1739" y="1605"/>
                    <a:pt x="1692" y="1414"/>
                    <a:pt x="1620" y="1248"/>
                  </a:cubicBezTo>
                  <a:cubicBezTo>
                    <a:pt x="1549" y="1081"/>
                    <a:pt x="1477" y="938"/>
                    <a:pt x="1382" y="795"/>
                  </a:cubicBezTo>
                  <a:cubicBezTo>
                    <a:pt x="1287" y="629"/>
                    <a:pt x="1168" y="509"/>
                    <a:pt x="1049" y="390"/>
                  </a:cubicBezTo>
                  <a:cubicBezTo>
                    <a:pt x="906" y="247"/>
                    <a:pt x="763" y="128"/>
                    <a:pt x="596" y="57"/>
                  </a:cubicBezTo>
                  <a:cubicBezTo>
                    <a:pt x="561" y="22"/>
                    <a:pt x="501" y="0"/>
                    <a:pt x="4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4"/>
            <p:cNvSpPr/>
            <p:nvPr/>
          </p:nvSpPr>
          <p:spPr>
            <a:xfrm>
              <a:off x="6788675" y="2744288"/>
              <a:ext cx="57425" cy="56050"/>
            </a:xfrm>
            <a:custGeom>
              <a:avLst/>
              <a:gdLst/>
              <a:ahLst/>
              <a:cxnLst/>
              <a:rect l="l" t="t" r="r" b="b"/>
              <a:pathLst>
                <a:path w="2297" h="2242" extrusionOk="0">
                  <a:moveTo>
                    <a:pt x="451" y="1"/>
                  </a:moveTo>
                  <a:cubicBezTo>
                    <a:pt x="206" y="1"/>
                    <a:pt x="0" y="220"/>
                    <a:pt x="58" y="469"/>
                  </a:cubicBezTo>
                  <a:cubicBezTo>
                    <a:pt x="129" y="684"/>
                    <a:pt x="201" y="898"/>
                    <a:pt x="320" y="1065"/>
                  </a:cubicBezTo>
                  <a:cubicBezTo>
                    <a:pt x="439" y="1255"/>
                    <a:pt x="582" y="1422"/>
                    <a:pt x="725" y="1565"/>
                  </a:cubicBezTo>
                  <a:cubicBezTo>
                    <a:pt x="868" y="1708"/>
                    <a:pt x="1034" y="1851"/>
                    <a:pt x="1225" y="1970"/>
                  </a:cubicBezTo>
                  <a:cubicBezTo>
                    <a:pt x="1392" y="2089"/>
                    <a:pt x="1606" y="2184"/>
                    <a:pt x="1820" y="2232"/>
                  </a:cubicBezTo>
                  <a:cubicBezTo>
                    <a:pt x="1841" y="2239"/>
                    <a:pt x="1862" y="2242"/>
                    <a:pt x="1883" y="2242"/>
                  </a:cubicBezTo>
                  <a:cubicBezTo>
                    <a:pt x="1933" y="2242"/>
                    <a:pt x="1984" y="2225"/>
                    <a:pt x="2035" y="2208"/>
                  </a:cubicBezTo>
                  <a:cubicBezTo>
                    <a:pt x="2201" y="2136"/>
                    <a:pt x="2296" y="1922"/>
                    <a:pt x="2201" y="1732"/>
                  </a:cubicBezTo>
                  <a:cubicBezTo>
                    <a:pt x="2130" y="1565"/>
                    <a:pt x="2011" y="1374"/>
                    <a:pt x="1892" y="1232"/>
                  </a:cubicBezTo>
                  <a:cubicBezTo>
                    <a:pt x="1773" y="1065"/>
                    <a:pt x="1653" y="922"/>
                    <a:pt x="1534" y="779"/>
                  </a:cubicBezTo>
                  <a:cubicBezTo>
                    <a:pt x="1392" y="636"/>
                    <a:pt x="1272" y="493"/>
                    <a:pt x="1106" y="374"/>
                  </a:cubicBezTo>
                  <a:cubicBezTo>
                    <a:pt x="963" y="255"/>
                    <a:pt x="796" y="136"/>
                    <a:pt x="629" y="41"/>
                  </a:cubicBezTo>
                  <a:cubicBezTo>
                    <a:pt x="570" y="13"/>
                    <a:pt x="509" y="1"/>
                    <a:pt x="4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6740100" y="2779988"/>
              <a:ext cx="51025" cy="46300"/>
            </a:xfrm>
            <a:custGeom>
              <a:avLst/>
              <a:gdLst/>
              <a:ahLst/>
              <a:cxnLst/>
              <a:rect l="l" t="t" r="r" b="b"/>
              <a:pathLst>
                <a:path w="2041" h="1852" extrusionOk="0">
                  <a:moveTo>
                    <a:pt x="465" y="0"/>
                  </a:moveTo>
                  <a:cubicBezTo>
                    <a:pt x="429" y="0"/>
                    <a:pt x="393" y="6"/>
                    <a:pt x="358" y="18"/>
                  </a:cubicBezTo>
                  <a:cubicBezTo>
                    <a:pt x="143" y="65"/>
                    <a:pt x="0" y="280"/>
                    <a:pt x="72" y="494"/>
                  </a:cubicBezTo>
                  <a:cubicBezTo>
                    <a:pt x="96" y="661"/>
                    <a:pt x="191" y="828"/>
                    <a:pt x="286" y="994"/>
                  </a:cubicBezTo>
                  <a:cubicBezTo>
                    <a:pt x="382" y="1113"/>
                    <a:pt x="501" y="1256"/>
                    <a:pt x="620" y="1375"/>
                  </a:cubicBezTo>
                  <a:cubicBezTo>
                    <a:pt x="763" y="1471"/>
                    <a:pt x="905" y="1590"/>
                    <a:pt x="1048" y="1661"/>
                  </a:cubicBezTo>
                  <a:cubicBezTo>
                    <a:pt x="1191" y="1756"/>
                    <a:pt x="1382" y="1828"/>
                    <a:pt x="1548" y="1852"/>
                  </a:cubicBezTo>
                  <a:lnTo>
                    <a:pt x="1548" y="1828"/>
                  </a:lnTo>
                  <a:cubicBezTo>
                    <a:pt x="1569" y="1832"/>
                    <a:pt x="1590" y="1833"/>
                    <a:pt x="1611" y="1833"/>
                  </a:cubicBezTo>
                  <a:cubicBezTo>
                    <a:pt x="1846" y="1833"/>
                    <a:pt x="2041" y="1592"/>
                    <a:pt x="1953" y="1351"/>
                  </a:cubicBezTo>
                  <a:cubicBezTo>
                    <a:pt x="1882" y="1185"/>
                    <a:pt x="1810" y="1042"/>
                    <a:pt x="1715" y="899"/>
                  </a:cubicBezTo>
                  <a:cubicBezTo>
                    <a:pt x="1620" y="756"/>
                    <a:pt x="1501" y="637"/>
                    <a:pt x="1382" y="542"/>
                  </a:cubicBezTo>
                  <a:cubicBezTo>
                    <a:pt x="1286" y="423"/>
                    <a:pt x="1144" y="327"/>
                    <a:pt x="1025" y="232"/>
                  </a:cubicBezTo>
                  <a:cubicBezTo>
                    <a:pt x="882" y="137"/>
                    <a:pt x="739" y="65"/>
                    <a:pt x="572" y="18"/>
                  </a:cubicBezTo>
                  <a:cubicBezTo>
                    <a:pt x="536" y="6"/>
                    <a:pt x="501" y="0"/>
                    <a:pt x="4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6682950" y="2803788"/>
              <a:ext cx="55975" cy="49750"/>
            </a:xfrm>
            <a:custGeom>
              <a:avLst/>
              <a:gdLst/>
              <a:ahLst/>
              <a:cxnLst/>
              <a:rect l="l" t="t" r="r" b="b"/>
              <a:pathLst>
                <a:path w="2239" h="1990" extrusionOk="0">
                  <a:moveTo>
                    <a:pt x="420" y="1"/>
                  </a:moveTo>
                  <a:cubicBezTo>
                    <a:pt x="381" y="1"/>
                    <a:pt x="346" y="7"/>
                    <a:pt x="310" y="18"/>
                  </a:cubicBezTo>
                  <a:cubicBezTo>
                    <a:pt x="96" y="114"/>
                    <a:pt x="0" y="328"/>
                    <a:pt x="72" y="542"/>
                  </a:cubicBezTo>
                  <a:cubicBezTo>
                    <a:pt x="143" y="709"/>
                    <a:pt x="238" y="876"/>
                    <a:pt x="381" y="1042"/>
                  </a:cubicBezTo>
                  <a:cubicBezTo>
                    <a:pt x="477" y="1162"/>
                    <a:pt x="596" y="1304"/>
                    <a:pt x="739" y="1423"/>
                  </a:cubicBezTo>
                  <a:cubicBezTo>
                    <a:pt x="881" y="1543"/>
                    <a:pt x="1024" y="1638"/>
                    <a:pt x="1191" y="1733"/>
                  </a:cubicBezTo>
                  <a:cubicBezTo>
                    <a:pt x="1358" y="1828"/>
                    <a:pt x="1524" y="1924"/>
                    <a:pt x="1715" y="1971"/>
                  </a:cubicBezTo>
                  <a:cubicBezTo>
                    <a:pt x="1751" y="1983"/>
                    <a:pt x="1792" y="1989"/>
                    <a:pt x="1834" y="1989"/>
                  </a:cubicBezTo>
                  <a:cubicBezTo>
                    <a:pt x="1876" y="1989"/>
                    <a:pt x="1917" y="1983"/>
                    <a:pt x="1953" y="1971"/>
                  </a:cubicBezTo>
                  <a:cubicBezTo>
                    <a:pt x="2144" y="1900"/>
                    <a:pt x="2239" y="1685"/>
                    <a:pt x="2167" y="1495"/>
                  </a:cubicBezTo>
                  <a:cubicBezTo>
                    <a:pt x="2096" y="1304"/>
                    <a:pt x="1977" y="1138"/>
                    <a:pt x="1858" y="995"/>
                  </a:cubicBezTo>
                  <a:cubicBezTo>
                    <a:pt x="1763" y="852"/>
                    <a:pt x="1644" y="709"/>
                    <a:pt x="1501" y="590"/>
                  </a:cubicBezTo>
                  <a:cubicBezTo>
                    <a:pt x="1358" y="471"/>
                    <a:pt x="1215" y="352"/>
                    <a:pt x="1072" y="257"/>
                  </a:cubicBezTo>
                  <a:cubicBezTo>
                    <a:pt x="905" y="161"/>
                    <a:pt x="715" y="66"/>
                    <a:pt x="548" y="18"/>
                  </a:cubicBezTo>
                  <a:cubicBezTo>
                    <a:pt x="500" y="7"/>
                    <a:pt x="459" y="1"/>
                    <a:pt x="4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6646025" y="2845263"/>
              <a:ext cx="41700" cy="42950"/>
            </a:xfrm>
            <a:custGeom>
              <a:avLst/>
              <a:gdLst/>
              <a:ahLst/>
              <a:cxnLst/>
              <a:rect l="l" t="t" r="r" b="b"/>
              <a:pathLst>
                <a:path w="1668" h="1718" extrusionOk="0">
                  <a:moveTo>
                    <a:pt x="432" y="0"/>
                  </a:moveTo>
                  <a:cubicBezTo>
                    <a:pt x="215" y="0"/>
                    <a:pt x="47" y="161"/>
                    <a:pt x="25" y="384"/>
                  </a:cubicBezTo>
                  <a:cubicBezTo>
                    <a:pt x="1" y="550"/>
                    <a:pt x="48" y="717"/>
                    <a:pt x="120" y="884"/>
                  </a:cubicBezTo>
                  <a:cubicBezTo>
                    <a:pt x="191" y="1027"/>
                    <a:pt x="263" y="1170"/>
                    <a:pt x="382" y="1289"/>
                  </a:cubicBezTo>
                  <a:cubicBezTo>
                    <a:pt x="501" y="1408"/>
                    <a:pt x="620" y="1503"/>
                    <a:pt x="763" y="1574"/>
                  </a:cubicBezTo>
                  <a:cubicBezTo>
                    <a:pt x="930" y="1670"/>
                    <a:pt x="1072" y="1693"/>
                    <a:pt x="1263" y="1717"/>
                  </a:cubicBezTo>
                  <a:cubicBezTo>
                    <a:pt x="1287" y="1717"/>
                    <a:pt x="1334" y="1693"/>
                    <a:pt x="1358" y="1693"/>
                  </a:cubicBezTo>
                  <a:cubicBezTo>
                    <a:pt x="1573" y="1622"/>
                    <a:pt x="1668" y="1408"/>
                    <a:pt x="1596" y="1217"/>
                  </a:cubicBezTo>
                  <a:lnTo>
                    <a:pt x="1596" y="1170"/>
                  </a:lnTo>
                  <a:cubicBezTo>
                    <a:pt x="1573" y="1050"/>
                    <a:pt x="1501" y="931"/>
                    <a:pt x="1430" y="812"/>
                  </a:cubicBezTo>
                  <a:cubicBezTo>
                    <a:pt x="1358" y="717"/>
                    <a:pt x="1311" y="622"/>
                    <a:pt x="1215" y="527"/>
                  </a:cubicBezTo>
                  <a:cubicBezTo>
                    <a:pt x="1144" y="431"/>
                    <a:pt x="1072" y="360"/>
                    <a:pt x="977" y="288"/>
                  </a:cubicBezTo>
                  <a:cubicBezTo>
                    <a:pt x="882" y="193"/>
                    <a:pt x="787" y="122"/>
                    <a:pt x="668" y="74"/>
                  </a:cubicBezTo>
                  <a:lnTo>
                    <a:pt x="596" y="50"/>
                  </a:lnTo>
                  <a:cubicBezTo>
                    <a:pt x="572" y="26"/>
                    <a:pt x="525" y="3"/>
                    <a:pt x="477" y="3"/>
                  </a:cubicBezTo>
                  <a:cubicBezTo>
                    <a:pt x="462" y="1"/>
                    <a:pt x="447" y="0"/>
                    <a:pt x="4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6587675" y="2865913"/>
              <a:ext cx="51825" cy="53700"/>
            </a:xfrm>
            <a:custGeom>
              <a:avLst/>
              <a:gdLst/>
              <a:ahLst/>
              <a:cxnLst/>
              <a:rect l="l" t="t" r="r" b="b"/>
              <a:pathLst>
                <a:path w="2073" h="2148" extrusionOk="0">
                  <a:moveTo>
                    <a:pt x="413" y="0"/>
                  </a:moveTo>
                  <a:cubicBezTo>
                    <a:pt x="388" y="0"/>
                    <a:pt x="362" y="3"/>
                    <a:pt x="334" y="10"/>
                  </a:cubicBezTo>
                  <a:cubicBezTo>
                    <a:pt x="120" y="58"/>
                    <a:pt x="1" y="248"/>
                    <a:pt x="49" y="463"/>
                  </a:cubicBezTo>
                  <a:cubicBezTo>
                    <a:pt x="72" y="653"/>
                    <a:pt x="168" y="844"/>
                    <a:pt x="263" y="1034"/>
                  </a:cubicBezTo>
                  <a:cubicBezTo>
                    <a:pt x="358" y="1177"/>
                    <a:pt x="477" y="1344"/>
                    <a:pt x="620" y="1487"/>
                  </a:cubicBezTo>
                  <a:cubicBezTo>
                    <a:pt x="739" y="1630"/>
                    <a:pt x="906" y="1749"/>
                    <a:pt x="1049" y="1868"/>
                  </a:cubicBezTo>
                  <a:cubicBezTo>
                    <a:pt x="1216" y="1987"/>
                    <a:pt x="1406" y="2082"/>
                    <a:pt x="1597" y="2130"/>
                  </a:cubicBezTo>
                  <a:cubicBezTo>
                    <a:pt x="1632" y="2142"/>
                    <a:pt x="1662" y="2147"/>
                    <a:pt x="1692" y="2147"/>
                  </a:cubicBezTo>
                  <a:cubicBezTo>
                    <a:pt x="1722" y="2147"/>
                    <a:pt x="1751" y="2142"/>
                    <a:pt x="1787" y="2130"/>
                  </a:cubicBezTo>
                  <a:cubicBezTo>
                    <a:pt x="1978" y="2058"/>
                    <a:pt x="2073" y="1844"/>
                    <a:pt x="2001" y="1677"/>
                  </a:cubicBezTo>
                  <a:cubicBezTo>
                    <a:pt x="1954" y="1487"/>
                    <a:pt x="1859" y="1320"/>
                    <a:pt x="1763" y="1153"/>
                  </a:cubicBezTo>
                  <a:cubicBezTo>
                    <a:pt x="1668" y="1010"/>
                    <a:pt x="1549" y="867"/>
                    <a:pt x="1430" y="725"/>
                  </a:cubicBezTo>
                  <a:cubicBezTo>
                    <a:pt x="1311" y="582"/>
                    <a:pt x="1192" y="463"/>
                    <a:pt x="1049" y="344"/>
                  </a:cubicBezTo>
                  <a:cubicBezTo>
                    <a:pt x="906" y="224"/>
                    <a:pt x="739" y="105"/>
                    <a:pt x="573" y="34"/>
                  </a:cubicBezTo>
                  <a:cubicBezTo>
                    <a:pt x="522" y="17"/>
                    <a:pt x="472" y="0"/>
                    <a:pt x="4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6549000" y="2901438"/>
              <a:ext cx="41100" cy="43325"/>
            </a:xfrm>
            <a:custGeom>
              <a:avLst/>
              <a:gdLst/>
              <a:ahLst/>
              <a:cxnLst/>
              <a:rect l="l" t="t" r="r" b="b"/>
              <a:pathLst>
                <a:path w="1644" h="1733" extrusionOk="0">
                  <a:moveTo>
                    <a:pt x="464" y="0"/>
                  </a:moveTo>
                  <a:cubicBezTo>
                    <a:pt x="435" y="0"/>
                    <a:pt x="405" y="6"/>
                    <a:pt x="381" y="18"/>
                  </a:cubicBezTo>
                  <a:cubicBezTo>
                    <a:pt x="167" y="42"/>
                    <a:pt x="0" y="256"/>
                    <a:pt x="24" y="470"/>
                  </a:cubicBezTo>
                  <a:cubicBezTo>
                    <a:pt x="24" y="637"/>
                    <a:pt x="71" y="780"/>
                    <a:pt x="167" y="899"/>
                  </a:cubicBezTo>
                  <a:cubicBezTo>
                    <a:pt x="214" y="1042"/>
                    <a:pt x="310" y="1137"/>
                    <a:pt x="405" y="1256"/>
                  </a:cubicBezTo>
                  <a:cubicBezTo>
                    <a:pt x="500" y="1352"/>
                    <a:pt x="595" y="1447"/>
                    <a:pt x="714" y="1518"/>
                  </a:cubicBezTo>
                  <a:cubicBezTo>
                    <a:pt x="834" y="1614"/>
                    <a:pt x="976" y="1685"/>
                    <a:pt x="1119" y="1733"/>
                  </a:cubicBezTo>
                  <a:lnTo>
                    <a:pt x="1262" y="1733"/>
                  </a:lnTo>
                  <a:cubicBezTo>
                    <a:pt x="1477" y="1709"/>
                    <a:pt x="1643" y="1518"/>
                    <a:pt x="1619" y="1304"/>
                  </a:cubicBezTo>
                  <a:cubicBezTo>
                    <a:pt x="1596" y="1137"/>
                    <a:pt x="1548" y="994"/>
                    <a:pt x="1477" y="875"/>
                  </a:cubicBezTo>
                  <a:cubicBezTo>
                    <a:pt x="1405" y="732"/>
                    <a:pt x="1334" y="613"/>
                    <a:pt x="1238" y="518"/>
                  </a:cubicBezTo>
                  <a:cubicBezTo>
                    <a:pt x="1167" y="399"/>
                    <a:pt x="1072" y="304"/>
                    <a:pt x="953" y="209"/>
                  </a:cubicBezTo>
                  <a:cubicBezTo>
                    <a:pt x="834" y="113"/>
                    <a:pt x="691" y="42"/>
                    <a:pt x="548" y="18"/>
                  </a:cubicBezTo>
                  <a:cubicBezTo>
                    <a:pt x="524" y="6"/>
                    <a:pt x="494" y="0"/>
                    <a:pt x="4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6494225" y="2925238"/>
              <a:ext cx="49425" cy="48550"/>
            </a:xfrm>
            <a:custGeom>
              <a:avLst/>
              <a:gdLst/>
              <a:ahLst/>
              <a:cxnLst/>
              <a:rect l="l" t="t" r="r" b="b"/>
              <a:pathLst>
                <a:path w="1977" h="1942" extrusionOk="0">
                  <a:moveTo>
                    <a:pt x="456" y="1"/>
                  </a:moveTo>
                  <a:cubicBezTo>
                    <a:pt x="417" y="1"/>
                    <a:pt x="381" y="7"/>
                    <a:pt x="357" y="19"/>
                  </a:cubicBezTo>
                  <a:cubicBezTo>
                    <a:pt x="119" y="66"/>
                    <a:pt x="0" y="304"/>
                    <a:pt x="48" y="519"/>
                  </a:cubicBezTo>
                  <a:cubicBezTo>
                    <a:pt x="95" y="685"/>
                    <a:pt x="167" y="852"/>
                    <a:pt x="262" y="995"/>
                  </a:cubicBezTo>
                  <a:cubicBezTo>
                    <a:pt x="357" y="1138"/>
                    <a:pt x="476" y="1257"/>
                    <a:pt x="595" y="1376"/>
                  </a:cubicBezTo>
                  <a:cubicBezTo>
                    <a:pt x="715" y="1495"/>
                    <a:pt x="834" y="1590"/>
                    <a:pt x="977" y="1686"/>
                  </a:cubicBezTo>
                  <a:cubicBezTo>
                    <a:pt x="1119" y="1805"/>
                    <a:pt x="1286" y="1876"/>
                    <a:pt x="1453" y="1924"/>
                  </a:cubicBezTo>
                  <a:cubicBezTo>
                    <a:pt x="1489" y="1936"/>
                    <a:pt x="1518" y="1942"/>
                    <a:pt x="1548" y="1942"/>
                  </a:cubicBezTo>
                  <a:cubicBezTo>
                    <a:pt x="1578" y="1942"/>
                    <a:pt x="1608" y="1936"/>
                    <a:pt x="1643" y="1924"/>
                  </a:cubicBezTo>
                  <a:cubicBezTo>
                    <a:pt x="1834" y="1876"/>
                    <a:pt x="1977" y="1686"/>
                    <a:pt x="1929" y="1471"/>
                  </a:cubicBezTo>
                  <a:cubicBezTo>
                    <a:pt x="1858" y="1305"/>
                    <a:pt x="1786" y="1138"/>
                    <a:pt x="1715" y="995"/>
                  </a:cubicBezTo>
                  <a:cubicBezTo>
                    <a:pt x="1620" y="852"/>
                    <a:pt x="1524" y="709"/>
                    <a:pt x="1405" y="590"/>
                  </a:cubicBezTo>
                  <a:cubicBezTo>
                    <a:pt x="1286" y="471"/>
                    <a:pt x="1167" y="352"/>
                    <a:pt x="1024" y="257"/>
                  </a:cubicBezTo>
                  <a:cubicBezTo>
                    <a:pt x="881" y="161"/>
                    <a:pt x="738" y="66"/>
                    <a:pt x="572" y="19"/>
                  </a:cubicBezTo>
                  <a:cubicBezTo>
                    <a:pt x="536" y="7"/>
                    <a:pt x="494" y="1"/>
                    <a:pt x="4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6443600" y="2963188"/>
              <a:ext cx="49450" cy="48850"/>
            </a:xfrm>
            <a:custGeom>
              <a:avLst/>
              <a:gdLst/>
              <a:ahLst/>
              <a:cxnLst/>
              <a:rect l="l" t="t" r="r" b="b"/>
              <a:pathLst>
                <a:path w="1978" h="1954" extrusionOk="0">
                  <a:moveTo>
                    <a:pt x="358" y="1"/>
                  </a:moveTo>
                  <a:cubicBezTo>
                    <a:pt x="144" y="49"/>
                    <a:pt x="1" y="239"/>
                    <a:pt x="25" y="453"/>
                  </a:cubicBezTo>
                  <a:cubicBezTo>
                    <a:pt x="49" y="644"/>
                    <a:pt x="96" y="834"/>
                    <a:pt x="215" y="977"/>
                  </a:cubicBezTo>
                  <a:cubicBezTo>
                    <a:pt x="287" y="1144"/>
                    <a:pt x="406" y="1287"/>
                    <a:pt x="549" y="1430"/>
                  </a:cubicBezTo>
                  <a:cubicBezTo>
                    <a:pt x="668" y="1549"/>
                    <a:pt x="811" y="1668"/>
                    <a:pt x="977" y="1739"/>
                  </a:cubicBezTo>
                  <a:cubicBezTo>
                    <a:pt x="1144" y="1835"/>
                    <a:pt x="1311" y="1906"/>
                    <a:pt x="1501" y="1954"/>
                  </a:cubicBezTo>
                  <a:cubicBezTo>
                    <a:pt x="1573" y="1954"/>
                    <a:pt x="1644" y="1930"/>
                    <a:pt x="1692" y="1906"/>
                  </a:cubicBezTo>
                  <a:cubicBezTo>
                    <a:pt x="1882" y="1835"/>
                    <a:pt x="1977" y="1620"/>
                    <a:pt x="1906" y="1430"/>
                  </a:cubicBezTo>
                  <a:cubicBezTo>
                    <a:pt x="1835" y="1263"/>
                    <a:pt x="1739" y="1120"/>
                    <a:pt x="1644" y="977"/>
                  </a:cubicBezTo>
                  <a:cubicBezTo>
                    <a:pt x="1549" y="858"/>
                    <a:pt x="1454" y="739"/>
                    <a:pt x="1358" y="620"/>
                  </a:cubicBezTo>
                  <a:cubicBezTo>
                    <a:pt x="1239" y="501"/>
                    <a:pt x="1144" y="406"/>
                    <a:pt x="1025" y="310"/>
                  </a:cubicBezTo>
                  <a:cubicBezTo>
                    <a:pt x="882" y="191"/>
                    <a:pt x="739" y="120"/>
                    <a:pt x="596" y="49"/>
                  </a:cubicBezTo>
                  <a:lnTo>
                    <a:pt x="572" y="49"/>
                  </a:lnTo>
                  <a:cubicBezTo>
                    <a:pt x="501" y="1"/>
                    <a:pt x="430" y="1"/>
                    <a:pt x="3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"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0"/>
          <p:cNvSpPr/>
          <p:nvPr/>
        </p:nvSpPr>
        <p:spPr>
          <a:xfrm>
            <a:off x="1594" y="62075"/>
            <a:ext cx="545382" cy="1122970"/>
          </a:xfrm>
          <a:custGeom>
            <a:avLst/>
            <a:gdLst/>
            <a:ahLst/>
            <a:cxnLst/>
            <a:rect l="l" t="t" r="r" b="b"/>
            <a:pathLst>
              <a:path w="18475" h="38041" extrusionOk="0">
                <a:moveTo>
                  <a:pt x="1" y="0"/>
                </a:moveTo>
                <a:lnTo>
                  <a:pt x="1" y="4251"/>
                </a:lnTo>
                <a:cubicBezTo>
                  <a:pt x="1690" y="5831"/>
                  <a:pt x="3025" y="7793"/>
                  <a:pt x="4279" y="9755"/>
                </a:cubicBezTo>
                <a:cubicBezTo>
                  <a:pt x="8093" y="15831"/>
                  <a:pt x="10191" y="22752"/>
                  <a:pt x="12208" y="29591"/>
                </a:cubicBezTo>
                <a:cubicBezTo>
                  <a:pt x="7439" y="24223"/>
                  <a:pt x="3025" y="18392"/>
                  <a:pt x="409" y="11662"/>
                </a:cubicBezTo>
                <a:cubicBezTo>
                  <a:pt x="273" y="11281"/>
                  <a:pt x="137" y="10899"/>
                  <a:pt x="1" y="10490"/>
                </a:cubicBezTo>
                <a:lnTo>
                  <a:pt x="1" y="18256"/>
                </a:lnTo>
                <a:cubicBezTo>
                  <a:pt x="2099" y="22289"/>
                  <a:pt x="4578" y="26104"/>
                  <a:pt x="7412" y="29673"/>
                </a:cubicBezTo>
                <a:cubicBezTo>
                  <a:pt x="9728" y="32643"/>
                  <a:pt x="12671" y="35041"/>
                  <a:pt x="15450" y="37548"/>
                </a:cubicBezTo>
                <a:cubicBezTo>
                  <a:pt x="15800" y="37961"/>
                  <a:pt x="16260" y="38040"/>
                  <a:pt x="16740" y="38040"/>
                </a:cubicBezTo>
                <a:cubicBezTo>
                  <a:pt x="17041" y="38040"/>
                  <a:pt x="17350" y="38009"/>
                  <a:pt x="17644" y="38009"/>
                </a:cubicBezTo>
                <a:cubicBezTo>
                  <a:pt x="17685" y="38009"/>
                  <a:pt x="17726" y="38010"/>
                  <a:pt x="17766" y="38011"/>
                </a:cubicBezTo>
                <a:cubicBezTo>
                  <a:pt x="18475" y="36485"/>
                  <a:pt x="18393" y="34796"/>
                  <a:pt x="18012" y="33243"/>
                </a:cubicBezTo>
                <a:cubicBezTo>
                  <a:pt x="16295" y="25913"/>
                  <a:pt x="14033" y="18638"/>
                  <a:pt x="10409" y="12016"/>
                </a:cubicBezTo>
                <a:cubicBezTo>
                  <a:pt x="8502" y="8556"/>
                  <a:pt x="6349" y="5204"/>
                  <a:pt x="3543" y="2371"/>
                </a:cubicBezTo>
                <a:cubicBezTo>
                  <a:pt x="2562" y="1390"/>
                  <a:pt x="1363" y="436"/>
                  <a:pt x="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0"/>
          <p:cNvSpPr/>
          <p:nvPr/>
        </p:nvSpPr>
        <p:spPr>
          <a:xfrm>
            <a:off x="797" y="1895974"/>
            <a:ext cx="313739" cy="619389"/>
          </a:xfrm>
          <a:custGeom>
            <a:avLst/>
            <a:gdLst/>
            <a:ahLst/>
            <a:cxnLst/>
            <a:rect l="l" t="t" r="r" b="b"/>
            <a:pathLst>
              <a:path w="10628" h="20982" extrusionOk="0">
                <a:moveTo>
                  <a:pt x="0" y="0"/>
                </a:moveTo>
                <a:lnTo>
                  <a:pt x="0" y="3733"/>
                </a:lnTo>
                <a:cubicBezTo>
                  <a:pt x="1717" y="3897"/>
                  <a:pt x="3325" y="4605"/>
                  <a:pt x="4633" y="5722"/>
                </a:cubicBezTo>
                <a:cubicBezTo>
                  <a:pt x="6295" y="7112"/>
                  <a:pt x="6458" y="9564"/>
                  <a:pt x="5641" y="11444"/>
                </a:cubicBezTo>
                <a:cubicBezTo>
                  <a:pt x="4524" y="14142"/>
                  <a:pt x="2562" y="16376"/>
                  <a:pt x="28" y="17821"/>
                </a:cubicBezTo>
                <a:lnTo>
                  <a:pt x="28" y="20981"/>
                </a:lnTo>
                <a:cubicBezTo>
                  <a:pt x="3052" y="20246"/>
                  <a:pt x="5613" y="18011"/>
                  <a:pt x="7439" y="15532"/>
                </a:cubicBezTo>
                <a:cubicBezTo>
                  <a:pt x="9101" y="13134"/>
                  <a:pt x="10627" y="10164"/>
                  <a:pt x="9837" y="7194"/>
                </a:cubicBezTo>
                <a:cubicBezTo>
                  <a:pt x="9265" y="5068"/>
                  <a:pt x="7902" y="3216"/>
                  <a:pt x="6022" y="2044"/>
                </a:cubicBezTo>
                <a:cubicBezTo>
                  <a:pt x="4197" y="927"/>
                  <a:pt x="2153" y="218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0"/>
          <p:cNvSpPr/>
          <p:nvPr/>
        </p:nvSpPr>
        <p:spPr>
          <a:xfrm>
            <a:off x="0" y="2702741"/>
            <a:ext cx="858264" cy="1429683"/>
          </a:xfrm>
          <a:custGeom>
            <a:avLst/>
            <a:gdLst/>
            <a:ahLst/>
            <a:cxnLst/>
            <a:rect l="l" t="t" r="r" b="b"/>
            <a:pathLst>
              <a:path w="29074" h="48431" extrusionOk="0">
                <a:moveTo>
                  <a:pt x="55" y="0"/>
                </a:moveTo>
                <a:lnTo>
                  <a:pt x="55" y="8011"/>
                </a:lnTo>
                <a:cubicBezTo>
                  <a:pt x="3897" y="11063"/>
                  <a:pt x="8120" y="13679"/>
                  <a:pt x="12289" y="16294"/>
                </a:cubicBezTo>
                <a:cubicBezTo>
                  <a:pt x="15831" y="18583"/>
                  <a:pt x="19537" y="21063"/>
                  <a:pt x="21581" y="24850"/>
                </a:cubicBezTo>
                <a:cubicBezTo>
                  <a:pt x="24333" y="30055"/>
                  <a:pt x="23161" y="37112"/>
                  <a:pt x="18556" y="40872"/>
                </a:cubicBezTo>
                <a:cubicBezTo>
                  <a:pt x="16403" y="42670"/>
                  <a:pt x="13576" y="43778"/>
                  <a:pt x="10752" y="43778"/>
                </a:cubicBezTo>
                <a:cubicBezTo>
                  <a:pt x="9895" y="43778"/>
                  <a:pt x="9039" y="43676"/>
                  <a:pt x="8202" y="43461"/>
                </a:cubicBezTo>
                <a:cubicBezTo>
                  <a:pt x="5395" y="42779"/>
                  <a:pt x="2534" y="41172"/>
                  <a:pt x="1444" y="38365"/>
                </a:cubicBezTo>
                <a:cubicBezTo>
                  <a:pt x="0" y="34496"/>
                  <a:pt x="627" y="29591"/>
                  <a:pt x="3924" y="26839"/>
                </a:cubicBezTo>
                <a:cubicBezTo>
                  <a:pt x="4878" y="25969"/>
                  <a:pt x="6192" y="25521"/>
                  <a:pt x="7496" y="25521"/>
                </a:cubicBezTo>
                <a:cubicBezTo>
                  <a:pt x="9172" y="25521"/>
                  <a:pt x="10831" y="26261"/>
                  <a:pt x="11690" y="27793"/>
                </a:cubicBezTo>
                <a:cubicBezTo>
                  <a:pt x="12752" y="29428"/>
                  <a:pt x="12289" y="31390"/>
                  <a:pt x="11908" y="33161"/>
                </a:cubicBezTo>
                <a:cubicBezTo>
                  <a:pt x="12159" y="33443"/>
                  <a:pt x="12430" y="33556"/>
                  <a:pt x="12703" y="33556"/>
                </a:cubicBezTo>
                <a:cubicBezTo>
                  <a:pt x="13378" y="33556"/>
                  <a:pt x="14062" y="32867"/>
                  <a:pt x="14469" y="32343"/>
                </a:cubicBezTo>
                <a:cubicBezTo>
                  <a:pt x="16703" y="29455"/>
                  <a:pt x="15804" y="24905"/>
                  <a:pt x="12943" y="22779"/>
                </a:cubicBezTo>
                <a:cubicBezTo>
                  <a:pt x="11382" y="21436"/>
                  <a:pt x="9400" y="20813"/>
                  <a:pt x="7392" y="20813"/>
                </a:cubicBezTo>
                <a:cubicBezTo>
                  <a:pt x="5125" y="20813"/>
                  <a:pt x="2826" y="21607"/>
                  <a:pt x="1063" y="23052"/>
                </a:cubicBezTo>
                <a:cubicBezTo>
                  <a:pt x="709" y="23352"/>
                  <a:pt x="382" y="23651"/>
                  <a:pt x="55" y="23978"/>
                </a:cubicBezTo>
                <a:lnTo>
                  <a:pt x="55" y="44414"/>
                </a:lnTo>
                <a:cubicBezTo>
                  <a:pt x="2822" y="47067"/>
                  <a:pt x="6661" y="48431"/>
                  <a:pt x="10490" y="48431"/>
                </a:cubicBezTo>
                <a:cubicBezTo>
                  <a:pt x="12089" y="48431"/>
                  <a:pt x="13687" y="48193"/>
                  <a:pt x="15205" y="47711"/>
                </a:cubicBezTo>
                <a:cubicBezTo>
                  <a:pt x="18692" y="46594"/>
                  <a:pt x="21935" y="44578"/>
                  <a:pt x="24142" y="41635"/>
                </a:cubicBezTo>
                <a:cubicBezTo>
                  <a:pt x="27929" y="36649"/>
                  <a:pt x="29074" y="29673"/>
                  <a:pt x="26758" y="23815"/>
                </a:cubicBezTo>
                <a:cubicBezTo>
                  <a:pt x="24660" y="18474"/>
                  <a:pt x="20327" y="14387"/>
                  <a:pt x="15668" y="11144"/>
                </a:cubicBezTo>
                <a:cubicBezTo>
                  <a:pt x="10436" y="7493"/>
                  <a:pt x="4932" y="4142"/>
                  <a:pt x="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0"/>
          <p:cNvSpPr/>
          <p:nvPr/>
        </p:nvSpPr>
        <p:spPr>
          <a:xfrm>
            <a:off x="797" y="1895974"/>
            <a:ext cx="313739" cy="619389"/>
          </a:xfrm>
          <a:custGeom>
            <a:avLst/>
            <a:gdLst/>
            <a:ahLst/>
            <a:cxnLst/>
            <a:rect l="l" t="t" r="r" b="b"/>
            <a:pathLst>
              <a:path w="10628" h="20982" extrusionOk="0">
                <a:moveTo>
                  <a:pt x="0" y="0"/>
                </a:moveTo>
                <a:lnTo>
                  <a:pt x="0" y="3733"/>
                </a:lnTo>
                <a:cubicBezTo>
                  <a:pt x="1717" y="3897"/>
                  <a:pt x="3325" y="4605"/>
                  <a:pt x="4633" y="5722"/>
                </a:cubicBezTo>
                <a:cubicBezTo>
                  <a:pt x="6295" y="7112"/>
                  <a:pt x="6458" y="9564"/>
                  <a:pt x="5641" y="11444"/>
                </a:cubicBezTo>
                <a:cubicBezTo>
                  <a:pt x="4524" y="14142"/>
                  <a:pt x="2562" y="16376"/>
                  <a:pt x="28" y="17821"/>
                </a:cubicBezTo>
                <a:lnTo>
                  <a:pt x="28" y="20981"/>
                </a:lnTo>
                <a:cubicBezTo>
                  <a:pt x="3052" y="20246"/>
                  <a:pt x="5613" y="18011"/>
                  <a:pt x="7439" y="15532"/>
                </a:cubicBezTo>
                <a:cubicBezTo>
                  <a:pt x="9101" y="13134"/>
                  <a:pt x="10627" y="10164"/>
                  <a:pt x="9837" y="7194"/>
                </a:cubicBezTo>
                <a:cubicBezTo>
                  <a:pt x="9265" y="5068"/>
                  <a:pt x="7902" y="3216"/>
                  <a:pt x="6022" y="2044"/>
                </a:cubicBezTo>
                <a:cubicBezTo>
                  <a:pt x="4197" y="927"/>
                  <a:pt x="2153" y="218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0"/>
          <p:cNvSpPr/>
          <p:nvPr/>
        </p:nvSpPr>
        <p:spPr>
          <a:xfrm>
            <a:off x="1594" y="62075"/>
            <a:ext cx="545382" cy="1122823"/>
          </a:xfrm>
          <a:custGeom>
            <a:avLst/>
            <a:gdLst/>
            <a:ahLst/>
            <a:cxnLst/>
            <a:rect l="l" t="t" r="r" b="b"/>
            <a:pathLst>
              <a:path w="18475" h="38036" extrusionOk="0">
                <a:moveTo>
                  <a:pt x="1" y="0"/>
                </a:moveTo>
                <a:lnTo>
                  <a:pt x="1" y="4223"/>
                </a:lnTo>
                <a:cubicBezTo>
                  <a:pt x="1717" y="5831"/>
                  <a:pt x="3025" y="7793"/>
                  <a:pt x="4279" y="9728"/>
                </a:cubicBezTo>
                <a:cubicBezTo>
                  <a:pt x="8093" y="15804"/>
                  <a:pt x="10191" y="22752"/>
                  <a:pt x="12208" y="29564"/>
                </a:cubicBezTo>
                <a:cubicBezTo>
                  <a:pt x="7467" y="24196"/>
                  <a:pt x="3025" y="18392"/>
                  <a:pt x="409" y="11662"/>
                </a:cubicBezTo>
                <a:cubicBezTo>
                  <a:pt x="273" y="11253"/>
                  <a:pt x="137" y="10872"/>
                  <a:pt x="1" y="10463"/>
                </a:cubicBezTo>
                <a:lnTo>
                  <a:pt x="1" y="18229"/>
                </a:lnTo>
                <a:cubicBezTo>
                  <a:pt x="2099" y="22262"/>
                  <a:pt x="4578" y="26076"/>
                  <a:pt x="7412" y="29646"/>
                </a:cubicBezTo>
                <a:cubicBezTo>
                  <a:pt x="9728" y="32616"/>
                  <a:pt x="12671" y="35014"/>
                  <a:pt x="15450" y="37548"/>
                </a:cubicBezTo>
                <a:cubicBezTo>
                  <a:pt x="15789" y="37948"/>
                  <a:pt x="16232" y="38035"/>
                  <a:pt x="16696" y="38035"/>
                </a:cubicBezTo>
                <a:cubicBezTo>
                  <a:pt x="17053" y="38035"/>
                  <a:pt x="17423" y="37984"/>
                  <a:pt x="17766" y="37984"/>
                </a:cubicBezTo>
                <a:cubicBezTo>
                  <a:pt x="18475" y="36485"/>
                  <a:pt x="18393" y="34796"/>
                  <a:pt x="18012" y="33215"/>
                </a:cubicBezTo>
                <a:cubicBezTo>
                  <a:pt x="16322" y="25886"/>
                  <a:pt x="14061" y="18610"/>
                  <a:pt x="10409" y="11989"/>
                </a:cubicBezTo>
                <a:cubicBezTo>
                  <a:pt x="8502" y="8529"/>
                  <a:pt x="6349" y="5177"/>
                  <a:pt x="3570" y="2343"/>
                </a:cubicBezTo>
                <a:cubicBezTo>
                  <a:pt x="2562" y="1362"/>
                  <a:pt x="1363" y="409"/>
                  <a:pt x="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0"/>
          <p:cNvSpPr/>
          <p:nvPr/>
        </p:nvSpPr>
        <p:spPr>
          <a:xfrm>
            <a:off x="0" y="2702741"/>
            <a:ext cx="858264" cy="1429683"/>
          </a:xfrm>
          <a:custGeom>
            <a:avLst/>
            <a:gdLst/>
            <a:ahLst/>
            <a:cxnLst/>
            <a:rect l="l" t="t" r="r" b="b"/>
            <a:pathLst>
              <a:path w="29074" h="48431" extrusionOk="0">
                <a:moveTo>
                  <a:pt x="55" y="0"/>
                </a:moveTo>
                <a:lnTo>
                  <a:pt x="55" y="8011"/>
                </a:lnTo>
                <a:cubicBezTo>
                  <a:pt x="3897" y="11063"/>
                  <a:pt x="8120" y="13679"/>
                  <a:pt x="12289" y="16294"/>
                </a:cubicBezTo>
                <a:cubicBezTo>
                  <a:pt x="15831" y="18583"/>
                  <a:pt x="19537" y="21063"/>
                  <a:pt x="21581" y="24850"/>
                </a:cubicBezTo>
                <a:cubicBezTo>
                  <a:pt x="24333" y="30055"/>
                  <a:pt x="23161" y="37112"/>
                  <a:pt x="18556" y="40872"/>
                </a:cubicBezTo>
                <a:cubicBezTo>
                  <a:pt x="16403" y="42670"/>
                  <a:pt x="13576" y="43778"/>
                  <a:pt x="10752" y="43778"/>
                </a:cubicBezTo>
                <a:cubicBezTo>
                  <a:pt x="9895" y="43778"/>
                  <a:pt x="9039" y="43676"/>
                  <a:pt x="8202" y="43461"/>
                </a:cubicBezTo>
                <a:cubicBezTo>
                  <a:pt x="5395" y="42779"/>
                  <a:pt x="2534" y="41172"/>
                  <a:pt x="1444" y="38365"/>
                </a:cubicBezTo>
                <a:cubicBezTo>
                  <a:pt x="0" y="34496"/>
                  <a:pt x="627" y="29591"/>
                  <a:pt x="3924" y="26839"/>
                </a:cubicBezTo>
                <a:cubicBezTo>
                  <a:pt x="4878" y="25969"/>
                  <a:pt x="6192" y="25521"/>
                  <a:pt x="7496" y="25521"/>
                </a:cubicBezTo>
                <a:cubicBezTo>
                  <a:pt x="9172" y="25521"/>
                  <a:pt x="10831" y="26261"/>
                  <a:pt x="11690" y="27793"/>
                </a:cubicBezTo>
                <a:cubicBezTo>
                  <a:pt x="12752" y="29428"/>
                  <a:pt x="12289" y="31390"/>
                  <a:pt x="11908" y="33161"/>
                </a:cubicBezTo>
                <a:cubicBezTo>
                  <a:pt x="12159" y="33443"/>
                  <a:pt x="12430" y="33556"/>
                  <a:pt x="12703" y="33556"/>
                </a:cubicBezTo>
                <a:cubicBezTo>
                  <a:pt x="13378" y="33556"/>
                  <a:pt x="14062" y="32867"/>
                  <a:pt x="14469" y="32343"/>
                </a:cubicBezTo>
                <a:cubicBezTo>
                  <a:pt x="16703" y="29455"/>
                  <a:pt x="15804" y="24905"/>
                  <a:pt x="12943" y="22779"/>
                </a:cubicBezTo>
                <a:cubicBezTo>
                  <a:pt x="11382" y="21436"/>
                  <a:pt x="9400" y="20813"/>
                  <a:pt x="7392" y="20813"/>
                </a:cubicBezTo>
                <a:cubicBezTo>
                  <a:pt x="5125" y="20813"/>
                  <a:pt x="2826" y="21607"/>
                  <a:pt x="1063" y="23052"/>
                </a:cubicBezTo>
                <a:cubicBezTo>
                  <a:pt x="709" y="23352"/>
                  <a:pt x="382" y="23651"/>
                  <a:pt x="55" y="23978"/>
                </a:cubicBezTo>
                <a:lnTo>
                  <a:pt x="55" y="44414"/>
                </a:lnTo>
                <a:cubicBezTo>
                  <a:pt x="2822" y="47067"/>
                  <a:pt x="6661" y="48431"/>
                  <a:pt x="10490" y="48431"/>
                </a:cubicBezTo>
                <a:cubicBezTo>
                  <a:pt x="12089" y="48431"/>
                  <a:pt x="13687" y="48193"/>
                  <a:pt x="15205" y="47711"/>
                </a:cubicBezTo>
                <a:cubicBezTo>
                  <a:pt x="18692" y="46594"/>
                  <a:pt x="21935" y="44578"/>
                  <a:pt x="24142" y="41635"/>
                </a:cubicBezTo>
                <a:cubicBezTo>
                  <a:pt x="27929" y="36649"/>
                  <a:pt x="29074" y="29673"/>
                  <a:pt x="26758" y="23815"/>
                </a:cubicBezTo>
                <a:cubicBezTo>
                  <a:pt x="24660" y="18474"/>
                  <a:pt x="20327" y="14387"/>
                  <a:pt x="15668" y="11144"/>
                </a:cubicBezTo>
                <a:cubicBezTo>
                  <a:pt x="10436" y="7493"/>
                  <a:pt x="4932" y="4142"/>
                  <a:pt x="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0"/>
          <p:cNvSpPr/>
          <p:nvPr/>
        </p:nvSpPr>
        <p:spPr>
          <a:xfrm flipH="1">
            <a:off x="8597013" y="62075"/>
            <a:ext cx="545382" cy="1122970"/>
          </a:xfrm>
          <a:custGeom>
            <a:avLst/>
            <a:gdLst/>
            <a:ahLst/>
            <a:cxnLst/>
            <a:rect l="l" t="t" r="r" b="b"/>
            <a:pathLst>
              <a:path w="18475" h="38041" extrusionOk="0">
                <a:moveTo>
                  <a:pt x="1" y="0"/>
                </a:moveTo>
                <a:lnTo>
                  <a:pt x="1" y="4251"/>
                </a:lnTo>
                <a:cubicBezTo>
                  <a:pt x="1690" y="5831"/>
                  <a:pt x="3025" y="7793"/>
                  <a:pt x="4279" y="9755"/>
                </a:cubicBezTo>
                <a:cubicBezTo>
                  <a:pt x="8093" y="15831"/>
                  <a:pt x="10191" y="22752"/>
                  <a:pt x="12208" y="29591"/>
                </a:cubicBezTo>
                <a:cubicBezTo>
                  <a:pt x="7439" y="24223"/>
                  <a:pt x="3025" y="18392"/>
                  <a:pt x="409" y="11662"/>
                </a:cubicBezTo>
                <a:cubicBezTo>
                  <a:pt x="273" y="11281"/>
                  <a:pt x="137" y="10899"/>
                  <a:pt x="1" y="10490"/>
                </a:cubicBezTo>
                <a:lnTo>
                  <a:pt x="1" y="18256"/>
                </a:lnTo>
                <a:cubicBezTo>
                  <a:pt x="2099" y="22289"/>
                  <a:pt x="4578" y="26104"/>
                  <a:pt x="7412" y="29673"/>
                </a:cubicBezTo>
                <a:cubicBezTo>
                  <a:pt x="9728" y="32643"/>
                  <a:pt x="12671" y="35041"/>
                  <a:pt x="15450" y="37548"/>
                </a:cubicBezTo>
                <a:cubicBezTo>
                  <a:pt x="15800" y="37961"/>
                  <a:pt x="16260" y="38040"/>
                  <a:pt x="16740" y="38040"/>
                </a:cubicBezTo>
                <a:cubicBezTo>
                  <a:pt x="17041" y="38040"/>
                  <a:pt x="17350" y="38009"/>
                  <a:pt x="17644" y="38009"/>
                </a:cubicBezTo>
                <a:cubicBezTo>
                  <a:pt x="17685" y="38009"/>
                  <a:pt x="17726" y="38010"/>
                  <a:pt x="17766" y="38011"/>
                </a:cubicBezTo>
                <a:cubicBezTo>
                  <a:pt x="18475" y="36485"/>
                  <a:pt x="18393" y="34796"/>
                  <a:pt x="18012" y="33243"/>
                </a:cubicBezTo>
                <a:cubicBezTo>
                  <a:pt x="16295" y="25913"/>
                  <a:pt x="14033" y="18638"/>
                  <a:pt x="10409" y="12016"/>
                </a:cubicBezTo>
                <a:cubicBezTo>
                  <a:pt x="8502" y="8556"/>
                  <a:pt x="6349" y="5204"/>
                  <a:pt x="3543" y="2371"/>
                </a:cubicBezTo>
                <a:cubicBezTo>
                  <a:pt x="2562" y="1390"/>
                  <a:pt x="1363" y="436"/>
                  <a:pt x="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0"/>
          <p:cNvSpPr/>
          <p:nvPr/>
        </p:nvSpPr>
        <p:spPr>
          <a:xfrm flipH="1">
            <a:off x="8829454" y="1895974"/>
            <a:ext cx="313739" cy="619389"/>
          </a:xfrm>
          <a:custGeom>
            <a:avLst/>
            <a:gdLst/>
            <a:ahLst/>
            <a:cxnLst/>
            <a:rect l="l" t="t" r="r" b="b"/>
            <a:pathLst>
              <a:path w="10628" h="20982" extrusionOk="0">
                <a:moveTo>
                  <a:pt x="0" y="0"/>
                </a:moveTo>
                <a:lnTo>
                  <a:pt x="0" y="3733"/>
                </a:lnTo>
                <a:cubicBezTo>
                  <a:pt x="1717" y="3897"/>
                  <a:pt x="3325" y="4605"/>
                  <a:pt x="4633" y="5722"/>
                </a:cubicBezTo>
                <a:cubicBezTo>
                  <a:pt x="6295" y="7112"/>
                  <a:pt x="6458" y="9564"/>
                  <a:pt x="5641" y="11444"/>
                </a:cubicBezTo>
                <a:cubicBezTo>
                  <a:pt x="4524" y="14142"/>
                  <a:pt x="2562" y="16376"/>
                  <a:pt x="28" y="17821"/>
                </a:cubicBezTo>
                <a:lnTo>
                  <a:pt x="28" y="20981"/>
                </a:lnTo>
                <a:cubicBezTo>
                  <a:pt x="3052" y="20246"/>
                  <a:pt x="5613" y="18011"/>
                  <a:pt x="7439" y="15532"/>
                </a:cubicBezTo>
                <a:cubicBezTo>
                  <a:pt x="9101" y="13134"/>
                  <a:pt x="10627" y="10164"/>
                  <a:pt x="9837" y="7194"/>
                </a:cubicBezTo>
                <a:cubicBezTo>
                  <a:pt x="9265" y="5068"/>
                  <a:pt x="7902" y="3216"/>
                  <a:pt x="6022" y="2044"/>
                </a:cubicBezTo>
                <a:cubicBezTo>
                  <a:pt x="4197" y="927"/>
                  <a:pt x="2153" y="218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0"/>
          <p:cNvSpPr/>
          <p:nvPr/>
        </p:nvSpPr>
        <p:spPr>
          <a:xfrm flipH="1">
            <a:off x="8285725" y="2702741"/>
            <a:ext cx="858264" cy="1429683"/>
          </a:xfrm>
          <a:custGeom>
            <a:avLst/>
            <a:gdLst/>
            <a:ahLst/>
            <a:cxnLst/>
            <a:rect l="l" t="t" r="r" b="b"/>
            <a:pathLst>
              <a:path w="29074" h="48431" extrusionOk="0">
                <a:moveTo>
                  <a:pt x="55" y="0"/>
                </a:moveTo>
                <a:lnTo>
                  <a:pt x="55" y="8011"/>
                </a:lnTo>
                <a:cubicBezTo>
                  <a:pt x="3897" y="11063"/>
                  <a:pt x="8120" y="13679"/>
                  <a:pt x="12289" y="16294"/>
                </a:cubicBezTo>
                <a:cubicBezTo>
                  <a:pt x="15831" y="18583"/>
                  <a:pt x="19537" y="21063"/>
                  <a:pt x="21581" y="24850"/>
                </a:cubicBezTo>
                <a:cubicBezTo>
                  <a:pt x="24333" y="30055"/>
                  <a:pt x="23161" y="37112"/>
                  <a:pt x="18556" y="40872"/>
                </a:cubicBezTo>
                <a:cubicBezTo>
                  <a:pt x="16403" y="42670"/>
                  <a:pt x="13576" y="43778"/>
                  <a:pt x="10752" y="43778"/>
                </a:cubicBezTo>
                <a:cubicBezTo>
                  <a:pt x="9895" y="43778"/>
                  <a:pt x="9039" y="43676"/>
                  <a:pt x="8202" y="43461"/>
                </a:cubicBezTo>
                <a:cubicBezTo>
                  <a:pt x="5395" y="42779"/>
                  <a:pt x="2534" y="41172"/>
                  <a:pt x="1444" y="38365"/>
                </a:cubicBezTo>
                <a:cubicBezTo>
                  <a:pt x="0" y="34496"/>
                  <a:pt x="627" y="29591"/>
                  <a:pt x="3924" y="26839"/>
                </a:cubicBezTo>
                <a:cubicBezTo>
                  <a:pt x="4878" y="25969"/>
                  <a:pt x="6192" y="25521"/>
                  <a:pt x="7496" y="25521"/>
                </a:cubicBezTo>
                <a:cubicBezTo>
                  <a:pt x="9172" y="25521"/>
                  <a:pt x="10831" y="26261"/>
                  <a:pt x="11690" y="27793"/>
                </a:cubicBezTo>
                <a:cubicBezTo>
                  <a:pt x="12752" y="29428"/>
                  <a:pt x="12289" y="31390"/>
                  <a:pt x="11908" y="33161"/>
                </a:cubicBezTo>
                <a:cubicBezTo>
                  <a:pt x="12159" y="33443"/>
                  <a:pt x="12430" y="33556"/>
                  <a:pt x="12703" y="33556"/>
                </a:cubicBezTo>
                <a:cubicBezTo>
                  <a:pt x="13378" y="33556"/>
                  <a:pt x="14062" y="32867"/>
                  <a:pt x="14469" y="32343"/>
                </a:cubicBezTo>
                <a:cubicBezTo>
                  <a:pt x="16703" y="29455"/>
                  <a:pt x="15804" y="24905"/>
                  <a:pt x="12943" y="22779"/>
                </a:cubicBezTo>
                <a:cubicBezTo>
                  <a:pt x="11382" y="21436"/>
                  <a:pt x="9400" y="20813"/>
                  <a:pt x="7392" y="20813"/>
                </a:cubicBezTo>
                <a:cubicBezTo>
                  <a:pt x="5125" y="20813"/>
                  <a:pt x="2826" y="21607"/>
                  <a:pt x="1063" y="23052"/>
                </a:cubicBezTo>
                <a:cubicBezTo>
                  <a:pt x="709" y="23352"/>
                  <a:pt x="382" y="23651"/>
                  <a:pt x="55" y="23978"/>
                </a:cubicBezTo>
                <a:lnTo>
                  <a:pt x="55" y="44414"/>
                </a:lnTo>
                <a:cubicBezTo>
                  <a:pt x="2822" y="47067"/>
                  <a:pt x="6661" y="48431"/>
                  <a:pt x="10490" y="48431"/>
                </a:cubicBezTo>
                <a:cubicBezTo>
                  <a:pt x="12089" y="48431"/>
                  <a:pt x="13687" y="48193"/>
                  <a:pt x="15205" y="47711"/>
                </a:cubicBezTo>
                <a:cubicBezTo>
                  <a:pt x="18692" y="46594"/>
                  <a:pt x="21935" y="44578"/>
                  <a:pt x="24142" y="41635"/>
                </a:cubicBezTo>
                <a:cubicBezTo>
                  <a:pt x="27929" y="36649"/>
                  <a:pt x="29074" y="29673"/>
                  <a:pt x="26758" y="23815"/>
                </a:cubicBezTo>
                <a:cubicBezTo>
                  <a:pt x="24660" y="18474"/>
                  <a:pt x="20327" y="14387"/>
                  <a:pt x="15668" y="11144"/>
                </a:cubicBezTo>
                <a:cubicBezTo>
                  <a:pt x="10436" y="7493"/>
                  <a:pt x="4932" y="4142"/>
                  <a:pt x="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0"/>
          <p:cNvSpPr/>
          <p:nvPr/>
        </p:nvSpPr>
        <p:spPr>
          <a:xfrm flipH="1">
            <a:off x="8829454" y="1895974"/>
            <a:ext cx="313739" cy="619389"/>
          </a:xfrm>
          <a:custGeom>
            <a:avLst/>
            <a:gdLst/>
            <a:ahLst/>
            <a:cxnLst/>
            <a:rect l="l" t="t" r="r" b="b"/>
            <a:pathLst>
              <a:path w="10628" h="20982" extrusionOk="0">
                <a:moveTo>
                  <a:pt x="0" y="0"/>
                </a:moveTo>
                <a:lnTo>
                  <a:pt x="0" y="3733"/>
                </a:lnTo>
                <a:cubicBezTo>
                  <a:pt x="1717" y="3897"/>
                  <a:pt x="3325" y="4605"/>
                  <a:pt x="4633" y="5722"/>
                </a:cubicBezTo>
                <a:cubicBezTo>
                  <a:pt x="6295" y="7112"/>
                  <a:pt x="6458" y="9564"/>
                  <a:pt x="5641" y="11444"/>
                </a:cubicBezTo>
                <a:cubicBezTo>
                  <a:pt x="4524" y="14142"/>
                  <a:pt x="2562" y="16376"/>
                  <a:pt x="28" y="17821"/>
                </a:cubicBezTo>
                <a:lnTo>
                  <a:pt x="28" y="20981"/>
                </a:lnTo>
                <a:cubicBezTo>
                  <a:pt x="3052" y="20246"/>
                  <a:pt x="5613" y="18011"/>
                  <a:pt x="7439" y="15532"/>
                </a:cubicBezTo>
                <a:cubicBezTo>
                  <a:pt x="9101" y="13134"/>
                  <a:pt x="10627" y="10164"/>
                  <a:pt x="9837" y="7194"/>
                </a:cubicBezTo>
                <a:cubicBezTo>
                  <a:pt x="9265" y="5068"/>
                  <a:pt x="7902" y="3216"/>
                  <a:pt x="6022" y="2044"/>
                </a:cubicBezTo>
                <a:cubicBezTo>
                  <a:pt x="4197" y="927"/>
                  <a:pt x="2153" y="218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0"/>
          <p:cNvSpPr/>
          <p:nvPr/>
        </p:nvSpPr>
        <p:spPr>
          <a:xfrm flipH="1">
            <a:off x="8597013" y="62075"/>
            <a:ext cx="545382" cy="1122823"/>
          </a:xfrm>
          <a:custGeom>
            <a:avLst/>
            <a:gdLst/>
            <a:ahLst/>
            <a:cxnLst/>
            <a:rect l="l" t="t" r="r" b="b"/>
            <a:pathLst>
              <a:path w="18475" h="38036" extrusionOk="0">
                <a:moveTo>
                  <a:pt x="1" y="0"/>
                </a:moveTo>
                <a:lnTo>
                  <a:pt x="1" y="4223"/>
                </a:lnTo>
                <a:cubicBezTo>
                  <a:pt x="1717" y="5831"/>
                  <a:pt x="3025" y="7793"/>
                  <a:pt x="4279" y="9728"/>
                </a:cubicBezTo>
                <a:cubicBezTo>
                  <a:pt x="8093" y="15804"/>
                  <a:pt x="10191" y="22752"/>
                  <a:pt x="12208" y="29564"/>
                </a:cubicBezTo>
                <a:cubicBezTo>
                  <a:pt x="7467" y="24196"/>
                  <a:pt x="3025" y="18392"/>
                  <a:pt x="409" y="11662"/>
                </a:cubicBezTo>
                <a:cubicBezTo>
                  <a:pt x="273" y="11253"/>
                  <a:pt x="137" y="10872"/>
                  <a:pt x="1" y="10463"/>
                </a:cubicBezTo>
                <a:lnTo>
                  <a:pt x="1" y="18229"/>
                </a:lnTo>
                <a:cubicBezTo>
                  <a:pt x="2099" y="22262"/>
                  <a:pt x="4578" y="26076"/>
                  <a:pt x="7412" y="29646"/>
                </a:cubicBezTo>
                <a:cubicBezTo>
                  <a:pt x="9728" y="32616"/>
                  <a:pt x="12671" y="35014"/>
                  <a:pt x="15450" y="37548"/>
                </a:cubicBezTo>
                <a:cubicBezTo>
                  <a:pt x="15789" y="37948"/>
                  <a:pt x="16232" y="38035"/>
                  <a:pt x="16696" y="38035"/>
                </a:cubicBezTo>
                <a:cubicBezTo>
                  <a:pt x="17053" y="38035"/>
                  <a:pt x="17423" y="37984"/>
                  <a:pt x="17766" y="37984"/>
                </a:cubicBezTo>
                <a:cubicBezTo>
                  <a:pt x="18475" y="36485"/>
                  <a:pt x="18393" y="34796"/>
                  <a:pt x="18012" y="33215"/>
                </a:cubicBezTo>
                <a:cubicBezTo>
                  <a:pt x="16322" y="25886"/>
                  <a:pt x="14061" y="18610"/>
                  <a:pt x="10409" y="11989"/>
                </a:cubicBezTo>
                <a:cubicBezTo>
                  <a:pt x="8502" y="8529"/>
                  <a:pt x="6349" y="5177"/>
                  <a:pt x="3570" y="2343"/>
                </a:cubicBezTo>
                <a:cubicBezTo>
                  <a:pt x="2562" y="1362"/>
                  <a:pt x="1363" y="409"/>
                  <a:pt x="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0"/>
          <p:cNvSpPr/>
          <p:nvPr/>
        </p:nvSpPr>
        <p:spPr>
          <a:xfrm flipH="1">
            <a:off x="8285725" y="2702741"/>
            <a:ext cx="858264" cy="1429683"/>
          </a:xfrm>
          <a:custGeom>
            <a:avLst/>
            <a:gdLst/>
            <a:ahLst/>
            <a:cxnLst/>
            <a:rect l="l" t="t" r="r" b="b"/>
            <a:pathLst>
              <a:path w="29074" h="48431" extrusionOk="0">
                <a:moveTo>
                  <a:pt x="55" y="0"/>
                </a:moveTo>
                <a:lnTo>
                  <a:pt x="55" y="8011"/>
                </a:lnTo>
                <a:cubicBezTo>
                  <a:pt x="3897" y="11063"/>
                  <a:pt x="8120" y="13679"/>
                  <a:pt x="12289" y="16294"/>
                </a:cubicBezTo>
                <a:cubicBezTo>
                  <a:pt x="15831" y="18583"/>
                  <a:pt x="19537" y="21063"/>
                  <a:pt x="21581" y="24850"/>
                </a:cubicBezTo>
                <a:cubicBezTo>
                  <a:pt x="24333" y="30055"/>
                  <a:pt x="23161" y="37112"/>
                  <a:pt x="18556" y="40872"/>
                </a:cubicBezTo>
                <a:cubicBezTo>
                  <a:pt x="16403" y="42670"/>
                  <a:pt x="13576" y="43778"/>
                  <a:pt x="10752" y="43778"/>
                </a:cubicBezTo>
                <a:cubicBezTo>
                  <a:pt x="9895" y="43778"/>
                  <a:pt x="9039" y="43676"/>
                  <a:pt x="8202" y="43461"/>
                </a:cubicBezTo>
                <a:cubicBezTo>
                  <a:pt x="5395" y="42779"/>
                  <a:pt x="2534" y="41172"/>
                  <a:pt x="1444" y="38365"/>
                </a:cubicBezTo>
                <a:cubicBezTo>
                  <a:pt x="0" y="34496"/>
                  <a:pt x="627" y="29591"/>
                  <a:pt x="3924" y="26839"/>
                </a:cubicBezTo>
                <a:cubicBezTo>
                  <a:pt x="4878" y="25969"/>
                  <a:pt x="6192" y="25521"/>
                  <a:pt x="7496" y="25521"/>
                </a:cubicBezTo>
                <a:cubicBezTo>
                  <a:pt x="9172" y="25521"/>
                  <a:pt x="10831" y="26261"/>
                  <a:pt x="11690" y="27793"/>
                </a:cubicBezTo>
                <a:cubicBezTo>
                  <a:pt x="12752" y="29428"/>
                  <a:pt x="12289" y="31390"/>
                  <a:pt x="11908" y="33161"/>
                </a:cubicBezTo>
                <a:cubicBezTo>
                  <a:pt x="12159" y="33443"/>
                  <a:pt x="12430" y="33556"/>
                  <a:pt x="12703" y="33556"/>
                </a:cubicBezTo>
                <a:cubicBezTo>
                  <a:pt x="13378" y="33556"/>
                  <a:pt x="14062" y="32867"/>
                  <a:pt x="14469" y="32343"/>
                </a:cubicBezTo>
                <a:cubicBezTo>
                  <a:pt x="16703" y="29455"/>
                  <a:pt x="15804" y="24905"/>
                  <a:pt x="12943" y="22779"/>
                </a:cubicBezTo>
                <a:cubicBezTo>
                  <a:pt x="11382" y="21436"/>
                  <a:pt x="9400" y="20813"/>
                  <a:pt x="7392" y="20813"/>
                </a:cubicBezTo>
                <a:cubicBezTo>
                  <a:pt x="5125" y="20813"/>
                  <a:pt x="2826" y="21607"/>
                  <a:pt x="1063" y="23052"/>
                </a:cubicBezTo>
                <a:cubicBezTo>
                  <a:pt x="709" y="23352"/>
                  <a:pt x="382" y="23651"/>
                  <a:pt x="55" y="23978"/>
                </a:cubicBezTo>
                <a:lnTo>
                  <a:pt x="55" y="44414"/>
                </a:lnTo>
                <a:cubicBezTo>
                  <a:pt x="2822" y="47067"/>
                  <a:pt x="6661" y="48431"/>
                  <a:pt x="10490" y="48431"/>
                </a:cubicBezTo>
                <a:cubicBezTo>
                  <a:pt x="12089" y="48431"/>
                  <a:pt x="13687" y="48193"/>
                  <a:pt x="15205" y="47711"/>
                </a:cubicBezTo>
                <a:cubicBezTo>
                  <a:pt x="18692" y="46594"/>
                  <a:pt x="21935" y="44578"/>
                  <a:pt x="24142" y="41635"/>
                </a:cubicBezTo>
                <a:cubicBezTo>
                  <a:pt x="27929" y="36649"/>
                  <a:pt x="29074" y="29673"/>
                  <a:pt x="26758" y="23815"/>
                </a:cubicBezTo>
                <a:cubicBezTo>
                  <a:pt x="24660" y="18474"/>
                  <a:pt x="20327" y="14387"/>
                  <a:pt x="15668" y="11144"/>
                </a:cubicBezTo>
                <a:cubicBezTo>
                  <a:pt x="10436" y="7493"/>
                  <a:pt x="4932" y="4142"/>
                  <a:pt x="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0"/>
          <p:cNvSpPr txBox="1">
            <a:spLocks noGrp="1"/>
          </p:cNvSpPr>
          <p:nvPr>
            <p:ph type="title"/>
          </p:nvPr>
        </p:nvSpPr>
        <p:spPr>
          <a:xfrm>
            <a:off x="2766150" y="539500"/>
            <a:ext cx="3611700" cy="6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20"/>
          <p:cNvSpPr txBox="1">
            <a:spLocks noGrp="1"/>
          </p:cNvSpPr>
          <p:nvPr>
            <p:ph type="subTitle" idx="1"/>
          </p:nvPr>
        </p:nvSpPr>
        <p:spPr>
          <a:xfrm>
            <a:off x="2334300" y="1728950"/>
            <a:ext cx="4475400" cy="9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13" name="Google Shape;413;p20"/>
          <p:cNvSpPr txBox="1">
            <a:spLocks noGrp="1"/>
          </p:cNvSpPr>
          <p:nvPr>
            <p:ph type="subTitle" idx="2"/>
          </p:nvPr>
        </p:nvSpPr>
        <p:spPr>
          <a:xfrm>
            <a:off x="2793750" y="1363325"/>
            <a:ext cx="3556500" cy="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14" name="Google Shape;414;p20"/>
          <p:cNvSpPr txBox="1"/>
          <p:nvPr/>
        </p:nvSpPr>
        <p:spPr>
          <a:xfrm>
            <a:off x="2553150" y="3236375"/>
            <a:ext cx="4037700" cy="6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rPr>
              <a:t>CREDITS: This presentation template was created by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latin typeface="Nunito Sans ExtraBold"/>
                <a:ea typeface="Nunito Sans ExtraBold"/>
                <a:cs typeface="Nunito Sans ExtraBold"/>
                <a:sym typeface="Nunito Sans Extra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rPr>
              <a:t>, including icons by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latin typeface="Nunito Sans ExtraBold"/>
                <a:ea typeface="Nunito Sans ExtraBold"/>
                <a:cs typeface="Nunito Sans ExtraBold"/>
                <a:sym typeface="Nunito Sans Extra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rPr>
              <a:t>, and infographics &amp; images by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latin typeface="Nunito Sans ExtraBold"/>
                <a:ea typeface="Nunito Sans ExtraBold"/>
                <a:cs typeface="Nunito Sans ExtraBold"/>
                <a:sym typeface="Nunito Sans Extra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>
              <a:solidFill>
                <a:schemeClr val="dk1"/>
              </a:solidFill>
              <a:latin typeface="Nunito Sans ExtraBold"/>
              <a:ea typeface="Nunito Sans ExtraBold"/>
              <a:cs typeface="Nunito Sans ExtraBold"/>
              <a:sym typeface="Nunito Sans ExtraBold"/>
            </a:endParaRPr>
          </a:p>
        </p:txBody>
      </p:sp>
      <p:sp>
        <p:nvSpPr>
          <p:cNvPr id="415" name="Google Shape;415;p20"/>
          <p:cNvSpPr/>
          <p:nvPr/>
        </p:nvSpPr>
        <p:spPr>
          <a:xfrm>
            <a:off x="4572004" y="4756754"/>
            <a:ext cx="2040867" cy="386746"/>
          </a:xfrm>
          <a:custGeom>
            <a:avLst/>
            <a:gdLst/>
            <a:ahLst/>
            <a:cxnLst/>
            <a:rect l="l" t="t" r="r" b="b"/>
            <a:pathLst>
              <a:path w="19761" h="3745" extrusionOk="0">
                <a:moveTo>
                  <a:pt x="32" y="3336"/>
                </a:moveTo>
                <a:cubicBezTo>
                  <a:pt x="64" y="3399"/>
                  <a:pt x="127" y="3493"/>
                  <a:pt x="190" y="3556"/>
                </a:cubicBezTo>
                <a:cubicBezTo>
                  <a:pt x="410" y="3682"/>
                  <a:pt x="630" y="3745"/>
                  <a:pt x="6483" y="3682"/>
                </a:cubicBezTo>
                <a:cubicBezTo>
                  <a:pt x="5822" y="252"/>
                  <a:pt x="1039" y="0"/>
                  <a:pt x="1" y="3336"/>
                </a:cubicBezTo>
                <a:close/>
                <a:moveTo>
                  <a:pt x="6577" y="3682"/>
                </a:moveTo>
                <a:cubicBezTo>
                  <a:pt x="7678" y="3682"/>
                  <a:pt x="8968" y="3650"/>
                  <a:pt x="10478" y="3619"/>
                </a:cubicBezTo>
                <a:lnTo>
                  <a:pt x="13153" y="3587"/>
                </a:lnTo>
                <a:cubicBezTo>
                  <a:pt x="12335" y="32"/>
                  <a:pt x="7269" y="126"/>
                  <a:pt x="6577" y="3682"/>
                </a:cubicBezTo>
                <a:close/>
                <a:moveTo>
                  <a:pt x="13279" y="3556"/>
                </a:moveTo>
                <a:lnTo>
                  <a:pt x="19760" y="3462"/>
                </a:lnTo>
                <a:cubicBezTo>
                  <a:pt x="18879" y="95"/>
                  <a:pt x="14065" y="158"/>
                  <a:pt x="13279" y="3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0"/>
          <p:cNvSpPr/>
          <p:nvPr/>
        </p:nvSpPr>
        <p:spPr>
          <a:xfrm>
            <a:off x="6612879" y="4756754"/>
            <a:ext cx="2040867" cy="386746"/>
          </a:xfrm>
          <a:custGeom>
            <a:avLst/>
            <a:gdLst/>
            <a:ahLst/>
            <a:cxnLst/>
            <a:rect l="l" t="t" r="r" b="b"/>
            <a:pathLst>
              <a:path w="19761" h="3745" extrusionOk="0">
                <a:moveTo>
                  <a:pt x="32" y="3336"/>
                </a:moveTo>
                <a:cubicBezTo>
                  <a:pt x="64" y="3399"/>
                  <a:pt x="127" y="3493"/>
                  <a:pt x="190" y="3556"/>
                </a:cubicBezTo>
                <a:cubicBezTo>
                  <a:pt x="410" y="3682"/>
                  <a:pt x="630" y="3745"/>
                  <a:pt x="6483" y="3682"/>
                </a:cubicBezTo>
                <a:cubicBezTo>
                  <a:pt x="5822" y="252"/>
                  <a:pt x="1039" y="0"/>
                  <a:pt x="1" y="3336"/>
                </a:cubicBezTo>
                <a:close/>
                <a:moveTo>
                  <a:pt x="6577" y="3682"/>
                </a:moveTo>
                <a:cubicBezTo>
                  <a:pt x="7678" y="3682"/>
                  <a:pt x="8968" y="3650"/>
                  <a:pt x="10478" y="3619"/>
                </a:cubicBezTo>
                <a:lnTo>
                  <a:pt x="13153" y="3587"/>
                </a:lnTo>
                <a:cubicBezTo>
                  <a:pt x="12335" y="32"/>
                  <a:pt x="7269" y="126"/>
                  <a:pt x="6577" y="3682"/>
                </a:cubicBezTo>
                <a:close/>
                <a:moveTo>
                  <a:pt x="13279" y="3556"/>
                </a:moveTo>
                <a:lnTo>
                  <a:pt x="19760" y="3462"/>
                </a:lnTo>
                <a:cubicBezTo>
                  <a:pt x="18879" y="95"/>
                  <a:pt x="14065" y="158"/>
                  <a:pt x="13279" y="3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0"/>
          <p:cNvSpPr/>
          <p:nvPr/>
        </p:nvSpPr>
        <p:spPr>
          <a:xfrm>
            <a:off x="2531129" y="4756754"/>
            <a:ext cx="2040867" cy="386746"/>
          </a:xfrm>
          <a:custGeom>
            <a:avLst/>
            <a:gdLst/>
            <a:ahLst/>
            <a:cxnLst/>
            <a:rect l="l" t="t" r="r" b="b"/>
            <a:pathLst>
              <a:path w="19761" h="3745" extrusionOk="0">
                <a:moveTo>
                  <a:pt x="32" y="3336"/>
                </a:moveTo>
                <a:cubicBezTo>
                  <a:pt x="64" y="3399"/>
                  <a:pt x="127" y="3493"/>
                  <a:pt x="190" y="3556"/>
                </a:cubicBezTo>
                <a:cubicBezTo>
                  <a:pt x="410" y="3682"/>
                  <a:pt x="630" y="3745"/>
                  <a:pt x="6483" y="3682"/>
                </a:cubicBezTo>
                <a:cubicBezTo>
                  <a:pt x="5822" y="252"/>
                  <a:pt x="1039" y="0"/>
                  <a:pt x="1" y="3336"/>
                </a:cubicBezTo>
                <a:close/>
                <a:moveTo>
                  <a:pt x="6577" y="3682"/>
                </a:moveTo>
                <a:cubicBezTo>
                  <a:pt x="7678" y="3682"/>
                  <a:pt x="8968" y="3650"/>
                  <a:pt x="10478" y="3619"/>
                </a:cubicBezTo>
                <a:lnTo>
                  <a:pt x="13153" y="3587"/>
                </a:lnTo>
                <a:cubicBezTo>
                  <a:pt x="12335" y="32"/>
                  <a:pt x="7269" y="126"/>
                  <a:pt x="6577" y="3682"/>
                </a:cubicBezTo>
                <a:close/>
                <a:moveTo>
                  <a:pt x="13279" y="3556"/>
                </a:moveTo>
                <a:lnTo>
                  <a:pt x="19760" y="3462"/>
                </a:lnTo>
                <a:cubicBezTo>
                  <a:pt x="18879" y="95"/>
                  <a:pt x="14065" y="158"/>
                  <a:pt x="13279" y="3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0"/>
          <p:cNvSpPr/>
          <p:nvPr/>
        </p:nvSpPr>
        <p:spPr>
          <a:xfrm>
            <a:off x="490254" y="4756754"/>
            <a:ext cx="2040867" cy="386746"/>
          </a:xfrm>
          <a:custGeom>
            <a:avLst/>
            <a:gdLst/>
            <a:ahLst/>
            <a:cxnLst/>
            <a:rect l="l" t="t" r="r" b="b"/>
            <a:pathLst>
              <a:path w="19761" h="3745" extrusionOk="0">
                <a:moveTo>
                  <a:pt x="32" y="3336"/>
                </a:moveTo>
                <a:cubicBezTo>
                  <a:pt x="64" y="3399"/>
                  <a:pt x="127" y="3493"/>
                  <a:pt x="190" y="3556"/>
                </a:cubicBezTo>
                <a:cubicBezTo>
                  <a:pt x="410" y="3682"/>
                  <a:pt x="630" y="3745"/>
                  <a:pt x="6483" y="3682"/>
                </a:cubicBezTo>
                <a:cubicBezTo>
                  <a:pt x="5822" y="252"/>
                  <a:pt x="1039" y="0"/>
                  <a:pt x="1" y="3336"/>
                </a:cubicBezTo>
                <a:close/>
                <a:moveTo>
                  <a:pt x="6577" y="3682"/>
                </a:moveTo>
                <a:cubicBezTo>
                  <a:pt x="7678" y="3682"/>
                  <a:pt x="8968" y="3650"/>
                  <a:pt x="10478" y="3619"/>
                </a:cubicBezTo>
                <a:lnTo>
                  <a:pt x="13153" y="3587"/>
                </a:lnTo>
                <a:cubicBezTo>
                  <a:pt x="12335" y="32"/>
                  <a:pt x="7269" y="126"/>
                  <a:pt x="6577" y="3682"/>
                </a:cubicBezTo>
                <a:close/>
                <a:moveTo>
                  <a:pt x="13279" y="3556"/>
                </a:moveTo>
                <a:lnTo>
                  <a:pt x="19760" y="3462"/>
                </a:lnTo>
                <a:cubicBezTo>
                  <a:pt x="18879" y="95"/>
                  <a:pt x="14065" y="158"/>
                  <a:pt x="13279" y="3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0"/>
          <p:cNvSpPr/>
          <p:nvPr/>
        </p:nvSpPr>
        <p:spPr>
          <a:xfrm rot="10800000" flipH="1">
            <a:off x="8791032" y="1452324"/>
            <a:ext cx="157369" cy="162209"/>
          </a:xfrm>
          <a:custGeom>
            <a:avLst/>
            <a:gdLst/>
            <a:ahLst/>
            <a:cxnLst/>
            <a:rect l="l" t="t" r="r" b="b"/>
            <a:pathLst>
              <a:path w="1008" h="1039" extrusionOk="0">
                <a:moveTo>
                  <a:pt x="504" y="0"/>
                </a:moveTo>
                <a:cubicBezTo>
                  <a:pt x="221" y="0"/>
                  <a:pt x="1" y="220"/>
                  <a:pt x="1" y="504"/>
                </a:cubicBezTo>
                <a:cubicBezTo>
                  <a:pt x="1" y="787"/>
                  <a:pt x="221" y="1038"/>
                  <a:pt x="504" y="1038"/>
                </a:cubicBezTo>
                <a:cubicBezTo>
                  <a:pt x="788" y="1038"/>
                  <a:pt x="1008" y="787"/>
                  <a:pt x="1008" y="504"/>
                </a:cubicBezTo>
                <a:cubicBezTo>
                  <a:pt x="1008" y="220"/>
                  <a:pt x="788" y="0"/>
                  <a:pt x="5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0"/>
          <p:cNvSpPr/>
          <p:nvPr/>
        </p:nvSpPr>
        <p:spPr>
          <a:xfrm rot="10800000" flipH="1">
            <a:off x="195607" y="1459411"/>
            <a:ext cx="157369" cy="162209"/>
          </a:xfrm>
          <a:custGeom>
            <a:avLst/>
            <a:gdLst/>
            <a:ahLst/>
            <a:cxnLst/>
            <a:rect l="l" t="t" r="r" b="b"/>
            <a:pathLst>
              <a:path w="1008" h="1039" extrusionOk="0">
                <a:moveTo>
                  <a:pt x="504" y="0"/>
                </a:moveTo>
                <a:cubicBezTo>
                  <a:pt x="221" y="0"/>
                  <a:pt x="1" y="220"/>
                  <a:pt x="1" y="504"/>
                </a:cubicBezTo>
                <a:cubicBezTo>
                  <a:pt x="1" y="787"/>
                  <a:pt x="221" y="1038"/>
                  <a:pt x="504" y="1038"/>
                </a:cubicBezTo>
                <a:cubicBezTo>
                  <a:pt x="788" y="1038"/>
                  <a:pt x="1008" y="787"/>
                  <a:pt x="1008" y="504"/>
                </a:cubicBezTo>
                <a:cubicBezTo>
                  <a:pt x="1008" y="220"/>
                  <a:pt x="788" y="0"/>
                  <a:pt x="5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ltonian Tattoo"/>
              <a:buNone/>
              <a:defRPr sz="3400">
                <a:solidFill>
                  <a:schemeClr val="dk1"/>
                </a:solidFill>
                <a:latin typeface="Miltonian Tattoo"/>
                <a:ea typeface="Miltonian Tattoo"/>
                <a:cs typeface="Miltonian Tattoo"/>
                <a:sym typeface="Miltonian Tatto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●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○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■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●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○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■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●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○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Nunito Sans"/>
              <a:buChar char="■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8" r:id="rId5"/>
    <p:sldLayoutId id="2147483659" r:id="rId6"/>
    <p:sldLayoutId id="2147483660" r:id="rId7"/>
    <p:sldLayoutId id="214748366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oogle Shape;429;p23"/>
          <p:cNvGrpSpPr/>
          <p:nvPr/>
        </p:nvGrpSpPr>
        <p:grpSpPr>
          <a:xfrm rot="10780444" flipH="1">
            <a:off x="3751461" y="429289"/>
            <a:ext cx="1698954" cy="1188671"/>
            <a:chOff x="3512058" y="192646"/>
            <a:chExt cx="1584376" cy="1064163"/>
          </a:xfrm>
        </p:grpSpPr>
        <p:sp>
          <p:nvSpPr>
            <p:cNvPr id="430" name="Google Shape;430;p23"/>
            <p:cNvSpPr/>
            <p:nvPr/>
          </p:nvSpPr>
          <p:spPr>
            <a:xfrm>
              <a:off x="4011979" y="801992"/>
              <a:ext cx="9043" cy="9043"/>
            </a:xfrm>
            <a:custGeom>
              <a:avLst/>
              <a:gdLst/>
              <a:ahLst/>
              <a:cxnLst/>
              <a:rect l="l" t="t" r="r" b="b"/>
              <a:pathLst>
                <a:path w="168" h="168" extrusionOk="0">
                  <a:moveTo>
                    <a:pt x="96" y="0"/>
                  </a:moveTo>
                  <a:cubicBezTo>
                    <a:pt x="0" y="24"/>
                    <a:pt x="0" y="143"/>
                    <a:pt x="96" y="167"/>
                  </a:cubicBezTo>
                  <a:cubicBezTo>
                    <a:pt x="167" y="143"/>
                    <a:pt x="167" y="24"/>
                    <a:pt x="96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3"/>
            <p:cNvSpPr/>
            <p:nvPr/>
          </p:nvSpPr>
          <p:spPr>
            <a:xfrm>
              <a:off x="3828653" y="715927"/>
              <a:ext cx="57754" cy="123797"/>
            </a:xfrm>
            <a:custGeom>
              <a:avLst/>
              <a:gdLst/>
              <a:ahLst/>
              <a:cxnLst/>
              <a:rect l="l" t="t" r="r" b="b"/>
              <a:pathLst>
                <a:path w="1073" h="2300" extrusionOk="0">
                  <a:moveTo>
                    <a:pt x="462" y="1"/>
                  </a:moveTo>
                  <a:cubicBezTo>
                    <a:pt x="309" y="1"/>
                    <a:pt x="180" y="81"/>
                    <a:pt x="144" y="242"/>
                  </a:cubicBezTo>
                  <a:cubicBezTo>
                    <a:pt x="144" y="313"/>
                    <a:pt x="120" y="385"/>
                    <a:pt x="96" y="480"/>
                  </a:cubicBezTo>
                  <a:cubicBezTo>
                    <a:pt x="96" y="552"/>
                    <a:pt x="72" y="647"/>
                    <a:pt x="72" y="718"/>
                  </a:cubicBezTo>
                  <a:cubicBezTo>
                    <a:pt x="72" y="933"/>
                    <a:pt x="49" y="1123"/>
                    <a:pt x="25" y="1337"/>
                  </a:cubicBezTo>
                  <a:lnTo>
                    <a:pt x="25" y="1218"/>
                  </a:lnTo>
                  <a:lnTo>
                    <a:pt x="1" y="1504"/>
                  </a:lnTo>
                  <a:cubicBezTo>
                    <a:pt x="1" y="1576"/>
                    <a:pt x="1" y="1647"/>
                    <a:pt x="25" y="1718"/>
                  </a:cubicBezTo>
                  <a:cubicBezTo>
                    <a:pt x="49" y="1861"/>
                    <a:pt x="120" y="2004"/>
                    <a:pt x="215" y="2099"/>
                  </a:cubicBezTo>
                  <a:cubicBezTo>
                    <a:pt x="263" y="2171"/>
                    <a:pt x="311" y="2219"/>
                    <a:pt x="406" y="2266"/>
                  </a:cubicBezTo>
                  <a:cubicBezTo>
                    <a:pt x="440" y="2283"/>
                    <a:pt x="497" y="2300"/>
                    <a:pt x="553" y="2300"/>
                  </a:cubicBezTo>
                  <a:cubicBezTo>
                    <a:pt x="576" y="2300"/>
                    <a:pt x="599" y="2297"/>
                    <a:pt x="620" y="2290"/>
                  </a:cubicBezTo>
                  <a:cubicBezTo>
                    <a:pt x="639" y="2296"/>
                    <a:pt x="658" y="2299"/>
                    <a:pt x="678" y="2299"/>
                  </a:cubicBezTo>
                  <a:cubicBezTo>
                    <a:pt x="730" y="2299"/>
                    <a:pt x="782" y="2277"/>
                    <a:pt x="834" y="2242"/>
                  </a:cubicBezTo>
                  <a:cubicBezTo>
                    <a:pt x="882" y="2195"/>
                    <a:pt x="906" y="2171"/>
                    <a:pt x="930" y="2099"/>
                  </a:cubicBezTo>
                  <a:cubicBezTo>
                    <a:pt x="954" y="2028"/>
                    <a:pt x="1001" y="1933"/>
                    <a:pt x="1001" y="1861"/>
                  </a:cubicBezTo>
                  <a:cubicBezTo>
                    <a:pt x="1025" y="1742"/>
                    <a:pt x="1049" y="1623"/>
                    <a:pt x="1073" y="1480"/>
                  </a:cubicBezTo>
                  <a:cubicBezTo>
                    <a:pt x="1073" y="1337"/>
                    <a:pt x="1073" y="1171"/>
                    <a:pt x="1073" y="1004"/>
                  </a:cubicBezTo>
                  <a:cubicBezTo>
                    <a:pt x="1073" y="861"/>
                    <a:pt x="1049" y="742"/>
                    <a:pt x="1025" y="599"/>
                  </a:cubicBezTo>
                  <a:cubicBezTo>
                    <a:pt x="1001" y="456"/>
                    <a:pt x="954" y="337"/>
                    <a:pt x="882" y="242"/>
                  </a:cubicBezTo>
                  <a:cubicBezTo>
                    <a:pt x="811" y="147"/>
                    <a:pt x="715" y="75"/>
                    <a:pt x="620" y="28"/>
                  </a:cubicBezTo>
                  <a:cubicBezTo>
                    <a:pt x="567" y="10"/>
                    <a:pt x="513" y="1"/>
                    <a:pt x="462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3"/>
            <p:cNvSpPr/>
            <p:nvPr/>
          </p:nvSpPr>
          <p:spPr>
            <a:xfrm>
              <a:off x="4077376" y="603326"/>
              <a:ext cx="75678" cy="80468"/>
            </a:xfrm>
            <a:custGeom>
              <a:avLst/>
              <a:gdLst/>
              <a:ahLst/>
              <a:cxnLst/>
              <a:rect l="l" t="t" r="r" b="b"/>
              <a:pathLst>
                <a:path w="1406" h="1495" extrusionOk="0">
                  <a:moveTo>
                    <a:pt x="238" y="762"/>
                  </a:moveTo>
                  <a:cubicBezTo>
                    <a:pt x="249" y="784"/>
                    <a:pt x="260" y="801"/>
                    <a:pt x="271" y="818"/>
                  </a:cubicBezTo>
                  <a:lnTo>
                    <a:pt x="271" y="818"/>
                  </a:lnTo>
                  <a:cubicBezTo>
                    <a:pt x="261" y="799"/>
                    <a:pt x="250" y="781"/>
                    <a:pt x="238" y="762"/>
                  </a:cubicBezTo>
                  <a:close/>
                  <a:moveTo>
                    <a:pt x="286" y="0"/>
                  </a:moveTo>
                  <a:cubicBezTo>
                    <a:pt x="214" y="24"/>
                    <a:pt x="143" y="72"/>
                    <a:pt x="95" y="119"/>
                  </a:cubicBezTo>
                  <a:cubicBezTo>
                    <a:pt x="71" y="167"/>
                    <a:pt x="48" y="214"/>
                    <a:pt x="24" y="286"/>
                  </a:cubicBezTo>
                  <a:cubicBezTo>
                    <a:pt x="0" y="381"/>
                    <a:pt x="24" y="476"/>
                    <a:pt x="95" y="548"/>
                  </a:cubicBezTo>
                  <a:lnTo>
                    <a:pt x="119" y="596"/>
                  </a:lnTo>
                  <a:cubicBezTo>
                    <a:pt x="143" y="619"/>
                    <a:pt x="167" y="667"/>
                    <a:pt x="191" y="691"/>
                  </a:cubicBezTo>
                  <a:cubicBezTo>
                    <a:pt x="191" y="715"/>
                    <a:pt x="214" y="738"/>
                    <a:pt x="238" y="762"/>
                  </a:cubicBez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62" y="786"/>
                    <a:pt x="286" y="834"/>
                    <a:pt x="310" y="881"/>
                  </a:cubicBezTo>
                  <a:cubicBezTo>
                    <a:pt x="297" y="856"/>
                    <a:pt x="284" y="837"/>
                    <a:pt x="271" y="818"/>
                  </a:cubicBezTo>
                  <a:lnTo>
                    <a:pt x="271" y="818"/>
                  </a:lnTo>
                  <a:cubicBezTo>
                    <a:pt x="300" y="871"/>
                    <a:pt x="322" y="924"/>
                    <a:pt x="357" y="977"/>
                  </a:cubicBezTo>
                  <a:lnTo>
                    <a:pt x="381" y="1024"/>
                  </a:lnTo>
                  <a:cubicBezTo>
                    <a:pt x="405" y="1096"/>
                    <a:pt x="452" y="1143"/>
                    <a:pt x="476" y="1191"/>
                  </a:cubicBezTo>
                  <a:lnTo>
                    <a:pt x="572" y="1310"/>
                  </a:lnTo>
                  <a:lnTo>
                    <a:pt x="643" y="1381"/>
                  </a:lnTo>
                  <a:cubicBezTo>
                    <a:pt x="691" y="1429"/>
                    <a:pt x="738" y="1453"/>
                    <a:pt x="810" y="1477"/>
                  </a:cubicBezTo>
                  <a:cubicBezTo>
                    <a:pt x="857" y="1489"/>
                    <a:pt x="905" y="1495"/>
                    <a:pt x="953" y="1495"/>
                  </a:cubicBezTo>
                  <a:cubicBezTo>
                    <a:pt x="1000" y="1495"/>
                    <a:pt x="1048" y="1489"/>
                    <a:pt x="1095" y="1477"/>
                  </a:cubicBezTo>
                  <a:cubicBezTo>
                    <a:pt x="1167" y="1429"/>
                    <a:pt x="1238" y="1381"/>
                    <a:pt x="1310" y="1334"/>
                  </a:cubicBezTo>
                  <a:cubicBezTo>
                    <a:pt x="1334" y="1286"/>
                    <a:pt x="1357" y="1239"/>
                    <a:pt x="1381" y="1167"/>
                  </a:cubicBezTo>
                  <a:cubicBezTo>
                    <a:pt x="1405" y="1119"/>
                    <a:pt x="1405" y="1048"/>
                    <a:pt x="1405" y="977"/>
                  </a:cubicBezTo>
                  <a:cubicBezTo>
                    <a:pt x="1381" y="834"/>
                    <a:pt x="1334" y="691"/>
                    <a:pt x="1262" y="572"/>
                  </a:cubicBezTo>
                  <a:cubicBezTo>
                    <a:pt x="1215" y="476"/>
                    <a:pt x="1143" y="381"/>
                    <a:pt x="1048" y="310"/>
                  </a:cubicBezTo>
                  <a:cubicBezTo>
                    <a:pt x="976" y="238"/>
                    <a:pt x="881" y="191"/>
                    <a:pt x="810" y="143"/>
                  </a:cubicBezTo>
                  <a:lnTo>
                    <a:pt x="714" y="95"/>
                  </a:lnTo>
                  <a:lnTo>
                    <a:pt x="667" y="72"/>
                  </a:lnTo>
                  <a:cubicBezTo>
                    <a:pt x="619" y="48"/>
                    <a:pt x="595" y="24"/>
                    <a:pt x="548" y="24"/>
                  </a:cubicBezTo>
                  <a:lnTo>
                    <a:pt x="524" y="2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3"/>
            <p:cNvSpPr/>
            <p:nvPr/>
          </p:nvSpPr>
          <p:spPr>
            <a:xfrm>
              <a:off x="4271844" y="367844"/>
              <a:ext cx="74763" cy="96293"/>
            </a:xfrm>
            <a:custGeom>
              <a:avLst/>
              <a:gdLst/>
              <a:ahLst/>
              <a:cxnLst/>
              <a:rect l="l" t="t" r="r" b="b"/>
              <a:pathLst>
                <a:path w="1389" h="1789" extrusionOk="0">
                  <a:moveTo>
                    <a:pt x="339" y="1"/>
                  </a:moveTo>
                  <a:cubicBezTo>
                    <a:pt x="166" y="1"/>
                    <a:pt x="0" y="136"/>
                    <a:pt x="31" y="351"/>
                  </a:cubicBezTo>
                  <a:cubicBezTo>
                    <a:pt x="31" y="398"/>
                    <a:pt x="54" y="446"/>
                    <a:pt x="54" y="493"/>
                  </a:cubicBezTo>
                  <a:cubicBezTo>
                    <a:pt x="78" y="541"/>
                    <a:pt x="54" y="589"/>
                    <a:pt x="54" y="636"/>
                  </a:cubicBezTo>
                  <a:cubicBezTo>
                    <a:pt x="78" y="803"/>
                    <a:pt x="150" y="970"/>
                    <a:pt x="245" y="1113"/>
                  </a:cubicBezTo>
                  <a:cubicBezTo>
                    <a:pt x="293" y="1208"/>
                    <a:pt x="340" y="1303"/>
                    <a:pt x="412" y="1375"/>
                  </a:cubicBezTo>
                  <a:cubicBezTo>
                    <a:pt x="435" y="1422"/>
                    <a:pt x="459" y="1470"/>
                    <a:pt x="507" y="1517"/>
                  </a:cubicBezTo>
                  <a:cubicBezTo>
                    <a:pt x="531" y="1541"/>
                    <a:pt x="578" y="1589"/>
                    <a:pt x="602" y="1637"/>
                  </a:cubicBezTo>
                  <a:cubicBezTo>
                    <a:pt x="697" y="1684"/>
                    <a:pt x="769" y="1732"/>
                    <a:pt x="864" y="1732"/>
                  </a:cubicBezTo>
                  <a:cubicBezTo>
                    <a:pt x="934" y="1767"/>
                    <a:pt x="1004" y="1789"/>
                    <a:pt x="1073" y="1789"/>
                  </a:cubicBezTo>
                  <a:cubicBezTo>
                    <a:pt x="1099" y="1789"/>
                    <a:pt x="1124" y="1786"/>
                    <a:pt x="1150" y="1779"/>
                  </a:cubicBezTo>
                  <a:cubicBezTo>
                    <a:pt x="1269" y="1779"/>
                    <a:pt x="1340" y="1684"/>
                    <a:pt x="1364" y="1589"/>
                  </a:cubicBezTo>
                  <a:cubicBezTo>
                    <a:pt x="1388" y="1494"/>
                    <a:pt x="1388" y="1422"/>
                    <a:pt x="1364" y="1327"/>
                  </a:cubicBezTo>
                  <a:cubicBezTo>
                    <a:pt x="1388" y="1255"/>
                    <a:pt x="1388" y="1184"/>
                    <a:pt x="1340" y="1113"/>
                  </a:cubicBezTo>
                  <a:cubicBezTo>
                    <a:pt x="1317" y="1065"/>
                    <a:pt x="1293" y="1017"/>
                    <a:pt x="1269" y="970"/>
                  </a:cubicBezTo>
                  <a:cubicBezTo>
                    <a:pt x="1245" y="922"/>
                    <a:pt x="1198" y="898"/>
                    <a:pt x="1174" y="851"/>
                  </a:cubicBezTo>
                  <a:cubicBezTo>
                    <a:pt x="1150" y="803"/>
                    <a:pt x="1055" y="684"/>
                    <a:pt x="1007" y="612"/>
                  </a:cubicBezTo>
                  <a:cubicBezTo>
                    <a:pt x="936" y="493"/>
                    <a:pt x="840" y="398"/>
                    <a:pt x="769" y="303"/>
                  </a:cubicBezTo>
                  <a:lnTo>
                    <a:pt x="697" y="255"/>
                  </a:lnTo>
                  <a:cubicBezTo>
                    <a:pt x="674" y="208"/>
                    <a:pt x="626" y="184"/>
                    <a:pt x="602" y="136"/>
                  </a:cubicBezTo>
                  <a:cubicBezTo>
                    <a:pt x="534" y="43"/>
                    <a:pt x="436" y="1"/>
                    <a:pt x="339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3"/>
            <p:cNvSpPr/>
            <p:nvPr/>
          </p:nvSpPr>
          <p:spPr>
            <a:xfrm>
              <a:off x="4535476" y="632876"/>
              <a:ext cx="102052" cy="92471"/>
            </a:xfrm>
            <a:custGeom>
              <a:avLst/>
              <a:gdLst/>
              <a:ahLst/>
              <a:cxnLst/>
              <a:rect l="l" t="t" r="r" b="b"/>
              <a:pathLst>
                <a:path w="1896" h="1718" extrusionOk="0">
                  <a:moveTo>
                    <a:pt x="1408" y="0"/>
                  </a:moveTo>
                  <a:cubicBezTo>
                    <a:pt x="1356" y="0"/>
                    <a:pt x="1303" y="8"/>
                    <a:pt x="1253" y="23"/>
                  </a:cubicBezTo>
                  <a:cubicBezTo>
                    <a:pt x="1158" y="47"/>
                    <a:pt x="1086" y="94"/>
                    <a:pt x="1015" y="142"/>
                  </a:cubicBezTo>
                  <a:lnTo>
                    <a:pt x="896" y="237"/>
                  </a:lnTo>
                  <a:cubicBezTo>
                    <a:pt x="800" y="332"/>
                    <a:pt x="705" y="428"/>
                    <a:pt x="610" y="547"/>
                  </a:cubicBezTo>
                  <a:cubicBezTo>
                    <a:pt x="539" y="618"/>
                    <a:pt x="467" y="690"/>
                    <a:pt x="419" y="785"/>
                  </a:cubicBezTo>
                  <a:cubicBezTo>
                    <a:pt x="348" y="880"/>
                    <a:pt x="300" y="951"/>
                    <a:pt x="229" y="1047"/>
                  </a:cubicBezTo>
                  <a:cubicBezTo>
                    <a:pt x="0" y="1352"/>
                    <a:pt x="244" y="1717"/>
                    <a:pt x="546" y="1717"/>
                  </a:cubicBezTo>
                  <a:cubicBezTo>
                    <a:pt x="621" y="1717"/>
                    <a:pt x="700" y="1694"/>
                    <a:pt x="777" y="1642"/>
                  </a:cubicBezTo>
                  <a:lnTo>
                    <a:pt x="1039" y="1452"/>
                  </a:lnTo>
                  <a:cubicBezTo>
                    <a:pt x="1134" y="1404"/>
                    <a:pt x="1205" y="1333"/>
                    <a:pt x="1277" y="1261"/>
                  </a:cubicBezTo>
                  <a:cubicBezTo>
                    <a:pt x="1396" y="1166"/>
                    <a:pt x="1491" y="1071"/>
                    <a:pt x="1586" y="975"/>
                  </a:cubicBezTo>
                  <a:cubicBezTo>
                    <a:pt x="1610" y="928"/>
                    <a:pt x="1658" y="904"/>
                    <a:pt x="1682" y="856"/>
                  </a:cubicBezTo>
                  <a:cubicBezTo>
                    <a:pt x="1729" y="785"/>
                    <a:pt x="1777" y="713"/>
                    <a:pt x="1824" y="618"/>
                  </a:cubicBezTo>
                  <a:cubicBezTo>
                    <a:pt x="1896" y="451"/>
                    <a:pt x="1848" y="261"/>
                    <a:pt x="1729" y="142"/>
                  </a:cubicBezTo>
                  <a:cubicBezTo>
                    <a:pt x="1646" y="42"/>
                    <a:pt x="1528" y="0"/>
                    <a:pt x="1408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3900455" y="446105"/>
              <a:ext cx="62868" cy="126489"/>
            </a:xfrm>
            <a:custGeom>
              <a:avLst/>
              <a:gdLst/>
              <a:ahLst/>
              <a:cxnLst/>
              <a:rect l="l" t="t" r="r" b="b"/>
              <a:pathLst>
                <a:path w="1168" h="2350" extrusionOk="0">
                  <a:moveTo>
                    <a:pt x="551" y="0"/>
                  </a:moveTo>
                  <a:cubicBezTo>
                    <a:pt x="516" y="0"/>
                    <a:pt x="483" y="6"/>
                    <a:pt x="453" y="16"/>
                  </a:cubicBezTo>
                  <a:cubicBezTo>
                    <a:pt x="334" y="16"/>
                    <a:pt x="263" y="87"/>
                    <a:pt x="191" y="159"/>
                  </a:cubicBezTo>
                  <a:cubicBezTo>
                    <a:pt x="167" y="230"/>
                    <a:pt x="120" y="325"/>
                    <a:pt x="96" y="397"/>
                  </a:cubicBezTo>
                  <a:cubicBezTo>
                    <a:pt x="72" y="444"/>
                    <a:pt x="72" y="516"/>
                    <a:pt x="72" y="564"/>
                  </a:cubicBezTo>
                  <a:cubicBezTo>
                    <a:pt x="24" y="730"/>
                    <a:pt x="24" y="873"/>
                    <a:pt x="1" y="1040"/>
                  </a:cubicBezTo>
                  <a:cubicBezTo>
                    <a:pt x="1" y="1159"/>
                    <a:pt x="1" y="1278"/>
                    <a:pt x="24" y="1397"/>
                  </a:cubicBezTo>
                  <a:cubicBezTo>
                    <a:pt x="48" y="1516"/>
                    <a:pt x="24" y="1635"/>
                    <a:pt x="48" y="1754"/>
                  </a:cubicBezTo>
                  <a:cubicBezTo>
                    <a:pt x="72" y="2016"/>
                    <a:pt x="215" y="2231"/>
                    <a:pt x="453" y="2326"/>
                  </a:cubicBezTo>
                  <a:cubicBezTo>
                    <a:pt x="495" y="2342"/>
                    <a:pt x="540" y="2349"/>
                    <a:pt x="584" y="2349"/>
                  </a:cubicBezTo>
                  <a:cubicBezTo>
                    <a:pt x="741" y="2349"/>
                    <a:pt x="898" y="2255"/>
                    <a:pt x="953" y="2088"/>
                  </a:cubicBezTo>
                  <a:cubicBezTo>
                    <a:pt x="977" y="1992"/>
                    <a:pt x="1001" y="1873"/>
                    <a:pt x="1025" y="1778"/>
                  </a:cubicBezTo>
                  <a:cubicBezTo>
                    <a:pt x="1072" y="1659"/>
                    <a:pt x="1096" y="1564"/>
                    <a:pt x="1120" y="1445"/>
                  </a:cubicBezTo>
                  <a:cubicBezTo>
                    <a:pt x="1144" y="1302"/>
                    <a:pt x="1144" y="1135"/>
                    <a:pt x="1168" y="992"/>
                  </a:cubicBezTo>
                  <a:cubicBezTo>
                    <a:pt x="1168" y="921"/>
                    <a:pt x="1168" y="873"/>
                    <a:pt x="1168" y="802"/>
                  </a:cubicBezTo>
                  <a:cubicBezTo>
                    <a:pt x="1144" y="706"/>
                    <a:pt x="1144" y="611"/>
                    <a:pt x="1120" y="516"/>
                  </a:cubicBezTo>
                  <a:cubicBezTo>
                    <a:pt x="1048" y="302"/>
                    <a:pt x="906" y="111"/>
                    <a:pt x="691" y="40"/>
                  </a:cubicBezTo>
                  <a:cubicBezTo>
                    <a:pt x="649" y="12"/>
                    <a:pt x="599" y="0"/>
                    <a:pt x="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3"/>
            <p:cNvSpPr/>
            <p:nvPr/>
          </p:nvSpPr>
          <p:spPr>
            <a:xfrm>
              <a:off x="4755402" y="833694"/>
              <a:ext cx="98769" cy="90157"/>
            </a:xfrm>
            <a:custGeom>
              <a:avLst/>
              <a:gdLst/>
              <a:ahLst/>
              <a:cxnLst/>
              <a:rect l="l" t="t" r="r" b="b"/>
              <a:pathLst>
                <a:path w="1835" h="1675" extrusionOk="0">
                  <a:moveTo>
                    <a:pt x="384" y="1"/>
                  </a:moveTo>
                  <a:cubicBezTo>
                    <a:pt x="265" y="1"/>
                    <a:pt x="152" y="54"/>
                    <a:pt x="72" y="173"/>
                  </a:cubicBezTo>
                  <a:cubicBezTo>
                    <a:pt x="48" y="221"/>
                    <a:pt x="25" y="293"/>
                    <a:pt x="25" y="340"/>
                  </a:cubicBezTo>
                  <a:cubicBezTo>
                    <a:pt x="1" y="435"/>
                    <a:pt x="25" y="507"/>
                    <a:pt x="96" y="578"/>
                  </a:cubicBezTo>
                  <a:lnTo>
                    <a:pt x="144" y="650"/>
                  </a:lnTo>
                  <a:cubicBezTo>
                    <a:pt x="144" y="650"/>
                    <a:pt x="144" y="674"/>
                    <a:pt x="144" y="674"/>
                  </a:cubicBezTo>
                  <a:cubicBezTo>
                    <a:pt x="191" y="721"/>
                    <a:pt x="215" y="745"/>
                    <a:pt x="263" y="793"/>
                  </a:cubicBezTo>
                  <a:lnTo>
                    <a:pt x="287" y="816"/>
                  </a:lnTo>
                  <a:cubicBezTo>
                    <a:pt x="358" y="912"/>
                    <a:pt x="453" y="1007"/>
                    <a:pt x="549" y="1102"/>
                  </a:cubicBezTo>
                  <a:cubicBezTo>
                    <a:pt x="587" y="1141"/>
                    <a:pt x="626" y="1179"/>
                    <a:pt x="668" y="1221"/>
                  </a:cubicBezTo>
                  <a:lnTo>
                    <a:pt x="668" y="1221"/>
                  </a:lnTo>
                  <a:lnTo>
                    <a:pt x="858" y="1436"/>
                  </a:lnTo>
                  <a:cubicBezTo>
                    <a:pt x="906" y="1459"/>
                    <a:pt x="953" y="1483"/>
                    <a:pt x="1025" y="1507"/>
                  </a:cubicBezTo>
                  <a:lnTo>
                    <a:pt x="1049" y="1531"/>
                  </a:lnTo>
                  <a:cubicBezTo>
                    <a:pt x="1120" y="1578"/>
                    <a:pt x="1192" y="1626"/>
                    <a:pt x="1287" y="1650"/>
                  </a:cubicBezTo>
                  <a:lnTo>
                    <a:pt x="1334" y="1650"/>
                  </a:lnTo>
                  <a:cubicBezTo>
                    <a:pt x="1377" y="1667"/>
                    <a:pt x="1421" y="1675"/>
                    <a:pt x="1464" y="1675"/>
                  </a:cubicBezTo>
                  <a:cubicBezTo>
                    <a:pt x="1658" y="1675"/>
                    <a:pt x="1830" y="1512"/>
                    <a:pt x="1811" y="1317"/>
                  </a:cubicBezTo>
                  <a:cubicBezTo>
                    <a:pt x="1811" y="1317"/>
                    <a:pt x="1811" y="1293"/>
                    <a:pt x="1811" y="1293"/>
                  </a:cubicBezTo>
                  <a:cubicBezTo>
                    <a:pt x="1811" y="1269"/>
                    <a:pt x="1811" y="1269"/>
                    <a:pt x="1811" y="1245"/>
                  </a:cubicBezTo>
                  <a:cubicBezTo>
                    <a:pt x="1835" y="1150"/>
                    <a:pt x="1835" y="1055"/>
                    <a:pt x="1787" y="959"/>
                  </a:cubicBezTo>
                  <a:cubicBezTo>
                    <a:pt x="1787" y="936"/>
                    <a:pt x="1763" y="912"/>
                    <a:pt x="1739" y="864"/>
                  </a:cubicBezTo>
                  <a:cubicBezTo>
                    <a:pt x="1739" y="793"/>
                    <a:pt x="1692" y="721"/>
                    <a:pt x="1644" y="650"/>
                  </a:cubicBezTo>
                  <a:cubicBezTo>
                    <a:pt x="1596" y="578"/>
                    <a:pt x="1549" y="531"/>
                    <a:pt x="1477" y="483"/>
                  </a:cubicBezTo>
                  <a:cubicBezTo>
                    <a:pt x="1430" y="435"/>
                    <a:pt x="1382" y="388"/>
                    <a:pt x="1334" y="340"/>
                  </a:cubicBezTo>
                  <a:cubicBezTo>
                    <a:pt x="1239" y="269"/>
                    <a:pt x="1144" y="221"/>
                    <a:pt x="1049" y="173"/>
                  </a:cubicBezTo>
                  <a:cubicBezTo>
                    <a:pt x="1001" y="126"/>
                    <a:pt x="930" y="102"/>
                    <a:pt x="858" y="102"/>
                  </a:cubicBezTo>
                  <a:cubicBezTo>
                    <a:pt x="739" y="54"/>
                    <a:pt x="620" y="7"/>
                    <a:pt x="501" y="7"/>
                  </a:cubicBezTo>
                  <a:lnTo>
                    <a:pt x="453" y="7"/>
                  </a:lnTo>
                  <a:cubicBezTo>
                    <a:pt x="430" y="3"/>
                    <a:pt x="407" y="1"/>
                    <a:pt x="3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3"/>
            <p:cNvSpPr/>
            <p:nvPr/>
          </p:nvSpPr>
          <p:spPr>
            <a:xfrm>
              <a:off x="4690059" y="1028270"/>
              <a:ext cx="76970" cy="71157"/>
            </a:xfrm>
            <a:custGeom>
              <a:avLst/>
              <a:gdLst/>
              <a:ahLst/>
              <a:cxnLst/>
              <a:rect l="l" t="t" r="r" b="b"/>
              <a:pathLst>
                <a:path w="1430" h="1322" extrusionOk="0">
                  <a:moveTo>
                    <a:pt x="1008" y="1"/>
                  </a:moveTo>
                  <a:cubicBezTo>
                    <a:pt x="995" y="1"/>
                    <a:pt x="985" y="4"/>
                    <a:pt x="977" y="12"/>
                  </a:cubicBezTo>
                  <a:cubicBezTo>
                    <a:pt x="956" y="5"/>
                    <a:pt x="935" y="2"/>
                    <a:pt x="914" y="2"/>
                  </a:cubicBezTo>
                  <a:cubicBezTo>
                    <a:pt x="863" y="2"/>
                    <a:pt x="813" y="19"/>
                    <a:pt x="762" y="35"/>
                  </a:cubicBezTo>
                  <a:cubicBezTo>
                    <a:pt x="691" y="59"/>
                    <a:pt x="596" y="107"/>
                    <a:pt x="524" y="178"/>
                  </a:cubicBezTo>
                  <a:lnTo>
                    <a:pt x="477" y="226"/>
                  </a:lnTo>
                  <a:cubicBezTo>
                    <a:pt x="405" y="250"/>
                    <a:pt x="381" y="297"/>
                    <a:pt x="334" y="345"/>
                  </a:cubicBezTo>
                  <a:lnTo>
                    <a:pt x="215" y="464"/>
                  </a:lnTo>
                  <a:cubicBezTo>
                    <a:pt x="167" y="488"/>
                    <a:pt x="143" y="535"/>
                    <a:pt x="119" y="583"/>
                  </a:cubicBezTo>
                  <a:lnTo>
                    <a:pt x="48" y="678"/>
                  </a:lnTo>
                  <a:cubicBezTo>
                    <a:pt x="24" y="726"/>
                    <a:pt x="0" y="797"/>
                    <a:pt x="24" y="845"/>
                  </a:cubicBezTo>
                  <a:cubicBezTo>
                    <a:pt x="0" y="893"/>
                    <a:pt x="0" y="940"/>
                    <a:pt x="24" y="964"/>
                  </a:cubicBezTo>
                  <a:cubicBezTo>
                    <a:pt x="24" y="1036"/>
                    <a:pt x="48" y="1083"/>
                    <a:pt x="96" y="1131"/>
                  </a:cubicBezTo>
                  <a:cubicBezTo>
                    <a:pt x="143" y="1202"/>
                    <a:pt x="191" y="1250"/>
                    <a:pt x="262" y="1274"/>
                  </a:cubicBezTo>
                  <a:cubicBezTo>
                    <a:pt x="310" y="1298"/>
                    <a:pt x="381" y="1321"/>
                    <a:pt x="429" y="1321"/>
                  </a:cubicBezTo>
                  <a:cubicBezTo>
                    <a:pt x="500" y="1321"/>
                    <a:pt x="548" y="1321"/>
                    <a:pt x="596" y="1298"/>
                  </a:cubicBezTo>
                  <a:cubicBezTo>
                    <a:pt x="691" y="1250"/>
                    <a:pt x="786" y="1226"/>
                    <a:pt x="858" y="1178"/>
                  </a:cubicBezTo>
                  <a:lnTo>
                    <a:pt x="977" y="1083"/>
                  </a:lnTo>
                  <a:cubicBezTo>
                    <a:pt x="1024" y="1059"/>
                    <a:pt x="1024" y="1059"/>
                    <a:pt x="1048" y="1036"/>
                  </a:cubicBezTo>
                  <a:lnTo>
                    <a:pt x="1310" y="797"/>
                  </a:lnTo>
                  <a:cubicBezTo>
                    <a:pt x="1334" y="774"/>
                    <a:pt x="1358" y="726"/>
                    <a:pt x="1382" y="702"/>
                  </a:cubicBezTo>
                  <a:lnTo>
                    <a:pt x="1405" y="559"/>
                  </a:lnTo>
                  <a:lnTo>
                    <a:pt x="1405" y="440"/>
                  </a:lnTo>
                  <a:cubicBezTo>
                    <a:pt x="1429" y="393"/>
                    <a:pt x="1405" y="345"/>
                    <a:pt x="1405" y="321"/>
                  </a:cubicBezTo>
                  <a:cubicBezTo>
                    <a:pt x="1382" y="250"/>
                    <a:pt x="1358" y="202"/>
                    <a:pt x="1310" y="154"/>
                  </a:cubicBezTo>
                  <a:cubicBezTo>
                    <a:pt x="1286" y="131"/>
                    <a:pt x="1239" y="83"/>
                    <a:pt x="1215" y="83"/>
                  </a:cubicBezTo>
                  <a:cubicBezTo>
                    <a:pt x="1167" y="59"/>
                    <a:pt x="1143" y="35"/>
                    <a:pt x="1096" y="12"/>
                  </a:cubicBezTo>
                  <a:cubicBezTo>
                    <a:pt x="1064" y="12"/>
                    <a:pt x="1032" y="1"/>
                    <a:pt x="1008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4445212" y="928372"/>
              <a:ext cx="42360" cy="53879"/>
            </a:xfrm>
            <a:custGeom>
              <a:avLst/>
              <a:gdLst/>
              <a:ahLst/>
              <a:cxnLst/>
              <a:rect l="l" t="t" r="r" b="b"/>
              <a:pathLst>
                <a:path w="787" h="1001" extrusionOk="0">
                  <a:moveTo>
                    <a:pt x="562" y="0"/>
                  </a:moveTo>
                  <a:cubicBezTo>
                    <a:pt x="551" y="0"/>
                    <a:pt x="539" y="3"/>
                    <a:pt x="525" y="10"/>
                  </a:cubicBezTo>
                  <a:cubicBezTo>
                    <a:pt x="477" y="10"/>
                    <a:pt x="406" y="10"/>
                    <a:pt x="358" y="58"/>
                  </a:cubicBezTo>
                  <a:cubicBezTo>
                    <a:pt x="334" y="81"/>
                    <a:pt x="310" y="105"/>
                    <a:pt x="287" y="153"/>
                  </a:cubicBezTo>
                  <a:cubicBezTo>
                    <a:pt x="263" y="177"/>
                    <a:pt x="239" y="224"/>
                    <a:pt x="191" y="272"/>
                  </a:cubicBezTo>
                  <a:cubicBezTo>
                    <a:pt x="144" y="367"/>
                    <a:pt x="72" y="462"/>
                    <a:pt x="25" y="558"/>
                  </a:cubicBezTo>
                  <a:cubicBezTo>
                    <a:pt x="1" y="605"/>
                    <a:pt x="1" y="629"/>
                    <a:pt x="1" y="677"/>
                  </a:cubicBezTo>
                  <a:cubicBezTo>
                    <a:pt x="1" y="724"/>
                    <a:pt x="1" y="748"/>
                    <a:pt x="25" y="796"/>
                  </a:cubicBezTo>
                  <a:cubicBezTo>
                    <a:pt x="62" y="929"/>
                    <a:pt x="191" y="1001"/>
                    <a:pt x="314" y="1001"/>
                  </a:cubicBezTo>
                  <a:cubicBezTo>
                    <a:pt x="345" y="1001"/>
                    <a:pt x="376" y="996"/>
                    <a:pt x="406" y="986"/>
                  </a:cubicBezTo>
                  <a:cubicBezTo>
                    <a:pt x="477" y="939"/>
                    <a:pt x="548" y="891"/>
                    <a:pt x="572" y="820"/>
                  </a:cubicBezTo>
                  <a:cubicBezTo>
                    <a:pt x="620" y="724"/>
                    <a:pt x="668" y="653"/>
                    <a:pt x="715" y="558"/>
                  </a:cubicBezTo>
                  <a:lnTo>
                    <a:pt x="763" y="439"/>
                  </a:lnTo>
                  <a:cubicBezTo>
                    <a:pt x="787" y="367"/>
                    <a:pt x="787" y="296"/>
                    <a:pt x="787" y="248"/>
                  </a:cubicBezTo>
                  <a:cubicBezTo>
                    <a:pt x="787" y="177"/>
                    <a:pt x="763" y="129"/>
                    <a:pt x="739" y="105"/>
                  </a:cubicBezTo>
                  <a:cubicBezTo>
                    <a:pt x="715" y="58"/>
                    <a:pt x="691" y="34"/>
                    <a:pt x="644" y="34"/>
                  </a:cubicBezTo>
                  <a:cubicBezTo>
                    <a:pt x="610" y="17"/>
                    <a:pt x="588" y="0"/>
                    <a:pt x="5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3"/>
            <p:cNvSpPr/>
            <p:nvPr/>
          </p:nvSpPr>
          <p:spPr>
            <a:xfrm>
              <a:off x="5010476" y="931440"/>
              <a:ext cx="85959" cy="70242"/>
            </a:xfrm>
            <a:custGeom>
              <a:avLst/>
              <a:gdLst/>
              <a:ahLst/>
              <a:cxnLst/>
              <a:rect l="l" t="t" r="r" b="b"/>
              <a:pathLst>
                <a:path w="1597" h="1305" extrusionOk="0">
                  <a:moveTo>
                    <a:pt x="477" y="1"/>
                  </a:moveTo>
                  <a:cubicBezTo>
                    <a:pt x="215" y="1"/>
                    <a:pt x="1" y="239"/>
                    <a:pt x="25" y="525"/>
                  </a:cubicBezTo>
                  <a:cubicBezTo>
                    <a:pt x="25" y="620"/>
                    <a:pt x="49" y="691"/>
                    <a:pt x="96" y="763"/>
                  </a:cubicBezTo>
                  <a:cubicBezTo>
                    <a:pt x="144" y="810"/>
                    <a:pt x="168" y="834"/>
                    <a:pt x="215" y="882"/>
                  </a:cubicBezTo>
                  <a:lnTo>
                    <a:pt x="263" y="929"/>
                  </a:lnTo>
                  <a:lnTo>
                    <a:pt x="311" y="977"/>
                  </a:lnTo>
                  <a:lnTo>
                    <a:pt x="382" y="1001"/>
                  </a:lnTo>
                  <a:lnTo>
                    <a:pt x="430" y="1048"/>
                  </a:lnTo>
                  <a:cubicBezTo>
                    <a:pt x="472" y="1077"/>
                    <a:pt x="506" y="1105"/>
                    <a:pt x="542" y="1128"/>
                  </a:cubicBezTo>
                  <a:lnTo>
                    <a:pt x="542" y="1128"/>
                  </a:lnTo>
                  <a:lnTo>
                    <a:pt x="477" y="1096"/>
                  </a:lnTo>
                  <a:lnTo>
                    <a:pt x="549" y="1144"/>
                  </a:lnTo>
                  <a:lnTo>
                    <a:pt x="567" y="1144"/>
                  </a:lnTo>
                  <a:cubicBezTo>
                    <a:pt x="571" y="1146"/>
                    <a:pt x="575" y="1148"/>
                    <a:pt x="579" y="1150"/>
                  </a:cubicBezTo>
                  <a:lnTo>
                    <a:pt x="579" y="1150"/>
                  </a:lnTo>
                  <a:cubicBezTo>
                    <a:pt x="625" y="1194"/>
                    <a:pt x="670" y="1216"/>
                    <a:pt x="715" y="1239"/>
                  </a:cubicBezTo>
                  <a:cubicBezTo>
                    <a:pt x="763" y="1263"/>
                    <a:pt x="834" y="1287"/>
                    <a:pt x="882" y="1287"/>
                  </a:cubicBezTo>
                  <a:lnTo>
                    <a:pt x="930" y="1287"/>
                  </a:lnTo>
                  <a:cubicBezTo>
                    <a:pt x="965" y="1299"/>
                    <a:pt x="995" y="1304"/>
                    <a:pt x="1025" y="1304"/>
                  </a:cubicBezTo>
                  <a:cubicBezTo>
                    <a:pt x="1055" y="1304"/>
                    <a:pt x="1085" y="1299"/>
                    <a:pt x="1120" y="1287"/>
                  </a:cubicBezTo>
                  <a:lnTo>
                    <a:pt x="1168" y="1287"/>
                  </a:lnTo>
                  <a:cubicBezTo>
                    <a:pt x="1215" y="1287"/>
                    <a:pt x="1287" y="1263"/>
                    <a:pt x="1335" y="1239"/>
                  </a:cubicBezTo>
                  <a:cubicBezTo>
                    <a:pt x="1382" y="1215"/>
                    <a:pt x="1430" y="1168"/>
                    <a:pt x="1477" y="1120"/>
                  </a:cubicBezTo>
                  <a:lnTo>
                    <a:pt x="1549" y="1025"/>
                  </a:lnTo>
                  <a:cubicBezTo>
                    <a:pt x="1573" y="953"/>
                    <a:pt x="1597" y="858"/>
                    <a:pt x="1573" y="787"/>
                  </a:cubicBezTo>
                  <a:lnTo>
                    <a:pt x="1573" y="715"/>
                  </a:lnTo>
                  <a:lnTo>
                    <a:pt x="1525" y="572"/>
                  </a:lnTo>
                  <a:cubicBezTo>
                    <a:pt x="1525" y="548"/>
                    <a:pt x="1501" y="525"/>
                    <a:pt x="1501" y="501"/>
                  </a:cubicBezTo>
                  <a:cubicBezTo>
                    <a:pt x="1477" y="477"/>
                    <a:pt x="1477" y="453"/>
                    <a:pt x="1454" y="429"/>
                  </a:cubicBezTo>
                  <a:lnTo>
                    <a:pt x="1454" y="405"/>
                  </a:lnTo>
                  <a:cubicBezTo>
                    <a:pt x="1430" y="382"/>
                    <a:pt x="1406" y="358"/>
                    <a:pt x="1382" y="334"/>
                  </a:cubicBezTo>
                  <a:cubicBezTo>
                    <a:pt x="1311" y="239"/>
                    <a:pt x="1335" y="263"/>
                    <a:pt x="1192" y="191"/>
                  </a:cubicBezTo>
                  <a:lnTo>
                    <a:pt x="1144" y="144"/>
                  </a:lnTo>
                  <a:cubicBezTo>
                    <a:pt x="1096" y="120"/>
                    <a:pt x="1073" y="120"/>
                    <a:pt x="1025" y="96"/>
                  </a:cubicBezTo>
                  <a:lnTo>
                    <a:pt x="930" y="72"/>
                  </a:lnTo>
                  <a:cubicBezTo>
                    <a:pt x="858" y="24"/>
                    <a:pt x="787" y="24"/>
                    <a:pt x="715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3"/>
            <p:cNvSpPr/>
            <p:nvPr/>
          </p:nvSpPr>
          <p:spPr>
            <a:xfrm>
              <a:off x="4687476" y="1160409"/>
              <a:ext cx="83375" cy="79984"/>
            </a:xfrm>
            <a:custGeom>
              <a:avLst/>
              <a:gdLst/>
              <a:ahLst/>
              <a:cxnLst/>
              <a:rect l="l" t="t" r="r" b="b"/>
              <a:pathLst>
                <a:path w="1549" h="1486" extrusionOk="0">
                  <a:moveTo>
                    <a:pt x="1078" y="1"/>
                  </a:moveTo>
                  <a:cubicBezTo>
                    <a:pt x="1045" y="1"/>
                    <a:pt x="1011" y="4"/>
                    <a:pt x="977" y="9"/>
                  </a:cubicBezTo>
                  <a:lnTo>
                    <a:pt x="906" y="9"/>
                  </a:lnTo>
                  <a:cubicBezTo>
                    <a:pt x="858" y="9"/>
                    <a:pt x="810" y="33"/>
                    <a:pt x="763" y="57"/>
                  </a:cubicBezTo>
                  <a:cubicBezTo>
                    <a:pt x="715" y="81"/>
                    <a:pt x="668" y="128"/>
                    <a:pt x="620" y="176"/>
                  </a:cubicBezTo>
                  <a:cubicBezTo>
                    <a:pt x="572" y="224"/>
                    <a:pt x="525" y="271"/>
                    <a:pt x="477" y="343"/>
                  </a:cubicBezTo>
                  <a:lnTo>
                    <a:pt x="358" y="462"/>
                  </a:lnTo>
                  <a:cubicBezTo>
                    <a:pt x="263" y="557"/>
                    <a:pt x="191" y="629"/>
                    <a:pt x="96" y="724"/>
                  </a:cubicBezTo>
                  <a:lnTo>
                    <a:pt x="48" y="819"/>
                  </a:lnTo>
                  <a:cubicBezTo>
                    <a:pt x="1" y="867"/>
                    <a:pt x="1" y="938"/>
                    <a:pt x="1" y="986"/>
                  </a:cubicBezTo>
                  <a:cubicBezTo>
                    <a:pt x="1" y="1033"/>
                    <a:pt x="1" y="1081"/>
                    <a:pt x="1" y="1129"/>
                  </a:cubicBezTo>
                  <a:cubicBezTo>
                    <a:pt x="1" y="1176"/>
                    <a:pt x="25" y="1248"/>
                    <a:pt x="72" y="1295"/>
                  </a:cubicBezTo>
                  <a:cubicBezTo>
                    <a:pt x="120" y="1343"/>
                    <a:pt x="191" y="1391"/>
                    <a:pt x="263" y="1438"/>
                  </a:cubicBezTo>
                  <a:cubicBezTo>
                    <a:pt x="310" y="1462"/>
                    <a:pt x="382" y="1486"/>
                    <a:pt x="429" y="1486"/>
                  </a:cubicBezTo>
                  <a:cubicBezTo>
                    <a:pt x="501" y="1486"/>
                    <a:pt x="572" y="1486"/>
                    <a:pt x="620" y="1462"/>
                  </a:cubicBezTo>
                  <a:cubicBezTo>
                    <a:pt x="763" y="1391"/>
                    <a:pt x="929" y="1319"/>
                    <a:pt x="1049" y="1224"/>
                  </a:cubicBezTo>
                  <a:cubicBezTo>
                    <a:pt x="1120" y="1176"/>
                    <a:pt x="1168" y="1153"/>
                    <a:pt x="1215" y="1105"/>
                  </a:cubicBezTo>
                  <a:cubicBezTo>
                    <a:pt x="1263" y="1057"/>
                    <a:pt x="1310" y="1010"/>
                    <a:pt x="1358" y="938"/>
                  </a:cubicBezTo>
                  <a:lnTo>
                    <a:pt x="1430" y="867"/>
                  </a:lnTo>
                  <a:cubicBezTo>
                    <a:pt x="1477" y="795"/>
                    <a:pt x="1525" y="700"/>
                    <a:pt x="1525" y="629"/>
                  </a:cubicBezTo>
                  <a:cubicBezTo>
                    <a:pt x="1549" y="557"/>
                    <a:pt x="1549" y="510"/>
                    <a:pt x="1525" y="462"/>
                  </a:cubicBezTo>
                  <a:cubicBezTo>
                    <a:pt x="1525" y="319"/>
                    <a:pt x="1477" y="200"/>
                    <a:pt x="1382" y="105"/>
                  </a:cubicBezTo>
                  <a:cubicBezTo>
                    <a:pt x="1291" y="32"/>
                    <a:pt x="1186" y="1"/>
                    <a:pt x="1078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4343968" y="649454"/>
              <a:ext cx="65397" cy="79230"/>
            </a:xfrm>
            <a:custGeom>
              <a:avLst/>
              <a:gdLst/>
              <a:ahLst/>
              <a:cxnLst/>
              <a:rect l="l" t="t" r="r" b="b"/>
              <a:pathLst>
                <a:path w="1215" h="1472" extrusionOk="0">
                  <a:moveTo>
                    <a:pt x="381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43" y="72"/>
                    <a:pt x="72" y="143"/>
                    <a:pt x="24" y="239"/>
                  </a:cubicBezTo>
                  <a:cubicBezTo>
                    <a:pt x="0" y="334"/>
                    <a:pt x="0" y="453"/>
                    <a:pt x="24" y="548"/>
                  </a:cubicBezTo>
                  <a:cubicBezTo>
                    <a:pt x="72" y="667"/>
                    <a:pt x="119" y="786"/>
                    <a:pt x="191" y="905"/>
                  </a:cubicBezTo>
                  <a:cubicBezTo>
                    <a:pt x="215" y="977"/>
                    <a:pt x="262" y="1072"/>
                    <a:pt x="310" y="1144"/>
                  </a:cubicBezTo>
                  <a:lnTo>
                    <a:pt x="381" y="1263"/>
                  </a:lnTo>
                  <a:cubicBezTo>
                    <a:pt x="477" y="1358"/>
                    <a:pt x="572" y="1429"/>
                    <a:pt x="691" y="1453"/>
                  </a:cubicBezTo>
                  <a:cubicBezTo>
                    <a:pt x="715" y="1465"/>
                    <a:pt x="745" y="1471"/>
                    <a:pt x="774" y="1471"/>
                  </a:cubicBezTo>
                  <a:cubicBezTo>
                    <a:pt x="804" y="1471"/>
                    <a:pt x="834" y="1465"/>
                    <a:pt x="858" y="1453"/>
                  </a:cubicBezTo>
                  <a:cubicBezTo>
                    <a:pt x="929" y="1453"/>
                    <a:pt x="977" y="1429"/>
                    <a:pt x="1024" y="1382"/>
                  </a:cubicBezTo>
                  <a:lnTo>
                    <a:pt x="1096" y="1310"/>
                  </a:lnTo>
                  <a:cubicBezTo>
                    <a:pt x="1167" y="1239"/>
                    <a:pt x="1191" y="1167"/>
                    <a:pt x="1191" y="1096"/>
                  </a:cubicBezTo>
                  <a:cubicBezTo>
                    <a:pt x="1215" y="1048"/>
                    <a:pt x="1215" y="1025"/>
                    <a:pt x="1191" y="977"/>
                  </a:cubicBezTo>
                  <a:cubicBezTo>
                    <a:pt x="1191" y="882"/>
                    <a:pt x="1167" y="810"/>
                    <a:pt x="1120" y="739"/>
                  </a:cubicBezTo>
                  <a:cubicBezTo>
                    <a:pt x="1120" y="739"/>
                    <a:pt x="1072" y="643"/>
                    <a:pt x="1048" y="596"/>
                  </a:cubicBezTo>
                  <a:cubicBezTo>
                    <a:pt x="1024" y="572"/>
                    <a:pt x="977" y="501"/>
                    <a:pt x="953" y="453"/>
                  </a:cubicBezTo>
                  <a:cubicBezTo>
                    <a:pt x="882" y="358"/>
                    <a:pt x="810" y="262"/>
                    <a:pt x="739" y="167"/>
                  </a:cubicBezTo>
                  <a:cubicBezTo>
                    <a:pt x="715" y="120"/>
                    <a:pt x="667" y="72"/>
                    <a:pt x="620" y="48"/>
                  </a:cubicBezTo>
                  <a:cubicBezTo>
                    <a:pt x="596" y="24"/>
                    <a:pt x="524" y="0"/>
                    <a:pt x="477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3992764" y="845590"/>
              <a:ext cx="85905" cy="88973"/>
            </a:xfrm>
            <a:custGeom>
              <a:avLst/>
              <a:gdLst/>
              <a:ahLst/>
              <a:cxnLst/>
              <a:rect l="l" t="t" r="r" b="b"/>
              <a:pathLst>
                <a:path w="1596" h="1653" extrusionOk="0">
                  <a:moveTo>
                    <a:pt x="1048" y="0"/>
                  </a:moveTo>
                  <a:cubicBezTo>
                    <a:pt x="977" y="24"/>
                    <a:pt x="929" y="48"/>
                    <a:pt x="881" y="72"/>
                  </a:cubicBezTo>
                  <a:lnTo>
                    <a:pt x="786" y="143"/>
                  </a:lnTo>
                  <a:cubicBezTo>
                    <a:pt x="738" y="167"/>
                    <a:pt x="715" y="191"/>
                    <a:pt x="691" y="214"/>
                  </a:cubicBezTo>
                  <a:cubicBezTo>
                    <a:pt x="572" y="286"/>
                    <a:pt x="500" y="381"/>
                    <a:pt x="429" y="476"/>
                  </a:cubicBezTo>
                  <a:cubicBezTo>
                    <a:pt x="310" y="619"/>
                    <a:pt x="215" y="786"/>
                    <a:pt x="119" y="929"/>
                  </a:cubicBezTo>
                  <a:cubicBezTo>
                    <a:pt x="72" y="953"/>
                    <a:pt x="48" y="1000"/>
                    <a:pt x="48" y="1072"/>
                  </a:cubicBezTo>
                  <a:cubicBezTo>
                    <a:pt x="24" y="1119"/>
                    <a:pt x="0" y="1191"/>
                    <a:pt x="24" y="1238"/>
                  </a:cubicBezTo>
                  <a:cubicBezTo>
                    <a:pt x="24" y="1334"/>
                    <a:pt x="72" y="1429"/>
                    <a:pt x="143" y="1500"/>
                  </a:cubicBezTo>
                  <a:cubicBezTo>
                    <a:pt x="191" y="1572"/>
                    <a:pt x="286" y="1619"/>
                    <a:pt x="381" y="1643"/>
                  </a:cubicBezTo>
                  <a:cubicBezTo>
                    <a:pt x="411" y="1649"/>
                    <a:pt x="441" y="1652"/>
                    <a:pt x="470" y="1652"/>
                  </a:cubicBezTo>
                  <a:cubicBezTo>
                    <a:pt x="558" y="1652"/>
                    <a:pt x="643" y="1625"/>
                    <a:pt x="715" y="1572"/>
                  </a:cubicBezTo>
                  <a:lnTo>
                    <a:pt x="1120" y="1215"/>
                  </a:lnTo>
                  <a:cubicBezTo>
                    <a:pt x="1167" y="1167"/>
                    <a:pt x="1215" y="1119"/>
                    <a:pt x="1286" y="1048"/>
                  </a:cubicBezTo>
                  <a:cubicBezTo>
                    <a:pt x="1310" y="1024"/>
                    <a:pt x="1334" y="976"/>
                    <a:pt x="1358" y="953"/>
                  </a:cubicBezTo>
                  <a:cubicBezTo>
                    <a:pt x="1405" y="881"/>
                    <a:pt x="1453" y="810"/>
                    <a:pt x="1477" y="738"/>
                  </a:cubicBezTo>
                  <a:lnTo>
                    <a:pt x="1548" y="619"/>
                  </a:lnTo>
                  <a:cubicBezTo>
                    <a:pt x="1572" y="524"/>
                    <a:pt x="1596" y="429"/>
                    <a:pt x="1572" y="333"/>
                  </a:cubicBezTo>
                  <a:cubicBezTo>
                    <a:pt x="1548" y="238"/>
                    <a:pt x="1501" y="167"/>
                    <a:pt x="1429" y="95"/>
                  </a:cubicBezTo>
                  <a:cubicBezTo>
                    <a:pt x="1358" y="48"/>
                    <a:pt x="1286" y="24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3803033" y="1000604"/>
              <a:ext cx="75678" cy="87896"/>
            </a:xfrm>
            <a:custGeom>
              <a:avLst/>
              <a:gdLst/>
              <a:ahLst/>
              <a:cxnLst/>
              <a:rect l="l" t="t" r="r" b="b"/>
              <a:pathLst>
                <a:path w="1406" h="1633" extrusionOk="0">
                  <a:moveTo>
                    <a:pt x="446" y="1"/>
                  </a:moveTo>
                  <a:cubicBezTo>
                    <a:pt x="333" y="1"/>
                    <a:pt x="221" y="43"/>
                    <a:pt x="144" y="121"/>
                  </a:cubicBezTo>
                  <a:cubicBezTo>
                    <a:pt x="72" y="168"/>
                    <a:pt x="25" y="264"/>
                    <a:pt x="1" y="359"/>
                  </a:cubicBezTo>
                  <a:cubicBezTo>
                    <a:pt x="1" y="478"/>
                    <a:pt x="25" y="573"/>
                    <a:pt x="72" y="668"/>
                  </a:cubicBezTo>
                  <a:cubicBezTo>
                    <a:pt x="120" y="716"/>
                    <a:pt x="144" y="764"/>
                    <a:pt x="167" y="811"/>
                  </a:cubicBezTo>
                  <a:cubicBezTo>
                    <a:pt x="191" y="859"/>
                    <a:pt x="191" y="859"/>
                    <a:pt x="191" y="907"/>
                  </a:cubicBezTo>
                  <a:cubicBezTo>
                    <a:pt x="215" y="930"/>
                    <a:pt x="239" y="1002"/>
                    <a:pt x="239" y="1026"/>
                  </a:cubicBezTo>
                  <a:cubicBezTo>
                    <a:pt x="263" y="1073"/>
                    <a:pt x="286" y="1121"/>
                    <a:pt x="310" y="1169"/>
                  </a:cubicBezTo>
                  <a:cubicBezTo>
                    <a:pt x="334" y="1216"/>
                    <a:pt x="358" y="1240"/>
                    <a:pt x="382" y="1288"/>
                  </a:cubicBezTo>
                  <a:cubicBezTo>
                    <a:pt x="406" y="1359"/>
                    <a:pt x="453" y="1407"/>
                    <a:pt x="501" y="1454"/>
                  </a:cubicBezTo>
                  <a:lnTo>
                    <a:pt x="596" y="1526"/>
                  </a:lnTo>
                  <a:cubicBezTo>
                    <a:pt x="644" y="1550"/>
                    <a:pt x="691" y="1573"/>
                    <a:pt x="739" y="1597"/>
                  </a:cubicBezTo>
                  <a:cubicBezTo>
                    <a:pt x="798" y="1621"/>
                    <a:pt x="858" y="1633"/>
                    <a:pt x="918" y="1633"/>
                  </a:cubicBezTo>
                  <a:cubicBezTo>
                    <a:pt x="977" y="1633"/>
                    <a:pt x="1037" y="1621"/>
                    <a:pt x="1096" y="1597"/>
                  </a:cubicBezTo>
                  <a:cubicBezTo>
                    <a:pt x="1215" y="1550"/>
                    <a:pt x="1310" y="1478"/>
                    <a:pt x="1358" y="1359"/>
                  </a:cubicBezTo>
                  <a:cubicBezTo>
                    <a:pt x="1358" y="1311"/>
                    <a:pt x="1382" y="1264"/>
                    <a:pt x="1382" y="1240"/>
                  </a:cubicBezTo>
                  <a:cubicBezTo>
                    <a:pt x="1406" y="1192"/>
                    <a:pt x="1406" y="1145"/>
                    <a:pt x="1382" y="1097"/>
                  </a:cubicBezTo>
                  <a:cubicBezTo>
                    <a:pt x="1406" y="1073"/>
                    <a:pt x="1406" y="1026"/>
                    <a:pt x="1406" y="1002"/>
                  </a:cubicBezTo>
                  <a:cubicBezTo>
                    <a:pt x="1382" y="883"/>
                    <a:pt x="1358" y="787"/>
                    <a:pt x="1287" y="692"/>
                  </a:cubicBezTo>
                  <a:lnTo>
                    <a:pt x="1239" y="597"/>
                  </a:lnTo>
                  <a:cubicBezTo>
                    <a:pt x="1168" y="502"/>
                    <a:pt x="1096" y="430"/>
                    <a:pt x="1025" y="359"/>
                  </a:cubicBezTo>
                  <a:cubicBezTo>
                    <a:pt x="906" y="264"/>
                    <a:pt x="810" y="168"/>
                    <a:pt x="715" y="97"/>
                  </a:cubicBezTo>
                  <a:cubicBezTo>
                    <a:pt x="639" y="31"/>
                    <a:pt x="542" y="1"/>
                    <a:pt x="4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3"/>
            <p:cNvSpPr/>
            <p:nvPr/>
          </p:nvSpPr>
          <p:spPr>
            <a:xfrm>
              <a:off x="4284977" y="1071168"/>
              <a:ext cx="69273" cy="85636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871" y="0"/>
                  </a:moveTo>
                  <a:cubicBezTo>
                    <a:pt x="824" y="0"/>
                    <a:pt x="779" y="8"/>
                    <a:pt x="739" y="24"/>
                  </a:cubicBezTo>
                  <a:cubicBezTo>
                    <a:pt x="644" y="72"/>
                    <a:pt x="572" y="119"/>
                    <a:pt x="525" y="167"/>
                  </a:cubicBezTo>
                  <a:lnTo>
                    <a:pt x="501" y="239"/>
                  </a:lnTo>
                  <a:cubicBezTo>
                    <a:pt x="477" y="262"/>
                    <a:pt x="453" y="286"/>
                    <a:pt x="430" y="334"/>
                  </a:cubicBezTo>
                  <a:cubicBezTo>
                    <a:pt x="358" y="405"/>
                    <a:pt x="311" y="524"/>
                    <a:pt x="239" y="620"/>
                  </a:cubicBezTo>
                  <a:cubicBezTo>
                    <a:pt x="168" y="762"/>
                    <a:pt x="96" y="929"/>
                    <a:pt x="25" y="1048"/>
                  </a:cubicBezTo>
                  <a:cubicBezTo>
                    <a:pt x="1" y="1143"/>
                    <a:pt x="1" y="1263"/>
                    <a:pt x="25" y="1358"/>
                  </a:cubicBezTo>
                  <a:cubicBezTo>
                    <a:pt x="72" y="1453"/>
                    <a:pt x="144" y="1525"/>
                    <a:pt x="239" y="1572"/>
                  </a:cubicBezTo>
                  <a:cubicBezTo>
                    <a:pt x="287" y="1584"/>
                    <a:pt x="334" y="1590"/>
                    <a:pt x="382" y="1590"/>
                  </a:cubicBezTo>
                  <a:cubicBezTo>
                    <a:pt x="430" y="1590"/>
                    <a:pt x="477" y="1584"/>
                    <a:pt x="525" y="1572"/>
                  </a:cubicBezTo>
                  <a:lnTo>
                    <a:pt x="620" y="1525"/>
                  </a:lnTo>
                  <a:cubicBezTo>
                    <a:pt x="668" y="1477"/>
                    <a:pt x="715" y="1429"/>
                    <a:pt x="739" y="1358"/>
                  </a:cubicBezTo>
                  <a:lnTo>
                    <a:pt x="787" y="1286"/>
                  </a:lnTo>
                  <a:cubicBezTo>
                    <a:pt x="834" y="1215"/>
                    <a:pt x="906" y="1120"/>
                    <a:pt x="954" y="1048"/>
                  </a:cubicBezTo>
                  <a:lnTo>
                    <a:pt x="1049" y="929"/>
                  </a:lnTo>
                  <a:cubicBezTo>
                    <a:pt x="1089" y="868"/>
                    <a:pt x="1130" y="808"/>
                    <a:pt x="1156" y="747"/>
                  </a:cubicBezTo>
                  <a:lnTo>
                    <a:pt x="1156" y="747"/>
                  </a:lnTo>
                  <a:cubicBezTo>
                    <a:pt x="1214" y="675"/>
                    <a:pt x="1267" y="576"/>
                    <a:pt x="1287" y="477"/>
                  </a:cubicBezTo>
                  <a:cubicBezTo>
                    <a:pt x="1287" y="405"/>
                    <a:pt x="1287" y="334"/>
                    <a:pt x="1263" y="286"/>
                  </a:cubicBezTo>
                  <a:cubicBezTo>
                    <a:pt x="1239" y="215"/>
                    <a:pt x="1192" y="143"/>
                    <a:pt x="1144" y="96"/>
                  </a:cubicBezTo>
                  <a:cubicBezTo>
                    <a:pt x="1065" y="32"/>
                    <a:pt x="964" y="0"/>
                    <a:pt x="871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3"/>
            <p:cNvSpPr/>
            <p:nvPr/>
          </p:nvSpPr>
          <p:spPr>
            <a:xfrm>
              <a:off x="4228623" y="828904"/>
              <a:ext cx="64106" cy="67497"/>
            </a:xfrm>
            <a:custGeom>
              <a:avLst/>
              <a:gdLst/>
              <a:ahLst/>
              <a:cxnLst/>
              <a:rect l="l" t="t" r="r" b="b"/>
              <a:pathLst>
                <a:path w="1191" h="1254" extrusionOk="0">
                  <a:moveTo>
                    <a:pt x="334" y="0"/>
                  </a:moveTo>
                  <a:cubicBezTo>
                    <a:pt x="262" y="0"/>
                    <a:pt x="191" y="24"/>
                    <a:pt x="143" y="72"/>
                  </a:cubicBezTo>
                  <a:cubicBezTo>
                    <a:pt x="95" y="96"/>
                    <a:pt x="72" y="143"/>
                    <a:pt x="48" y="191"/>
                  </a:cubicBezTo>
                  <a:cubicBezTo>
                    <a:pt x="24" y="239"/>
                    <a:pt x="0" y="262"/>
                    <a:pt x="0" y="310"/>
                  </a:cubicBezTo>
                  <a:cubicBezTo>
                    <a:pt x="0" y="358"/>
                    <a:pt x="24" y="405"/>
                    <a:pt x="24" y="429"/>
                  </a:cubicBezTo>
                  <a:lnTo>
                    <a:pt x="72" y="524"/>
                  </a:lnTo>
                  <a:cubicBezTo>
                    <a:pt x="84" y="537"/>
                    <a:pt x="90" y="556"/>
                    <a:pt x="96" y="575"/>
                  </a:cubicBezTo>
                  <a:lnTo>
                    <a:pt x="96" y="575"/>
                  </a:lnTo>
                  <a:cubicBezTo>
                    <a:pt x="98" y="606"/>
                    <a:pt x="104" y="637"/>
                    <a:pt x="119" y="667"/>
                  </a:cubicBezTo>
                  <a:cubicBezTo>
                    <a:pt x="143" y="715"/>
                    <a:pt x="167" y="739"/>
                    <a:pt x="191" y="786"/>
                  </a:cubicBezTo>
                  <a:cubicBezTo>
                    <a:pt x="214" y="834"/>
                    <a:pt x="238" y="858"/>
                    <a:pt x="262" y="882"/>
                  </a:cubicBezTo>
                  <a:cubicBezTo>
                    <a:pt x="262" y="929"/>
                    <a:pt x="286" y="953"/>
                    <a:pt x="310" y="977"/>
                  </a:cubicBezTo>
                  <a:cubicBezTo>
                    <a:pt x="357" y="1048"/>
                    <a:pt x="405" y="1096"/>
                    <a:pt x="453" y="1144"/>
                  </a:cubicBezTo>
                  <a:cubicBezTo>
                    <a:pt x="500" y="1191"/>
                    <a:pt x="548" y="1215"/>
                    <a:pt x="619" y="1239"/>
                  </a:cubicBezTo>
                  <a:cubicBezTo>
                    <a:pt x="654" y="1248"/>
                    <a:pt x="695" y="1253"/>
                    <a:pt x="738" y="1253"/>
                  </a:cubicBezTo>
                  <a:cubicBezTo>
                    <a:pt x="813" y="1253"/>
                    <a:pt x="892" y="1237"/>
                    <a:pt x="953" y="1191"/>
                  </a:cubicBezTo>
                  <a:cubicBezTo>
                    <a:pt x="1000" y="1167"/>
                    <a:pt x="1048" y="1144"/>
                    <a:pt x="1096" y="1096"/>
                  </a:cubicBezTo>
                  <a:cubicBezTo>
                    <a:pt x="1167" y="1001"/>
                    <a:pt x="1191" y="882"/>
                    <a:pt x="1191" y="763"/>
                  </a:cubicBezTo>
                  <a:cubicBezTo>
                    <a:pt x="1167" y="643"/>
                    <a:pt x="1119" y="548"/>
                    <a:pt x="1024" y="453"/>
                  </a:cubicBezTo>
                  <a:cubicBezTo>
                    <a:pt x="1000" y="429"/>
                    <a:pt x="977" y="405"/>
                    <a:pt x="953" y="382"/>
                  </a:cubicBezTo>
                  <a:lnTo>
                    <a:pt x="857" y="334"/>
                  </a:lnTo>
                  <a:lnTo>
                    <a:pt x="762" y="262"/>
                  </a:lnTo>
                  <a:lnTo>
                    <a:pt x="715" y="215"/>
                  </a:lnTo>
                  <a:lnTo>
                    <a:pt x="643" y="191"/>
                  </a:lnTo>
                  <a:cubicBezTo>
                    <a:pt x="619" y="143"/>
                    <a:pt x="572" y="120"/>
                    <a:pt x="548" y="72"/>
                  </a:cubicBezTo>
                  <a:lnTo>
                    <a:pt x="476" y="24"/>
                  </a:lnTo>
                  <a:cubicBezTo>
                    <a:pt x="429" y="24"/>
                    <a:pt x="381" y="0"/>
                    <a:pt x="33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4164518" y="192646"/>
              <a:ext cx="55171" cy="65936"/>
            </a:xfrm>
            <a:custGeom>
              <a:avLst/>
              <a:gdLst/>
              <a:ahLst/>
              <a:cxnLst/>
              <a:rect l="l" t="t" r="r" b="b"/>
              <a:pathLst>
                <a:path w="1025" h="1225" extrusionOk="0">
                  <a:moveTo>
                    <a:pt x="675" y="0"/>
                  </a:moveTo>
                  <a:cubicBezTo>
                    <a:pt x="613" y="0"/>
                    <a:pt x="553" y="18"/>
                    <a:pt x="500" y="57"/>
                  </a:cubicBezTo>
                  <a:lnTo>
                    <a:pt x="477" y="57"/>
                  </a:lnTo>
                  <a:cubicBezTo>
                    <a:pt x="429" y="81"/>
                    <a:pt x="381" y="129"/>
                    <a:pt x="358" y="176"/>
                  </a:cubicBezTo>
                  <a:lnTo>
                    <a:pt x="310" y="200"/>
                  </a:lnTo>
                  <a:lnTo>
                    <a:pt x="239" y="295"/>
                  </a:lnTo>
                  <a:lnTo>
                    <a:pt x="143" y="367"/>
                  </a:lnTo>
                  <a:cubicBezTo>
                    <a:pt x="143" y="391"/>
                    <a:pt x="143" y="391"/>
                    <a:pt x="143" y="391"/>
                  </a:cubicBezTo>
                  <a:cubicBezTo>
                    <a:pt x="119" y="414"/>
                    <a:pt x="96" y="438"/>
                    <a:pt x="96" y="462"/>
                  </a:cubicBezTo>
                  <a:cubicBezTo>
                    <a:pt x="48" y="510"/>
                    <a:pt x="24" y="557"/>
                    <a:pt x="24" y="629"/>
                  </a:cubicBezTo>
                  <a:cubicBezTo>
                    <a:pt x="24" y="629"/>
                    <a:pt x="24" y="653"/>
                    <a:pt x="24" y="676"/>
                  </a:cubicBezTo>
                  <a:cubicBezTo>
                    <a:pt x="24" y="724"/>
                    <a:pt x="0" y="772"/>
                    <a:pt x="0" y="819"/>
                  </a:cubicBezTo>
                  <a:lnTo>
                    <a:pt x="0" y="915"/>
                  </a:lnTo>
                  <a:lnTo>
                    <a:pt x="24" y="1010"/>
                  </a:lnTo>
                  <a:cubicBezTo>
                    <a:pt x="24" y="1034"/>
                    <a:pt x="48" y="1057"/>
                    <a:pt x="48" y="1081"/>
                  </a:cubicBezTo>
                  <a:cubicBezTo>
                    <a:pt x="96" y="1105"/>
                    <a:pt x="119" y="1153"/>
                    <a:pt x="167" y="1176"/>
                  </a:cubicBezTo>
                  <a:cubicBezTo>
                    <a:pt x="191" y="1200"/>
                    <a:pt x="215" y="1200"/>
                    <a:pt x="239" y="1200"/>
                  </a:cubicBezTo>
                  <a:cubicBezTo>
                    <a:pt x="262" y="1224"/>
                    <a:pt x="310" y="1224"/>
                    <a:pt x="334" y="1224"/>
                  </a:cubicBezTo>
                  <a:lnTo>
                    <a:pt x="429" y="1224"/>
                  </a:lnTo>
                  <a:cubicBezTo>
                    <a:pt x="477" y="1224"/>
                    <a:pt x="524" y="1200"/>
                    <a:pt x="548" y="1176"/>
                  </a:cubicBezTo>
                  <a:lnTo>
                    <a:pt x="620" y="1129"/>
                  </a:lnTo>
                  <a:cubicBezTo>
                    <a:pt x="667" y="1129"/>
                    <a:pt x="691" y="1105"/>
                    <a:pt x="739" y="1081"/>
                  </a:cubicBezTo>
                  <a:cubicBezTo>
                    <a:pt x="810" y="1010"/>
                    <a:pt x="858" y="938"/>
                    <a:pt x="882" y="867"/>
                  </a:cubicBezTo>
                  <a:lnTo>
                    <a:pt x="929" y="748"/>
                  </a:lnTo>
                  <a:cubicBezTo>
                    <a:pt x="929" y="724"/>
                    <a:pt x="953" y="676"/>
                    <a:pt x="977" y="629"/>
                  </a:cubicBezTo>
                  <a:lnTo>
                    <a:pt x="1024" y="486"/>
                  </a:lnTo>
                  <a:cubicBezTo>
                    <a:pt x="1024" y="438"/>
                    <a:pt x="1024" y="391"/>
                    <a:pt x="1024" y="343"/>
                  </a:cubicBezTo>
                  <a:lnTo>
                    <a:pt x="1024" y="295"/>
                  </a:lnTo>
                  <a:cubicBezTo>
                    <a:pt x="1001" y="248"/>
                    <a:pt x="1001" y="176"/>
                    <a:pt x="953" y="129"/>
                  </a:cubicBezTo>
                  <a:cubicBezTo>
                    <a:pt x="929" y="81"/>
                    <a:pt x="882" y="57"/>
                    <a:pt x="834" y="33"/>
                  </a:cubicBezTo>
                  <a:cubicBezTo>
                    <a:pt x="780" y="12"/>
                    <a:pt x="727" y="0"/>
                    <a:pt x="675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4381161" y="266170"/>
              <a:ext cx="62814" cy="48443"/>
            </a:xfrm>
            <a:custGeom>
              <a:avLst/>
              <a:gdLst/>
              <a:ahLst/>
              <a:cxnLst/>
              <a:rect l="l" t="t" r="r" b="b"/>
              <a:pathLst>
                <a:path w="1167" h="900" extrusionOk="0">
                  <a:moveTo>
                    <a:pt x="905" y="1"/>
                  </a:moveTo>
                  <a:cubicBezTo>
                    <a:pt x="834" y="1"/>
                    <a:pt x="762" y="1"/>
                    <a:pt x="714" y="25"/>
                  </a:cubicBezTo>
                  <a:lnTo>
                    <a:pt x="595" y="25"/>
                  </a:lnTo>
                  <a:lnTo>
                    <a:pt x="500" y="49"/>
                  </a:lnTo>
                  <a:cubicBezTo>
                    <a:pt x="453" y="72"/>
                    <a:pt x="405" y="96"/>
                    <a:pt x="381" y="120"/>
                  </a:cubicBezTo>
                  <a:lnTo>
                    <a:pt x="191" y="215"/>
                  </a:lnTo>
                  <a:cubicBezTo>
                    <a:pt x="119" y="287"/>
                    <a:pt x="71" y="358"/>
                    <a:pt x="48" y="430"/>
                  </a:cubicBezTo>
                  <a:cubicBezTo>
                    <a:pt x="24" y="477"/>
                    <a:pt x="0" y="549"/>
                    <a:pt x="0" y="596"/>
                  </a:cubicBezTo>
                  <a:cubicBezTo>
                    <a:pt x="24" y="644"/>
                    <a:pt x="24" y="692"/>
                    <a:pt x="48" y="715"/>
                  </a:cubicBezTo>
                  <a:cubicBezTo>
                    <a:pt x="71" y="763"/>
                    <a:pt x="95" y="787"/>
                    <a:pt x="119" y="811"/>
                  </a:cubicBezTo>
                  <a:cubicBezTo>
                    <a:pt x="167" y="858"/>
                    <a:pt x="214" y="882"/>
                    <a:pt x="286" y="882"/>
                  </a:cubicBezTo>
                  <a:lnTo>
                    <a:pt x="310" y="882"/>
                  </a:lnTo>
                  <a:cubicBezTo>
                    <a:pt x="357" y="894"/>
                    <a:pt x="399" y="900"/>
                    <a:pt x="438" y="900"/>
                  </a:cubicBezTo>
                  <a:cubicBezTo>
                    <a:pt x="476" y="900"/>
                    <a:pt x="512" y="894"/>
                    <a:pt x="548" y="882"/>
                  </a:cubicBezTo>
                  <a:lnTo>
                    <a:pt x="786" y="787"/>
                  </a:lnTo>
                  <a:cubicBezTo>
                    <a:pt x="810" y="787"/>
                    <a:pt x="857" y="763"/>
                    <a:pt x="881" y="739"/>
                  </a:cubicBezTo>
                  <a:lnTo>
                    <a:pt x="953" y="668"/>
                  </a:lnTo>
                  <a:lnTo>
                    <a:pt x="1024" y="620"/>
                  </a:lnTo>
                  <a:cubicBezTo>
                    <a:pt x="1096" y="549"/>
                    <a:pt x="1143" y="477"/>
                    <a:pt x="1167" y="382"/>
                  </a:cubicBezTo>
                  <a:lnTo>
                    <a:pt x="1167" y="287"/>
                  </a:lnTo>
                  <a:cubicBezTo>
                    <a:pt x="1167" y="263"/>
                    <a:pt x="1143" y="215"/>
                    <a:pt x="1143" y="192"/>
                  </a:cubicBezTo>
                  <a:cubicBezTo>
                    <a:pt x="1119" y="144"/>
                    <a:pt x="1096" y="120"/>
                    <a:pt x="1072" y="120"/>
                  </a:cubicBezTo>
                  <a:cubicBezTo>
                    <a:pt x="1048" y="72"/>
                    <a:pt x="1024" y="49"/>
                    <a:pt x="976" y="25"/>
                  </a:cubicBezTo>
                  <a:lnTo>
                    <a:pt x="905" y="1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3"/>
            <p:cNvSpPr/>
            <p:nvPr/>
          </p:nvSpPr>
          <p:spPr>
            <a:xfrm>
              <a:off x="3512058" y="930471"/>
              <a:ext cx="89780" cy="59692"/>
            </a:xfrm>
            <a:custGeom>
              <a:avLst/>
              <a:gdLst/>
              <a:ahLst/>
              <a:cxnLst/>
              <a:rect l="l" t="t" r="r" b="b"/>
              <a:pathLst>
                <a:path w="1668" h="1109" extrusionOk="0">
                  <a:moveTo>
                    <a:pt x="477" y="1"/>
                  </a:moveTo>
                  <a:cubicBezTo>
                    <a:pt x="447" y="1"/>
                    <a:pt x="418" y="7"/>
                    <a:pt x="382" y="19"/>
                  </a:cubicBezTo>
                  <a:cubicBezTo>
                    <a:pt x="310" y="19"/>
                    <a:pt x="239" y="42"/>
                    <a:pt x="168" y="90"/>
                  </a:cubicBezTo>
                  <a:cubicBezTo>
                    <a:pt x="96" y="138"/>
                    <a:pt x="48" y="209"/>
                    <a:pt x="25" y="304"/>
                  </a:cubicBezTo>
                  <a:cubicBezTo>
                    <a:pt x="1" y="376"/>
                    <a:pt x="1" y="447"/>
                    <a:pt x="25" y="519"/>
                  </a:cubicBezTo>
                  <a:cubicBezTo>
                    <a:pt x="48" y="590"/>
                    <a:pt x="96" y="685"/>
                    <a:pt x="168" y="733"/>
                  </a:cubicBezTo>
                  <a:cubicBezTo>
                    <a:pt x="215" y="781"/>
                    <a:pt x="263" y="828"/>
                    <a:pt x="310" y="852"/>
                  </a:cubicBezTo>
                  <a:lnTo>
                    <a:pt x="406" y="900"/>
                  </a:lnTo>
                  <a:lnTo>
                    <a:pt x="572" y="971"/>
                  </a:lnTo>
                  <a:lnTo>
                    <a:pt x="763" y="1019"/>
                  </a:lnTo>
                  <a:cubicBezTo>
                    <a:pt x="834" y="1043"/>
                    <a:pt x="882" y="1066"/>
                    <a:pt x="953" y="1090"/>
                  </a:cubicBezTo>
                  <a:cubicBezTo>
                    <a:pt x="989" y="1102"/>
                    <a:pt x="1025" y="1108"/>
                    <a:pt x="1061" y="1108"/>
                  </a:cubicBezTo>
                  <a:cubicBezTo>
                    <a:pt x="1096" y="1108"/>
                    <a:pt x="1132" y="1102"/>
                    <a:pt x="1168" y="1090"/>
                  </a:cubicBezTo>
                  <a:lnTo>
                    <a:pt x="1334" y="1090"/>
                  </a:lnTo>
                  <a:lnTo>
                    <a:pt x="1430" y="1066"/>
                  </a:lnTo>
                  <a:lnTo>
                    <a:pt x="1525" y="1019"/>
                  </a:lnTo>
                  <a:cubicBezTo>
                    <a:pt x="1596" y="971"/>
                    <a:pt x="1644" y="900"/>
                    <a:pt x="1668" y="828"/>
                  </a:cubicBezTo>
                  <a:cubicBezTo>
                    <a:pt x="1668" y="757"/>
                    <a:pt x="1668" y="685"/>
                    <a:pt x="1668" y="614"/>
                  </a:cubicBezTo>
                  <a:cubicBezTo>
                    <a:pt x="1644" y="519"/>
                    <a:pt x="1596" y="447"/>
                    <a:pt x="1525" y="400"/>
                  </a:cubicBezTo>
                  <a:lnTo>
                    <a:pt x="1406" y="328"/>
                  </a:lnTo>
                  <a:cubicBezTo>
                    <a:pt x="1358" y="257"/>
                    <a:pt x="1311" y="209"/>
                    <a:pt x="1239" y="185"/>
                  </a:cubicBezTo>
                  <a:cubicBezTo>
                    <a:pt x="1168" y="162"/>
                    <a:pt x="1120" y="138"/>
                    <a:pt x="1049" y="138"/>
                  </a:cubicBezTo>
                  <a:cubicBezTo>
                    <a:pt x="977" y="114"/>
                    <a:pt x="930" y="90"/>
                    <a:pt x="858" y="66"/>
                  </a:cubicBezTo>
                  <a:lnTo>
                    <a:pt x="572" y="19"/>
                  </a:lnTo>
                  <a:cubicBezTo>
                    <a:pt x="537" y="7"/>
                    <a:pt x="507" y="1"/>
                    <a:pt x="477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3"/>
            <p:cNvSpPr/>
            <p:nvPr/>
          </p:nvSpPr>
          <p:spPr>
            <a:xfrm>
              <a:off x="3982484" y="1152873"/>
              <a:ext cx="56462" cy="103936"/>
            </a:xfrm>
            <a:custGeom>
              <a:avLst/>
              <a:gdLst/>
              <a:ahLst/>
              <a:cxnLst/>
              <a:rect l="l" t="t" r="r" b="b"/>
              <a:pathLst>
                <a:path w="1049" h="1931" extrusionOk="0">
                  <a:moveTo>
                    <a:pt x="547" y="1"/>
                  </a:moveTo>
                  <a:cubicBezTo>
                    <a:pt x="423" y="1"/>
                    <a:pt x="294" y="50"/>
                    <a:pt x="215" y="149"/>
                  </a:cubicBezTo>
                  <a:cubicBezTo>
                    <a:pt x="191" y="221"/>
                    <a:pt x="144" y="268"/>
                    <a:pt x="96" y="340"/>
                  </a:cubicBezTo>
                  <a:cubicBezTo>
                    <a:pt x="96" y="364"/>
                    <a:pt x="96" y="388"/>
                    <a:pt x="72" y="411"/>
                  </a:cubicBezTo>
                  <a:cubicBezTo>
                    <a:pt x="25" y="507"/>
                    <a:pt x="1" y="602"/>
                    <a:pt x="1" y="697"/>
                  </a:cubicBezTo>
                  <a:cubicBezTo>
                    <a:pt x="1" y="792"/>
                    <a:pt x="25" y="888"/>
                    <a:pt x="25" y="1007"/>
                  </a:cubicBezTo>
                  <a:cubicBezTo>
                    <a:pt x="48" y="1126"/>
                    <a:pt x="96" y="1269"/>
                    <a:pt x="144" y="1388"/>
                  </a:cubicBezTo>
                  <a:cubicBezTo>
                    <a:pt x="167" y="1483"/>
                    <a:pt x="215" y="1578"/>
                    <a:pt x="239" y="1674"/>
                  </a:cubicBezTo>
                  <a:cubicBezTo>
                    <a:pt x="308" y="1851"/>
                    <a:pt x="459" y="1931"/>
                    <a:pt x="608" y="1931"/>
                  </a:cubicBezTo>
                  <a:cubicBezTo>
                    <a:pt x="820" y="1931"/>
                    <a:pt x="1029" y="1772"/>
                    <a:pt x="1001" y="1507"/>
                  </a:cubicBezTo>
                  <a:cubicBezTo>
                    <a:pt x="977" y="1435"/>
                    <a:pt x="977" y="1388"/>
                    <a:pt x="1001" y="1340"/>
                  </a:cubicBezTo>
                  <a:cubicBezTo>
                    <a:pt x="1001" y="1245"/>
                    <a:pt x="1001" y="1173"/>
                    <a:pt x="1025" y="1102"/>
                  </a:cubicBezTo>
                  <a:cubicBezTo>
                    <a:pt x="1025" y="1007"/>
                    <a:pt x="1025" y="888"/>
                    <a:pt x="1025" y="792"/>
                  </a:cubicBezTo>
                  <a:lnTo>
                    <a:pt x="1025" y="769"/>
                  </a:lnTo>
                  <a:cubicBezTo>
                    <a:pt x="1049" y="673"/>
                    <a:pt x="1025" y="602"/>
                    <a:pt x="1025" y="554"/>
                  </a:cubicBezTo>
                  <a:cubicBezTo>
                    <a:pt x="1001" y="507"/>
                    <a:pt x="1001" y="459"/>
                    <a:pt x="977" y="435"/>
                  </a:cubicBezTo>
                  <a:cubicBezTo>
                    <a:pt x="953" y="388"/>
                    <a:pt x="929" y="316"/>
                    <a:pt x="906" y="268"/>
                  </a:cubicBezTo>
                  <a:cubicBezTo>
                    <a:pt x="858" y="126"/>
                    <a:pt x="739" y="30"/>
                    <a:pt x="620" y="7"/>
                  </a:cubicBezTo>
                  <a:cubicBezTo>
                    <a:pt x="596" y="3"/>
                    <a:pt x="572" y="1"/>
                    <a:pt x="547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3"/>
            <p:cNvSpPr/>
            <p:nvPr/>
          </p:nvSpPr>
          <p:spPr>
            <a:xfrm>
              <a:off x="4891309" y="1080156"/>
              <a:ext cx="56462" cy="50003"/>
            </a:xfrm>
            <a:custGeom>
              <a:avLst/>
              <a:gdLst/>
              <a:ahLst/>
              <a:cxnLst/>
              <a:rect l="l" t="t" r="r" b="b"/>
              <a:pathLst>
                <a:path w="1049" h="929" extrusionOk="0">
                  <a:moveTo>
                    <a:pt x="357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67" y="48"/>
                    <a:pt x="119" y="95"/>
                    <a:pt x="95" y="143"/>
                  </a:cubicBezTo>
                  <a:lnTo>
                    <a:pt x="24" y="214"/>
                  </a:lnTo>
                  <a:cubicBezTo>
                    <a:pt x="0" y="262"/>
                    <a:pt x="0" y="334"/>
                    <a:pt x="0" y="381"/>
                  </a:cubicBezTo>
                  <a:cubicBezTo>
                    <a:pt x="0" y="405"/>
                    <a:pt x="0" y="453"/>
                    <a:pt x="0" y="476"/>
                  </a:cubicBezTo>
                  <a:cubicBezTo>
                    <a:pt x="0" y="548"/>
                    <a:pt x="24" y="595"/>
                    <a:pt x="72" y="643"/>
                  </a:cubicBezTo>
                  <a:lnTo>
                    <a:pt x="143" y="715"/>
                  </a:lnTo>
                  <a:cubicBezTo>
                    <a:pt x="167" y="738"/>
                    <a:pt x="191" y="762"/>
                    <a:pt x="238" y="762"/>
                  </a:cubicBezTo>
                  <a:cubicBezTo>
                    <a:pt x="286" y="810"/>
                    <a:pt x="334" y="857"/>
                    <a:pt x="405" y="881"/>
                  </a:cubicBezTo>
                  <a:cubicBezTo>
                    <a:pt x="476" y="929"/>
                    <a:pt x="548" y="929"/>
                    <a:pt x="619" y="929"/>
                  </a:cubicBezTo>
                  <a:lnTo>
                    <a:pt x="738" y="905"/>
                  </a:lnTo>
                  <a:cubicBezTo>
                    <a:pt x="810" y="881"/>
                    <a:pt x="881" y="834"/>
                    <a:pt x="929" y="762"/>
                  </a:cubicBezTo>
                  <a:cubicBezTo>
                    <a:pt x="977" y="715"/>
                    <a:pt x="1000" y="667"/>
                    <a:pt x="1024" y="619"/>
                  </a:cubicBezTo>
                  <a:cubicBezTo>
                    <a:pt x="1024" y="548"/>
                    <a:pt x="1048" y="500"/>
                    <a:pt x="1048" y="429"/>
                  </a:cubicBezTo>
                  <a:cubicBezTo>
                    <a:pt x="1024" y="357"/>
                    <a:pt x="1000" y="262"/>
                    <a:pt x="953" y="191"/>
                  </a:cubicBezTo>
                  <a:cubicBezTo>
                    <a:pt x="905" y="143"/>
                    <a:pt x="858" y="95"/>
                    <a:pt x="786" y="48"/>
                  </a:cubicBezTo>
                  <a:cubicBezTo>
                    <a:pt x="762" y="48"/>
                    <a:pt x="762" y="24"/>
                    <a:pt x="738" y="24"/>
                  </a:cubicBezTo>
                  <a:lnTo>
                    <a:pt x="715" y="24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3"/>
            <p:cNvSpPr/>
            <p:nvPr/>
          </p:nvSpPr>
          <p:spPr>
            <a:xfrm>
              <a:off x="4584940" y="844298"/>
              <a:ext cx="70565" cy="70295"/>
            </a:xfrm>
            <a:custGeom>
              <a:avLst/>
              <a:gdLst/>
              <a:ahLst/>
              <a:cxnLst/>
              <a:rect l="l" t="t" r="r" b="b"/>
              <a:pathLst>
                <a:path w="1311" h="1306" extrusionOk="0">
                  <a:moveTo>
                    <a:pt x="524" y="0"/>
                  </a:moveTo>
                  <a:cubicBezTo>
                    <a:pt x="143" y="24"/>
                    <a:pt x="1" y="524"/>
                    <a:pt x="286" y="762"/>
                  </a:cubicBezTo>
                  <a:cubicBezTo>
                    <a:pt x="310" y="786"/>
                    <a:pt x="358" y="810"/>
                    <a:pt x="382" y="834"/>
                  </a:cubicBezTo>
                  <a:lnTo>
                    <a:pt x="453" y="929"/>
                  </a:lnTo>
                  <a:lnTo>
                    <a:pt x="501" y="1000"/>
                  </a:lnTo>
                  <a:lnTo>
                    <a:pt x="501" y="1024"/>
                  </a:lnTo>
                  <a:cubicBezTo>
                    <a:pt x="524" y="1048"/>
                    <a:pt x="548" y="1072"/>
                    <a:pt x="548" y="1072"/>
                  </a:cubicBezTo>
                  <a:cubicBezTo>
                    <a:pt x="572" y="1120"/>
                    <a:pt x="620" y="1143"/>
                    <a:pt x="644" y="1143"/>
                  </a:cubicBezTo>
                  <a:lnTo>
                    <a:pt x="620" y="1120"/>
                  </a:lnTo>
                  <a:lnTo>
                    <a:pt x="620" y="1120"/>
                  </a:lnTo>
                  <a:cubicBezTo>
                    <a:pt x="691" y="1167"/>
                    <a:pt x="763" y="1239"/>
                    <a:pt x="834" y="1262"/>
                  </a:cubicBezTo>
                  <a:cubicBezTo>
                    <a:pt x="885" y="1292"/>
                    <a:pt x="938" y="1305"/>
                    <a:pt x="990" y="1305"/>
                  </a:cubicBezTo>
                  <a:cubicBezTo>
                    <a:pt x="1106" y="1305"/>
                    <a:pt x="1213" y="1235"/>
                    <a:pt x="1263" y="1120"/>
                  </a:cubicBezTo>
                  <a:cubicBezTo>
                    <a:pt x="1287" y="1096"/>
                    <a:pt x="1287" y="1096"/>
                    <a:pt x="1263" y="1072"/>
                  </a:cubicBezTo>
                  <a:cubicBezTo>
                    <a:pt x="1263" y="1048"/>
                    <a:pt x="1310" y="1000"/>
                    <a:pt x="1310" y="953"/>
                  </a:cubicBezTo>
                  <a:cubicBezTo>
                    <a:pt x="1310" y="905"/>
                    <a:pt x="1310" y="834"/>
                    <a:pt x="1310" y="786"/>
                  </a:cubicBezTo>
                  <a:cubicBezTo>
                    <a:pt x="1310" y="643"/>
                    <a:pt x="1263" y="524"/>
                    <a:pt x="1191" y="429"/>
                  </a:cubicBezTo>
                  <a:cubicBezTo>
                    <a:pt x="1072" y="286"/>
                    <a:pt x="977" y="191"/>
                    <a:pt x="834" y="96"/>
                  </a:cubicBezTo>
                  <a:cubicBezTo>
                    <a:pt x="786" y="48"/>
                    <a:pt x="739" y="24"/>
                    <a:pt x="691" y="24"/>
                  </a:cubicBezTo>
                  <a:cubicBezTo>
                    <a:pt x="644" y="0"/>
                    <a:pt x="572" y="0"/>
                    <a:pt x="52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23"/>
          <p:cNvGrpSpPr/>
          <p:nvPr/>
        </p:nvGrpSpPr>
        <p:grpSpPr>
          <a:xfrm>
            <a:off x="2779191" y="1360688"/>
            <a:ext cx="647564" cy="692393"/>
            <a:chOff x="1554400" y="2245950"/>
            <a:chExt cx="882600" cy="943700"/>
          </a:xfrm>
        </p:grpSpPr>
        <p:sp>
          <p:nvSpPr>
            <p:cNvPr id="453" name="Google Shape;453;p23"/>
            <p:cNvSpPr/>
            <p:nvPr/>
          </p:nvSpPr>
          <p:spPr>
            <a:xfrm>
              <a:off x="1808475" y="2963550"/>
              <a:ext cx="400400" cy="48275"/>
            </a:xfrm>
            <a:custGeom>
              <a:avLst/>
              <a:gdLst/>
              <a:ahLst/>
              <a:cxnLst/>
              <a:rect l="l" t="t" r="r" b="b"/>
              <a:pathLst>
                <a:path w="16016" h="1931" extrusionOk="0">
                  <a:moveTo>
                    <a:pt x="917" y="1"/>
                  </a:moveTo>
                  <a:cubicBezTo>
                    <a:pt x="387" y="1"/>
                    <a:pt x="82" y="49"/>
                    <a:pt x="63" y="163"/>
                  </a:cubicBezTo>
                  <a:cubicBezTo>
                    <a:pt x="0" y="509"/>
                    <a:pt x="3178" y="1138"/>
                    <a:pt x="7332" y="1579"/>
                  </a:cubicBezTo>
                  <a:lnTo>
                    <a:pt x="7961" y="1642"/>
                  </a:lnTo>
                  <a:lnTo>
                    <a:pt x="8590" y="1673"/>
                  </a:lnTo>
                  <a:cubicBezTo>
                    <a:pt x="10547" y="1850"/>
                    <a:pt x="12291" y="1930"/>
                    <a:pt x="13596" y="1930"/>
                  </a:cubicBezTo>
                  <a:cubicBezTo>
                    <a:pt x="15081" y="1930"/>
                    <a:pt x="15999" y="1826"/>
                    <a:pt x="16016" y="1642"/>
                  </a:cubicBezTo>
                  <a:cubicBezTo>
                    <a:pt x="16016" y="1296"/>
                    <a:pt x="12838" y="1044"/>
                    <a:pt x="8685" y="635"/>
                  </a:cubicBezTo>
                  <a:lnTo>
                    <a:pt x="8055" y="603"/>
                  </a:lnTo>
                  <a:lnTo>
                    <a:pt x="7457" y="541"/>
                  </a:lnTo>
                  <a:cubicBezTo>
                    <a:pt x="4561" y="255"/>
                    <a:pt x="2140" y="1"/>
                    <a:pt x="9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3"/>
            <p:cNvSpPr/>
            <p:nvPr/>
          </p:nvSpPr>
          <p:spPr>
            <a:xfrm>
              <a:off x="1924100" y="2991200"/>
              <a:ext cx="196675" cy="84925"/>
            </a:xfrm>
            <a:custGeom>
              <a:avLst/>
              <a:gdLst/>
              <a:ahLst/>
              <a:cxnLst/>
              <a:rect l="l" t="t" r="r" b="b"/>
              <a:pathLst>
                <a:path w="7867" h="3397" extrusionOk="0">
                  <a:moveTo>
                    <a:pt x="7521" y="1"/>
                  </a:moveTo>
                  <a:cubicBezTo>
                    <a:pt x="7206" y="1"/>
                    <a:pt x="6891" y="32"/>
                    <a:pt x="6608" y="158"/>
                  </a:cubicBezTo>
                  <a:cubicBezTo>
                    <a:pt x="5947" y="378"/>
                    <a:pt x="5066" y="756"/>
                    <a:pt x="4091" y="1165"/>
                  </a:cubicBezTo>
                  <a:lnTo>
                    <a:pt x="3776" y="1291"/>
                  </a:lnTo>
                  <a:lnTo>
                    <a:pt x="3493" y="1417"/>
                  </a:lnTo>
                  <a:cubicBezTo>
                    <a:pt x="1511" y="2266"/>
                    <a:pt x="1" y="2927"/>
                    <a:pt x="95" y="3273"/>
                  </a:cubicBezTo>
                  <a:cubicBezTo>
                    <a:pt x="126" y="3357"/>
                    <a:pt x="245" y="3397"/>
                    <a:pt x="438" y="3397"/>
                  </a:cubicBezTo>
                  <a:cubicBezTo>
                    <a:pt x="1039" y="3397"/>
                    <a:pt x="2353" y="3012"/>
                    <a:pt x="3902" y="2392"/>
                  </a:cubicBezTo>
                  <a:lnTo>
                    <a:pt x="4185" y="2266"/>
                  </a:lnTo>
                  <a:lnTo>
                    <a:pt x="4500" y="2140"/>
                  </a:lnTo>
                  <a:cubicBezTo>
                    <a:pt x="5350" y="1763"/>
                    <a:pt x="6168" y="1322"/>
                    <a:pt x="6954" y="850"/>
                  </a:cubicBezTo>
                  <a:cubicBezTo>
                    <a:pt x="7237" y="662"/>
                    <a:pt x="7426" y="536"/>
                    <a:pt x="7552" y="473"/>
                  </a:cubicBezTo>
                  <a:cubicBezTo>
                    <a:pt x="7709" y="410"/>
                    <a:pt x="7804" y="316"/>
                    <a:pt x="7835" y="253"/>
                  </a:cubicBezTo>
                  <a:cubicBezTo>
                    <a:pt x="7867" y="158"/>
                    <a:pt x="7741" y="64"/>
                    <a:pt x="75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3"/>
            <p:cNvSpPr/>
            <p:nvPr/>
          </p:nvSpPr>
          <p:spPr>
            <a:xfrm>
              <a:off x="1954000" y="2894475"/>
              <a:ext cx="148675" cy="107000"/>
            </a:xfrm>
            <a:custGeom>
              <a:avLst/>
              <a:gdLst/>
              <a:ahLst/>
              <a:cxnLst/>
              <a:rect l="l" t="t" r="r" b="b"/>
              <a:pathLst>
                <a:path w="5947" h="4280" extrusionOk="0">
                  <a:moveTo>
                    <a:pt x="217" y="1"/>
                  </a:moveTo>
                  <a:cubicBezTo>
                    <a:pt x="180" y="1"/>
                    <a:pt x="150" y="11"/>
                    <a:pt x="126" y="31"/>
                  </a:cubicBezTo>
                  <a:cubicBezTo>
                    <a:pt x="0" y="157"/>
                    <a:pt x="126" y="503"/>
                    <a:pt x="472" y="1007"/>
                  </a:cubicBezTo>
                  <a:cubicBezTo>
                    <a:pt x="976" y="1636"/>
                    <a:pt x="1542" y="2202"/>
                    <a:pt x="2171" y="2706"/>
                  </a:cubicBezTo>
                  <a:lnTo>
                    <a:pt x="2392" y="2863"/>
                  </a:lnTo>
                  <a:lnTo>
                    <a:pt x="2643" y="3020"/>
                  </a:lnTo>
                  <a:cubicBezTo>
                    <a:pt x="3304" y="3492"/>
                    <a:pt x="4028" y="3870"/>
                    <a:pt x="4783" y="4122"/>
                  </a:cubicBezTo>
                  <a:cubicBezTo>
                    <a:pt x="5089" y="4224"/>
                    <a:pt x="5341" y="4280"/>
                    <a:pt x="5522" y="4280"/>
                  </a:cubicBezTo>
                  <a:cubicBezTo>
                    <a:pt x="5675" y="4280"/>
                    <a:pt x="5778" y="4240"/>
                    <a:pt x="5821" y="4153"/>
                  </a:cubicBezTo>
                  <a:cubicBezTo>
                    <a:pt x="5947" y="3838"/>
                    <a:pt x="4688" y="3209"/>
                    <a:pt x="3241" y="2171"/>
                  </a:cubicBezTo>
                  <a:lnTo>
                    <a:pt x="3021" y="2014"/>
                  </a:lnTo>
                  <a:lnTo>
                    <a:pt x="2801" y="1856"/>
                  </a:lnTo>
                  <a:cubicBezTo>
                    <a:pt x="1518" y="916"/>
                    <a:pt x="571" y="1"/>
                    <a:pt x="2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3"/>
            <p:cNvSpPr/>
            <p:nvPr/>
          </p:nvSpPr>
          <p:spPr>
            <a:xfrm>
              <a:off x="1760500" y="2786450"/>
              <a:ext cx="104625" cy="55600"/>
            </a:xfrm>
            <a:custGeom>
              <a:avLst/>
              <a:gdLst/>
              <a:ahLst/>
              <a:cxnLst/>
              <a:rect l="l" t="t" r="r" b="b"/>
              <a:pathLst>
                <a:path w="4185" h="2224" extrusionOk="0">
                  <a:moveTo>
                    <a:pt x="3597" y="1"/>
                  </a:moveTo>
                  <a:cubicBezTo>
                    <a:pt x="3203" y="1"/>
                    <a:pt x="2623" y="135"/>
                    <a:pt x="1982" y="419"/>
                  </a:cubicBezTo>
                  <a:lnTo>
                    <a:pt x="1825" y="482"/>
                  </a:lnTo>
                  <a:lnTo>
                    <a:pt x="1668" y="577"/>
                  </a:lnTo>
                  <a:cubicBezTo>
                    <a:pt x="598" y="1143"/>
                    <a:pt x="0" y="1867"/>
                    <a:pt x="220" y="2150"/>
                  </a:cubicBezTo>
                  <a:cubicBezTo>
                    <a:pt x="271" y="2201"/>
                    <a:pt x="342" y="2223"/>
                    <a:pt x="429" y="2223"/>
                  </a:cubicBezTo>
                  <a:cubicBezTo>
                    <a:pt x="775" y="2223"/>
                    <a:pt x="1393" y="1872"/>
                    <a:pt x="2171" y="1521"/>
                  </a:cubicBezTo>
                  <a:lnTo>
                    <a:pt x="2297" y="1426"/>
                  </a:lnTo>
                  <a:lnTo>
                    <a:pt x="2454" y="1363"/>
                  </a:lnTo>
                  <a:cubicBezTo>
                    <a:pt x="3398" y="860"/>
                    <a:pt x="4185" y="545"/>
                    <a:pt x="4122" y="230"/>
                  </a:cubicBezTo>
                  <a:cubicBezTo>
                    <a:pt x="4095" y="80"/>
                    <a:pt x="3901" y="1"/>
                    <a:pt x="35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3"/>
            <p:cNvSpPr/>
            <p:nvPr/>
          </p:nvSpPr>
          <p:spPr>
            <a:xfrm>
              <a:off x="1663750" y="2759950"/>
              <a:ext cx="401975" cy="75550"/>
            </a:xfrm>
            <a:custGeom>
              <a:avLst/>
              <a:gdLst/>
              <a:ahLst/>
              <a:cxnLst/>
              <a:rect l="l" t="t" r="r" b="b"/>
              <a:pathLst>
                <a:path w="16079" h="3022" extrusionOk="0">
                  <a:moveTo>
                    <a:pt x="3973" y="0"/>
                  </a:moveTo>
                  <a:cubicBezTo>
                    <a:pt x="3370" y="0"/>
                    <a:pt x="2769" y="21"/>
                    <a:pt x="2171" y="63"/>
                  </a:cubicBezTo>
                  <a:cubicBezTo>
                    <a:pt x="818" y="158"/>
                    <a:pt x="0" y="347"/>
                    <a:pt x="0" y="535"/>
                  </a:cubicBezTo>
                  <a:cubicBezTo>
                    <a:pt x="32" y="881"/>
                    <a:pt x="3304" y="693"/>
                    <a:pt x="7457" y="1290"/>
                  </a:cubicBezTo>
                  <a:lnTo>
                    <a:pt x="8086" y="1353"/>
                  </a:lnTo>
                  <a:lnTo>
                    <a:pt x="8684" y="1479"/>
                  </a:lnTo>
                  <a:cubicBezTo>
                    <a:pt x="12318" y="2057"/>
                    <a:pt x="15109" y="3021"/>
                    <a:pt x="15834" y="3021"/>
                  </a:cubicBezTo>
                  <a:cubicBezTo>
                    <a:pt x="15938" y="3021"/>
                    <a:pt x="16000" y="3001"/>
                    <a:pt x="16015" y="2958"/>
                  </a:cubicBezTo>
                  <a:cubicBezTo>
                    <a:pt x="16078" y="2801"/>
                    <a:pt x="15386" y="2360"/>
                    <a:pt x="14096" y="1857"/>
                  </a:cubicBezTo>
                  <a:cubicBezTo>
                    <a:pt x="12397" y="1228"/>
                    <a:pt x="10666" y="724"/>
                    <a:pt x="8873" y="441"/>
                  </a:cubicBezTo>
                  <a:lnTo>
                    <a:pt x="8244" y="347"/>
                  </a:lnTo>
                  <a:lnTo>
                    <a:pt x="7583" y="252"/>
                  </a:lnTo>
                  <a:cubicBezTo>
                    <a:pt x="6387" y="84"/>
                    <a:pt x="5178" y="0"/>
                    <a:pt x="39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3"/>
            <p:cNvSpPr/>
            <p:nvPr/>
          </p:nvSpPr>
          <p:spPr>
            <a:xfrm>
              <a:off x="1681050" y="2623325"/>
              <a:ext cx="182500" cy="167125"/>
            </a:xfrm>
            <a:custGeom>
              <a:avLst/>
              <a:gdLst/>
              <a:ahLst/>
              <a:cxnLst/>
              <a:rect l="l" t="t" r="r" b="b"/>
              <a:pathLst>
                <a:path w="7300" h="6685" extrusionOk="0">
                  <a:moveTo>
                    <a:pt x="192" y="1"/>
                  </a:moveTo>
                  <a:cubicBezTo>
                    <a:pt x="163" y="1"/>
                    <a:pt x="140" y="8"/>
                    <a:pt x="126" y="22"/>
                  </a:cubicBezTo>
                  <a:cubicBezTo>
                    <a:pt x="0" y="180"/>
                    <a:pt x="283" y="589"/>
                    <a:pt x="787" y="1186"/>
                  </a:cubicBezTo>
                  <a:cubicBezTo>
                    <a:pt x="1290" y="1816"/>
                    <a:pt x="2045" y="2634"/>
                    <a:pt x="2926" y="3546"/>
                  </a:cubicBezTo>
                  <a:cubicBezTo>
                    <a:pt x="3021" y="3641"/>
                    <a:pt x="3084" y="3735"/>
                    <a:pt x="3178" y="3829"/>
                  </a:cubicBezTo>
                  <a:lnTo>
                    <a:pt x="3461" y="4081"/>
                  </a:lnTo>
                  <a:cubicBezTo>
                    <a:pt x="4216" y="4868"/>
                    <a:pt x="5035" y="5560"/>
                    <a:pt x="5916" y="6158"/>
                  </a:cubicBezTo>
                  <a:cubicBezTo>
                    <a:pt x="6469" y="6495"/>
                    <a:pt x="6876" y="6684"/>
                    <a:pt x="7078" y="6684"/>
                  </a:cubicBezTo>
                  <a:cubicBezTo>
                    <a:pt x="7140" y="6684"/>
                    <a:pt x="7183" y="6667"/>
                    <a:pt x="7206" y="6630"/>
                  </a:cubicBezTo>
                  <a:cubicBezTo>
                    <a:pt x="7300" y="6504"/>
                    <a:pt x="6954" y="6126"/>
                    <a:pt x="6419" y="5560"/>
                  </a:cubicBezTo>
                  <a:cubicBezTo>
                    <a:pt x="5884" y="5025"/>
                    <a:pt x="5097" y="4238"/>
                    <a:pt x="4216" y="3357"/>
                  </a:cubicBezTo>
                  <a:lnTo>
                    <a:pt x="3933" y="3074"/>
                  </a:lnTo>
                  <a:lnTo>
                    <a:pt x="3682" y="2822"/>
                  </a:lnTo>
                  <a:cubicBezTo>
                    <a:pt x="2926" y="2036"/>
                    <a:pt x="2140" y="1312"/>
                    <a:pt x="1322" y="651"/>
                  </a:cubicBezTo>
                  <a:cubicBezTo>
                    <a:pt x="761" y="224"/>
                    <a:pt x="359" y="1"/>
                    <a:pt x="1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3"/>
            <p:cNvSpPr/>
            <p:nvPr/>
          </p:nvSpPr>
          <p:spPr>
            <a:xfrm>
              <a:off x="1729025" y="2588050"/>
              <a:ext cx="198250" cy="54725"/>
            </a:xfrm>
            <a:custGeom>
              <a:avLst/>
              <a:gdLst/>
              <a:ahLst/>
              <a:cxnLst/>
              <a:rect l="l" t="t" r="r" b="b"/>
              <a:pathLst>
                <a:path w="7930" h="2189" extrusionOk="0">
                  <a:moveTo>
                    <a:pt x="298" y="1"/>
                  </a:moveTo>
                  <a:cubicBezTo>
                    <a:pt x="196" y="1"/>
                    <a:pt x="128" y="25"/>
                    <a:pt x="95" y="80"/>
                  </a:cubicBezTo>
                  <a:cubicBezTo>
                    <a:pt x="1" y="238"/>
                    <a:pt x="284" y="552"/>
                    <a:pt x="913" y="898"/>
                  </a:cubicBezTo>
                  <a:cubicBezTo>
                    <a:pt x="1731" y="1339"/>
                    <a:pt x="2581" y="1653"/>
                    <a:pt x="3493" y="1811"/>
                  </a:cubicBezTo>
                  <a:lnTo>
                    <a:pt x="3808" y="1874"/>
                  </a:lnTo>
                  <a:lnTo>
                    <a:pt x="4122" y="1937"/>
                  </a:lnTo>
                  <a:cubicBezTo>
                    <a:pt x="4657" y="2031"/>
                    <a:pt x="5161" y="2094"/>
                    <a:pt x="5601" y="2125"/>
                  </a:cubicBezTo>
                  <a:cubicBezTo>
                    <a:pt x="6042" y="2157"/>
                    <a:pt x="6451" y="2188"/>
                    <a:pt x="6765" y="2188"/>
                  </a:cubicBezTo>
                  <a:cubicBezTo>
                    <a:pt x="7458" y="2188"/>
                    <a:pt x="7867" y="2125"/>
                    <a:pt x="7898" y="1968"/>
                  </a:cubicBezTo>
                  <a:cubicBezTo>
                    <a:pt x="7930" y="1779"/>
                    <a:pt x="7521" y="1622"/>
                    <a:pt x="6891" y="1433"/>
                  </a:cubicBezTo>
                  <a:cubicBezTo>
                    <a:pt x="6545" y="1339"/>
                    <a:pt x="6168" y="1244"/>
                    <a:pt x="5727" y="1181"/>
                  </a:cubicBezTo>
                  <a:lnTo>
                    <a:pt x="4311" y="898"/>
                  </a:lnTo>
                  <a:lnTo>
                    <a:pt x="3997" y="835"/>
                  </a:lnTo>
                  <a:lnTo>
                    <a:pt x="3713" y="804"/>
                  </a:lnTo>
                  <a:cubicBezTo>
                    <a:pt x="2675" y="584"/>
                    <a:pt x="1826" y="395"/>
                    <a:pt x="1196" y="206"/>
                  </a:cubicBezTo>
                  <a:cubicBezTo>
                    <a:pt x="788" y="84"/>
                    <a:pt x="485" y="1"/>
                    <a:pt x="2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3"/>
            <p:cNvSpPr/>
            <p:nvPr/>
          </p:nvSpPr>
          <p:spPr>
            <a:xfrm>
              <a:off x="1599250" y="2386750"/>
              <a:ext cx="327250" cy="239950"/>
            </a:xfrm>
            <a:custGeom>
              <a:avLst/>
              <a:gdLst/>
              <a:ahLst/>
              <a:cxnLst/>
              <a:rect l="l" t="t" r="r" b="b"/>
              <a:pathLst>
                <a:path w="13090" h="9598" extrusionOk="0">
                  <a:moveTo>
                    <a:pt x="170" y="0"/>
                  </a:moveTo>
                  <a:cubicBezTo>
                    <a:pt x="152" y="0"/>
                    <a:pt x="137" y="5"/>
                    <a:pt x="126" y="15"/>
                  </a:cubicBezTo>
                  <a:cubicBezTo>
                    <a:pt x="0" y="109"/>
                    <a:pt x="409" y="833"/>
                    <a:pt x="1290" y="1839"/>
                  </a:cubicBezTo>
                  <a:cubicBezTo>
                    <a:pt x="2486" y="3161"/>
                    <a:pt x="3807" y="4357"/>
                    <a:pt x="5223" y="5458"/>
                  </a:cubicBezTo>
                  <a:lnTo>
                    <a:pt x="5727" y="5835"/>
                  </a:lnTo>
                  <a:lnTo>
                    <a:pt x="6230" y="6213"/>
                  </a:lnTo>
                  <a:cubicBezTo>
                    <a:pt x="7677" y="7251"/>
                    <a:pt x="9219" y="8164"/>
                    <a:pt x="10824" y="8919"/>
                  </a:cubicBezTo>
                  <a:cubicBezTo>
                    <a:pt x="11793" y="9366"/>
                    <a:pt x="12507" y="9598"/>
                    <a:pt x="12795" y="9598"/>
                  </a:cubicBezTo>
                  <a:cubicBezTo>
                    <a:pt x="12872" y="9598"/>
                    <a:pt x="12919" y="9581"/>
                    <a:pt x="12932" y="9548"/>
                  </a:cubicBezTo>
                  <a:cubicBezTo>
                    <a:pt x="13089" y="9233"/>
                    <a:pt x="10163" y="7818"/>
                    <a:pt x="6859" y="5363"/>
                  </a:cubicBezTo>
                  <a:lnTo>
                    <a:pt x="6356" y="4986"/>
                  </a:lnTo>
                  <a:lnTo>
                    <a:pt x="5852" y="4608"/>
                  </a:lnTo>
                  <a:cubicBezTo>
                    <a:pt x="2694" y="2232"/>
                    <a:pt x="571" y="0"/>
                    <a:pt x="1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3"/>
            <p:cNvSpPr/>
            <p:nvPr/>
          </p:nvSpPr>
          <p:spPr>
            <a:xfrm>
              <a:off x="1710150" y="2375125"/>
              <a:ext cx="116450" cy="200825"/>
            </a:xfrm>
            <a:custGeom>
              <a:avLst/>
              <a:gdLst/>
              <a:ahLst/>
              <a:cxnLst/>
              <a:rect l="l" t="t" r="r" b="b"/>
              <a:pathLst>
                <a:path w="4658" h="8033" extrusionOk="0">
                  <a:moveTo>
                    <a:pt x="353" y="1"/>
                  </a:moveTo>
                  <a:cubicBezTo>
                    <a:pt x="340" y="1"/>
                    <a:pt x="327" y="3"/>
                    <a:pt x="315" y="8"/>
                  </a:cubicBezTo>
                  <a:cubicBezTo>
                    <a:pt x="0" y="133"/>
                    <a:pt x="567" y="1895"/>
                    <a:pt x="1731" y="3972"/>
                  </a:cubicBezTo>
                  <a:lnTo>
                    <a:pt x="1920" y="4287"/>
                  </a:lnTo>
                  <a:cubicBezTo>
                    <a:pt x="1983" y="4413"/>
                    <a:pt x="2046" y="4507"/>
                    <a:pt x="2109" y="4601"/>
                  </a:cubicBezTo>
                  <a:cubicBezTo>
                    <a:pt x="2392" y="5105"/>
                    <a:pt x="2706" y="5577"/>
                    <a:pt x="2990" y="5986"/>
                  </a:cubicBezTo>
                  <a:cubicBezTo>
                    <a:pt x="3273" y="6395"/>
                    <a:pt x="3493" y="6772"/>
                    <a:pt x="3682" y="7056"/>
                  </a:cubicBezTo>
                  <a:cubicBezTo>
                    <a:pt x="4076" y="7632"/>
                    <a:pt x="4236" y="8033"/>
                    <a:pt x="4417" y="8033"/>
                  </a:cubicBezTo>
                  <a:cubicBezTo>
                    <a:pt x="4423" y="8033"/>
                    <a:pt x="4430" y="8032"/>
                    <a:pt x="4437" y="8031"/>
                  </a:cubicBezTo>
                  <a:cubicBezTo>
                    <a:pt x="4626" y="7999"/>
                    <a:pt x="4657" y="7496"/>
                    <a:pt x="4374" y="6741"/>
                  </a:cubicBezTo>
                  <a:cubicBezTo>
                    <a:pt x="4217" y="6300"/>
                    <a:pt x="4028" y="5891"/>
                    <a:pt x="3808" y="5482"/>
                  </a:cubicBezTo>
                  <a:cubicBezTo>
                    <a:pt x="3556" y="5042"/>
                    <a:pt x="3304" y="4570"/>
                    <a:pt x="2990" y="4066"/>
                  </a:cubicBezTo>
                  <a:lnTo>
                    <a:pt x="2832" y="3783"/>
                  </a:lnTo>
                  <a:cubicBezTo>
                    <a:pt x="2769" y="3657"/>
                    <a:pt x="2706" y="3563"/>
                    <a:pt x="2643" y="3469"/>
                  </a:cubicBezTo>
                  <a:cubicBezTo>
                    <a:pt x="1523" y="1531"/>
                    <a:pt x="694" y="1"/>
                    <a:pt x="3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842300" y="2282475"/>
              <a:ext cx="62175" cy="294300"/>
            </a:xfrm>
            <a:custGeom>
              <a:avLst/>
              <a:gdLst/>
              <a:ahLst/>
              <a:cxnLst/>
              <a:rect l="l" t="t" r="r" b="b"/>
              <a:pathLst>
                <a:path w="2487" h="11772" extrusionOk="0">
                  <a:moveTo>
                    <a:pt x="535" y="1"/>
                  </a:moveTo>
                  <a:cubicBezTo>
                    <a:pt x="189" y="1"/>
                    <a:pt x="0" y="2424"/>
                    <a:pt x="378" y="5539"/>
                  </a:cubicBezTo>
                  <a:cubicBezTo>
                    <a:pt x="409" y="5696"/>
                    <a:pt x="441" y="5853"/>
                    <a:pt x="441" y="6010"/>
                  </a:cubicBezTo>
                  <a:cubicBezTo>
                    <a:pt x="472" y="6168"/>
                    <a:pt x="504" y="6325"/>
                    <a:pt x="504" y="6482"/>
                  </a:cubicBezTo>
                  <a:cubicBezTo>
                    <a:pt x="997" y="9535"/>
                    <a:pt x="1793" y="11771"/>
                    <a:pt x="2120" y="11771"/>
                  </a:cubicBezTo>
                  <a:cubicBezTo>
                    <a:pt x="2127" y="11771"/>
                    <a:pt x="2134" y="11770"/>
                    <a:pt x="2140" y="11768"/>
                  </a:cubicBezTo>
                  <a:cubicBezTo>
                    <a:pt x="2486" y="11674"/>
                    <a:pt x="1983" y="9346"/>
                    <a:pt x="1574" y="6325"/>
                  </a:cubicBezTo>
                  <a:cubicBezTo>
                    <a:pt x="1542" y="6168"/>
                    <a:pt x="1511" y="6010"/>
                    <a:pt x="1479" y="5853"/>
                  </a:cubicBezTo>
                  <a:lnTo>
                    <a:pt x="1448" y="5413"/>
                  </a:lnTo>
                  <a:cubicBezTo>
                    <a:pt x="1007" y="2361"/>
                    <a:pt x="881" y="1"/>
                    <a:pt x="5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3"/>
            <p:cNvSpPr/>
            <p:nvPr/>
          </p:nvSpPr>
          <p:spPr>
            <a:xfrm>
              <a:off x="1884775" y="2406700"/>
              <a:ext cx="68450" cy="158000"/>
            </a:xfrm>
            <a:custGeom>
              <a:avLst/>
              <a:gdLst/>
              <a:ahLst/>
              <a:cxnLst/>
              <a:rect l="l" t="t" r="r" b="b"/>
              <a:pathLst>
                <a:path w="2738" h="6320" extrusionOk="0">
                  <a:moveTo>
                    <a:pt x="2523" y="1"/>
                  </a:moveTo>
                  <a:cubicBezTo>
                    <a:pt x="2340" y="1"/>
                    <a:pt x="2131" y="309"/>
                    <a:pt x="1951" y="790"/>
                  </a:cubicBezTo>
                  <a:cubicBezTo>
                    <a:pt x="1731" y="1325"/>
                    <a:pt x="1511" y="2048"/>
                    <a:pt x="1228" y="2866"/>
                  </a:cubicBezTo>
                  <a:lnTo>
                    <a:pt x="1133" y="3118"/>
                  </a:lnTo>
                  <a:cubicBezTo>
                    <a:pt x="1102" y="3181"/>
                    <a:pt x="1070" y="3275"/>
                    <a:pt x="1039" y="3338"/>
                  </a:cubicBezTo>
                  <a:cubicBezTo>
                    <a:pt x="787" y="4156"/>
                    <a:pt x="472" y="4849"/>
                    <a:pt x="284" y="5352"/>
                  </a:cubicBezTo>
                  <a:cubicBezTo>
                    <a:pt x="95" y="5855"/>
                    <a:pt x="0" y="6202"/>
                    <a:pt x="158" y="6296"/>
                  </a:cubicBezTo>
                  <a:cubicBezTo>
                    <a:pt x="184" y="6312"/>
                    <a:pt x="214" y="6320"/>
                    <a:pt x="247" y="6320"/>
                  </a:cubicBezTo>
                  <a:cubicBezTo>
                    <a:pt x="411" y="6320"/>
                    <a:pt x="656" y="6123"/>
                    <a:pt x="944" y="5730"/>
                  </a:cubicBezTo>
                  <a:cubicBezTo>
                    <a:pt x="1385" y="5100"/>
                    <a:pt x="1762" y="4440"/>
                    <a:pt x="2014" y="3716"/>
                  </a:cubicBezTo>
                  <a:cubicBezTo>
                    <a:pt x="2046" y="3622"/>
                    <a:pt x="2077" y="3527"/>
                    <a:pt x="2109" y="3433"/>
                  </a:cubicBezTo>
                  <a:cubicBezTo>
                    <a:pt x="2140" y="3370"/>
                    <a:pt x="2171" y="3275"/>
                    <a:pt x="2203" y="3181"/>
                  </a:cubicBezTo>
                  <a:cubicBezTo>
                    <a:pt x="2423" y="2457"/>
                    <a:pt x="2581" y="1734"/>
                    <a:pt x="2675" y="979"/>
                  </a:cubicBezTo>
                  <a:cubicBezTo>
                    <a:pt x="2738" y="412"/>
                    <a:pt x="2706" y="66"/>
                    <a:pt x="2549" y="3"/>
                  </a:cubicBezTo>
                  <a:cubicBezTo>
                    <a:pt x="2540" y="2"/>
                    <a:pt x="2532" y="1"/>
                    <a:pt x="25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3"/>
            <p:cNvSpPr/>
            <p:nvPr/>
          </p:nvSpPr>
          <p:spPr>
            <a:xfrm>
              <a:off x="1938275" y="2303575"/>
              <a:ext cx="77100" cy="326875"/>
            </a:xfrm>
            <a:custGeom>
              <a:avLst/>
              <a:gdLst/>
              <a:ahLst/>
              <a:cxnLst/>
              <a:rect l="l" t="t" r="r" b="b"/>
              <a:pathLst>
                <a:path w="3084" h="13075" extrusionOk="0">
                  <a:moveTo>
                    <a:pt x="2229" y="1"/>
                  </a:moveTo>
                  <a:cubicBezTo>
                    <a:pt x="2219" y="1"/>
                    <a:pt x="2210" y="3"/>
                    <a:pt x="2203" y="6"/>
                  </a:cubicBezTo>
                  <a:cubicBezTo>
                    <a:pt x="2045" y="101"/>
                    <a:pt x="2297" y="699"/>
                    <a:pt x="2265" y="1737"/>
                  </a:cubicBezTo>
                  <a:cubicBezTo>
                    <a:pt x="2265" y="2272"/>
                    <a:pt x="2171" y="2933"/>
                    <a:pt x="2077" y="3656"/>
                  </a:cubicBezTo>
                  <a:cubicBezTo>
                    <a:pt x="2014" y="4411"/>
                    <a:pt x="1919" y="5229"/>
                    <a:pt x="1793" y="6079"/>
                  </a:cubicBezTo>
                  <a:cubicBezTo>
                    <a:pt x="1793" y="6236"/>
                    <a:pt x="1762" y="6425"/>
                    <a:pt x="1731" y="6582"/>
                  </a:cubicBezTo>
                  <a:cubicBezTo>
                    <a:pt x="1699" y="6771"/>
                    <a:pt x="1668" y="6928"/>
                    <a:pt x="1636" y="7086"/>
                  </a:cubicBezTo>
                  <a:cubicBezTo>
                    <a:pt x="1384" y="8533"/>
                    <a:pt x="1038" y="9918"/>
                    <a:pt x="598" y="11302"/>
                  </a:cubicBezTo>
                  <a:cubicBezTo>
                    <a:pt x="252" y="12340"/>
                    <a:pt x="0" y="12970"/>
                    <a:pt x="157" y="13064"/>
                  </a:cubicBezTo>
                  <a:cubicBezTo>
                    <a:pt x="172" y="13071"/>
                    <a:pt x="187" y="13075"/>
                    <a:pt x="204" y="13075"/>
                  </a:cubicBezTo>
                  <a:cubicBezTo>
                    <a:pt x="409" y="13075"/>
                    <a:pt x="796" y="12545"/>
                    <a:pt x="1290" y="11585"/>
                  </a:cubicBezTo>
                  <a:cubicBezTo>
                    <a:pt x="1951" y="10232"/>
                    <a:pt x="2423" y="8785"/>
                    <a:pt x="2674" y="7275"/>
                  </a:cubicBezTo>
                  <a:cubicBezTo>
                    <a:pt x="2706" y="7117"/>
                    <a:pt x="2737" y="6928"/>
                    <a:pt x="2769" y="6771"/>
                  </a:cubicBezTo>
                  <a:cubicBezTo>
                    <a:pt x="2800" y="6582"/>
                    <a:pt x="2832" y="6394"/>
                    <a:pt x="2863" y="6236"/>
                  </a:cubicBezTo>
                  <a:cubicBezTo>
                    <a:pt x="2958" y="5324"/>
                    <a:pt x="3021" y="4506"/>
                    <a:pt x="3052" y="3751"/>
                  </a:cubicBezTo>
                  <a:cubicBezTo>
                    <a:pt x="3083" y="3058"/>
                    <a:pt x="3083" y="2398"/>
                    <a:pt x="3021" y="1705"/>
                  </a:cubicBezTo>
                  <a:cubicBezTo>
                    <a:pt x="2958" y="1233"/>
                    <a:pt x="2832" y="793"/>
                    <a:pt x="2612" y="352"/>
                  </a:cubicBezTo>
                  <a:cubicBezTo>
                    <a:pt x="2446" y="104"/>
                    <a:pt x="2304" y="1"/>
                    <a:pt x="2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3"/>
            <p:cNvSpPr/>
            <p:nvPr/>
          </p:nvSpPr>
          <p:spPr>
            <a:xfrm>
              <a:off x="2024000" y="2518425"/>
              <a:ext cx="66100" cy="282750"/>
            </a:xfrm>
            <a:custGeom>
              <a:avLst/>
              <a:gdLst/>
              <a:ahLst/>
              <a:cxnLst/>
              <a:rect l="l" t="t" r="r" b="b"/>
              <a:pathLst>
                <a:path w="2644" h="11310" extrusionOk="0">
                  <a:moveTo>
                    <a:pt x="1648" y="1"/>
                  </a:moveTo>
                  <a:cubicBezTo>
                    <a:pt x="1644" y="1"/>
                    <a:pt x="1640" y="1"/>
                    <a:pt x="1637" y="2"/>
                  </a:cubicBezTo>
                  <a:cubicBezTo>
                    <a:pt x="1448" y="65"/>
                    <a:pt x="1479" y="631"/>
                    <a:pt x="1542" y="1575"/>
                  </a:cubicBezTo>
                  <a:cubicBezTo>
                    <a:pt x="1605" y="2802"/>
                    <a:pt x="1605" y="4061"/>
                    <a:pt x="1479" y="5288"/>
                  </a:cubicBezTo>
                  <a:cubicBezTo>
                    <a:pt x="1479" y="5445"/>
                    <a:pt x="1448" y="5571"/>
                    <a:pt x="1416" y="5728"/>
                  </a:cubicBezTo>
                  <a:cubicBezTo>
                    <a:pt x="1416" y="5854"/>
                    <a:pt x="1385" y="6012"/>
                    <a:pt x="1354" y="6169"/>
                  </a:cubicBezTo>
                  <a:cubicBezTo>
                    <a:pt x="1165" y="7365"/>
                    <a:pt x="882" y="8592"/>
                    <a:pt x="473" y="9756"/>
                  </a:cubicBezTo>
                  <a:cubicBezTo>
                    <a:pt x="189" y="10637"/>
                    <a:pt x="1" y="11203"/>
                    <a:pt x="158" y="11298"/>
                  </a:cubicBezTo>
                  <a:cubicBezTo>
                    <a:pt x="171" y="11306"/>
                    <a:pt x="186" y="11309"/>
                    <a:pt x="203" y="11309"/>
                  </a:cubicBezTo>
                  <a:cubicBezTo>
                    <a:pt x="384" y="11309"/>
                    <a:pt x="761" y="10846"/>
                    <a:pt x="1165" y="10039"/>
                  </a:cubicBezTo>
                  <a:cubicBezTo>
                    <a:pt x="1794" y="8875"/>
                    <a:pt x="2203" y="7616"/>
                    <a:pt x="2392" y="6326"/>
                  </a:cubicBezTo>
                  <a:lnTo>
                    <a:pt x="2486" y="5854"/>
                  </a:lnTo>
                  <a:cubicBezTo>
                    <a:pt x="2486" y="5697"/>
                    <a:pt x="2518" y="5540"/>
                    <a:pt x="2518" y="5382"/>
                  </a:cubicBezTo>
                  <a:cubicBezTo>
                    <a:pt x="2644" y="4061"/>
                    <a:pt x="2581" y="2739"/>
                    <a:pt x="2297" y="1449"/>
                  </a:cubicBezTo>
                  <a:cubicBezTo>
                    <a:pt x="2053" y="532"/>
                    <a:pt x="1778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3"/>
            <p:cNvSpPr/>
            <p:nvPr/>
          </p:nvSpPr>
          <p:spPr>
            <a:xfrm>
              <a:off x="2074350" y="2522400"/>
              <a:ext cx="129025" cy="128000"/>
            </a:xfrm>
            <a:custGeom>
              <a:avLst/>
              <a:gdLst/>
              <a:ahLst/>
              <a:cxnLst/>
              <a:rect l="l" t="t" r="r" b="b"/>
              <a:pathLst>
                <a:path w="5161" h="5120" extrusionOk="0">
                  <a:moveTo>
                    <a:pt x="4770" y="1"/>
                  </a:moveTo>
                  <a:cubicBezTo>
                    <a:pt x="4589" y="1"/>
                    <a:pt x="4322" y="80"/>
                    <a:pt x="3996" y="252"/>
                  </a:cubicBezTo>
                  <a:cubicBezTo>
                    <a:pt x="3273" y="630"/>
                    <a:pt x="2612" y="1102"/>
                    <a:pt x="2077" y="1699"/>
                  </a:cubicBezTo>
                  <a:lnTo>
                    <a:pt x="1888" y="1920"/>
                  </a:lnTo>
                  <a:lnTo>
                    <a:pt x="1699" y="2140"/>
                  </a:lnTo>
                  <a:cubicBezTo>
                    <a:pt x="1196" y="2738"/>
                    <a:pt x="755" y="3398"/>
                    <a:pt x="378" y="4091"/>
                  </a:cubicBezTo>
                  <a:cubicBezTo>
                    <a:pt x="126" y="4626"/>
                    <a:pt x="0" y="4972"/>
                    <a:pt x="158" y="5098"/>
                  </a:cubicBezTo>
                  <a:cubicBezTo>
                    <a:pt x="182" y="5112"/>
                    <a:pt x="209" y="5119"/>
                    <a:pt x="240" y="5119"/>
                  </a:cubicBezTo>
                  <a:cubicBezTo>
                    <a:pt x="406" y="5119"/>
                    <a:pt x="661" y="4908"/>
                    <a:pt x="1007" y="4563"/>
                  </a:cubicBezTo>
                  <a:cubicBezTo>
                    <a:pt x="1416" y="4122"/>
                    <a:pt x="1920" y="3493"/>
                    <a:pt x="2486" y="2832"/>
                  </a:cubicBezTo>
                  <a:cubicBezTo>
                    <a:pt x="2549" y="2769"/>
                    <a:pt x="2612" y="2706"/>
                    <a:pt x="2675" y="2643"/>
                  </a:cubicBezTo>
                  <a:lnTo>
                    <a:pt x="2832" y="2455"/>
                  </a:lnTo>
                  <a:cubicBezTo>
                    <a:pt x="3996" y="1133"/>
                    <a:pt x="5160" y="378"/>
                    <a:pt x="5003" y="95"/>
                  </a:cubicBezTo>
                  <a:cubicBezTo>
                    <a:pt x="4966" y="33"/>
                    <a:pt x="4886" y="1"/>
                    <a:pt x="47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3"/>
            <p:cNvSpPr/>
            <p:nvPr/>
          </p:nvSpPr>
          <p:spPr>
            <a:xfrm>
              <a:off x="2194700" y="2590800"/>
              <a:ext cx="104625" cy="406175"/>
            </a:xfrm>
            <a:custGeom>
              <a:avLst/>
              <a:gdLst/>
              <a:ahLst/>
              <a:cxnLst/>
              <a:rect l="l" t="t" r="r" b="b"/>
              <a:pathLst>
                <a:path w="4185" h="16247" extrusionOk="0">
                  <a:moveTo>
                    <a:pt x="3311" y="1"/>
                  </a:moveTo>
                  <a:cubicBezTo>
                    <a:pt x="3309" y="1"/>
                    <a:pt x="3306" y="1"/>
                    <a:pt x="3304" y="2"/>
                  </a:cubicBezTo>
                  <a:cubicBezTo>
                    <a:pt x="3115" y="33"/>
                    <a:pt x="3147" y="883"/>
                    <a:pt x="3178" y="2236"/>
                  </a:cubicBezTo>
                  <a:cubicBezTo>
                    <a:pt x="3241" y="4061"/>
                    <a:pt x="3115" y="5885"/>
                    <a:pt x="2801" y="7679"/>
                  </a:cubicBezTo>
                  <a:lnTo>
                    <a:pt x="2706" y="8308"/>
                  </a:lnTo>
                  <a:cubicBezTo>
                    <a:pt x="2675" y="8497"/>
                    <a:pt x="2612" y="8717"/>
                    <a:pt x="2580" y="8937"/>
                  </a:cubicBezTo>
                  <a:cubicBezTo>
                    <a:pt x="2171" y="10699"/>
                    <a:pt x="1605" y="12430"/>
                    <a:pt x="913" y="14098"/>
                  </a:cubicBezTo>
                  <a:cubicBezTo>
                    <a:pt x="378" y="15356"/>
                    <a:pt x="0" y="16111"/>
                    <a:pt x="158" y="16237"/>
                  </a:cubicBezTo>
                  <a:cubicBezTo>
                    <a:pt x="168" y="16243"/>
                    <a:pt x="179" y="16246"/>
                    <a:pt x="192" y="16246"/>
                  </a:cubicBezTo>
                  <a:cubicBezTo>
                    <a:pt x="387" y="16246"/>
                    <a:pt x="925" y="15593"/>
                    <a:pt x="1573" y="14444"/>
                  </a:cubicBezTo>
                  <a:cubicBezTo>
                    <a:pt x="2517" y="12776"/>
                    <a:pt x="3178" y="11014"/>
                    <a:pt x="3587" y="9158"/>
                  </a:cubicBezTo>
                  <a:cubicBezTo>
                    <a:pt x="3650" y="8937"/>
                    <a:pt x="3682" y="8717"/>
                    <a:pt x="3744" y="8497"/>
                  </a:cubicBezTo>
                  <a:cubicBezTo>
                    <a:pt x="3776" y="8277"/>
                    <a:pt x="3807" y="8056"/>
                    <a:pt x="3839" y="7836"/>
                  </a:cubicBezTo>
                  <a:cubicBezTo>
                    <a:pt x="4154" y="5980"/>
                    <a:pt x="4185" y="4061"/>
                    <a:pt x="3965" y="2204"/>
                  </a:cubicBezTo>
                  <a:cubicBezTo>
                    <a:pt x="3749" y="815"/>
                    <a:pt x="3442" y="1"/>
                    <a:pt x="3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3"/>
            <p:cNvSpPr/>
            <p:nvPr/>
          </p:nvSpPr>
          <p:spPr>
            <a:xfrm>
              <a:off x="2205700" y="2641550"/>
              <a:ext cx="75550" cy="208100"/>
            </a:xfrm>
            <a:custGeom>
              <a:avLst/>
              <a:gdLst/>
              <a:ahLst/>
              <a:cxnLst/>
              <a:rect l="l" t="t" r="r" b="b"/>
              <a:pathLst>
                <a:path w="3022" h="8324" extrusionOk="0">
                  <a:moveTo>
                    <a:pt x="368" y="0"/>
                  </a:moveTo>
                  <a:cubicBezTo>
                    <a:pt x="348" y="0"/>
                    <a:pt x="330" y="6"/>
                    <a:pt x="315" y="17"/>
                  </a:cubicBezTo>
                  <a:cubicBezTo>
                    <a:pt x="1" y="206"/>
                    <a:pt x="819" y="1716"/>
                    <a:pt x="1448" y="3824"/>
                  </a:cubicBezTo>
                  <a:lnTo>
                    <a:pt x="1543" y="4139"/>
                  </a:lnTo>
                  <a:cubicBezTo>
                    <a:pt x="1574" y="4265"/>
                    <a:pt x="1605" y="4359"/>
                    <a:pt x="1637" y="4485"/>
                  </a:cubicBezTo>
                  <a:cubicBezTo>
                    <a:pt x="2203" y="6593"/>
                    <a:pt x="2298" y="8323"/>
                    <a:pt x="2675" y="8323"/>
                  </a:cubicBezTo>
                  <a:cubicBezTo>
                    <a:pt x="2833" y="8323"/>
                    <a:pt x="2958" y="7883"/>
                    <a:pt x="2990" y="7128"/>
                  </a:cubicBezTo>
                  <a:cubicBezTo>
                    <a:pt x="3021" y="6152"/>
                    <a:pt x="2895" y="5177"/>
                    <a:pt x="2644" y="4202"/>
                  </a:cubicBezTo>
                  <a:lnTo>
                    <a:pt x="2549" y="3855"/>
                  </a:lnTo>
                  <a:cubicBezTo>
                    <a:pt x="2518" y="3761"/>
                    <a:pt x="2486" y="3635"/>
                    <a:pt x="2455" y="3541"/>
                  </a:cubicBezTo>
                  <a:cubicBezTo>
                    <a:pt x="2172" y="2597"/>
                    <a:pt x="1731" y="1684"/>
                    <a:pt x="1196" y="866"/>
                  </a:cubicBezTo>
                  <a:cubicBezTo>
                    <a:pt x="835" y="311"/>
                    <a:pt x="523" y="0"/>
                    <a:pt x="3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3"/>
            <p:cNvSpPr/>
            <p:nvPr/>
          </p:nvSpPr>
          <p:spPr>
            <a:xfrm>
              <a:off x="2190750" y="2777975"/>
              <a:ext cx="59025" cy="131500"/>
            </a:xfrm>
            <a:custGeom>
              <a:avLst/>
              <a:gdLst/>
              <a:ahLst/>
              <a:cxnLst/>
              <a:rect l="l" t="t" r="r" b="b"/>
              <a:pathLst>
                <a:path w="2361" h="5260" extrusionOk="0">
                  <a:moveTo>
                    <a:pt x="252" y="0"/>
                  </a:moveTo>
                  <a:cubicBezTo>
                    <a:pt x="241" y="0"/>
                    <a:pt x="231" y="1"/>
                    <a:pt x="221" y="3"/>
                  </a:cubicBezTo>
                  <a:cubicBezTo>
                    <a:pt x="64" y="66"/>
                    <a:pt x="1" y="381"/>
                    <a:pt x="127" y="853"/>
                  </a:cubicBezTo>
                  <a:cubicBezTo>
                    <a:pt x="284" y="1450"/>
                    <a:pt x="504" y="2048"/>
                    <a:pt x="788" y="2583"/>
                  </a:cubicBezTo>
                  <a:cubicBezTo>
                    <a:pt x="819" y="2646"/>
                    <a:pt x="850" y="2709"/>
                    <a:pt x="882" y="2803"/>
                  </a:cubicBezTo>
                  <a:cubicBezTo>
                    <a:pt x="913" y="2866"/>
                    <a:pt x="945" y="2929"/>
                    <a:pt x="976" y="2992"/>
                  </a:cubicBezTo>
                  <a:cubicBezTo>
                    <a:pt x="1197" y="3496"/>
                    <a:pt x="1385" y="3999"/>
                    <a:pt x="1543" y="4565"/>
                  </a:cubicBezTo>
                  <a:cubicBezTo>
                    <a:pt x="1669" y="4943"/>
                    <a:pt x="1763" y="5226"/>
                    <a:pt x="1952" y="5258"/>
                  </a:cubicBezTo>
                  <a:cubicBezTo>
                    <a:pt x="1961" y="5259"/>
                    <a:pt x="1971" y="5260"/>
                    <a:pt x="1980" y="5260"/>
                  </a:cubicBezTo>
                  <a:cubicBezTo>
                    <a:pt x="2156" y="5260"/>
                    <a:pt x="2299" y="4979"/>
                    <a:pt x="2329" y="4471"/>
                  </a:cubicBezTo>
                  <a:cubicBezTo>
                    <a:pt x="2361" y="3810"/>
                    <a:pt x="2235" y="3150"/>
                    <a:pt x="1952" y="2520"/>
                  </a:cubicBezTo>
                  <a:cubicBezTo>
                    <a:pt x="1920" y="2457"/>
                    <a:pt x="1889" y="2394"/>
                    <a:pt x="1857" y="2331"/>
                  </a:cubicBezTo>
                  <a:lnTo>
                    <a:pt x="1763" y="2111"/>
                  </a:lnTo>
                  <a:cubicBezTo>
                    <a:pt x="1480" y="1576"/>
                    <a:pt x="1165" y="1041"/>
                    <a:pt x="850" y="538"/>
                  </a:cubicBezTo>
                  <a:cubicBezTo>
                    <a:pt x="585" y="214"/>
                    <a:pt x="403" y="0"/>
                    <a:pt x="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3"/>
            <p:cNvSpPr/>
            <p:nvPr/>
          </p:nvSpPr>
          <p:spPr>
            <a:xfrm>
              <a:off x="2244250" y="2793350"/>
              <a:ext cx="160500" cy="103250"/>
            </a:xfrm>
            <a:custGeom>
              <a:avLst/>
              <a:gdLst/>
              <a:ahLst/>
              <a:cxnLst/>
              <a:rect l="l" t="t" r="r" b="b"/>
              <a:pathLst>
                <a:path w="6420" h="4130" extrusionOk="0">
                  <a:moveTo>
                    <a:pt x="5923" y="1"/>
                  </a:moveTo>
                  <a:cubicBezTo>
                    <a:pt x="5755" y="1"/>
                    <a:pt x="5550" y="25"/>
                    <a:pt x="5318" y="80"/>
                  </a:cubicBezTo>
                  <a:cubicBezTo>
                    <a:pt x="4500" y="332"/>
                    <a:pt x="3745" y="710"/>
                    <a:pt x="3084" y="1213"/>
                  </a:cubicBezTo>
                  <a:lnTo>
                    <a:pt x="2832" y="1370"/>
                  </a:lnTo>
                  <a:lnTo>
                    <a:pt x="2581" y="1559"/>
                  </a:lnTo>
                  <a:cubicBezTo>
                    <a:pt x="1007" y="2723"/>
                    <a:pt x="1" y="3825"/>
                    <a:pt x="221" y="4076"/>
                  </a:cubicBezTo>
                  <a:cubicBezTo>
                    <a:pt x="253" y="4113"/>
                    <a:pt x="301" y="4130"/>
                    <a:pt x="363" y="4130"/>
                  </a:cubicBezTo>
                  <a:cubicBezTo>
                    <a:pt x="786" y="4130"/>
                    <a:pt x="1866" y="3341"/>
                    <a:pt x="3210" y="2409"/>
                  </a:cubicBezTo>
                  <a:lnTo>
                    <a:pt x="3462" y="2251"/>
                  </a:lnTo>
                  <a:lnTo>
                    <a:pt x="3682" y="2063"/>
                  </a:lnTo>
                  <a:cubicBezTo>
                    <a:pt x="4311" y="1622"/>
                    <a:pt x="4940" y="1182"/>
                    <a:pt x="5601" y="804"/>
                  </a:cubicBezTo>
                  <a:cubicBezTo>
                    <a:pt x="6105" y="521"/>
                    <a:pt x="6419" y="364"/>
                    <a:pt x="6419" y="206"/>
                  </a:cubicBezTo>
                  <a:cubicBezTo>
                    <a:pt x="6419" y="84"/>
                    <a:pt x="6234" y="1"/>
                    <a:pt x="59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3"/>
            <p:cNvSpPr/>
            <p:nvPr/>
          </p:nvSpPr>
          <p:spPr>
            <a:xfrm>
              <a:off x="1782525" y="2368175"/>
              <a:ext cx="601775" cy="821475"/>
            </a:xfrm>
            <a:custGeom>
              <a:avLst/>
              <a:gdLst/>
              <a:ahLst/>
              <a:cxnLst/>
              <a:rect l="l" t="t" r="r" b="b"/>
              <a:pathLst>
                <a:path w="24071" h="32859" extrusionOk="0">
                  <a:moveTo>
                    <a:pt x="74" y="1"/>
                  </a:moveTo>
                  <a:cubicBezTo>
                    <a:pt x="70" y="1"/>
                    <a:pt x="66" y="1"/>
                    <a:pt x="63" y="2"/>
                  </a:cubicBezTo>
                  <a:cubicBezTo>
                    <a:pt x="0" y="34"/>
                    <a:pt x="157" y="537"/>
                    <a:pt x="504" y="1387"/>
                  </a:cubicBezTo>
                  <a:cubicBezTo>
                    <a:pt x="850" y="2268"/>
                    <a:pt x="1385" y="3526"/>
                    <a:pt x="2140" y="5037"/>
                  </a:cubicBezTo>
                  <a:cubicBezTo>
                    <a:pt x="2863" y="6578"/>
                    <a:pt x="3839" y="8372"/>
                    <a:pt x="5003" y="10323"/>
                  </a:cubicBezTo>
                  <a:cubicBezTo>
                    <a:pt x="6167" y="12273"/>
                    <a:pt x="7520" y="14413"/>
                    <a:pt x="9062" y="16615"/>
                  </a:cubicBezTo>
                  <a:cubicBezTo>
                    <a:pt x="9376" y="17056"/>
                    <a:pt x="9691" y="17496"/>
                    <a:pt x="10006" y="17937"/>
                  </a:cubicBezTo>
                  <a:lnTo>
                    <a:pt x="10950" y="19195"/>
                  </a:lnTo>
                  <a:cubicBezTo>
                    <a:pt x="13656" y="22782"/>
                    <a:pt x="16645" y="26180"/>
                    <a:pt x="19854" y="29327"/>
                  </a:cubicBezTo>
                  <a:cubicBezTo>
                    <a:pt x="21081" y="30522"/>
                    <a:pt x="22088" y="31435"/>
                    <a:pt x="22812" y="32001"/>
                  </a:cubicBezTo>
                  <a:cubicBezTo>
                    <a:pt x="23474" y="32549"/>
                    <a:pt x="23873" y="32859"/>
                    <a:pt x="23984" y="32859"/>
                  </a:cubicBezTo>
                  <a:cubicBezTo>
                    <a:pt x="23994" y="32859"/>
                    <a:pt x="24002" y="32856"/>
                    <a:pt x="24007" y="32851"/>
                  </a:cubicBezTo>
                  <a:cubicBezTo>
                    <a:pt x="24070" y="32788"/>
                    <a:pt x="23755" y="32379"/>
                    <a:pt x="23126" y="31687"/>
                  </a:cubicBezTo>
                  <a:lnTo>
                    <a:pt x="20389" y="28792"/>
                  </a:lnTo>
                  <a:cubicBezTo>
                    <a:pt x="17337" y="25520"/>
                    <a:pt x="14474" y="22122"/>
                    <a:pt x="11799" y="18566"/>
                  </a:cubicBezTo>
                  <a:lnTo>
                    <a:pt x="10824" y="17308"/>
                  </a:lnTo>
                  <a:lnTo>
                    <a:pt x="9911" y="15986"/>
                  </a:lnTo>
                  <a:cubicBezTo>
                    <a:pt x="8370" y="13847"/>
                    <a:pt x="7017" y="11738"/>
                    <a:pt x="5821" y="9819"/>
                  </a:cubicBezTo>
                  <a:cubicBezTo>
                    <a:pt x="4657" y="7900"/>
                    <a:pt x="3650" y="6169"/>
                    <a:pt x="2800" y="4691"/>
                  </a:cubicBezTo>
                  <a:lnTo>
                    <a:pt x="913" y="1198"/>
                  </a:lnTo>
                  <a:cubicBezTo>
                    <a:pt x="458" y="409"/>
                    <a:pt x="178" y="1"/>
                    <a:pt x="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3"/>
            <p:cNvSpPr/>
            <p:nvPr/>
          </p:nvSpPr>
          <p:spPr>
            <a:xfrm>
              <a:off x="1554400" y="2349000"/>
              <a:ext cx="95200" cy="92800"/>
            </a:xfrm>
            <a:custGeom>
              <a:avLst/>
              <a:gdLst/>
              <a:ahLst/>
              <a:cxnLst/>
              <a:rect l="l" t="t" r="r" b="b"/>
              <a:pathLst>
                <a:path w="3808" h="3712" extrusionOk="0">
                  <a:moveTo>
                    <a:pt x="1909" y="1"/>
                  </a:moveTo>
                  <a:cubicBezTo>
                    <a:pt x="1739" y="1"/>
                    <a:pt x="1572" y="25"/>
                    <a:pt x="1416" y="77"/>
                  </a:cubicBezTo>
                  <a:cubicBezTo>
                    <a:pt x="945" y="266"/>
                    <a:pt x="536" y="644"/>
                    <a:pt x="284" y="1084"/>
                  </a:cubicBezTo>
                  <a:cubicBezTo>
                    <a:pt x="95" y="1367"/>
                    <a:pt x="1" y="1713"/>
                    <a:pt x="32" y="2028"/>
                  </a:cubicBezTo>
                  <a:cubicBezTo>
                    <a:pt x="157" y="3029"/>
                    <a:pt x="999" y="3711"/>
                    <a:pt x="1924" y="3711"/>
                  </a:cubicBezTo>
                  <a:cubicBezTo>
                    <a:pt x="2162" y="3711"/>
                    <a:pt x="2405" y="3666"/>
                    <a:pt x="2644" y="3570"/>
                  </a:cubicBezTo>
                  <a:cubicBezTo>
                    <a:pt x="2927" y="3475"/>
                    <a:pt x="3147" y="3287"/>
                    <a:pt x="3336" y="3066"/>
                  </a:cubicBezTo>
                  <a:cubicBezTo>
                    <a:pt x="3493" y="2846"/>
                    <a:pt x="3619" y="2594"/>
                    <a:pt x="3682" y="2311"/>
                  </a:cubicBezTo>
                  <a:cubicBezTo>
                    <a:pt x="3776" y="2059"/>
                    <a:pt x="3808" y="1808"/>
                    <a:pt x="3808" y="1525"/>
                  </a:cubicBezTo>
                  <a:cubicBezTo>
                    <a:pt x="3729" y="631"/>
                    <a:pt x="2772" y="1"/>
                    <a:pt x="19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3"/>
            <p:cNvSpPr/>
            <p:nvPr/>
          </p:nvSpPr>
          <p:spPr>
            <a:xfrm>
              <a:off x="1945350" y="2267250"/>
              <a:ext cx="95200" cy="93525"/>
            </a:xfrm>
            <a:custGeom>
              <a:avLst/>
              <a:gdLst/>
              <a:ahLst/>
              <a:cxnLst/>
              <a:rect l="l" t="t" r="r" b="b"/>
              <a:pathLst>
                <a:path w="3808" h="3741" extrusionOk="0">
                  <a:moveTo>
                    <a:pt x="1875" y="1"/>
                  </a:moveTo>
                  <a:cubicBezTo>
                    <a:pt x="1707" y="1"/>
                    <a:pt x="1541" y="25"/>
                    <a:pt x="1385" y="75"/>
                  </a:cubicBezTo>
                  <a:cubicBezTo>
                    <a:pt x="913" y="295"/>
                    <a:pt x="535" y="641"/>
                    <a:pt x="283" y="1113"/>
                  </a:cubicBezTo>
                  <a:cubicBezTo>
                    <a:pt x="95" y="1396"/>
                    <a:pt x="0" y="1711"/>
                    <a:pt x="32" y="2057"/>
                  </a:cubicBezTo>
                  <a:cubicBezTo>
                    <a:pt x="157" y="3058"/>
                    <a:pt x="998" y="3741"/>
                    <a:pt x="1923" y="3741"/>
                  </a:cubicBezTo>
                  <a:cubicBezTo>
                    <a:pt x="2161" y="3741"/>
                    <a:pt x="2405" y="3696"/>
                    <a:pt x="2643" y="3599"/>
                  </a:cubicBezTo>
                  <a:cubicBezTo>
                    <a:pt x="2926" y="3473"/>
                    <a:pt x="3147" y="3316"/>
                    <a:pt x="3335" y="3064"/>
                  </a:cubicBezTo>
                  <a:cubicBezTo>
                    <a:pt x="3493" y="2844"/>
                    <a:pt x="3619" y="2592"/>
                    <a:pt x="3681" y="2340"/>
                  </a:cubicBezTo>
                  <a:cubicBezTo>
                    <a:pt x="3744" y="2089"/>
                    <a:pt x="3807" y="1805"/>
                    <a:pt x="3807" y="1554"/>
                  </a:cubicBezTo>
                  <a:cubicBezTo>
                    <a:pt x="3728" y="655"/>
                    <a:pt x="2761" y="1"/>
                    <a:pt x="18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3"/>
            <p:cNvSpPr/>
            <p:nvPr/>
          </p:nvSpPr>
          <p:spPr>
            <a:xfrm>
              <a:off x="2021650" y="2490200"/>
              <a:ext cx="73950" cy="72425"/>
            </a:xfrm>
            <a:custGeom>
              <a:avLst/>
              <a:gdLst/>
              <a:ahLst/>
              <a:cxnLst/>
              <a:rect l="l" t="t" r="r" b="b"/>
              <a:pathLst>
                <a:path w="2958" h="2897" extrusionOk="0">
                  <a:moveTo>
                    <a:pt x="1490" y="1"/>
                  </a:moveTo>
                  <a:cubicBezTo>
                    <a:pt x="1356" y="1"/>
                    <a:pt x="1225" y="20"/>
                    <a:pt x="1101" y="61"/>
                  </a:cubicBezTo>
                  <a:cubicBezTo>
                    <a:pt x="724" y="219"/>
                    <a:pt x="409" y="502"/>
                    <a:pt x="220" y="848"/>
                  </a:cubicBezTo>
                  <a:cubicBezTo>
                    <a:pt x="63" y="1068"/>
                    <a:pt x="0" y="1320"/>
                    <a:pt x="32" y="1572"/>
                  </a:cubicBezTo>
                  <a:cubicBezTo>
                    <a:pt x="95" y="2043"/>
                    <a:pt x="346" y="2453"/>
                    <a:pt x="755" y="2704"/>
                  </a:cubicBezTo>
                  <a:cubicBezTo>
                    <a:pt x="994" y="2833"/>
                    <a:pt x="1254" y="2897"/>
                    <a:pt x="1517" y="2897"/>
                  </a:cubicBezTo>
                  <a:cubicBezTo>
                    <a:pt x="1704" y="2897"/>
                    <a:pt x="1893" y="2864"/>
                    <a:pt x="2077" y="2799"/>
                  </a:cubicBezTo>
                  <a:cubicBezTo>
                    <a:pt x="2266" y="2704"/>
                    <a:pt x="2454" y="2578"/>
                    <a:pt x="2612" y="2390"/>
                  </a:cubicBezTo>
                  <a:cubicBezTo>
                    <a:pt x="2738" y="2232"/>
                    <a:pt x="2832" y="2012"/>
                    <a:pt x="2863" y="1823"/>
                  </a:cubicBezTo>
                  <a:cubicBezTo>
                    <a:pt x="2958" y="1603"/>
                    <a:pt x="2958" y="1414"/>
                    <a:pt x="2958" y="1194"/>
                  </a:cubicBezTo>
                  <a:cubicBezTo>
                    <a:pt x="2931" y="509"/>
                    <a:pt x="2178" y="1"/>
                    <a:pt x="1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3"/>
            <p:cNvSpPr/>
            <p:nvPr/>
          </p:nvSpPr>
          <p:spPr>
            <a:xfrm>
              <a:off x="2144350" y="2478275"/>
              <a:ext cx="86550" cy="84875"/>
            </a:xfrm>
            <a:custGeom>
              <a:avLst/>
              <a:gdLst/>
              <a:ahLst/>
              <a:cxnLst/>
              <a:rect l="l" t="t" r="r" b="b"/>
              <a:pathLst>
                <a:path w="3462" h="3395" extrusionOk="0">
                  <a:moveTo>
                    <a:pt x="1700" y="0"/>
                  </a:moveTo>
                  <a:cubicBezTo>
                    <a:pt x="1548" y="0"/>
                    <a:pt x="1399" y="21"/>
                    <a:pt x="1259" y="66"/>
                  </a:cubicBezTo>
                  <a:cubicBezTo>
                    <a:pt x="850" y="255"/>
                    <a:pt x="473" y="601"/>
                    <a:pt x="252" y="1010"/>
                  </a:cubicBezTo>
                  <a:cubicBezTo>
                    <a:pt x="64" y="1262"/>
                    <a:pt x="1" y="1577"/>
                    <a:pt x="32" y="1860"/>
                  </a:cubicBezTo>
                  <a:cubicBezTo>
                    <a:pt x="133" y="2769"/>
                    <a:pt x="903" y="3394"/>
                    <a:pt x="1756" y="3394"/>
                  </a:cubicBezTo>
                  <a:cubicBezTo>
                    <a:pt x="1966" y="3394"/>
                    <a:pt x="2181" y="3356"/>
                    <a:pt x="2392" y="3276"/>
                  </a:cubicBezTo>
                  <a:cubicBezTo>
                    <a:pt x="2644" y="3181"/>
                    <a:pt x="2864" y="3024"/>
                    <a:pt x="3021" y="2804"/>
                  </a:cubicBezTo>
                  <a:cubicBezTo>
                    <a:pt x="3147" y="2615"/>
                    <a:pt x="3273" y="2363"/>
                    <a:pt x="3336" y="2143"/>
                  </a:cubicBezTo>
                  <a:cubicBezTo>
                    <a:pt x="3399" y="1891"/>
                    <a:pt x="3462" y="1671"/>
                    <a:pt x="3462" y="1419"/>
                  </a:cubicBezTo>
                  <a:cubicBezTo>
                    <a:pt x="3409" y="598"/>
                    <a:pt x="2509" y="0"/>
                    <a:pt x="17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3"/>
            <p:cNvSpPr/>
            <p:nvPr/>
          </p:nvSpPr>
          <p:spPr>
            <a:xfrm>
              <a:off x="1692850" y="2367775"/>
              <a:ext cx="73950" cy="71775"/>
            </a:xfrm>
            <a:custGeom>
              <a:avLst/>
              <a:gdLst/>
              <a:ahLst/>
              <a:cxnLst/>
              <a:rect l="l" t="t" r="r" b="b"/>
              <a:pathLst>
                <a:path w="2958" h="2871" extrusionOk="0">
                  <a:moveTo>
                    <a:pt x="1452" y="0"/>
                  </a:moveTo>
                  <a:cubicBezTo>
                    <a:pt x="1330" y="0"/>
                    <a:pt x="1212" y="16"/>
                    <a:pt x="1102" y="50"/>
                  </a:cubicBezTo>
                  <a:cubicBezTo>
                    <a:pt x="724" y="207"/>
                    <a:pt x="409" y="490"/>
                    <a:pt x="221" y="836"/>
                  </a:cubicBezTo>
                  <a:cubicBezTo>
                    <a:pt x="63" y="1057"/>
                    <a:pt x="0" y="1308"/>
                    <a:pt x="32" y="1592"/>
                  </a:cubicBezTo>
                  <a:cubicBezTo>
                    <a:pt x="131" y="2340"/>
                    <a:pt x="785" y="2870"/>
                    <a:pt x="1490" y="2870"/>
                  </a:cubicBezTo>
                  <a:cubicBezTo>
                    <a:pt x="1675" y="2870"/>
                    <a:pt x="1863" y="2834"/>
                    <a:pt x="2045" y="2756"/>
                  </a:cubicBezTo>
                  <a:cubicBezTo>
                    <a:pt x="2266" y="2693"/>
                    <a:pt x="2454" y="2536"/>
                    <a:pt x="2612" y="2378"/>
                  </a:cubicBezTo>
                  <a:cubicBezTo>
                    <a:pt x="2706" y="2189"/>
                    <a:pt x="2801" y="2001"/>
                    <a:pt x="2863" y="1812"/>
                  </a:cubicBezTo>
                  <a:cubicBezTo>
                    <a:pt x="2926" y="1592"/>
                    <a:pt x="2958" y="1403"/>
                    <a:pt x="2958" y="1214"/>
                  </a:cubicBezTo>
                  <a:cubicBezTo>
                    <a:pt x="2905" y="494"/>
                    <a:pt x="2128" y="0"/>
                    <a:pt x="1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1725100" y="2297950"/>
              <a:ext cx="97550" cy="95000"/>
            </a:xfrm>
            <a:custGeom>
              <a:avLst/>
              <a:gdLst/>
              <a:ahLst/>
              <a:cxnLst/>
              <a:rect l="l" t="t" r="r" b="b"/>
              <a:pathLst>
                <a:path w="3902" h="3800" extrusionOk="0">
                  <a:moveTo>
                    <a:pt x="1941" y="0"/>
                  </a:moveTo>
                  <a:cubicBezTo>
                    <a:pt x="1770" y="0"/>
                    <a:pt x="1603" y="24"/>
                    <a:pt x="1448" y="74"/>
                  </a:cubicBezTo>
                  <a:cubicBezTo>
                    <a:pt x="976" y="294"/>
                    <a:pt x="567" y="640"/>
                    <a:pt x="283" y="1112"/>
                  </a:cubicBezTo>
                  <a:cubicBezTo>
                    <a:pt x="95" y="1396"/>
                    <a:pt x="0" y="1742"/>
                    <a:pt x="63" y="2088"/>
                  </a:cubicBezTo>
                  <a:cubicBezTo>
                    <a:pt x="164" y="3095"/>
                    <a:pt x="1050" y="3799"/>
                    <a:pt x="1996" y="3799"/>
                  </a:cubicBezTo>
                  <a:cubicBezTo>
                    <a:pt x="2233" y="3799"/>
                    <a:pt x="2473" y="3755"/>
                    <a:pt x="2706" y="3661"/>
                  </a:cubicBezTo>
                  <a:cubicBezTo>
                    <a:pt x="2989" y="3535"/>
                    <a:pt x="3241" y="3346"/>
                    <a:pt x="3430" y="3126"/>
                  </a:cubicBezTo>
                  <a:cubicBezTo>
                    <a:pt x="3587" y="2906"/>
                    <a:pt x="3713" y="2654"/>
                    <a:pt x="3776" y="2371"/>
                  </a:cubicBezTo>
                  <a:cubicBezTo>
                    <a:pt x="3870" y="2119"/>
                    <a:pt x="3902" y="1836"/>
                    <a:pt x="3902" y="1584"/>
                  </a:cubicBezTo>
                  <a:cubicBezTo>
                    <a:pt x="3849" y="659"/>
                    <a:pt x="2841" y="0"/>
                    <a:pt x="19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1820275" y="2245950"/>
              <a:ext cx="89700" cy="87800"/>
            </a:xfrm>
            <a:custGeom>
              <a:avLst/>
              <a:gdLst/>
              <a:ahLst/>
              <a:cxnLst/>
              <a:rect l="l" t="t" r="r" b="b"/>
              <a:pathLst>
                <a:path w="3588" h="3512" extrusionOk="0">
                  <a:moveTo>
                    <a:pt x="1799" y="1"/>
                  </a:moveTo>
                  <a:cubicBezTo>
                    <a:pt x="1635" y="1"/>
                    <a:pt x="1473" y="25"/>
                    <a:pt x="1322" y="77"/>
                  </a:cubicBezTo>
                  <a:cubicBezTo>
                    <a:pt x="881" y="266"/>
                    <a:pt x="504" y="612"/>
                    <a:pt x="252" y="1021"/>
                  </a:cubicBezTo>
                  <a:cubicBezTo>
                    <a:pt x="63" y="1305"/>
                    <a:pt x="0" y="1619"/>
                    <a:pt x="32" y="1934"/>
                  </a:cubicBezTo>
                  <a:cubicBezTo>
                    <a:pt x="132" y="2863"/>
                    <a:pt x="934" y="3512"/>
                    <a:pt x="1814" y="3512"/>
                  </a:cubicBezTo>
                  <a:cubicBezTo>
                    <a:pt x="2036" y="3512"/>
                    <a:pt x="2264" y="3470"/>
                    <a:pt x="2486" y="3381"/>
                  </a:cubicBezTo>
                  <a:cubicBezTo>
                    <a:pt x="2769" y="3287"/>
                    <a:pt x="2990" y="3129"/>
                    <a:pt x="3147" y="2909"/>
                  </a:cubicBezTo>
                  <a:cubicBezTo>
                    <a:pt x="3304" y="2689"/>
                    <a:pt x="3399" y="2437"/>
                    <a:pt x="3461" y="2186"/>
                  </a:cubicBezTo>
                  <a:cubicBezTo>
                    <a:pt x="3556" y="1965"/>
                    <a:pt x="3587" y="1714"/>
                    <a:pt x="3587" y="1462"/>
                  </a:cubicBezTo>
                  <a:cubicBezTo>
                    <a:pt x="3535" y="622"/>
                    <a:pt x="2628" y="1"/>
                    <a:pt x="17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3"/>
            <p:cNvSpPr/>
            <p:nvPr/>
          </p:nvSpPr>
          <p:spPr>
            <a:xfrm>
              <a:off x="1908375" y="2375575"/>
              <a:ext cx="64525" cy="63400"/>
            </a:xfrm>
            <a:custGeom>
              <a:avLst/>
              <a:gdLst/>
              <a:ahLst/>
              <a:cxnLst/>
              <a:rect l="l" t="t" r="r" b="b"/>
              <a:pathLst>
                <a:path w="2581" h="2536" extrusionOk="0">
                  <a:moveTo>
                    <a:pt x="1268" y="0"/>
                  </a:moveTo>
                  <a:cubicBezTo>
                    <a:pt x="1155" y="0"/>
                    <a:pt x="1046" y="17"/>
                    <a:pt x="944" y="53"/>
                  </a:cubicBezTo>
                  <a:cubicBezTo>
                    <a:pt x="630" y="210"/>
                    <a:pt x="347" y="462"/>
                    <a:pt x="189" y="745"/>
                  </a:cubicBezTo>
                  <a:cubicBezTo>
                    <a:pt x="63" y="934"/>
                    <a:pt x="0" y="1154"/>
                    <a:pt x="32" y="1405"/>
                  </a:cubicBezTo>
                  <a:cubicBezTo>
                    <a:pt x="108" y="2061"/>
                    <a:pt x="689" y="2535"/>
                    <a:pt x="1322" y="2535"/>
                  </a:cubicBezTo>
                  <a:cubicBezTo>
                    <a:pt x="1478" y="2535"/>
                    <a:pt x="1638" y="2506"/>
                    <a:pt x="1794" y="2444"/>
                  </a:cubicBezTo>
                  <a:cubicBezTo>
                    <a:pt x="1951" y="2349"/>
                    <a:pt x="2140" y="2224"/>
                    <a:pt x="2234" y="2066"/>
                  </a:cubicBezTo>
                  <a:cubicBezTo>
                    <a:pt x="2360" y="1940"/>
                    <a:pt x="2423" y="1752"/>
                    <a:pt x="2486" y="1594"/>
                  </a:cubicBezTo>
                  <a:cubicBezTo>
                    <a:pt x="2549" y="1405"/>
                    <a:pt x="2580" y="1217"/>
                    <a:pt x="2549" y="1059"/>
                  </a:cubicBezTo>
                  <a:cubicBezTo>
                    <a:pt x="2523" y="452"/>
                    <a:pt x="1854" y="0"/>
                    <a:pt x="1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3"/>
            <p:cNvSpPr/>
            <p:nvPr/>
          </p:nvSpPr>
          <p:spPr>
            <a:xfrm>
              <a:off x="2149075" y="2738975"/>
              <a:ext cx="64525" cy="63000"/>
            </a:xfrm>
            <a:custGeom>
              <a:avLst/>
              <a:gdLst/>
              <a:ahLst/>
              <a:cxnLst/>
              <a:rect l="l" t="t" r="r" b="b"/>
              <a:pathLst>
                <a:path w="2581" h="2520" extrusionOk="0">
                  <a:moveTo>
                    <a:pt x="1279" y="1"/>
                  </a:moveTo>
                  <a:cubicBezTo>
                    <a:pt x="1164" y="1"/>
                    <a:pt x="1051" y="17"/>
                    <a:pt x="944" y="53"/>
                  </a:cubicBezTo>
                  <a:cubicBezTo>
                    <a:pt x="630" y="210"/>
                    <a:pt x="378" y="430"/>
                    <a:pt x="189" y="745"/>
                  </a:cubicBezTo>
                  <a:cubicBezTo>
                    <a:pt x="63" y="934"/>
                    <a:pt x="0" y="1154"/>
                    <a:pt x="32" y="1374"/>
                  </a:cubicBezTo>
                  <a:cubicBezTo>
                    <a:pt x="106" y="2045"/>
                    <a:pt x="671" y="2519"/>
                    <a:pt x="1292" y="2519"/>
                  </a:cubicBezTo>
                  <a:cubicBezTo>
                    <a:pt x="1458" y="2519"/>
                    <a:pt x="1628" y="2486"/>
                    <a:pt x="1794" y="2413"/>
                  </a:cubicBezTo>
                  <a:cubicBezTo>
                    <a:pt x="1983" y="2350"/>
                    <a:pt x="2140" y="2224"/>
                    <a:pt x="2266" y="2067"/>
                  </a:cubicBezTo>
                  <a:cubicBezTo>
                    <a:pt x="2360" y="1909"/>
                    <a:pt x="2455" y="1752"/>
                    <a:pt x="2486" y="1563"/>
                  </a:cubicBezTo>
                  <a:cubicBezTo>
                    <a:pt x="2549" y="1406"/>
                    <a:pt x="2580" y="1217"/>
                    <a:pt x="2580" y="1060"/>
                  </a:cubicBezTo>
                  <a:cubicBezTo>
                    <a:pt x="2528" y="453"/>
                    <a:pt x="1877" y="1"/>
                    <a:pt x="12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3"/>
            <p:cNvSpPr/>
            <p:nvPr/>
          </p:nvSpPr>
          <p:spPr>
            <a:xfrm>
              <a:off x="1877700" y="3029875"/>
              <a:ext cx="81050" cy="79250"/>
            </a:xfrm>
            <a:custGeom>
              <a:avLst/>
              <a:gdLst/>
              <a:ahLst/>
              <a:cxnLst/>
              <a:rect l="l" t="t" r="r" b="b"/>
              <a:pathLst>
                <a:path w="3242" h="3170" extrusionOk="0">
                  <a:moveTo>
                    <a:pt x="1587" y="1"/>
                  </a:moveTo>
                  <a:cubicBezTo>
                    <a:pt x="1451" y="1"/>
                    <a:pt x="1318" y="19"/>
                    <a:pt x="1196" y="59"/>
                  </a:cubicBezTo>
                  <a:cubicBezTo>
                    <a:pt x="787" y="247"/>
                    <a:pt x="441" y="562"/>
                    <a:pt x="221" y="940"/>
                  </a:cubicBezTo>
                  <a:cubicBezTo>
                    <a:pt x="63" y="1160"/>
                    <a:pt x="0" y="1443"/>
                    <a:pt x="32" y="1726"/>
                  </a:cubicBezTo>
                  <a:cubicBezTo>
                    <a:pt x="132" y="2578"/>
                    <a:pt x="850" y="3170"/>
                    <a:pt x="1631" y="3170"/>
                  </a:cubicBezTo>
                  <a:cubicBezTo>
                    <a:pt x="1831" y="3170"/>
                    <a:pt x="2035" y="3131"/>
                    <a:pt x="2234" y="3048"/>
                  </a:cubicBezTo>
                  <a:cubicBezTo>
                    <a:pt x="2486" y="2953"/>
                    <a:pt x="2675" y="2796"/>
                    <a:pt x="2832" y="2607"/>
                  </a:cubicBezTo>
                  <a:cubicBezTo>
                    <a:pt x="2958" y="2418"/>
                    <a:pt x="3052" y="2198"/>
                    <a:pt x="3115" y="1978"/>
                  </a:cubicBezTo>
                  <a:cubicBezTo>
                    <a:pt x="3210" y="1758"/>
                    <a:pt x="3241" y="1537"/>
                    <a:pt x="3210" y="1317"/>
                  </a:cubicBezTo>
                  <a:cubicBezTo>
                    <a:pt x="3183" y="547"/>
                    <a:pt x="2327" y="1"/>
                    <a:pt x="15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3"/>
            <p:cNvSpPr/>
            <p:nvPr/>
          </p:nvSpPr>
          <p:spPr>
            <a:xfrm>
              <a:off x="1754975" y="2921800"/>
              <a:ext cx="80275" cy="78775"/>
            </a:xfrm>
            <a:custGeom>
              <a:avLst/>
              <a:gdLst/>
              <a:ahLst/>
              <a:cxnLst/>
              <a:rect l="l" t="t" r="r" b="b"/>
              <a:pathLst>
                <a:path w="3211" h="3151" extrusionOk="0">
                  <a:moveTo>
                    <a:pt x="1605" y="0"/>
                  </a:moveTo>
                  <a:cubicBezTo>
                    <a:pt x="1453" y="0"/>
                    <a:pt x="1304" y="23"/>
                    <a:pt x="1165" y="71"/>
                  </a:cubicBezTo>
                  <a:cubicBezTo>
                    <a:pt x="756" y="228"/>
                    <a:pt x="441" y="543"/>
                    <a:pt x="221" y="921"/>
                  </a:cubicBezTo>
                  <a:cubicBezTo>
                    <a:pt x="64" y="1141"/>
                    <a:pt x="1" y="1424"/>
                    <a:pt x="32" y="1707"/>
                  </a:cubicBezTo>
                  <a:cubicBezTo>
                    <a:pt x="108" y="2559"/>
                    <a:pt x="821" y="3151"/>
                    <a:pt x="1616" y="3151"/>
                  </a:cubicBezTo>
                  <a:cubicBezTo>
                    <a:pt x="1820" y="3151"/>
                    <a:pt x="2029" y="3112"/>
                    <a:pt x="2235" y="3029"/>
                  </a:cubicBezTo>
                  <a:cubicBezTo>
                    <a:pt x="2455" y="2934"/>
                    <a:pt x="2675" y="2777"/>
                    <a:pt x="2833" y="2588"/>
                  </a:cubicBezTo>
                  <a:cubicBezTo>
                    <a:pt x="2959" y="2399"/>
                    <a:pt x="3053" y="2179"/>
                    <a:pt x="3116" y="1959"/>
                  </a:cubicBezTo>
                  <a:cubicBezTo>
                    <a:pt x="3179" y="1739"/>
                    <a:pt x="3210" y="1518"/>
                    <a:pt x="3210" y="1298"/>
                  </a:cubicBezTo>
                  <a:cubicBezTo>
                    <a:pt x="3158" y="541"/>
                    <a:pt x="2347" y="0"/>
                    <a:pt x="16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1607100" y="2736475"/>
              <a:ext cx="81050" cy="79250"/>
            </a:xfrm>
            <a:custGeom>
              <a:avLst/>
              <a:gdLst/>
              <a:ahLst/>
              <a:cxnLst/>
              <a:rect l="l" t="t" r="r" b="b"/>
              <a:pathLst>
                <a:path w="3242" h="3170" extrusionOk="0">
                  <a:moveTo>
                    <a:pt x="1586" y="1"/>
                  </a:moveTo>
                  <a:cubicBezTo>
                    <a:pt x="1451" y="1"/>
                    <a:pt x="1319" y="19"/>
                    <a:pt x="1196" y="58"/>
                  </a:cubicBezTo>
                  <a:cubicBezTo>
                    <a:pt x="787" y="247"/>
                    <a:pt x="441" y="562"/>
                    <a:pt x="221" y="939"/>
                  </a:cubicBezTo>
                  <a:cubicBezTo>
                    <a:pt x="64" y="1160"/>
                    <a:pt x="1" y="1443"/>
                    <a:pt x="32" y="1726"/>
                  </a:cubicBezTo>
                  <a:cubicBezTo>
                    <a:pt x="132" y="2578"/>
                    <a:pt x="850" y="3170"/>
                    <a:pt x="1631" y="3170"/>
                  </a:cubicBezTo>
                  <a:cubicBezTo>
                    <a:pt x="1831" y="3170"/>
                    <a:pt x="2036" y="3131"/>
                    <a:pt x="2235" y="3048"/>
                  </a:cubicBezTo>
                  <a:cubicBezTo>
                    <a:pt x="2486" y="2953"/>
                    <a:pt x="2675" y="2796"/>
                    <a:pt x="2832" y="2607"/>
                  </a:cubicBezTo>
                  <a:cubicBezTo>
                    <a:pt x="2958" y="2418"/>
                    <a:pt x="3053" y="2198"/>
                    <a:pt x="3116" y="1978"/>
                  </a:cubicBezTo>
                  <a:cubicBezTo>
                    <a:pt x="3210" y="1758"/>
                    <a:pt x="3241" y="1537"/>
                    <a:pt x="3210" y="1317"/>
                  </a:cubicBezTo>
                  <a:cubicBezTo>
                    <a:pt x="3157" y="547"/>
                    <a:pt x="2319" y="1"/>
                    <a:pt x="1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3"/>
            <p:cNvSpPr/>
            <p:nvPr/>
          </p:nvSpPr>
          <p:spPr>
            <a:xfrm>
              <a:off x="1640925" y="2589850"/>
              <a:ext cx="81050" cy="79275"/>
            </a:xfrm>
            <a:custGeom>
              <a:avLst/>
              <a:gdLst/>
              <a:ahLst/>
              <a:cxnLst/>
              <a:rect l="l" t="t" r="r" b="b"/>
              <a:pathLst>
                <a:path w="3242" h="3171" extrusionOk="0">
                  <a:moveTo>
                    <a:pt x="1636" y="0"/>
                  </a:moveTo>
                  <a:cubicBezTo>
                    <a:pt x="1484" y="0"/>
                    <a:pt x="1335" y="23"/>
                    <a:pt x="1196" y="71"/>
                  </a:cubicBezTo>
                  <a:cubicBezTo>
                    <a:pt x="787" y="229"/>
                    <a:pt x="473" y="543"/>
                    <a:pt x="252" y="921"/>
                  </a:cubicBezTo>
                  <a:cubicBezTo>
                    <a:pt x="95" y="1172"/>
                    <a:pt x="1" y="1456"/>
                    <a:pt x="32" y="1739"/>
                  </a:cubicBezTo>
                  <a:cubicBezTo>
                    <a:pt x="133" y="2596"/>
                    <a:pt x="860" y="3171"/>
                    <a:pt x="1663" y="3171"/>
                  </a:cubicBezTo>
                  <a:cubicBezTo>
                    <a:pt x="1862" y="3171"/>
                    <a:pt x="2066" y="3135"/>
                    <a:pt x="2266" y="3060"/>
                  </a:cubicBezTo>
                  <a:cubicBezTo>
                    <a:pt x="2486" y="2966"/>
                    <a:pt x="2707" y="2809"/>
                    <a:pt x="2864" y="2620"/>
                  </a:cubicBezTo>
                  <a:cubicBezTo>
                    <a:pt x="2990" y="2400"/>
                    <a:pt x="3084" y="2211"/>
                    <a:pt x="3147" y="1990"/>
                  </a:cubicBezTo>
                  <a:cubicBezTo>
                    <a:pt x="3210" y="1770"/>
                    <a:pt x="3241" y="1550"/>
                    <a:pt x="3241" y="1298"/>
                  </a:cubicBezTo>
                  <a:cubicBezTo>
                    <a:pt x="3189" y="541"/>
                    <a:pt x="2378" y="0"/>
                    <a:pt x="16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3"/>
            <p:cNvSpPr/>
            <p:nvPr/>
          </p:nvSpPr>
          <p:spPr>
            <a:xfrm>
              <a:off x="1924100" y="2868725"/>
              <a:ext cx="66100" cy="64225"/>
            </a:xfrm>
            <a:custGeom>
              <a:avLst/>
              <a:gdLst/>
              <a:ahLst/>
              <a:cxnLst/>
              <a:rect l="l" t="t" r="r" b="b"/>
              <a:pathLst>
                <a:path w="2644" h="2569" extrusionOk="0">
                  <a:moveTo>
                    <a:pt x="1326" y="0"/>
                  </a:moveTo>
                  <a:cubicBezTo>
                    <a:pt x="1205" y="0"/>
                    <a:pt x="1087" y="18"/>
                    <a:pt x="976" y="54"/>
                  </a:cubicBezTo>
                  <a:cubicBezTo>
                    <a:pt x="630" y="180"/>
                    <a:pt x="378" y="432"/>
                    <a:pt x="189" y="747"/>
                  </a:cubicBezTo>
                  <a:cubicBezTo>
                    <a:pt x="64" y="935"/>
                    <a:pt x="1" y="1187"/>
                    <a:pt x="32" y="1407"/>
                  </a:cubicBezTo>
                  <a:cubicBezTo>
                    <a:pt x="108" y="2089"/>
                    <a:pt x="690" y="2568"/>
                    <a:pt x="1340" y="2568"/>
                  </a:cubicBezTo>
                  <a:cubicBezTo>
                    <a:pt x="1500" y="2568"/>
                    <a:pt x="1664" y="2539"/>
                    <a:pt x="1826" y="2477"/>
                  </a:cubicBezTo>
                  <a:cubicBezTo>
                    <a:pt x="2014" y="2383"/>
                    <a:pt x="2172" y="2257"/>
                    <a:pt x="2298" y="2100"/>
                  </a:cubicBezTo>
                  <a:cubicBezTo>
                    <a:pt x="2423" y="1942"/>
                    <a:pt x="2486" y="1785"/>
                    <a:pt x="2549" y="1596"/>
                  </a:cubicBezTo>
                  <a:cubicBezTo>
                    <a:pt x="2612" y="1439"/>
                    <a:pt x="2644" y="1250"/>
                    <a:pt x="2644" y="1061"/>
                  </a:cubicBezTo>
                  <a:cubicBezTo>
                    <a:pt x="2591" y="433"/>
                    <a:pt x="1928" y="0"/>
                    <a:pt x="13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3"/>
            <p:cNvSpPr/>
            <p:nvPr/>
          </p:nvSpPr>
          <p:spPr>
            <a:xfrm>
              <a:off x="1724300" y="2571375"/>
              <a:ext cx="66100" cy="64625"/>
            </a:xfrm>
            <a:custGeom>
              <a:avLst/>
              <a:gdLst/>
              <a:ahLst/>
              <a:cxnLst/>
              <a:rect l="l" t="t" r="r" b="b"/>
              <a:pathLst>
                <a:path w="2644" h="2585" extrusionOk="0">
                  <a:moveTo>
                    <a:pt x="1358" y="1"/>
                  </a:moveTo>
                  <a:cubicBezTo>
                    <a:pt x="1237" y="1"/>
                    <a:pt x="1118" y="18"/>
                    <a:pt x="1008" y="55"/>
                  </a:cubicBezTo>
                  <a:cubicBezTo>
                    <a:pt x="662" y="181"/>
                    <a:pt x="378" y="433"/>
                    <a:pt x="221" y="747"/>
                  </a:cubicBezTo>
                  <a:cubicBezTo>
                    <a:pt x="64" y="936"/>
                    <a:pt x="1" y="1188"/>
                    <a:pt x="32" y="1408"/>
                  </a:cubicBezTo>
                  <a:cubicBezTo>
                    <a:pt x="107" y="2104"/>
                    <a:pt x="692" y="2584"/>
                    <a:pt x="1338" y="2584"/>
                  </a:cubicBezTo>
                  <a:cubicBezTo>
                    <a:pt x="1510" y="2584"/>
                    <a:pt x="1686" y="2550"/>
                    <a:pt x="1857" y="2478"/>
                  </a:cubicBezTo>
                  <a:cubicBezTo>
                    <a:pt x="2046" y="2415"/>
                    <a:pt x="2203" y="2289"/>
                    <a:pt x="2329" y="2132"/>
                  </a:cubicBezTo>
                  <a:cubicBezTo>
                    <a:pt x="2424" y="1974"/>
                    <a:pt x="2518" y="1786"/>
                    <a:pt x="2549" y="1597"/>
                  </a:cubicBezTo>
                  <a:cubicBezTo>
                    <a:pt x="2644" y="1439"/>
                    <a:pt x="2644" y="1251"/>
                    <a:pt x="2644" y="1062"/>
                  </a:cubicBezTo>
                  <a:cubicBezTo>
                    <a:pt x="2618" y="433"/>
                    <a:pt x="1959" y="1"/>
                    <a:pt x="1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1731400" y="2815275"/>
              <a:ext cx="66875" cy="64575"/>
            </a:xfrm>
            <a:custGeom>
              <a:avLst/>
              <a:gdLst/>
              <a:ahLst/>
              <a:cxnLst/>
              <a:rect l="l" t="t" r="r" b="b"/>
              <a:pathLst>
                <a:path w="2675" h="2583" extrusionOk="0">
                  <a:moveTo>
                    <a:pt x="1344" y="1"/>
                  </a:moveTo>
                  <a:cubicBezTo>
                    <a:pt x="1227" y="1"/>
                    <a:pt x="1113" y="17"/>
                    <a:pt x="1007" y="53"/>
                  </a:cubicBezTo>
                  <a:cubicBezTo>
                    <a:pt x="661" y="210"/>
                    <a:pt x="378" y="462"/>
                    <a:pt x="220" y="777"/>
                  </a:cubicBezTo>
                  <a:cubicBezTo>
                    <a:pt x="63" y="965"/>
                    <a:pt x="0" y="1186"/>
                    <a:pt x="31" y="1437"/>
                  </a:cubicBezTo>
                  <a:cubicBezTo>
                    <a:pt x="94" y="1846"/>
                    <a:pt x="315" y="2192"/>
                    <a:pt x="692" y="2413"/>
                  </a:cubicBezTo>
                  <a:cubicBezTo>
                    <a:pt x="900" y="2526"/>
                    <a:pt x="1142" y="2583"/>
                    <a:pt x="1383" y="2583"/>
                  </a:cubicBezTo>
                  <a:cubicBezTo>
                    <a:pt x="1544" y="2583"/>
                    <a:pt x="1705" y="2557"/>
                    <a:pt x="1856" y="2507"/>
                  </a:cubicBezTo>
                  <a:cubicBezTo>
                    <a:pt x="2045" y="2413"/>
                    <a:pt x="2202" y="2287"/>
                    <a:pt x="2328" y="2129"/>
                  </a:cubicBezTo>
                  <a:cubicBezTo>
                    <a:pt x="2549" y="1815"/>
                    <a:pt x="2674" y="1437"/>
                    <a:pt x="2674" y="1060"/>
                  </a:cubicBezTo>
                  <a:cubicBezTo>
                    <a:pt x="2622" y="453"/>
                    <a:pt x="1949" y="1"/>
                    <a:pt x="13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2153800" y="2601650"/>
              <a:ext cx="81025" cy="79575"/>
            </a:xfrm>
            <a:custGeom>
              <a:avLst/>
              <a:gdLst/>
              <a:ahLst/>
              <a:cxnLst/>
              <a:rect l="l" t="t" r="r" b="b"/>
              <a:pathLst>
                <a:path w="3241" h="3183" extrusionOk="0">
                  <a:moveTo>
                    <a:pt x="1625" y="0"/>
                  </a:moveTo>
                  <a:cubicBezTo>
                    <a:pt x="1475" y="0"/>
                    <a:pt x="1330" y="23"/>
                    <a:pt x="1196" y="71"/>
                  </a:cubicBezTo>
                  <a:cubicBezTo>
                    <a:pt x="787" y="260"/>
                    <a:pt x="441" y="543"/>
                    <a:pt x="220" y="921"/>
                  </a:cubicBezTo>
                  <a:cubicBezTo>
                    <a:pt x="63" y="1172"/>
                    <a:pt x="0" y="1456"/>
                    <a:pt x="32" y="1739"/>
                  </a:cubicBezTo>
                  <a:cubicBezTo>
                    <a:pt x="132" y="2590"/>
                    <a:pt x="850" y="3183"/>
                    <a:pt x="1631" y="3183"/>
                  </a:cubicBezTo>
                  <a:cubicBezTo>
                    <a:pt x="1831" y="3183"/>
                    <a:pt x="2035" y="3144"/>
                    <a:pt x="2234" y="3060"/>
                  </a:cubicBezTo>
                  <a:cubicBezTo>
                    <a:pt x="2486" y="2966"/>
                    <a:pt x="2675" y="2809"/>
                    <a:pt x="2832" y="2620"/>
                  </a:cubicBezTo>
                  <a:cubicBezTo>
                    <a:pt x="2958" y="2399"/>
                    <a:pt x="3052" y="2211"/>
                    <a:pt x="3115" y="1990"/>
                  </a:cubicBezTo>
                  <a:cubicBezTo>
                    <a:pt x="3209" y="1770"/>
                    <a:pt x="3241" y="1550"/>
                    <a:pt x="3241" y="1298"/>
                  </a:cubicBezTo>
                  <a:cubicBezTo>
                    <a:pt x="3189" y="541"/>
                    <a:pt x="2356" y="0"/>
                    <a:pt x="16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3"/>
            <p:cNvSpPr/>
            <p:nvPr/>
          </p:nvSpPr>
          <p:spPr>
            <a:xfrm>
              <a:off x="2237950" y="2550850"/>
              <a:ext cx="81050" cy="80025"/>
            </a:xfrm>
            <a:custGeom>
              <a:avLst/>
              <a:gdLst/>
              <a:ahLst/>
              <a:cxnLst/>
              <a:rect l="l" t="t" r="r" b="b"/>
              <a:pathLst>
                <a:path w="3242" h="3201" extrusionOk="0">
                  <a:moveTo>
                    <a:pt x="1598" y="0"/>
                  </a:moveTo>
                  <a:cubicBezTo>
                    <a:pt x="1460" y="0"/>
                    <a:pt x="1324" y="19"/>
                    <a:pt x="1196" y="58"/>
                  </a:cubicBezTo>
                  <a:cubicBezTo>
                    <a:pt x="787" y="247"/>
                    <a:pt x="473" y="561"/>
                    <a:pt x="253" y="939"/>
                  </a:cubicBezTo>
                  <a:cubicBezTo>
                    <a:pt x="95" y="1159"/>
                    <a:pt x="1" y="1474"/>
                    <a:pt x="32" y="1757"/>
                  </a:cubicBezTo>
                  <a:cubicBezTo>
                    <a:pt x="132" y="2609"/>
                    <a:pt x="851" y="3201"/>
                    <a:pt x="1647" y="3201"/>
                  </a:cubicBezTo>
                  <a:cubicBezTo>
                    <a:pt x="1851" y="3201"/>
                    <a:pt x="2061" y="3162"/>
                    <a:pt x="2266" y="3079"/>
                  </a:cubicBezTo>
                  <a:cubicBezTo>
                    <a:pt x="2486" y="2984"/>
                    <a:pt x="2707" y="2827"/>
                    <a:pt x="2833" y="2638"/>
                  </a:cubicBezTo>
                  <a:cubicBezTo>
                    <a:pt x="2990" y="2449"/>
                    <a:pt x="3084" y="2229"/>
                    <a:pt x="3147" y="2009"/>
                  </a:cubicBezTo>
                  <a:cubicBezTo>
                    <a:pt x="3210" y="1789"/>
                    <a:pt x="3242" y="1537"/>
                    <a:pt x="3242" y="1317"/>
                  </a:cubicBezTo>
                  <a:cubicBezTo>
                    <a:pt x="3188" y="546"/>
                    <a:pt x="2350" y="0"/>
                    <a:pt x="15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3"/>
            <p:cNvSpPr/>
            <p:nvPr/>
          </p:nvSpPr>
          <p:spPr>
            <a:xfrm>
              <a:off x="2355950" y="2756600"/>
              <a:ext cx="81050" cy="79575"/>
            </a:xfrm>
            <a:custGeom>
              <a:avLst/>
              <a:gdLst/>
              <a:ahLst/>
              <a:cxnLst/>
              <a:rect l="l" t="t" r="r" b="b"/>
              <a:pathLst>
                <a:path w="3242" h="3183" extrusionOk="0">
                  <a:moveTo>
                    <a:pt x="1636" y="1"/>
                  </a:moveTo>
                  <a:cubicBezTo>
                    <a:pt x="1484" y="1"/>
                    <a:pt x="1335" y="23"/>
                    <a:pt x="1196" y="72"/>
                  </a:cubicBezTo>
                  <a:cubicBezTo>
                    <a:pt x="787" y="260"/>
                    <a:pt x="472" y="544"/>
                    <a:pt x="252" y="921"/>
                  </a:cubicBezTo>
                  <a:cubicBezTo>
                    <a:pt x="95" y="1173"/>
                    <a:pt x="0" y="1456"/>
                    <a:pt x="63" y="1739"/>
                  </a:cubicBezTo>
                  <a:cubicBezTo>
                    <a:pt x="138" y="2591"/>
                    <a:pt x="871" y="3183"/>
                    <a:pt x="1659" y="3183"/>
                  </a:cubicBezTo>
                  <a:cubicBezTo>
                    <a:pt x="1861" y="3183"/>
                    <a:pt x="2067" y="3144"/>
                    <a:pt x="2266" y="3061"/>
                  </a:cubicBezTo>
                  <a:cubicBezTo>
                    <a:pt x="2486" y="2966"/>
                    <a:pt x="2706" y="2809"/>
                    <a:pt x="2864" y="2620"/>
                  </a:cubicBezTo>
                  <a:cubicBezTo>
                    <a:pt x="2989" y="2431"/>
                    <a:pt x="3084" y="2211"/>
                    <a:pt x="3147" y="1991"/>
                  </a:cubicBezTo>
                  <a:cubicBezTo>
                    <a:pt x="3210" y="1771"/>
                    <a:pt x="3241" y="1550"/>
                    <a:pt x="3241" y="1299"/>
                  </a:cubicBezTo>
                  <a:cubicBezTo>
                    <a:pt x="3189" y="541"/>
                    <a:pt x="2378" y="1"/>
                    <a:pt x="16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1" name="Google Shape;491;p23"/>
          <p:cNvGrpSpPr/>
          <p:nvPr/>
        </p:nvGrpSpPr>
        <p:grpSpPr>
          <a:xfrm>
            <a:off x="5775061" y="1222780"/>
            <a:ext cx="589748" cy="768221"/>
            <a:chOff x="3241000" y="3590575"/>
            <a:chExt cx="803800" cy="1047050"/>
          </a:xfrm>
        </p:grpSpPr>
        <p:sp>
          <p:nvSpPr>
            <p:cNvPr id="492" name="Google Shape;492;p23"/>
            <p:cNvSpPr/>
            <p:nvPr/>
          </p:nvSpPr>
          <p:spPr>
            <a:xfrm>
              <a:off x="3519325" y="4272850"/>
              <a:ext cx="381525" cy="143075"/>
            </a:xfrm>
            <a:custGeom>
              <a:avLst/>
              <a:gdLst/>
              <a:ahLst/>
              <a:cxnLst/>
              <a:rect l="l" t="t" r="r" b="b"/>
              <a:pathLst>
                <a:path w="15261" h="5723" extrusionOk="0">
                  <a:moveTo>
                    <a:pt x="14949" y="1"/>
                  </a:moveTo>
                  <a:cubicBezTo>
                    <a:pt x="14275" y="1"/>
                    <a:pt x="11554" y="1063"/>
                    <a:pt x="8087" y="2349"/>
                  </a:cubicBezTo>
                  <a:lnTo>
                    <a:pt x="7489" y="2570"/>
                  </a:lnTo>
                  <a:lnTo>
                    <a:pt x="6923" y="2759"/>
                  </a:lnTo>
                  <a:cubicBezTo>
                    <a:pt x="3021" y="4237"/>
                    <a:pt x="1" y="5307"/>
                    <a:pt x="95" y="5653"/>
                  </a:cubicBezTo>
                  <a:cubicBezTo>
                    <a:pt x="109" y="5700"/>
                    <a:pt x="189" y="5722"/>
                    <a:pt x="329" y="5722"/>
                  </a:cubicBezTo>
                  <a:cubicBezTo>
                    <a:pt x="1135" y="5722"/>
                    <a:pt x="3916" y="4972"/>
                    <a:pt x="7269" y="3765"/>
                  </a:cubicBezTo>
                  <a:lnTo>
                    <a:pt x="7867" y="3545"/>
                  </a:lnTo>
                  <a:lnTo>
                    <a:pt x="8433" y="3325"/>
                  </a:lnTo>
                  <a:cubicBezTo>
                    <a:pt x="12366" y="1815"/>
                    <a:pt x="15261" y="399"/>
                    <a:pt x="15103" y="53"/>
                  </a:cubicBezTo>
                  <a:cubicBezTo>
                    <a:pt x="15086" y="18"/>
                    <a:pt x="15033" y="1"/>
                    <a:pt x="149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3"/>
            <p:cNvSpPr/>
            <p:nvPr/>
          </p:nvSpPr>
          <p:spPr>
            <a:xfrm>
              <a:off x="3604275" y="4373625"/>
              <a:ext cx="207700" cy="40775"/>
            </a:xfrm>
            <a:custGeom>
              <a:avLst/>
              <a:gdLst/>
              <a:ahLst/>
              <a:cxnLst/>
              <a:rect l="l" t="t" r="r" b="b"/>
              <a:pathLst>
                <a:path w="8308" h="1631" extrusionOk="0">
                  <a:moveTo>
                    <a:pt x="905" y="0"/>
                  </a:moveTo>
                  <a:cubicBezTo>
                    <a:pt x="707" y="0"/>
                    <a:pt x="504" y="28"/>
                    <a:pt x="315" y="112"/>
                  </a:cubicBezTo>
                  <a:cubicBezTo>
                    <a:pt x="95" y="206"/>
                    <a:pt x="1" y="332"/>
                    <a:pt x="64" y="395"/>
                  </a:cubicBezTo>
                  <a:cubicBezTo>
                    <a:pt x="95" y="489"/>
                    <a:pt x="189" y="489"/>
                    <a:pt x="378" y="552"/>
                  </a:cubicBezTo>
                  <a:cubicBezTo>
                    <a:pt x="536" y="584"/>
                    <a:pt x="724" y="647"/>
                    <a:pt x="1070" y="773"/>
                  </a:cubicBezTo>
                  <a:cubicBezTo>
                    <a:pt x="1951" y="1024"/>
                    <a:pt x="2864" y="1213"/>
                    <a:pt x="3776" y="1370"/>
                  </a:cubicBezTo>
                  <a:lnTo>
                    <a:pt x="4091" y="1402"/>
                  </a:lnTo>
                  <a:lnTo>
                    <a:pt x="4406" y="1465"/>
                  </a:lnTo>
                  <a:cubicBezTo>
                    <a:pt x="5348" y="1574"/>
                    <a:pt x="6201" y="1630"/>
                    <a:pt x="6868" y="1630"/>
                  </a:cubicBezTo>
                  <a:cubicBezTo>
                    <a:pt x="7737" y="1630"/>
                    <a:pt x="8289" y="1535"/>
                    <a:pt x="8307" y="1339"/>
                  </a:cubicBezTo>
                  <a:cubicBezTo>
                    <a:pt x="8307" y="961"/>
                    <a:pt x="6671" y="710"/>
                    <a:pt x="4563" y="427"/>
                  </a:cubicBezTo>
                  <a:lnTo>
                    <a:pt x="4248" y="364"/>
                  </a:lnTo>
                  <a:lnTo>
                    <a:pt x="3902" y="332"/>
                  </a:lnTo>
                  <a:cubicBezTo>
                    <a:pt x="2832" y="175"/>
                    <a:pt x="1889" y="49"/>
                    <a:pt x="1196" y="18"/>
                  </a:cubicBezTo>
                  <a:cubicBezTo>
                    <a:pt x="1102" y="7"/>
                    <a:pt x="1004" y="0"/>
                    <a:pt x="9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3620800" y="4242450"/>
              <a:ext cx="119575" cy="139125"/>
            </a:xfrm>
            <a:custGeom>
              <a:avLst/>
              <a:gdLst/>
              <a:ahLst/>
              <a:cxnLst/>
              <a:rect l="l" t="t" r="r" b="b"/>
              <a:pathLst>
                <a:path w="4783" h="5565" extrusionOk="0">
                  <a:moveTo>
                    <a:pt x="4581" y="1"/>
                  </a:moveTo>
                  <a:cubicBezTo>
                    <a:pt x="4271" y="1"/>
                    <a:pt x="3564" y="1149"/>
                    <a:pt x="2486" y="2496"/>
                  </a:cubicBezTo>
                  <a:lnTo>
                    <a:pt x="2329" y="2684"/>
                  </a:lnTo>
                  <a:lnTo>
                    <a:pt x="2171" y="2905"/>
                  </a:lnTo>
                  <a:cubicBezTo>
                    <a:pt x="1039" y="4289"/>
                    <a:pt x="0" y="5233"/>
                    <a:pt x="189" y="5516"/>
                  </a:cubicBezTo>
                  <a:cubicBezTo>
                    <a:pt x="214" y="5549"/>
                    <a:pt x="257" y="5564"/>
                    <a:pt x="316" y="5564"/>
                  </a:cubicBezTo>
                  <a:cubicBezTo>
                    <a:pt x="487" y="5564"/>
                    <a:pt x="791" y="5435"/>
                    <a:pt x="1165" y="5202"/>
                  </a:cubicBezTo>
                  <a:cubicBezTo>
                    <a:pt x="1825" y="4730"/>
                    <a:pt x="2423" y="4195"/>
                    <a:pt x="2958" y="3565"/>
                  </a:cubicBezTo>
                  <a:cubicBezTo>
                    <a:pt x="3021" y="3503"/>
                    <a:pt x="3084" y="3440"/>
                    <a:pt x="3147" y="3345"/>
                  </a:cubicBezTo>
                  <a:lnTo>
                    <a:pt x="3304" y="3125"/>
                  </a:lnTo>
                  <a:cubicBezTo>
                    <a:pt x="3808" y="2496"/>
                    <a:pt x="4217" y="1803"/>
                    <a:pt x="4531" y="1048"/>
                  </a:cubicBezTo>
                  <a:cubicBezTo>
                    <a:pt x="4751" y="482"/>
                    <a:pt x="4783" y="104"/>
                    <a:pt x="4626" y="10"/>
                  </a:cubicBezTo>
                  <a:cubicBezTo>
                    <a:pt x="4612" y="4"/>
                    <a:pt x="4597" y="1"/>
                    <a:pt x="45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3799350" y="4107875"/>
              <a:ext cx="110950" cy="35750"/>
            </a:xfrm>
            <a:custGeom>
              <a:avLst/>
              <a:gdLst/>
              <a:ahLst/>
              <a:cxnLst/>
              <a:rect l="l" t="t" r="r" b="b"/>
              <a:pathLst>
                <a:path w="4438" h="1430" extrusionOk="0">
                  <a:moveTo>
                    <a:pt x="1210" y="1"/>
                  </a:moveTo>
                  <a:cubicBezTo>
                    <a:pt x="485" y="1"/>
                    <a:pt x="1" y="170"/>
                    <a:pt x="1" y="422"/>
                  </a:cubicBezTo>
                  <a:cubicBezTo>
                    <a:pt x="32" y="768"/>
                    <a:pt x="882" y="894"/>
                    <a:pt x="1920" y="1114"/>
                  </a:cubicBezTo>
                  <a:lnTo>
                    <a:pt x="2077" y="1145"/>
                  </a:lnTo>
                  <a:lnTo>
                    <a:pt x="2235" y="1177"/>
                  </a:lnTo>
                  <a:cubicBezTo>
                    <a:pt x="2915" y="1297"/>
                    <a:pt x="3480" y="1430"/>
                    <a:pt x="3842" y="1430"/>
                  </a:cubicBezTo>
                  <a:cubicBezTo>
                    <a:pt x="4050" y="1430"/>
                    <a:pt x="4191" y="1386"/>
                    <a:pt x="4248" y="1271"/>
                  </a:cubicBezTo>
                  <a:cubicBezTo>
                    <a:pt x="4437" y="957"/>
                    <a:pt x="3651" y="422"/>
                    <a:pt x="2455" y="139"/>
                  </a:cubicBezTo>
                  <a:lnTo>
                    <a:pt x="2298" y="107"/>
                  </a:lnTo>
                  <a:lnTo>
                    <a:pt x="2109" y="76"/>
                  </a:lnTo>
                  <a:cubicBezTo>
                    <a:pt x="1784" y="24"/>
                    <a:pt x="1480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>
              <a:off x="3614500" y="4045700"/>
              <a:ext cx="375250" cy="167025"/>
            </a:xfrm>
            <a:custGeom>
              <a:avLst/>
              <a:gdLst/>
              <a:ahLst/>
              <a:cxnLst/>
              <a:rect l="l" t="t" r="r" b="b"/>
              <a:pathLst>
                <a:path w="15010" h="6681" extrusionOk="0">
                  <a:moveTo>
                    <a:pt x="14453" y="0"/>
                  </a:moveTo>
                  <a:cubicBezTo>
                    <a:pt x="14066" y="0"/>
                    <a:pt x="13468" y="62"/>
                    <a:pt x="12712" y="203"/>
                  </a:cubicBezTo>
                  <a:cubicBezTo>
                    <a:pt x="10950" y="549"/>
                    <a:pt x="9220" y="1084"/>
                    <a:pt x="7552" y="1808"/>
                  </a:cubicBezTo>
                  <a:lnTo>
                    <a:pt x="6954" y="2059"/>
                  </a:lnTo>
                  <a:lnTo>
                    <a:pt x="6356" y="2311"/>
                  </a:lnTo>
                  <a:cubicBezTo>
                    <a:pt x="4689" y="3066"/>
                    <a:pt x="3147" y="4010"/>
                    <a:pt x="1668" y="5080"/>
                  </a:cubicBezTo>
                  <a:cubicBezTo>
                    <a:pt x="567" y="5898"/>
                    <a:pt x="1" y="6496"/>
                    <a:pt x="95" y="6653"/>
                  </a:cubicBezTo>
                  <a:cubicBezTo>
                    <a:pt x="110" y="6672"/>
                    <a:pt x="135" y="6681"/>
                    <a:pt x="171" y="6681"/>
                  </a:cubicBezTo>
                  <a:cubicBezTo>
                    <a:pt x="673" y="6681"/>
                    <a:pt x="3214" y="4901"/>
                    <a:pt x="6797" y="3286"/>
                  </a:cubicBezTo>
                  <a:lnTo>
                    <a:pt x="7363" y="3003"/>
                  </a:lnTo>
                  <a:lnTo>
                    <a:pt x="7961" y="2783"/>
                  </a:lnTo>
                  <a:cubicBezTo>
                    <a:pt x="11800" y="1115"/>
                    <a:pt x="15009" y="455"/>
                    <a:pt x="14946" y="108"/>
                  </a:cubicBezTo>
                  <a:cubicBezTo>
                    <a:pt x="14932" y="39"/>
                    <a:pt x="14759" y="0"/>
                    <a:pt x="144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3"/>
            <p:cNvSpPr/>
            <p:nvPr/>
          </p:nvSpPr>
          <p:spPr>
            <a:xfrm>
              <a:off x="3797775" y="3909575"/>
              <a:ext cx="135325" cy="206150"/>
            </a:xfrm>
            <a:custGeom>
              <a:avLst/>
              <a:gdLst/>
              <a:ahLst/>
              <a:cxnLst/>
              <a:rect l="l" t="t" r="r" b="b"/>
              <a:pathLst>
                <a:path w="5413" h="8246" extrusionOk="0">
                  <a:moveTo>
                    <a:pt x="5228" y="0"/>
                  </a:moveTo>
                  <a:cubicBezTo>
                    <a:pt x="5046" y="0"/>
                    <a:pt x="4701" y="339"/>
                    <a:pt x="4280" y="928"/>
                  </a:cubicBezTo>
                  <a:cubicBezTo>
                    <a:pt x="3651" y="1778"/>
                    <a:pt x="3084" y="2690"/>
                    <a:pt x="2581" y="3634"/>
                  </a:cubicBezTo>
                  <a:cubicBezTo>
                    <a:pt x="2518" y="3729"/>
                    <a:pt x="2455" y="3854"/>
                    <a:pt x="2392" y="3949"/>
                  </a:cubicBezTo>
                  <a:lnTo>
                    <a:pt x="2203" y="4263"/>
                  </a:lnTo>
                  <a:cubicBezTo>
                    <a:pt x="1574" y="5365"/>
                    <a:pt x="1039" y="6309"/>
                    <a:pt x="630" y="7001"/>
                  </a:cubicBezTo>
                  <a:cubicBezTo>
                    <a:pt x="253" y="7662"/>
                    <a:pt x="1" y="8133"/>
                    <a:pt x="127" y="8228"/>
                  </a:cubicBezTo>
                  <a:cubicBezTo>
                    <a:pt x="147" y="8240"/>
                    <a:pt x="170" y="8246"/>
                    <a:pt x="198" y="8246"/>
                  </a:cubicBezTo>
                  <a:cubicBezTo>
                    <a:pt x="390" y="8246"/>
                    <a:pt x="765" y="7964"/>
                    <a:pt x="1259" y="7441"/>
                  </a:cubicBezTo>
                  <a:cubicBezTo>
                    <a:pt x="1952" y="6623"/>
                    <a:pt x="2581" y="5742"/>
                    <a:pt x="3116" y="4798"/>
                  </a:cubicBezTo>
                  <a:lnTo>
                    <a:pt x="3273" y="4452"/>
                  </a:lnTo>
                  <a:lnTo>
                    <a:pt x="3462" y="4138"/>
                  </a:lnTo>
                  <a:cubicBezTo>
                    <a:pt x="4091" y="3005"/>
                    <a:pt x="4563" y="2029"/>
                    <a:pt x="4909" y="1306"/>
                  </a:cubicBezTo>
                  <a:cubicBezTo>
                    <a:pt x="5287" y="582"/>
                    <a:pt x="5413" y="110"/>
                    <a:pt x="5287" y="16"/>
                  </a:cubicBezTo>
                  <a:cubicBezTo>
                    <a:pt x="5270" y="6"/>
                    <a:pt x="5250" y="0"/>
                    <a:pt x="52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3696300" y="3888600"/>
              <a:ext cx="181750" cy="100200"/>
            </a:xfrm>
            <a:custGeom>
              <a:avLst/>
              <a:gdLst/>
              <a:ahLst/>
              <a:cxnLst/>
              <a:rect l="l" t="t" r="r" b="b"/>
              <a:pathLst>
                <a:path w="7270" h="4008" extrusionOk="0">
                  <a:moveTo>
                    <a:pt x="7041" y="1"/>
                  </a:moveTo>
                  <a:cubicBezTo>
                    <a:pt x="6864" y="1"/>
                    <a:pt x="6535" y="193"/>
                    <a:pt x="6105" y="446"/>
                  </a:cubicBezTo>
                  <a:cubicBezTo>
                    <a:pt x="5539" y="792"/>
                    <a:pt x="4752" y="1201"/>
                    <a:pt x="3840" y="1673"/>
                  </a:cubicBezTo>
                  <a:lnTo>
                    <a:pt x="3556" y="1799"/>
                  </a:lnTo>
                  <a:lnTo>
                    <a:pt x="3273" y="1925"/>
                  </a:lnTo>
                  <a:lnTo>
                    <a:pt x="1952" y="2554"/>
                  </a:lnTo>
                  <a:cubicBezTo>
                    <a:pt x="1574" y="2774"/>
                    <a:pt x="1197" y="2963"/>
                    <a:pt x="913" y="3120"/>
                  </a:cubicBezTo>
                  <a:cubicBezTo>
                    <a:pt x="347" y="3466"/>
                    <a:pt x="1" y="3718"/>
                    <a:pt x="64" y="3907"/>
                  </a:cubicBezTo>
                  <a:cubicBezTo>
                    <a:pt x="91" y="3975"/>
                    <a:pt x="189" y="4008"/>
                    <a:pt x="344" y="4008"/>
                  </a:cubicBezTo>
                  <a:cubicBezTo>
                    <a:pt x="549" y="4008"/>
                    <a:pt x="853" y="3951"/>
                    <a:pt x="1228" y="3844"/>
                  </a:cubicBezTo>
                  <a:cubicBezTo>
                    <a:pt x="1543" y="3718"/>
                    <a:pt x="1920" y="3624"/>
                    <a:pt x="2361" y="3435"/>
                  </a:cubicBezTo>
                  <a:cubicBezTo>
                    <a:pt x="2770" y="3278"/>
                    <a:pt x="3242" y="3120"/>
                    <a:pt x="3714" y="2868"/>
                  </a:cubicBezTo>
                  <a:lnTo>
                    <a:pt x="4028" y="2743"/>
                  </a:lnTo>
                  <a:lnTo>
                    <a:pt x="4312" y="2585"/>
                  </a:lnTo>
                  <a:cubicBezTo>
                    <a:pt x="5130" y="2176"/>
                    <a:pt x="5885" y="1673"/>
                    <a:pt x="6577" y="1044"/>
                  </a:cubicBezTo>
                  <a:cubicBezTo>
                    <a:pt x="7080" y="540"/>
                    <a:pt x="7269" y="163"/>
                    <a:pt x="7143" y="37"/>
                  </a:cubicBezTo>
                  <a:cubicBezTo>
                    <a:pt x="7119" y="12"/>
                    <a:pt x="7084" y="1"/>
                    <a:pt x="70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>
              <a:off x="3693950" y="3659650"/>
              <a:ext cx="256450" cy="314050"/>
            </a:xfrm>
            <a:custGeom>
              <a:avLst/>
              <a:gdLst/>
              <a:ahLst/>
              <a:cxnLst/>
              <a:rect l="l" t="t" r="r" b="b"/>
              <a:pathLst>
                <a:path w="10258" h="12562" extrusionOk="0">
                  <a:moveTo>
                    <a:pt x="10073" y="1"/>
                  </a:moveTo>
                  <a:cubicBezTo>
                    <a:pt x="9706" y="1"/>
                    <a:pt x="8239" y="2769"/>
                    <a:pt x="5758" y="5954"/>
                  </a:cubicBezTo>
                  <a:cubicBezTo>
                    <a:pt x="5633" y="6111"/>
                    <a:pt x="5507" y="6269"/>
                    <a:pt x="5381" y="6457"/>
                  </a:cubicBezTo>
                  <a:lnTo>
                    <a:pt x="5003" y="6929"/>
                  </a:lnTo>
                  <a:cubicBezTo>
                    <a:pt x="2392" y="10170"/>
                    <a:pt x="1" y="12278"/>
                    <a:pt x="221" y="12530"/>
                  </a:cubicBezTo>
                  <a:cubicBezTo>
                    <a:pt x="234" y="12551"/>
                    <a:pt x="258" y="12561"/>
                    <a:pt x="292" y="12561"/>
                  </a:cubicBezTo>
                  <a:cubicBezTo>
                    <a:pt x="515" y="12561"/>
                    <a:pt x="1178" y="12133"/>
                    <a:pt x="2077" y="11397"/>
                  </a:cubicBezTo>
                  <a:cubicBezTo>
                    <a:pt x="3430" y="10265"/>
                    <a:pt x="4689" y="8974"/>
                    <a:pt x="5790" y="7590"/>
                  </a:cubicBezTo>
                  <a:lnTo>
                    <a:pt x="6199" y="7087"/>
                  </a:lnTo>
                  <a:lnTo>
                    <a:pt x="6577" y="6583"/>
                  </a:lnTo>
                  <a:cubicBezTo>
                    <a:pt x="7678" y="5167"/>
                    <a:pt x="8622" y="3657"/>
                    <a:pt x="9440" y="2084"/>
                  </a:cubicBezTo>
                  <a:cubicBezTo>
                    <a:pt x="10038" y="857"/>
                    <a:pt x="10258" y="102"/>
                    <a:pt x="10101" y="7"/>
                  </a:cubicBezTo>
                  <a:cubicBezTo>
                    <a:pt x="10092" y="3"/>
                    <a:pt x="10083" y="1"/>
                    <a:pt x="100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>
              <a:off x="3775750" y="3678650"/>
              <a:ext cx="64525" cy="220325"/>
            </a:xfrm>
            <a:custGeom>
              <a:avLst/>
              <a:gdLst/>
              <a:ahLst/>
              <a:cxnLst/>
              <a:rect l="l" t="t" r="r" b="b"/>
              <a:pathLst>
                <a:path w="2581" h="8813" extrusionOk="0">
                  <a:moveTo>
                    <a:pt x="2218" y="1"/>
                  </a:moveTo>
                  <a:cubicBezTo>
                    <a:pt x="1906" y="1"/>
                    <a:pt x="1500" y="1740"/>
                    <a:pt x="882" y="3935"/>
                  </a:cubicBezTo>
                  <a:cubicBezTo>
                    <a:pt x="850" y="4061"/>
                    <a:pt x="819" y="4187"/>
                    <a:pt x="787" y="4281"/>
                  </a:cubicBezTo>
                  <a:lnTo>
                    <a:pt x="693" y="4628"/>
                  </a:lnTo>
                  <a:cubicBezTo>
                    <a:pt x="567" y="5162"/>
                    <a:pt x="410" y="5697"/>
                    <a:pt x="284" y="6201"/>
                  </a:cubicBezTo>
                  <a:cubicBezTo>
                    <a:pt x="190" y="6641"/>
                    <a:pt x="95" y="7082"/>
                    <a:pt x="64" y="7554"/>
                  </a:cubicBezTo>
                  <a:cubicBezTo>
                    <a:pt x="1" y="8340"/>
                    <a:pt x="158" y="8812"/>
                    <a:pt x="347" y="8812"/>
                  </a:cubicBezTo>
                  <a:cubicBezTo>
                    <a:pt x="536" y="8781"/>
                    <a:pt x="599" y="8372"/>
                    <a:pt x="819" y="7680"/>
                  </a:cubicBezTo>
                  <a:cubicBezTo>
                    <a:pt x="913" y="7333"/>
                    <a:pt x="1039" y="6924"/>
                    <a:pt x="1196" y="6452"/>
                  </a:cubicBezTo>
                  <a:cubicBezTo>
                    <a:pt x="1385" y="6012"/>
                    <a:pt x="1543" y="5477"/>
                    <a:pt x="1731" y="4879"/>
                  </a:cubicBezTo>
                  <a:cubicBezTo>
                    <a:pt x="1763" y="4785"/>
                    <a:pt x="1763" y="4659"/>
                    <a:pt x="1794" y="4533"/>
                  </a:cubicBezTo>
                  <a:lnTo>
                    <a:pt x="1889" y="4219"/>
                  </a:lnTo>
                  <a:cubicBezTo>
                    <a:pt x="2486" y="1890"/>
                    <a:pt x="2581" y="34"/>
                    <a:pt x="2235" y="2"/>
                  </a:cubicBezTo>
                  <a:cubicBezTo>
                    <a:pt x="2229" y="1"/>
                    <a:pt x="2224" y="1"/>
                    <a:pt x="22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3666425" y="3624350"/>
              <a:ext cx="59025" cy="295075"/>
            </a:xfrm>
            <a:custGeom>
              <a:avLst/>
              <a:gdLst/>
              <a:ahLst/>
              <a:cxnLst/>
              <a:rect l="l" t="t" r="r" b="b"/>
              <a:pathLst>
                <a:path w="2361" h="11803" extrusionOk="0">
                  <a:moveTo>
                    <a:pt x="366" y="1"/>
                  </a:moveTo>
                  <a:cubicBezTo>
                    <a:pt x="359" y="1"/>
                    <a:pt x="353" y="1"/>
                    <a:pt x="346" y="3"/>
                  </a:cubicBezTo>
                  <a:cubicBezTo>
                    <a:pt x="0" y="98"/>
                    <a:pt x="472" y="2426"/>
                    <a:pt x="881" y="5478"/>
                  </a:cubicBezTo>
                  <a:cubicBezTo>
                    <a:pt x="881" y="5635"/>
                    <a:pt x="913" y="5761"/>
                    <a:pt x="944" y="5919"/>
                  </a:cubicBezTo>
                  <a:cubicBezTo>
                    <a:pt x="944" y="6076"/>
                    <a:pt x="976" y="6233"/>
                    <a:pt x="976" y="6391"/>
                  </a:cubicBezTo>
                  <a:cubicBezTo>
                    <a:pt x="1385" y="9443"/>
                    <a:pt x="1479" y="11802"/>
                    <a:pt x="1825" y="11802"/>
                  </a:cubicBezTo>
                  <a:cubicBezTo>
                    <a:pt x="2171" y="11802"/>
                    <a:pt x="2360" y="9380"/>
                    <a:pt x="2014" y="6265"/>
                  </a:cubicBezTo>
                  <a:cubicBezTo>
                    <a:pt x="2014" y="6107"/>
                    <a:pt x="1983" y="5950"/>
                    <a:pt x="1983" y="5793"/>
                  </a:cubicBezTo>
                  <a:cubicBezTo>
                    <a:pt x="1951" y="5635"/>
                    <a:pt x="1920" y="5478"/>
                    <a:pt x="1920" y="5321"/>
                  </a:cubicBezTo>
                  <a:cubicBezTo>
                    <a:pt x="1488" y="2268"/>
                    <a:pt x="693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3614500" y="3768675"/>
              <a:ext cx="105425" cy="137775"/>
            </a:xfrm>
            <a:custGeom>
              <a:avLst/>
              <a:gdLst/>
              <a:ahLst/>
              <a:cxnLst/>
              <a:rect l="l" t="t" r="r" b="b"/>
              <a:pathLst>
                <a:path w="4217" h="5511" extrusionOk="0">
                  <a:moveTo>
                    <a:pt x="200" y="0"/>
                  </a:moveTo>
                  <a:cubicBezTo>
                    <a:pt x="173" y="0"/>
                    <a:pt x="149" y="6"/>
                    <a:pt x="127" y="20"/>
                  </a:cubicBezTo>
                  <a:cubicBezTo>
                    <a:pt x="1" y="114"/>
                    <a:pt x="32" y="460"/>
                    <a:pt x="252" y="995"/>
                  </a:cubicBezTo>
                  <a:cubicBezTo>
                    <a:pt x="536" y="1687"/>
                    <a:pt x="882" y="2348"/>
                    <a:pt x="1291" y="2977"/>
                  </a:cubicBezTo>
                  <a:lnTo>
                    <a:pt x="1448" y="3229"/>
                  </a:lnTo>
                  <a:lnTo>
                    <a:pt x="1605" y="3449"/>
                  </a:lnTo>
                  <a:cubicBezTo>
                    <a:pt x="2046" y="4079"/>
                    <a:pt x="2549" y="4645"/>
                    <a:pt x="3179" y="5117"/>
                  </a:cubicBezTo>
                  <a:cubicBezTo>
                    <a:pt x="3531" y="5375"/>
                    <a:pt x="3813" y="5511"/>
                    <a:pt x="3972" y="5511"/>
                  </a:cubicBezTo>
                  <a:cubicBezTo>
                    <a:pt x="4027" y="5511"/>
                    <a:pt x="4067" y="5495"/>
                    <a:pt x="4091" y="5463"/>
                  </a:cubicBezTo>
                  <a:cubicBezTo>
                    <a:pt x="4217" y="5306"/>
                    <a:pt x="4028" y="5023"/>
                    <a:pt x="3713" y="4582"/>
                  </a:cubicBezTo>
                  <a:cubicBezTo>
                    <a:pt x="3367" y="4142"/>
                    <a:pt x="2927" y="3544"/>
                    <a:pt x="2455" y="2851"/>
                  </a:cubicBezTo>
                  <a:lnTo>
                    <a:pt x="2298" y="2631"/>
                  </a:lnTo>
                  <a:lnTo>
                    <a:pt x="2172" y="2411"/>
                  </a:lnTo>
                  <a:cubicBezTo>
                    <a:pt x="1668" y="1719"/>
                    <a:pt x="1291" y="1058"/>
                    <a:pt x="913" y="618"/>
                  </a:cubicBezTo>
                  <a:cubicBezTo>
                    <a:pt x="616" y="239"/>
                    <a:pt x="365" y="0"/>
                    <a:pt x="2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>
              <a:off x="3536625" y="3680950"/>
              <a:ext cx="147900" cy="302750"/>
            </a:xfrm>
            <a:custGeom>
              <a:avLst/>
              <a:gdLst/>
              <a:ahLst/>
              <a:cxnLst/>
              <a:rect l="l" t="t" r="r" b="b"/>
              <a:pathLst>
                <a:path w="5916" h="12110" extrusionOk="0">
                  <a:moveTo>
                    <a:pt x="424" y="1"/>
                  </a:moveTo>
                  <a:cubicBezTo>
                    <a:pt x="353" y="1"/>
                    <a:pt x="216" y="157"/>
                    <a:pt x="158" y="445"/>
                  </a:cubicBezTo>
                  <a:cubicBezTo>
                    <a:pt x="32" y="917"/>
                    <a:pt x="1" y="1389"/>
                    <a:pt x="95" y="1861"/>
                  </a:cubicBezTo>
                  <a:cubicBezTo>
                    <a:pt x="221" y="2522"/>
                    <a:pt x="378" y="3183"/>
                    <a:pt x="567" y="3812"/>
                  </a:cubicBezTo>
                  <a:cubicBezTo>
                    <a:pt x="819" y="4567"/>
                    <a:pt x="1071" y="5354"/>
                    <a:pt x="1417" y="6172"/>
                  </a:cubicBezTo>
                  <a:lnTo>
                    <a:pt x="1637" y="6675"/>
                  </a:lnTo>
                  <a:cubicBezTo>
                    <a:pt x="1700" y="6832"/>
                    <a:pt x="1794" y="6990"/>
                    <a:pt x="1857" y="7147"/>
                  </a:cubicBezTo>
                  <a:cubicBezTo>
                    <a:pt x="2518" y="8532"/>
                    <a:pt x="3336" y="9822"/>
                    <a:pt x="4343" y="10954"/>
                  </a:cubicBezTo>
                  <a:cubicBezTo>
                    <a:pt x="5008" y="11703"/>
                    <a:pt x="5527" y="12109"/>
                    <a:pt x="5727" y="12109"/>
                  </a:cubicBezTo>
                  <a:cubicBezTo>
                    <a:pt x="5754" y="12109"/>
                    <a:pt x="5775" y="12102"/>
                    <a:pt x="5790" y="12087"/>
                  </a:cubicBezTo>
                  <a:cubicBezTo>
                    <a:pt x="5916" y="11961"/>
                    <a:pt x="5538" y="11395"/>
                    <a:pt x="4941" y="10482"/>
                  </a:cubicBezTo>
                  <a:cubicBezTo>
                    <a:pt x="4123" y="9287"/>
                    <a:pt x="3430" y="8028"/>
                    <a:pt x="2833" y="6707"/>
                  </a:cubicBezTo>
                  <a:cubicBezTo>
                    <a:pt x="2738" y="6549"/>
                    <a:pt x="2675" y="6392"/>
                    <a:pt x="2612" y="6235"/>
                  </a:cubicBezTo>
                  <a:cubicBezTo>
                    <a:pt x="2549" y="6077"/>
                    <a:pt x="2455" y="5920"/>
                    <a:pt x="2392" y="5763"/>
                  </a:cubicBezTo>
                  <a:cubicBezTo>
                    <a:pt x="2046" y="4976"/>
                    <a:pt x="1763" y="4221"/>
                    <a:pt x="1480" y="3529"/>
                  </a:cubicBezTo>
                  <a:cubicBezTo>
                    <a:pt x="1228" y="2837"/>
                    <a:pt x="976" y="2207"/>
                    <a:pt x="850" y="1704"/>
                  </a:cubicBezTo>
                  <a:cubicBezTo>
                    <a:pt x="504" y="697"/>
                    <a:pt x="630" y="68"/>
                    <a:pt x="441" y="5"/>
                  </a:cubicBezTo>
                  <a:cubicBezTo>
                    <a:pt x="436" y="2"/>
                    <a:pt x="430" y="1"/>
                    <a:pt x="4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3"/>
            <p:cNvSpPr/>
            <p:nvPr/>
          </p:nvSpPr>
          <p:spPr>
            <a:xfrm>
              <a:off x="3527200" y="3906800"/>
              <a:ext cx="119575" cy="263400"/>
            </a:xfrm>
            <a:custGeom>
              <a:avLst/>
              <a:gdLst/>
              <a:ahLst/>
              <a:cxnLst/>
              <a:rect l="l" t="t" r="r" b="b"/>
              <a:pathLst>
                <a:path w="4783" h="10536" extrusionOk="0">
                  <a:moveTo>
                    <a:pt x="283" y="1"/>
                  </a:moveTo>
                  <a:cubicBezTo>
                    <a:pt x="126" y="1"/>
                    <a:pt x="0" y="599"/>
                    <a:pt x="32" y="1574"/>
                  </a:cubicBezTo>
                  <a:cubicBezTo>
                    <a:pt x="95" y="2896"/>
                    <a:pt x="346" y="4186"/>
                    <a:pt x="818" y="5413"/>
                  </a:cubicBezTo>
                  <a:lnTo>
                    <a:pt x="1007" y="5853"/>
                  </a:lnTo>
                  <a:lnTo>
                    <a:pt x="1196" y="6294"/>
                  </a:lnTo>
                  <a:cubicBezTo>
                    <a:pt x="1731" y="7489"/>
                    <a:pt x="2454" y="8591"/>
                    <a:pt x="3335" y="9566"/>
                  </a:cubicBezTo>
                  <a:cubicBezTo>
                    <a:pt x="3934" y="10192"/>
                    <a:pt x="4368" y="10535"/>
                    <a:pt x="4556" y="10535"/>
                  </a:cubicBezTo>
                  <a:cubicBezTo>
                    <a:pt x="4585" y="10535"/>
                    <a:pt x="4608" y="10527"/>
                    <a:pt x="4625" y="10510"/>
                  </a:cubicBezTo>
                  <a:cubicBezTo>
                    <a:pt x="4783" y="10384"/>
                    <a:pt x="4437" y="9881"/>
                    <a:pt x="3933" y="9094"/>
                  </a:cubicBezTo>
                  <a:cubicBezTo>
                    <a:pt x="3241" y="8087"/>
                    <a:pt x="2643" y="6986"/>
                    <a:pt x="2140" y="5853"/>
                  </a:cubicBezTo>
                  <a:lnTo>
                    <a:pt x="1951" y="5476"/>
                  </a:lnTo>
                  <a:cubicBezTo>
                    <a:pt x="1920" y="5350"/>
                    <a:pt x="1857" y="5224"/>
                    <a:pt x="1825" y="5067"/>
                  </a:cubicBezTo>
                  <a:cubicBezTo>
                    <a:pt x="1385" y="3902"/>
                    <a:pt x="1039" y="2707"/>
                    <a:pt x="787" y="1511"/>
                  </a:cubicBezTo>
                  <a:cubicBezTo>
                    <a:pt x="598" y="599"/>
                    <a:pt x="472" y="1"/>
                    <a:pt x="2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3403700" y="3943675"/>
              <a:ext cx="154200" cy="94500"/>
            </a:xfrm>
            <a:custGeom>
              <a:avLst/>
              <a:gdLst/>
              <a:ahLst/>
              <a:cxnLst/>
              <a:rect l="l" t="t" r="r" b="b"/>
              <a:pathLst>
                <a:path w="6168" h="3780" extrusionOk="0">
                  <a:moveTo>
                    <a:pt x="539" y="1"/>
                  </a:moveTo>
                  <a:cubicBezTo>
                    <a:pt x="273" y="1"/>
                    <a:pt x="115" y="62"/>
                    <a:pt x="95" y="162"/>
                  </a:cubicBezTo>
                  <a:cubicBezTo>
                    <a:pt x="0" y="508"/>
                    <a:pt x="1322" y="917"/>
                    <a:pt x="2769" y="1861"/>
                  </a:cubicBezTo>
                  <a:lnTo>
                    <a:pt x="2989" y="2018"/>
                  </a:lnTo>
                  <a:lnTo>
                    <a:pt x="3210" y="2144"/>
                  </a:lnTo>
                  <a:cubicBezTo>
                    <a:pt x="3933" y="2648"/>
                    <a:pt x="4594" y="3120"/>
                    <a:pt x="5098" y="3434"/>
                  </a:cubicBezTo>
                  <a:cubicBezTo>
                    <a:pt x="5464" y="3640"/>
                    <a:pt x="5747" y="3780"/>
                    <a:pt x="5922" y="3780"/>
                  </a:cubicBezTo>
                  <a:cubicBezTo>
                    <a:pt x="5988" y="3780"/>
                    <a:pt x="6039" y="3760"/>
                    <a:pt x="6073" y="3717"/>
                  </a:cubicBezTo>
                  <a:cubicBezTo>
                    <a:pt x="6167" y="3592"/>
                    <a:pt x="5979" y="3277"/>
                    <a:pt x="5601" y="2836"/>
                  </a:cubicBezTo>
                  <a:cubicBezTo>
                    <a:pt x="5035" y="2270"/>
                    <a:pt x="4468" y="1735"/>
                    <a:pt x="3808" y="1295"/>
                  </a:cubicBezTo>
                  <a:lnTo>
                    <a:pt x="3587" y="1137"/>
                  </a:lnTo>
                  <a:lnTo>
                    <a:pt x="3336" y="980"/>
                  </a:lnTo>
                  <a:cubicBezTo>
                    <a:pt x="2643" y="540"/>
                    <a:pt x="1888" y="256"/>
                    <a:pt x="1102" y="68"/>
                  </a:cubicBezTo>
                  <a:cubicBezTo>
                    <a:pt x="882" y="21"/>
                    <a:pt x="692" y="1"/>
                    <a:pt x="5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3"/>
            <p:cNvSpPr/>
            <p:nvPr/>
          </p:nvSpPr>
          <p:spPr>
            <a:xfrm>
              <a:off x="3342350" y="4031875"/>
              <a:ext cx="190375" cy="372025"/>
            </a:xfrm>
            <a:custGeom>
              <a:avLst/>
              <a:gdLst/>
              <a:ahLst/>
              <a:cxnLst/>
              <a:rect l="l" t="t" r="r" b="b"/>
              <a:pathLst>
                <a:path w="7615" h="14881" extrusionOk="0">
                  <a:moveTo>
                    <a:pt x="220" y="1"/>
                  </a:moveTo>
                  <a:cubicBezTo>
                    <a:pt x="63" y="1"/>
                    <a:pt x="0" y="882"/>
                    <a:pt x="158" y="2298"/>
                  </a:cubicBezTo>
                  <a:cubicBezTo>
                    <a:pt x="409" y="4154"/>
                    <a:pt x="944" y="5979"/>
                    <a:pt x="1731" y="7709"/>
                  </a:cubicBezTo>
                  <a:cubicBezTo>
                    <a:pt x="1825" y="7930"/>
                    <a:pt x="1919" y="8118"/>
                    <a:pt x="2014" y="8339"/>
                  </a:cubicBezTo>
                  <a:lnTo>
                    <a:pt x="2329" y="8936"/>
                  </a:lnTo>
                  <a:cubicBezTo>
                    <a:pt x="3210" y="10604"/>
                    <a:pt x="4311" y="12146"/>
                    <a:pt x="5632" y="13499"/>
                  </a:cubicBezTo>
                  <a:cubicBezTo>
                    <a:pt x="6517" y="14384"/>
                    <a:pt x="7184" y="14880"/>
                    <a:pt x="7417" y="14880"/>
                  </a:cubicBezTo>
                  <a:cubicBezTo>
                    <a:pt x="7449" y="14880"/>
                    <a:pt x="7473" y="14871"/>
                    <a:pt x="7489" y="14852"/>
                  </a:cubicBezTo>
                  <a:cubicBezTo>
                    <a:pt x="7614" y="14726"/>
                    <a:pt x="7048" y="14065"/>
                    <a:pt x="6199" y="12995"/>
                  </a:cubicBezTo>
                  <a:cubicBezTo>
                    <a:pt x="5066" y="11579"/>
                    <a:pt x="4091" y="10038"/>
                    <a:pt x="3241" y="8433"/>
                  </a:cubicBezTo>
                  <a:lnTo>
                    <a:pt x="2958" y="7867"/>
                  </a:lnTo>
                  <a:cubicBezTo>
                    <a:pt x="2863" y="7678"/>
                    <a:pt x="2769" y="7489"/>
                    <a:pt x="2675" y="7300"/>
                  </a:cubicBezTo>
                  <a:cubicBezTo>
                    <a:pt x="1951" y="5633"/>
                    <a:pt x="1353" y="3902"/>
                    <a:pt x="913" y="2140"/>
                  </a:cubicBezTo>
                  <a:cubicBezTo>
                    <a:pt x="598" y="819"/>
                    <a:pt x="409" y="1"/>
                    <a:pt x="2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3"/>
            <p:cNvSpPr/>
            <p:nvPr/>
          </p:nvSpPr>
          <p:spPr>
            <a:xfrm>
              <a:off x="3393475" y="4064875"/>
              <a:ext cx="38575" cy="215750"/>
            </a:xfrm>
            <a:custGeom>
              <a:avLst/>
              <a:gdLst/>
              <a:ahLst/>
              <a:cxnLst/>
              <a:rect l="l" t="t" r="r" b="b"/>
              <a:pathLst>
                <a:path w="1543" h="8630" extrusionOk="0">
                  <a:moveTo>
                    <a:pt x="1149" y="0"/>
                  </a:moveTo>
                  <a:cubicBezTo>
                    <a:pt x="1017" y="0"/>
                    <a:pt x="746" y="375"/>
                    <a:pt x="504" y="1041"/>
                  </a:cubicBezTo>
                  <a:cubicBezTo>
                    <a:pt x="221" y="1984"/>
                    <a:pt x="32" y="2960"/>
                    <a:pt x="0" y="3967"/>
                  </a:cubicBezTo>
                  <a:lnTo>
                    <a:pt x="0" y="4313"/>
                  </a:lnTo>
                  <a:lnTo>
                    <a:pt x="0" y="4659"/>
                  </a:lnTo>
                  <a:cubicBezTo>
                    <a:pt x="32" y="5634"/>
                    <a:pt x="158" y="6610"/>
                    <a:pt x="441" y="7554"/>
                  </a:cubicBezTo>
                  <a:cubicBezTo>
                    <a:pt x="646" y="8228"/>
                    <a:pt x="879" y="8630"/>
                    <a:pt x="1037" y="8630"/>
                  </a:cubicBezTo>
                  <a:cubicBezTo>
                    <a:pt x="1048" y="8630"/>
                    <a:pt x="1060" y="8628"/>
                    <a:pt x="1070" y="8623"/>
                  </a:cubicBezTo>
                  <a:cubicBezTo>
                    <a:pt x="1416" y="8529"/>
                    <a:pt x="1070" y="6861"/>
                    <a:pt x="1070" y="4659"/>
                  </a:cubicBezTo>
                  <a:lnTo>
                    <a:pt x="1070" y="4313"/>
                  </a:lnTo>
                  <a:lnTo>
                    <a:pt x="1070" y="3998"/>
                  </a:lnTo>
                  <a:cubicBezTo>
                    <a:pt x="1102" y="1796"/>
                    <a:pt x="1542" y="128"/>
                    <a:pt x="1165" y="2"/>
                  </a:cubicBezTo>
                  <a:cubicBezTo>
                    <a:pt x="1160" y="1"/>
                    <a:pt x="1155" y="0"/>
                    <a:pt x="1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3"/>
            <p:cNvSpPr/>
            <p:nvPr/>
          </p:nvSpPr>
          <p:spPr>
            <a:xfrm>
              <a:off x="3447750" y="4192350"/>
              <a:ext cx="34625" cy="138175"/>
            </a:xfrm>
            <a:custGeom>
              <a:avLst/>
              <a:gdLst/>
              <a:ahLst/>
              <a:cxnLst/>
              <a:rect l="l" t="t" r="r" b="b"/>
              <a:pathLst>
                <a:path w="1385" h="5527" extrusionOk="0">
                  <a:moveTo>
                    <a:pt x="1070" y="0"/>
                  </a:moveTo>
                  <a:cubicBezTo>
                    <a:pt x="913" y="0"/>
                    <a:pt x="787" y="252"/>
                    <a:pt x="630" y="693"/>
                  </a:cubicBezTo>
                  <a:cubicBezTo>
                    <a:pt x="441" y="1259"/>
                    <a:pt x="284" y="1857"/>
                    <a:pt x="158" y="2455"/>
                  </a:cubicBezTo>
                  <a:lnTo>
                    <a:pt x="126" y="2675"/>
                  </a:lnTo>
                  <a:lnTo>
                    <a:pt x="95" y="2895"/>
                  </a:lnTo>
                  <a:cubicBezTo>
                    <a:pt x="0" y="3556"/>
                    <a:pt x="32" y="4217"/>
                    <a:pt x="221" y="4877"/>
                  </a:cubicBezTo>
                  <a:cubicBezTo>
                    <a:pt x="383" y="5283"/>
                    <a:pt x="569" y="5526"/>
                    <a:pt x="737" y="5526"/>
                  </a:cubicBezTo>
                  <a:cubicBezTo>
                    <a:pt x="765" y="5526"/>
                    <a:pt x="792" y="5520"/>
                    <a:pt x="818" y="5507"/>
                  </a:cubicBezTo>
                  <a:cubicBezTo>
                    <a:pt x="976" y="5444"/>
                    <a:pt x="976" y="5160"/>
                    <a:pt x="976" y="4720"/>
                  </a:cubicBezTo>
                  <a:cubicBezTo>
                    <a:pt x="976" y="4154"/>
                    <a:pt x="1039" y="3587"/>
                    <a:pt x="1133" y="3052"/>
                  </a:cubicBezTo>
                  <a:cubicBezTo>
                    <a:pt x="1133" y="2958"/>
                    <a:pt x="1165" y="2895"/>
                    <a:pt x="1165" y="2832"/>
                  </a:cubicBezTo>
                  <a:lnTo>
                    <a:pt x="1196" y="2643"/>
                  </a:lnTo>
                  <a:cubicBezTo>
                    <a:pt x="1322" y="2014"/>
                    <a:pt x="1385" y="1385"/>
                    <a:pt x="1385" y="787"/>
                  </a:cubicBezTo>
                  <a:cubicBezTo>
                    <a:pt x="1385" y="284"/>
                    <a:pt x="1259" y="0"/>
                    <a:pt x="1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3"/>
            <p:cNvSpPr/>
            <p:nvPr/>
          </p:nvSpPr>
          <p:spPr>
            <a:xfrm>
              <a:off x="3277850" y="4256050"/>
              <a:ext cx="179350" cy="65375"/>
            </a:xfrm>
            <a:custGeom>
              <a:avLst/>
              <a:gdLst/>
              <a:ahLst/>
              <a:cxnLst/>
              <a:rect l="l" t="t" r="r" b="b"/>
              <a:pathLst>
                <a:path w="7174" h="2615" extrusionOk="0">
                  <a:moveTo>
                    <a:pt x="1070" y="1"/>
                  </a:moveTo>
                  <a:cubicBezTo>
                    <a:pt x="378" y="1"/>
                    <a:pt x="0" y="221"/>
                    <a:pt x="32" y="379"/>
                  </a:cubicBezTo>
                  <a:cubicBezTo>
                    <a:pt x="63" y="536"/>
                    <a:pt x="441" y="599"/>
                    <a:pt x="976" y="756"/>
                  </a:cubicBezTo>
                  <a:cubicBezTo>
                    <a:pt x="1731" y="945"/>
                    <a:pt x="2454" y="1197"/>
                    <a:pt x="3178" y="1480"/>
                  </a:cubicBezTo>
                  <a:lnTo>
                    <a:pt x="3461" y="1574"/>
                  </a:lnTo>
                  <a:lnTo>
                    <a:pt x="3713" y="1700"/>
                  </a:lnTo>
                  <a:cubicBezTo>
                    <a:pt x="5128" y="2196"/>
                    <a:pt x="6268" y="2614"/>
                    <a:pt x="6764" y="2614"/>
                  </a:cubicBezTo>
                  <a:cubicBezTo>
                    <a:pt x="6897" y="2614"/>
                    <a:pt x="6983" y="2584"/>
                    <a:pt x="7017" y="2518"/>
                  </a:cubicBezTo>
                  <a:cubicBezTo>
                    <a:pt x="7174" y="2203"/>
                    <a:pt x="5915" y="1417"/>
                    <a:pt x="4090" y="693"/>
                  </a:cubicBezTo>
                  <a:lnTo>
                    <a:pt x="3807" y="599"/>
                  </a:lnTo>
                  <a:lnTo>
                    <a:pt x="3524" y="504"/>
                  </a:lnTo>
                  <a:cubicBezTo>
                    <a:pt x="2738" y="190"/>
                    <a:pt x="1919" y="1"/>
                    <a:pt x="10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3"/>
            <p:cNvSpPr/>
            <p:nvPr/>
          </p:nvSpPr>
          <p:spPr>
            <a:xfrm>
              <a:off x="3399775" y="3688925"/>
              <a:ext cx="368925" cy="948700"/>
            </a:xfrm>
            <a:custGeom>
              <a:avLst/>
              <a:gdLst/>
              <a:ahLst/>
              <a:cxnLst/>
              <a:rect l="l" t="t" r="r" b="b"/>
              <a:pathLst>
                <a:path w="14757" h="37948" extrusionOk="0">
                  <a:moveTo>
                    <a:pt x="14662" y="0"/>
                  </a:moveTo>
                  <a:cubicBezTo>
                    <a:pt x="14568" y="0"/>
                    <a:pt x="14411" y="472"/>
                    <a:pt x="14190" y="1385"/>
                  </a:cubicBezTo>
                  <a:cubicBezTo>
                    <a:pt x="13939" y="2297"/>
                    <a:pt x="13655" y="3619"/>
                    <a:pt x="13246" y="5255"/>
                  </a:cubicBezTo>
                  <a:cubicBezTo>
                    <a:pt x="12806" y="6891"/>
                    <a:pt x="12302" y="8842"/>
                    <a:pt x="11673" y="11013"/>
                  </a:cubicBezTo>
                  <a:cubicBezTo>
                    <a:pt x="11012" y="13152"/>
                    <a:pt x="10226" y="15544"/>
                    <a:pt x="9313" y="18029"/>
                  </a:cubicBezTo>
                  <a:cubicBezTo>
                    <a:pt x="9125" y="18533"/>
                    <a:pt x="8936" y="19036"/>
                    <a:pt x="8747" y="19508"/>
                  </a:cubicBezTo>
                  <a:cubicBezTo>
                    <a:pt x="8558" y="20011"/>
                    <a:pt x="8369" y="20483"/>
                    <a:pt x="8149" y="20987"/>
                  </a:cubicBezTo>
                  <a:cubicBezTo>
                    <a:pt x="6482" y="25109"/>
                    <a:pt x="4625" y="29168"/>
                    <a:pt x="2517" y="33101"/>
                  </a:cubicBezTo>
                  <a:lnTo>
                    <a:pt x="629" y="36593"/>
                  </a:lnTo>
                  <a:cubicBezTo>
                    <a:pt x="220" y="37411"/>
                    <a:pt x="0" y="37914"/>
                    <a:pt x="94" y="37946"/>
                  </a:cubicBezTo>
                  <a:cubicBezTo>
                    <a:pt x="97" y="37947"/>
                    <a:pt x="99" y="37948"/>
                    <a:pt x="102" y="37948"/>
                  </a:cubicBezTo>
                  <a:cubicBezTo>
                    <a:pt x="180" y="37948"/>
                    <a:pt x="492" y="37541"/>
                    <a:pt x="1038" y="36813"/>
                  </a:cubicBezTo>
                  <a:cubicBezTo>
                    <a:pt x="1573" y="36058"/>
                    <a:pt x="2297" y="34894"/>
                    <a:pt x="3178" y="33447"/>
                  </a:cubicBezTo>
                  <a:cubicBezTo>
                    <a:pt x="5475" y="29577"/>
                    <a:pt x="7457" y="25549"/>
                    <a:pt x="9156" y="21364"/>
                  </a:cubicBezTo>
                  <a:lnTo>
                    <a:pt x="9754" y="19886"/>
                  </a:lnTo>
                  <a:lnTo>
                    <a:pt x="10289" y="18375"/>
                  </a:lnTo>
                  <a:cubicBezTo>
                    <a:pt x="11233" y="15858"/>
                    <a:pt x="11988" y="13467"/>
                    <a:pt x="12586" y="11265"/>
                  </a:cubicBezTo>
                  <a:cubicBezTo>
                    <a:pt x="13183" y="9062"/>
                    <a:pt x="13655" y="7080"/>
                    <a:pt x="13970" y="5412"/>
                  </a:cubicBezTo>
                  <a:cubicBezTo>
                    <a:pt x="14285" y="3745"/>
                    <a:pt x="14505" y="2423"/>
                    <a:pt x="14631" y="1479"/>
                  </a:cubicBezTo>
                  <a:cubicBezTo>
                    <a:pt x="14725" y="535"/>
                    <a:pt x="14757" y="32"/>
                    <a:pt x="14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3"/>
            <p:cNvSpPr/>
            <p:nvPr/>
          </p:nvSpPr>
          <p:spPr>
            <a:xfrm>
              <a:off x="3896250" y="3621200"/>
              <a:ext cx="103400" cy="93300"/>
            </a:xfrm>
            <a:custGeom>
              <a:avLst/>
              <a:gdLst/>
              <a:ahLst/>
              <a:cxnLst/>
              <a:rect l="l" t="t" r="r" b="b"/>
              <a:pathLst>
                <a:path w="4136" h="3732" extrusionOk="0">
                  <a:moveTo>
                    <a:pt x="2047" y="1"/>
                  </a:moveTo>
                  <a:cubicBezTo>
                    <a:pt x="1063" y="1"/>
                    <a:pt x="0" y="1010"/>
                    <a:pt x="184" y="2049"/>
                  </a:cubicBezTo>
                  <a:cubicBezTo>
                    <a:pt x="247" y="2300"/>
                    <a:pt x="372" y="2552"/>
                    <a:pt x="530" y="2772"/>
                  </a:cubicBezTo>
                  <a:cubicBezTo>
                    <a:pt x="656" y="3024"/>
                    <a:pt x="844" y="3213"/>
                    <a:pt x="1065" y="3402"/>
                  </a:cubicBezTo>
                  <a:cubicBezTo>
                    <a:pt x="1285" y="3559"/>
                    <a:pt x="1537" y="3685"/>
                    <a:pt x="1851" y="3716"/>
                  </a:cubicBezTo>
                  <a:cubicBezTo>
                    <a:pt x="1932" y="3727"/>
                    <a:pt x="2012" y="3732"/>
                    <a:pt x="2092" y="3732"/>
                  </a:cubicBezTo>
                  <a:cubicBezTo>
                    <a:pt x="3214" y="3732"/>
                    <a:pt x="4136" y="2721"/>
                    <a:pt x="3959" y="1545"/>
                  </a:cubicBezTo>
                  <a:cubicBezTo>
                    <a:pt x="3896" y="1231"/>
                    <a:pt x="3739" y="916"/>
                    <a:pt x="3487" y="696"/>
                  </a:cubicBezTo>
                  <a:cubicBezTo>
                    <a:pt x="3110" y="350"/>
                    <a:pt x="2638" y="98"/>
                    <a:pt x="2134" y="4"/>
                  </a:cubicBezTo>
                  <a:cubicBezTo>
                    <a:pt x="2105" y="2"/>
                    <a:pt x="2076" y="1"/>
                    <a:pt x="20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3"/>
            <p:cNvSpPr/>
            <p:nvPr/>
          </p:nvSpPr>
          <p:spPr>
            <a:xfrm>
              <a:off x="3497450" y="3644800"/>
              <a:ext cx="103450" cy="93175"/>
            </a:xfrm>
            <a:custGeom>
              <a:avLst/>
              <a:gdLst/>
              <a:ahLst/>
              <a:cxnLst/>
              <a:rect l="l" t="t" r="r" b="b"/>
              <a:pathLst>
                <a:path w="4138" h="3727" extrusionOk="0">
                  <a:moveTo>
                    <a:pt x="2078" y="1"/>
                  </a:moveTo>
                  <a:cubicBezTo>
                    <a:pt x="1092" y="1"/>
                    <a:pt x="1" y="1009"/>
                    <a:pt x="215" y="2017"/>
                  </a:cubicBezTo>
                  <a:cubicBezTo>
                    <a:pt x="278" y="2300"/>
                    <a:pt x="404" y="2521"/>
                    <a:pt x="561" y="2772"/>
                  </a:cubicBezTo>
                  <a:cubicBezTo>
                    <a:pt x="687" y="2993"/>
                    <a:pt x="876" y="3213"/>
                    <a:pt x="1064" y="3370"/>
                  </a:cubicBezTo>
                  <a:cubicBezTo>
                    <a:pt x="1316" y="3559"/>
                    <a:pt x="1568" y="3653"/>
                    <a:pt x="1851" y="3716"/>
                  </a:cubicBezTo>
                  <a:cubicBezTo>
                    <a:pt x="1919" y="3723"/>
                    <a:pt x="1986" y="3726"/>
                    <a:pt x="2052" y="3726"/>
                  </a:cubicBezTo>
                  <a:cubicBezTo>
                    <a:pt x="3218" y="3726"/>
                    <a:pt x="4138" y="2706"/>
                    <a:pt x="3959" y="1545"/>
                  </a:cubicBezTo>
                  <a:cubicBezTo>
                    <a:pt x="3928" y="1199"/>
                    <a:pt x="3739" y="916"/>
                    <a:pt x="3487" y="696"/>
                  </a:cubicBezTo>
                  <a:cubicBezTo>
                    <a:pt x="3141" y="318"/>
                    <a:pt x="2669" y="66"/>
                    <a:pt x="2166" y="3"/>
                  </a:cubicBezTo>
                  <a:cubicBezTo>
                    <a:pt x="2136" y="2"/>
                    <a:pt x="2107" y="1"/>
                    <a:pt x="20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3"/>
            <p:cNvSpPr/>
            <p:nvPr/>
          </p:nvSpPr>
          <p:spPr>
            <a:xfrm>
              <a:off x="3500525" y="3876900"/>
              <a:ext cx="81500" cy="72725"/>
            </a:xfrm>
            <a:custGeom>
              <a:avLst/>
              <a:gdLst/>
              <a:ahLst/>
              <a:cxnLst/>
              <a:rect l="l" t="t" r="r" b="b"/>
              <a:pathLst>
                <a:path w="3260" h="2909" extrusionOk="0">
                  <a:moveTo>
                    <a:pt x="1621" y="0"/>
                  </a:moveTo>
                  <a:cubicBezTo>
                    <a:pt x="846" y="0"/>
                    <a:pt x="0" y="803"/>
                    <a:pt x="155" y="1606"/>
                  </a:cubicBezTo>
                  <a:cubicBezTo>
                    <a:pt x="218" y="1795"/>
                    <a:pt x="312" y="1984"/>
                    <a:pt x="438" y="2172"/>
                  </a:cubicBezTo>
                  <a:cubicBezTo>
                    <a:pt x="564" y="2361"/>
                    <a:pt x="690" y="2518"/>
                    <a:pt x="847" y="2644"/>
                  </a:cubicBezTo>
                  <a:cubicBezTo>
                    <a:pt x="1036" y="2802"/>
                    <a:pt x="1256" y="2865"/>
                    <a:pt x="1476" y="2896"/>
                  </a:cubicBezTo>
                  <a:cubicBezTo>
                    <a:pt x="1541" y="2904"/>
                    <a:pt x="1605" y="2908"/>
                    <a:pt x="1669" y="2908"/>
                  </a:cubicBezTo>
                  <a:cubicBezTo>
                    <a:pt x="2556" y="2908"/>
                    <a:pt x="3259" y="2110"/>
                    <a:pt x="3112" y="1228"/>
                  </a:cubicBezTo>
                  <a:cubicBezTo>
                    <a:pt x="3081" y="945"/>
                    <a:pt x="2924" y="725"/>
                    <a:pt x="2735" y="536"/>
                  </a:cubicBezTo>
                  <a:cubicBezTo>
                    <a:pt x="2452" y="253"/>
                    <a:pt x="2074" y="64"/>
                    <a:pt x="1665" y="1"/>
                  </a:cubicBezTo>
                  <a:cubicBezTo>
                    <a:pt x="1650" y="1"/>
                    <a:pt x="1636" y="0"/>
                    <a:pt x="16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3"/>
            <p:cNvSpPr/>
            <p:nvPr/>
          </p:nvSpPr>
          <p:spPr>
            <a:xfrm>
              <a:off x="3367650" y="3898875"/>
              <a:ext cx="94825" cy="85325"/>
            </a:xfrm>
            <a:custGeom>
              <a:avLst/>
              <a:gdLst/>
              <a:ahLst/>
              <a:cxnLst/>
              <a:rect l="l" t="t" r="r" b="b"/>
              <a:pathLst>
                <a:path w="3793" h="3413" extrusionOk="0">
                  <a:moveTo>
                    <a:pt x="1890" y="0"/>
                  </a:moveTo>
                  <a:cubicBezTo>
                    <a:pt x="971" y="0"/>
                    <a:pt x="1" y="945"/>
                    <a:pt x="184" y="1860"/>
                  </a:cubicBezTo>
                  <a:cubicBezTo>
                    <a:pt x="247" y="2111"/>
                    <a:pt x="341" y="2332"/>
                    <a:pt x="498" y="2520"/>
                  </a:cubicBezTo>
                  <a:cubicBezTo>
                    <a:pt x="624" y="2741"/>
                    <a:pt x="782" y="2929"/>
                    <a:pt x="970" y="3118"/>
                  </a:cubicBezTo>
                  <a:cubicBezTo>
                    <a:pt x="1191" y="3276"/>
                    <a:pt x="1442" y="3370"/>
                    <a:pt x="1694" y="3401"/>
                  </a:cubicBezTo>
                  <a:cubicBezTo>
                    <a:pt x="1760" y="3409"/>
                    <a:pt x="1826" y="3412"/>
                    <a:pt x="1891" y="3412"/>
                  </a:cubicBezTo>
                  <a:cubicBezTo>
                    <a:pt x="2937" y="3412"/>
                    <a:pt x="3793" y="2485"/>
                    <a:pt x="3645" y="1419"/>
                  </a:cubicBezTo>
                  <a:cubicBezTo>
                    <a:pt x="3582" y="1105"/>
                    <a:pt x="3425" y="853"/>
                    <a:pt x="3204" y="633"/>
                  </a:cubicBezTo>
                  <a:cubicBezTo>
                    <a:pt x="2858" y="318"/>
                    <a:pt x="2418" y="66"/>
                    <a:pt x="1977" y="3"/>
                  </a:cubicBezTo>
                  <a:cubicBezTo>
                    <a:pt x="1948" y="1"/>
                    <a:pt x="1919" y="0"/>
                    <a:pt x="18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3"/>
            <p:cNvSpPr/>
            <p:nvPr/>
          </p:nvSpPr>
          <p:spPr>
            <a:xfrm>
              <a:off x="3786925" y="3673900"/>
              <a:ext cx="80675" cy="72775"/>
            </a:xfrm>
            <a:custGeom>
              <a:avLst/>
              <a:gdLst/>
              <a:ahLst/>
              <a:cxnLst/>
              <a:rect l="l" t="t" r="r" b="b"/>
              <a:pathLst>
                <a:path w="3227" h="2911" extrusionOk="0">
                  <a:moveTo>
                    <a:pt x="1576" y="0"/>
                  </a:moveTo>
                  <a:cubicBezTo>
                    <a:pt x="813" y="0"/>
                    <a:pt x="0" y="788"/>
                    <a:pt x="152" y="1577"/>
                  </a:cubicBezTo>
                  <a:cubicBezTo>
                    <a:pt x="215" y="1766"/>
                    <a:pt x="309" y="1986"/>
                    <a:pt x="435" y="2143"/>
                  </a:cubicBezTo>
                  <a:cubicBezTo>
                    <a:pt x="529" y="2332"/>
                    <a:pt x="655" y="2489"/>
                    <a:pt x="812" y="2647"/>
                  </a:cubicBezTo>
                  <a:cubicBezTo>
                    <a:pt x="1001" y="2772"/>
                    <a:pt x="1221" y="2867"/>
                    <a:pt x="1442" y="2898"/>
                  </a:cubicBezTo>
                  <a:cubicBezTo>
                    <a:pt x="1506" y="2907"/>
                    <a:pt x="1571" y="2911"/>
                    <a:pt x="1634" y="2911"/>
                  </a:cubicBezTo>
                  <a:cubicBezTo>
                    <a:pt x="2522" y="2911"/>
                    <a:pt x="3227" y="2110"/>
                    <a:pt x="3109" y="1199"/>
                  </a:cubicBezTo>
                  <a:cubicBezTo>
                    <a:pt x="3046" y="948"/>
                    <a:pt x="2920" y="696"/>
                    <a:pt x="2700" y="538"/>
                  </a:cubicBezTo>
                  <a:cubicBezTo>
                    <a:pt x="2417" y="255"/>
                    <a:pt x="2039" y="67"/>
                    <a:pt x="1662" y="4"/>
                  </a:cubicBezTo>
                  <a:cubicBezTo>
                    <a:pt x="1633" y="1"/>
                    <a:pt x="1605" y="0"/>
                    <a:pt x="1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3"/>
            <p:cNvSpPr/>
            <p:nvPr/>
          </p:nvSpPr>
          <p:spPr>
            <a:xfrm>
              <a:off x="3715275" y="3616550"/>
              <a:ext cx="105825" cy="95575"/>
            </a:xfrm>
            <a:custGeom>
              <a:avLst/>
              <a:gdLst/>
              <a:ahLst/>
              <a:cxnLst/>
              <a:rect l="l" t="t" r="r" b="b"/>
              <a:pathLst>
                <a:path w="4233" h="3823" extrusionOk="0">
                  <a:moveTo>
                    <a:pt x="2153" y="0"/>
                  </a:moveTo>
                  <a:cubicBezTo>
                    <a:pt x="1127" y="0"/>
                    <a:pt x="0" y="1024"/>
                    <a:pt x="217" y="2109"/>
                  </a:cubicBezTo>
                  <a:cubicBezTo>
                    <a:pt x="343" y="2644"/>
                    <a:pt x="658" y="3116"/>
                    <a:pt x="1067" y="3493"/>
                  </a:cubicBezTo>
                  <a:cubicBezTo>
                    <a:pt x="1319" y="3651"/>
                    <a:pt x="1602" y="3776"/>
                    <a:pt x="1885" y="3808"/>
                  </a:cubicBezTo>
                  <a:cubicBezTo>
                    <a:pt x="1968" y="3818"/>
                    <a:pt x="2050" y="3823"/>
                    <a:pt x="2131" y="3823"/>
                  </a:cubicBezTo>
                  <a:cubicBezTo>
                    <a:pt x="3307" y="3823"/>
                    <a:pt x="4233" y="2783"/>
                    <a:pt x="4056" y="1605"/>
                  </a:cubicBezTo>
                  <a:cubicBezTo>
                    <a:pt x="3993" y="1259"/>
                    <a:pt x="3836" y="945"/>
                    <a:pt x="3584" y="724"/>
                  </a:cubicBezTo>
                  <a:cubicBezTo>
                    <a:pt x="3206" y="347"/>
                    <a:pt x="2703" y="95"/>
                    <a:pt x="2200" y="1"/>
                  </a:cubicBezTo>
                  <a:cubicBezTo>
                    <a:pt x="2184" y="0"/>
                    <a:pt x="2169" y="0"/>
                    <a:pt x="2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3"/>
            <p:cNvSpPr/>
            <p:nvPr/>
          </p:nvSpPr>
          <p:spPr>
            <a:xfrm>
              <a:off x="3616950" y="3590575"/>
              <a:ext cx="98000" cy="88425"/>
            </a:xfrm>
            <a:custGeom>
              <a:avLst/>
              <a:gdLst/>
              <a:ahLst/>
              <a:cxnLst/>
              <a:rect l="l" t="t" r="r" b="b"/>
              <a:pathLst>
                <a:path w="3920" h="3537" extrusionOk="0">
                  <a:moveTo>
                    <a:pt x="1996" y="1"/>
                  </a:moveTo>
                  <a:cubicBezTo>
                    <a:pt x="1033" y="1"/>
                    <a:pt x="0" y="961"/>
                    <a:pt x="186" y="1921"/>
                  </a:cubicBezTo>
                  <a:cubicBezTo>
                    <a:pt x="249" y="2172"/>
                    <a:pt x="343" y="2424"/>
                    <a:pt x="501" y="2613"/>
                  </a:cubicBezTo>
                  <a:cubicBezTo>
                    <a:pt x="626" y="2833"/>
                    <a:pt x="784" y="3053"/>
                    <a:pt x="1004" y="3211"/>
                  </a:cubicBezTo>
                  <a:cubicBezTo>
                    <a:pt x="1224" y="3368"/>
                    <a:pt x="1476" y="3494"/>
                    <a:pt x="1759" y="3525"/>
                  </a:cubicBezTo>
                  <a:cubicBezTo>
                    <a:pt x="1825" y="3533"/>
                    <a:pt x="1891" y="3536"/>
                    <a:pt x="1956" y="3536"/>
                  </a:cubicBezTo>
                  <a:cubicBezTo>
                    <a:pt x="3034" y="3536"/>
                    <a:pt x="3919" y="2578"/>
                    <a:pt x="3741" y="1480"/>
                  </a:cubicBezTo>
                  <a:cubicBezTo>
                    <a:pt x="3710" y="1166"/>
                    <a:pt x="3553" y="851"/>
                    <a:pt x="3301" y="662"/>
                  </a:cubicBezTo>
                  <a:cubicBezTo>
                    <a:pt x="2955" y="316"/>
                    <a:pt x="2514" y="96"/>
                    <a:pt x="2042" y="1"/>
                  </a:cubicBezTo>
                  <a:cubicBezTo>
                    <a:pt x="2027" y="1"/>
                    <a:pt x="2012" y="1"/>
                    <a:pt x="19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3"/>
            <p:cNvSpPr/>
            <p:nvPr/>
          </p:nvSpPr>
          <p:spPr>
            <a:xfrm>
              <a:off x="3589425" y="3736100"/>
              <a:ext cx="69750" cy="63175"/>
            </a:xfrm>
            <a:custGeom>
              <a:avLst/>
              <a:gdLst/>
              <a:ahLst/>
              <a:cxnLst/>
              <a:rect l="l" t="t" r="r" b="b"/>
              <a:pathLst>
                <a:path w="2790" h="2527" extrusionOk="0">
                  <a:moveTo>
                    <a:pt x="1400" y="0"/>
                  </a:moveTo>
                  <a:cubicBezTo>
                    <a:pt x="749" y="0"/>
                    <a:pt x="0" y="678"/>
                    <a:pt x="154" y="1386"/>
                  </a:cubicBezTo>
                  <a:cubicBezTo>
                    <a:pt x="186" y="1543"/>
                    <a:pt x="249" y="1732"/>
                    <a:pt x="374" y="1858"/>
                  </a:cubicBezTo>
                  <a:cubicBezTo>
                    <a:pt x="437" y="2015"/>
                    <a:pt x="563" y="2172"/>
                    <a:pt x="721" y="2298"/>
                  </a:cubicBezTo>
                  <a:cubicBezTo>
                    <a:pt x="878" y="2393"/>
                    <a:pt x="1067" y="2487"/>
                    <a:pt x="1255" y="2518"/>
                  </a:cubicBezTo>
                  <a:cubicBezTo>
                    <a:pt x="1306" y="2524"/>
                    <a:pt x="1355" y="2527"/>
                    <a:pt x="1404" y="2527"/>
                  </a:cubicBezTo>
                  <a:cubicBezTo>
                    <a:pt x="2184" y="2527"/>
                    <a:pt x="2790" y="1839"/>
                    <a:pt x="2671" y="1040"/>
                  </a:cubicBezTo>
                  <a:cubicBezTo>
                    <a:pt x="2640" y="819"/>
                    <a:pt x="2545" y="599"/>
                    <a:pt x="2357" y="473"/>
                  </a:cubicBezTo>
                  <a:cubicBezTo>
                    <a:pt x="2105" y="222"/>
                    <a:pt x="1790" y="64"/>
                    <a:pt x="1444" y="1"/>
                  </a:cubicBezTo>
                  <a:cubicBezTo>
                    <a:pt x="1430" y="1"/>
                    <a:pt x="1415" y="0"/>
                    <a:pt x="1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3"/>
            <p:cNvSpPr/>
            <p:nvPr/>
          </p:nvSpPr>
          <p:spPr>
            <a:xfrm>
              <a:off x="3451750" y="4149050"/>
              <a:ext cx="69775" cy="63200"/>
            </a:xfrm>
            <a:custGeom>
              <a:avLst/>
              <a:gdLst/>
              <a:ahLst/>
              <a:cxnLst/>
              <a:rect l="l" t="t" r="r" b="b"/>
              <a:pathLst>
                <a:path w="2791" h="2528" extrusionOk="0">
                  <a:moveTo>
                    <a:pt x="1399" y="1"/>
                  </a:moveTo>
                  <a:cubicBezTo>
                    <a:pt x="720" y="1"/>
                    <a:pt x="0" y="678"/>
                    <a:pt x="124" y="1386"/>
                  </a:cubicBezTo>
                  <a:cubicBezTo>
                    <a:pt x="155" y="1575"/>
                    <a:pt x="249" y="1732"/>
                    <a:pt x="344" y="1890"/>
                  </a:cubicBezTo>
                  <a:cubicBezTo>
                    <a:pt x="438" y="2047"/>
                    <a:pt x="564" y="2173"/>
                    <a:pt x="690" y="2299"/>
                  </a:cubicBezTo>
                  <a:cubicBezTo>
                    <a:pt x="847" y="2425"/>
                    <a:pt x="1036" y="2487"/>
                    <a:pt x="1225" y="2519"/>
                  </a:cubicBezTo>
                  <a:cubicBezTo>
                    <a:pt x="1275" y="2525"/>
                    <a:pt x="1325" y="2527"/>
                    <a:pt x="1374" y="2527"/>
                  </a:cubicBezTo>
                  <a:cubicBezTo>
                    <a:pt x="2157" y="2527"/>
                    <a:pt x="2791" y="1841"/>
                    <a:pt x="2672" y="1072"/>
                  </a:cubicBezTo>
                  <a:cubicBezTo>
                    <a:pt x="2641" y="820"/>
                    <a:pt x="2515" y="631"/>
                    <a:pt x="2357" y="474"/>
                  </a:cubicBezTo>
                  <a:cubicBezTo>
                    <a:pt x="2106" y="222"/>
                    <a:pt x="1791" y="65"/>
                    <a:pt x="1445" y="2"/>
                  </a:cubicBezTo>
                  <a:cubicBezTo>
                    <a:pt x="1430" y="1"/>
                    <a:pt x="1415" y="1"/>
                    <a:pt x="13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3"/>
            <p:cNvSpPr/>
            <p:nvPr/>
          </p:nvSpPr>
          <p:spPr>
            <a:xfrm>
              <a:off x="3774350" y="4361400"/>
              <a:ext cx="87675" cy="79175"/>
            </a:xfrm>
            <a:custGeom>
              <a:avLst/>
              <a:gdLst/>
              <a:ahLst/>
              <a:cxnLst/>
              <a:rect l="l" t="t" r="r" b="b"/>
              <a:pathLst>
                <a:path w="3507" h="3167" extrusionOk="0">
                  <a:moveTo>
                    <a:pt x="1735" y="0"/>
                  </a:moveTo>
                  <a:cubicBezTo>
                    <a:pt x="907" y="0"/>
                    <a:pt x="0" y="882"/>
                    <a:pt x="183" y="1734"/>
                  </a:cubicBezTo>
                  <a:cubicBezTo>
                    <a:pt x="214" y="1954"/>
                    <a:pt x="309" y="2174"/>
                    <a:pt x="434" y="2363"/>
                  </a:cubicBezTo>
                  <a:cubicBezTo>
                    <a:pt x="560" y="2552"/>
                    <a:pt x="686" y="2740"/>
                    <a:pt x="875" y="2898"/>
                  </a:cubicBezTo>
                  <a:cubicBezTo>
                    <a:pt x="1064" y="3024"/>
                    <a:pt x="1315" y="3118"/>
                    <a:pt x="1567" y="3150"/>
                  </a:cubicBezTo>
                  <a:cubicBezTo>
                    <a:pt x="1644" y="3161"/>
                    <a:pt x="1720" y="3167"/>
                    <a:pt x="1795" y="3167"/>
                  </a:cubicBezTo>
                  <a:cubicBezTo>
                    <a:pt x="2734" y="3167"/>
                    <a:pt x="3506" y="2286"/>
                    <a:pt x="3361" y="1325"/>
                  </a:cubicBezTo>
                  <a:cubicBezTo>
                    <a:pt x="3329" y="1041"/>
                    <a:pt x="3172" y="790"/>
                    <a:pt x="2952" y="601"/>
                  </a:cubicBezTo>
                  <a:cubicBezTo>
                    <a:pt x="2668" y="286"/>
                    <a:pt x="2259" y="66"/>
                    <a:pt x="1819" y="3"/>
                  </a:cubicBezTo>
                  <a:cubicBezTo>
                    <a:pt x="1791" y="1"/>
                    <a:pt x="1763" y="0"/>
                    <a:pt x="17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3"/>
            <p:cNvSpPr/>
            <p:nvPr/>
          </p:nvSpPr>
          <p:spPr>
            <a:xfrm>
              <a:off x="3864725" y="4224575"/>
              <a:ext cx="87800" cy="79775"/>
            </a:xfrm>
            <a:custGeom>
              <a:avLst/>
              <a:gdLst/>
              <a:ahLst/>
              <a:cxnLst/>
              <a:rect l="l" t="t" r="r" b="b"/>
              <a:pathLst>
                <a:path w="3512" h="3191" extrusionOk="0">
                  <a:moveTo>
                    <a:pt x="1778" y="1"/>
                  </a:moveTo>
                  <a:cubicBezTo>
                    <a:pt x="939" y="1"/>
                    <a:pt x="1" y="867"/>
                    <a:pt x="186" y="1763"/>
                  </a:cubicBezTo>
                  <a:cubicBezTo>
                    <a:pt x="218" y="1984"/>
                    <a:pt x="312" y="2172"/>
                    <a:pt x="438" y="2361"/>
                  </a:cubicBezTo>
                  <a:cubicBezTo>
                    <a:pt x="564" y="2581"/>
                    <a:pt x="689" y="2739"/>
                    <a:pt x="878" y="2896"/>
                  </a:cubicBezTo>
                  <a:cubicBezTo>
                    <a:pt x="1067" y="3053"/>
                    <a:pt x="1319" y="3148"/>
                    <a:pt x="1570" y="3179"/>
                  </a:cubicBezTo>
                  <a:cubicBezTo>
                    <a:pt x="1637" y="3187"/>
                    <a:pt x="1703" y="3191"/>
                    <a:pt x="1768" y="3191"/>
                  </a:cubicBezTo>
                  <a:cubicBezTo>
                    <a:pt x="2746" y="3191"/>
                    <a:pt x="3511" y="2326"/>
                    <a:pt x="3364" y="1323"/>
                  </a:cubicBezTo>
                  <a:cubicBezTo>
                    <a:pt x="3332" y="1040"/>
                    <a:pt x="3175" y="788"/>
                    <a:pt x="2986" y="599"/>
                  </a:cubicBezTo>
                  <a:cubicBezTo>
                    <a:pt x="2672" y="285"/>
                    <a:pt x="2263" y="96"/>
                    <a:pt x="1822" y="1"/>
                  </a:cubicBezTo>
                  <a:cubicBezTo>
                    <a:pt x="1807" y="1"/>
                    <a:pt x="1793" y="1"/>
                    <a:pt x="1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3"/>
            <p:cNvSpPr/>
            <p:nvPr/>
          </p:nvSpPr>
          <p:spPr>
            <a:xfrm>
              <a:off x="3959125" y="4007475"/>
              <a:ext cx="85675" cy="79800"/>
            </a:xfrm>
            <a:custGeom>
              <a:avLst/>
              <a:gdLst/>
              <a:ahLst/>
              <a:cxnLst/>
              <a:rect l="l" t="t" r="r" b="b"/>
              <a:pathLst>
                <a:path w="3427" h="3192" extrusionOk="0">
                  <a:moveTo>
                    <a:pt x="1777" y="1"/>
                  </a:moveTo>
                  <a:cubicBezTo>
                    <a:pt x="939" y="1"/>
                    <a:pt x="0" y="866"/>
                    <a:pt x="186" y="1732"/>
                  </a:cubicBezTo>
                  <a:cubicBezTo>
                    <a:pt x="217" y="1952"/>
                    <a:pt x="312" y="2172"/>
                    <a:pt x="437" y="2361"/>
                  </a:cubicBezTo>
                  <a:cubicBezTo>
                    <a:pt x="563" y="2581"/>
                    <a:pt x="689" y="2739"/>
                    <a:pt x="878" y="2896"/>
                  </a:cubicBezTo>
                  <a:cubicBezTo>
                    <a:pt x="1067" y="3053"/>
                    <a:pt x="1318" y="3148"/>
                    <a:pt x="1570" y="3179"/>
                  </a:cubicBezTo>
                  <a:cubicBezTo>
                    <a:pt x="1635" y="3187"/>
                    <a:pt x="1699" y="3191"/>
                    <a:pt x="1763" y="3191"/>
                  </a:cubicBezTo>
                  <a:cubicBezTo>
                    <a:pt x="2200" y="3191"/>
                    <a:pt x="2621" y="3009"/>
                    <a:pt x="2923" y="2707"/>
                  </a:cubicBezTo>
                  <a:cubicBezTo>
                    <a:pt x="3269" y="2330"/>
                    <a:pt x="3426" y="1826"/>
                    <a:pt x="3364" y="1323"/>
                  </a:cubicBezTo>
                  <a:cubicBezTo>
                    <a:pt x="3332" y="1040"/>
                    <a:pt x="3175" y="788"/>
                    <a:pt x="2986" y="599"/>
                  </a:cubicBezTo>
                  <a:cubicBezTo>
                    <a:pt x="2671" y="284"/>
                    <a:pt x="2262" y="96"/>
                    <a:pt x="1822" y="1"/>
                  </a:cubicBezTo>
                  <a:cubicBezTo>
                    <a:pt x="1807" y="1"/>
                    <a:pt x="1792" y="1"/>
                    <a:pt x="1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3"/>
            <p:cNvSpPr/>
            <p:nvPr/>
          </p:nvSpPr>
          <p:spPr>
            <a:xfrm>
              <a:off x="3887625" y="3875275"/>
              <a:ext cx="87700" cy="79050"/>
            </a:xfrm>
            <a:custGeom>
              <a:avLst/>
              <a:gdLst/>
              <a:ahLst/>
              <a:cxnLst/>
              <a:rect l="l" t="t" r="r" b="b"/>
              <a:pathLst>
                <a:path w="3508" h="3162" extrusionOk="0">
                  <a:moveTo>
                    <a:pt x="1732" y="0"/>
                  </a:moveTo>
                  <a:cubicBezTo>
                    <a:pt x="904" y="0"/>
                    <a:pt x="0" y="852"/>
                    <a:pt x="182" y="1734"/>
                  </a:cubicBezTo>
                  <a:cubicBezTo>
                    <a:pt x="308" y="2174"/>
                    <a:pt x="560" y="2552"/>
                    <a:pt x="906" y="2867"/>
                  </a:cubicBezTo>
                  <a:cubicBezTo>
                    <a:pt x="1095" y="3024"/>
                    <a:pt x="1315" y="3118"/>
                    <a:pt x="1567" y="3150"/>
                  </a:cubicBezTo>
                  <a:cubicBezTo>
                    <a:pt x="1633" y="3158"/>
                    <a:pt x="1699" y="3161"/>
                    <a:pt x="1764" y="3161"/>
                  </a:cubicBezTo>
                  <a:cubicBezTo>
                    <a:pt x="2742" y="3161"/>
                    <a:pt x="3508" y="2297"/>
                    <a:pt x="3360" y="1293"/>
                  </a:cubicBezTo>
                  <a:cubicBezTo>
                    <a:pt x="3329" y="1010"/>
                    <a:pt x="3203" y="759"/>
                    <a:pt x="2983" y="570"/>
                  </a:cubicBezTo>
                  <a:cubicBezTo>
                    <a:pt x="2668" y="255"/>
                    <a:pt x="2259" y="66"/>
                    <a:pt x="1819" y="3"/>
                  </a:cubicBezTo>
                  <a:cubicBezTo>
                    <a:pt x="1790" y="1"/>
                    <a:pt x="1761" y="0"/>
                    <a:pt x="17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3"/>
            <p:cNvSpPr/>
            <p:nvPr/>
          </p:nvSpPr>
          <p:spPr>
            <a:xfrm>
              <a:off x="3701100" y="4215925"/>
              <a:ext cx="69975" cy="64900"/>
            </a:xfrm>
            <a:custGeom>
              <a:avLst/>
              <a:gdLst/>
              <a:ahLst/>
              <a:cxnLst/>
              <a:rect l="l" t="t" r="r" b="b"/>
              <a:pathLst>
                <a:path w="2799" h="2596" extrusionOk="0">
                  <a:moveTo>
                    <a:pt x="1433" y="0"/>
                  </a:moveTo>
                  <a:cubicBezTo>
                    <a:pt x="752" y="0"/>
                    <a:pt x="0" y="709"/>
                    <a:pt x="124" y="1417"/>
                  </a:cubicBezTo>
                  <a:cubicBezTo>
                    <a:pt x="155" y="1606"/>
                    <a:pt x="249" y="1763"/>
                    <a:pt x="344" y="1921"/>
                  </a:cubicBezTo>
                  <a:cubicBezTo>
                    <a:pt x="438" y="2078"/>
                    <a:pt x="564" y="2235"/>
                    <a:pt x="721" y="2361"/>
                  </a:cubicBezTo>
                  <a:cubicBezTo>
                    <a:pt x="879" y="2487"/>
                    <a:pt x="1068" y="2550"/>
                    <a:pt x="1256" y="2581"/>
                  </a:cubicBezTo>
                  <a:cubicBezTo>
                    <a:pt x="1317" y="2591"/>
                    <a:pt x="1377" y="2595"/>
                    <a:pt x="1437" y="2595"/>
                  </a:cubicBezTo>
                  <a:cubicBezTo>
                    <a:pt x="1784" y="2595"/>
                    <a:pt x="2121" y="2445"/>
                    <a:pt x="2389" y="2204"/>
                  </a:cubicBezTo>
                  <a:cubicBezTo>
                    <a:pt x="2672" y="1889"/>
                    <a:pt x="2798" y="1480"/>
                    <a:pt x="2735" y="1071"/>
                  </a:cubicBezTo>
                  <a:cubicBezTo>
                    <a:pt x="2704" y="851"/>
                    <a:pt x="2578" y="631"/>
                    <a:pt x="2420" y="473"/>
                  </a:cubicBezTo>
                  <a:cubicBezTo>
                    <a:pt x="2137" y="222"/>
                    <a:pt x="1823" y="64"/>
                    <a:pt x="1477" y="1"/>
                  </a:cubicBezTo>
                  <a:cubicBezTo>
                    <a:pt x="1462" y="1"/>
                    <a:pt x="1447" y="0"/>
                    <a:pt x="14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3"/>
            <p:cNvSpPr/>
            <p:nvPr/>
          </p:nvSpPr>
          <p:spPr>
            <a:xfrm>
              <a:off x="3815950" y="3876900"/>
              <a:ext cx="72125" cy="64750"/>
            </a:xfrm>
            <a:custGeom>
              <a:avLst/>
              <a:gdLst/>
              <a:ahLst/>
              <a:cxnLst/>
              <a:rect l="l" t="t" r="r" b="b"/>
              <a:pathLst>
                <a:path w="2885" h="2590" extrusionOk="0">
                  <a:moveTo>
                    <a:pt x="1432" y="0"/>
                  </a:moveTo>
                  <a:cubicBezTo>
                    <a:pt x="751" y="0"/>
                    <a:pt x="1" y="709"/>
                    <a:pt x="155" y="1417"/>
                  </a:cubicBezTo>
                  <a:cubicBezTo>
                    <a:pt x="186" y="1606"/>
                    <a:pt x="249" y="1763"/>
                    <a:pt x="375" y="1921"/>
                  </a:cubicBezTo>
                  <a:cubicBezTo>
                    <a:pt x="469" y="2078"/>
                    <a:pt x="595" y="2235"/>
                    <a:pt x="721" y="2361"/>
                  </a:cubicBezTo>
                  <a:cubicBezTo>
                    <a:pt x="878" y="2487"/>
                    <a:pt x="1067" y="2550"/>
                    <a:pt x="1288" y="2581"/>
                  </a:cubicBezTo>
                  <a:cubicBezTo>
                    <a:pt x="1338" y="2587"/>
                    <a:pt x="1388" y="2590"/>
                    <a:pt x="1437" y="2590"/>
                  </a:cubicBezTo>
                  <a:cubicBezTo>
                    <a:pt x="2223" y="2590"/>
                    <a:pt x="2885" y="1900"/>
                    <a:pt x="2766" y="1071"/>
                  </a:cubicBezTo>
                  <a:cubicBezTo>
                    <a:pt x="2703" y="851"/>
                    <a:pt x="2609" y="631"/>
                    <a:pt x="2420" y="473"/>
                  </a:cubicBezTo>
                  <a:cubicBezTo>
                    <a:pt x="2169" y="222"/>
                    <a:pt x="1822" y="64"/>
                    <a:pt x="1476" y="1"/>
                  </a:cubicBezTo>
                  <a:cubicBezTo>
                    <a:pt x="1462" y="1"/>
                    <a:pt x="1447" y="0"/>
                    <a:pt x="14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3872600" y="4114450"/>
              <a:ext cx="72075" cy="64900"/>
            </a:xfrm>
            <a:custGeom>
              <a:avLst/>
              <a:gdLst/>
              <a:ahLst/>
              <a:cxnLst/>
              <a:rect l="l" t="t" r="r" b="b"/>
              <a:pathLst>
                <a:path w="2883" h="2596" extrusionOk="0">
                  <a:moveTo>
                    <a:pt x="1463" y="0"/>
                  </a:moveTo>
                  <a:cubicBezTo>
                    <a:pt x="781" y="0"/>
                    <a:pt x="0" y="709"/>
                    <a:pt x="154" y="1417"/>
                  </a:cubicBezTo>
                  <a:cubicBezTo>
                    <a:pt x="186" y="1606"/>
                    <a:pt x="280" y="1763"/>
                    <a:pt x="374" y="1921"/>
                  </a:cubicBezTo>
                  <a:cubicBezTo>
                    <a:pt x="469" y="2110"/>
                    <a:pt x="595" y="2235"/>
                    <a:pt x="721" y="2361"/>
                  </a:cubicBezTo>
                  <a:cubicBezTo>
                    <a:pt x="909" y="2487"/>
                    <a:pt x="1098" y="2550"/>
                    <a:pt x="1287" y="2581"/>
                  </a:cubicBezTo>
                  <a:cubicBezTo>
                    <a:pt x="1352" y="2591"/>
                    <a:pt x="1416" y="2595"/>
                    <a:pt x="1479" y="2595"/>
                  </a:cubicBezTo>
                  <a:cubicBezTo>
                    <a:pt x="2270" y="2595"/>
                    <a:pt x="2882" y="1889"/>
                    <a:pt x="2766" y="1103"/>
                  </a:cubicBezTo>
                  <a:cubicBezTo>
                    <a:pt x="2734" y="851"/>
                    <a:pt x="2608" y="631"/>
                    <a:pt x="2420" y="505"/>
                  </a:cubicBezTo>
                  <a:cubicBezTo>
                    <a:pt x="2168" y="253"/>
                    <a:pt x="1853" y="64"/>
                    <a:pt x="1507" y="1"/>
                  </a:cubicBezTo>
                  <a:cubicBezTo>
                    <a:pt x="1493" y="1"/>
                    <a:pt x="1478" y="0"/>
                    <a:pt x="14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3395925" y="4019275"/>
              <a:ext cx="87775" cy="79775"/>
            </a:xfrm>
            <a:custGeom>
              <a:avLst/>
              <a:gdLst/>
              <a:ahLst/>
              <a:cxnLst/>
              <a:rect l="l" t="t" r="r" b="b"/>
              <a:pathLst>
                <a:path w="3511" h="3191" extrusionOk="0">
                  <a:moveTo>
                    <a:pt x="1777" y="0"/>
                  </a:moveTo>
                  <a:cubicBezTo>
                    <a:pt x="939" y="0"/>
                    <a:pt x="0" y="867"/>
                    <a:pt x="186" y="1763"/>
                  </a:cubicBezTo>
                  <a:cubicBezTo>
                    <a:pt x="217" y="1984"/>
                    <a:pt x="311" y="2172"/>
                    <a:pt x="437" y="2361"/>
                  </a:cubicBezTo>
                  <a:cubicBezTo>
                    <a:pt x="563" y="2581"/>
                    <a:pt x="720" y="2739"/>
                    <a:pt x="878" y="2896"/>
                  </a:cubicBezTo>
                  <a:cubicBezTo>
                    <a:pt x="1098" y="3053"/>
                    <a:pt x="1318" y="3148"/>
                    <a:pt x="1570" y="3179"/>
                  </a:cubicBezTo>
                  <a:cubicBezTo>
                    <a:pt x="1637" y="3187"/>
                    <a:pt x="1702" y="3191"/>
                    <a:pt x="1767" y="3191"/>
                  </a:cubicBezTo>
                  <a:cubicBezTo>
                    <a:pt x="2745" y="3191"/>
                    <a:pt x="3511" y="2326"/>
                    <a:pt x="3363" y="1323"/>
                  </a:cubicBezTo>
                  <a:cubicBezTo>
                    <a:pt x="3332" y="1040"/>
                    <a:pt x="3206" y="788"/>
                    <a:pt x="2986" y="599"/>
                  </a:cubicBezTo>
                  <a:cubicBezTo>
                    <a:pt x="2671" y="284"/>
                    <a:pt x="2262" y="96"/>
                    <a:pt x="1822" y="1"/>
                  </a:cubicBezTo>
                  <a:cubicBezTo>
                    <a:pt x="1807" y="1"/>
                    <a:pt x="1792" y="0"/>
                    <a:pt x="17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3301525" y="3992525"/>
              <a:ext cx="87800" cy="79775"/>
            </a:xfrm>
            <a:custGeom>
              <a:avLst/>
              <a:gdLst/>
              <a:ahLst/>
              <a:cxnLst/>
              <a:rect l="l" t="t" r="r" b="b"/>
              <a:pathLst>
                <a:path w="3512" h="3191" extrusionOk="0">
                  <a:moveTo>
                    <a:pt x="1778" y="1"/>
                  </a:moveTo>
                  <a:cubicBezTo>
                    <a:pt x="939" y="1"/>
                    <a:pt x="0" y="867"/>
                    <a:pt x="186" y="1763"/>
                  </a:cubicBezTo>
                  <a:cubicBezTo>
                    <a:pt x="312" y="2204"/>
                    <a:pt x="563" y="2582"/>
                    <a:pt x="910" y="2896"/>
                  </a:cubicBezTo>
                  <a:cubicBezTo>
                    <a:pt x="1098" y="3054"/>
                    <a:pt x="1319" y="3148"/>
                    <a:pt x="1570" y="3179"/>
                  </a:cubicBezTo>
                  <a:cubicBezTo>
                    <a:pt x="1637" y="3187"/>
                    <a:pt x="1703" y="3191"/>
                    <a:pt x="1768" y="3191"/>
                  </a:cubicBezTo>
                  <a:cubicBezTo>
                    <a:pt x="2746" y="3191"/>
                    <a:pt x="3511" y="2326"/>
                    <a:pt x="3364" y="1323"/>
                  </a:cubicBezTo>
                  <a:cubicBezTo>
                    <a:pt x="3332" y="1040"/>
                    <a:pt x="3206" y="788"/>
                    <a:pt x="2986" y="599"/>
                  </a:cubicBezTo>
                  <a:cubicBezTo>
                    <a:pt x="2671" y="285"/>
                    <a:pt x="2262" y="96"/>
                    <a:pt x="1822" y="2"/>
                  </a:cubicBezTo>
                  <a:cubicBezTo>
                    <a:pt x="1807" y="1"/>
                    <a:pt x="1792" y="1"/>
                    <a:pt x="1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3241000" y="4222150"/>
              <a:ext cx="87700" cy="79200"/>
            </a:xfrm>
            <a:custGeom>
              <a:avLst/>
              <a:gdLst/>
              <a:ahLst/>
              <a:cxnLst/>
              <a:rect l="l" t="t" r="r" b="b"/>
              <a:pathLst>
                <a:path w="3508" h="3168" extrusionOk="0">
                  <a:moveTo>
                    <a:pt x="1733" y="1"/>
                  </a:moveTo>
                  <a:cubicBezTo>
                    <a:pt x="878" y="1"/>
                    <a:pt x="0" y="882"/>
                    <a:pt x="153" y="1735"/>
                  </a:cubicBezTo>
                  <a:cubicBezTo>
                    <a:pt x="216" y="1955"/>
                    <a:pt x="310" y="2175"/>
                    <a:pt x="436" y="2364"/>
                  </a:cubicBezTo>
                  <a:cubicBezTo>
                    <a:pt x="530" y="2553"/>
                    <a:pt x="688" y="2741"/>
                    <a:pt x="876" y="2899"/>
                  </a:cubicBezTo>
                  <a:cubicBezTo>
                    <a:pt x="1065" y="3025"/>
                    <a:pt x="1317" y="3119"/>
                    <a:pt x="1537" y="3150"/>
                  </a:cubicBezTo>
                  <a:cubicBezTo>
                    <a:pt x="1616" y="3162"/>
                    <a:pt x="1694" y="3168"/>
                    <a:pt x="1771" y="3168"/>
                  </a:cubicBezTo>
                  <a:cubicBezTo>
                    <a:pt x="2736" y="3168"/>
                    <a:pt x="3508" y="2287"/>
                    <a:pt x="3362" y="1325"/>
                  </a:cubicBezTo>
                  <a:cubicBezTo>
                    <a:pt x="3331" y="1042"/>
                    <a:pt x="3173" y="791"/>
                    <a:pt x="2953" y="602"/>
                  </a:cubicBezTo>
                  <a:cubicBezTo>
                    <a:pt x="2638" y="287"/>
                    <a:pt x="2261" y="67"/>
                    <a:pt x="1820" y="4"/>
                  </a:cubicBezTo>
                  <a:cubicBezTo>
                    <a:pt x="1791" y="2"/>
                    <a:pt x="1762" y="1"/>
                    <a:pt x="17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0" name="Google Shape;530;p23"/>
          <p:cNvSpPr txBox="1">
            <a:spLocks noGrp="1"/>
          </p:cNvSpPr>
          <p:nvPr>
            <p:ph type="ctrTitle"/>
          </p:nvPr>
        </p:nvSpPr>
        <p:spPr>
          <a:xfrm>
            <a:off x="971088" y="2404886"/>
            <a:ext cx="7161600" cy="135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2024</a:t>
            </a:r>
            <a:br>
              <a:rPr lang="en-US" sz="4800" dirty="0"/>
            </a:br>
            <a:r>
              <a:rPr lang="en-US" sz="4800" dirty="0"/>
              <a:t>Election Administrators’</a:t>
            </a:r>
            <a:br>
              <a:rPr lang="en-US" sz="4800" dirty="0"/>
            </a:br>
            <a:r>
              <a:rPr lang="en-US" sz="4800" dirty="0"/>
              <a:t>Conference</a:t>
            </a:r>
            <a:endParaRPr dirty="0"/>
          </a:p>
        </p:txBody>
      </p:sp>
      <p:sp>
        <p:nvSpPr>
          <p:cNvPr id="531" name="Google Shape;531;p23"/>
          <p:cNvSpPr txBox="1">
            <a:spLocks noGrp="1"/>
          </p:cNvSpPr>
          <p:nvPr>
            <p:ph type="subTitle" idx="1"/>
          </p:nvPr>
        </p:nvSpPr>
        <p:spPr>
          <a:xfrm>
            <a:off x="2825302" y="4443109"/>
            <a:ext cx="3654110" cy="41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US" dirty="0"/>
              <a:t>Brad King </a:t>
            </a:r>
          </a:p>
          <a:p>
            <a:pPr marL="0" indent="0"/>
            <a:r>
              <a:rPr lang="en-US" dirty="0"/>
              <a:t>Indiana Election Division </a:t>
            </a:r>
          </a:p>
          <a:p>
            <a:pPr marL="0" indent="0"/>
            <a:r>
              <a:rPr lang="en-US" dirty="0"/>
              <a:t>Republican Co-Director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2" name="Google Shape;532;p23"/>
          <p:cNvGrpSpPr/>
          <p:nvPr/>
        </p:nvGrpSpPr>
        <p:grpSpPr>
          <a:xfrm>
            <a:off x="4551888" y="864737"/>
            <a:ext cx="1388014" cy="1188337"/>
            <a:chOff x="2866450" y="1485650"/>
            <a:chExt cx="1891800" cy="1619650"/>
          </a:xfrm>
        </p:grpSpPr>
        <p:sp>
          <p:nvSpPr>
            <p:cNvPr id="533" name="Google Shape;533;p23"/>
            <p:cNvSpPr/>
            <p:nvPr/>
          </p:nvSpPr>
          <p:spPr>
            <a:xfrm>
              <a:off x="4282325" y="1502175"/>
              <a:ext cx="287125" cy="815725"/>
            </a:xfrm>
            <a:custGeom>
              <a:avLst/>
              <a:gdLst/>
              <a:ahLst/>
              <a:cxnLst/>
              <a:rect l="l" t="t" r="r" b="b"/>
              <a:pathLst>
                <a:path w="11485" h="32629" extrusionOk="0">
                  <a:moveTo>
                    <a:pt x="221" y="19666"/>
                  </a:moveTo>
                  <a:cubicBezTo>
                    <a:pt x="221" y="16047"/>
                    <a:pt x="64" y="8873"/>
                    <a:pt x="32" y="5161"/>
                  </a:cubicBezTo>
                  <a:cubicBezTo>
                    <a:pt x="1" y="1448"/>
                    <a:pt x="64" y="1165"/>
                    <a:pt x="378" y="945"/>
                  </a:cubicBezTo>
                  <a:cubicBezTo>
                    <a:pt x="661" y="724"/>
                    <a:pt x="1165" y="535"/>
                    <a:pt x="2990" y="378"/>
                  </a:cubicBezTo>
                  <a:cubicBezTo>
                    <a:pt x="4815" y="221"/>
                    <a:pt x="7930" y="1"/>
                    <a:pt x="9534" y="158"/>
                  </a:cubicBezTo>
                  <a:cubicBezTo>
                    <a:pt x="11139" y="347"/>
                    <a:pt x="11233" y="850"/>
                    <a:pt x="11296" y="1259"/>
                  </a:cubicBezTo>
                  <a:cubicBezTo>
                    <a:pt x="11359" y="1668"/>
                    <a:pt x="11359" y="1983"/>
                    <a:pt x="11391" y="7080"/>
                  </a:cubicBezTo>
                  <a:cubicBezTo>
                    <a:pt x="11422" y="12177"/>
                    <a:pt x="11485" y="22025"/>
                    <a:pt x="11453" y="27091"/>
                  </a:cubicBezTo>
                  <a:cubicBezTo>
                    <a:pt x="11453" y="32125"/>
                    <a:pt x="11359" y="32346"/>
                    <a:pt x="11076" y="32471"/>
                  </a:cubicBezTo>
                  <a:cubicBezTo>
                    <a:pt x="10793" y="32597"/>
                    <a:pt x="10289" y="32629"/>
                    <a:pt x="8464" y="31213"/>
                  </a:cubicBezTo>
                  <a:cubicBezTo>
                    <a:pt x="6640" y="29797"/>
                    <a:pt x="3430" y="26934"/>
                    <a:pt x="1826" y="25423"/>
                  </a:cubicBezTo>
                  <a:cubicBezTo>
                    <a:pt x="189" y="23913"/>
                    <a:pt x="126" y="23724"/>
                    <a:pt x="126" y="23599"/>
                  </a:cubicBezTo>
                  <a:cubicBezTo>
                    <a:pt x="126" y="23441"/>
                    <a:pt x="252" y="23315"/>
                    <a:pt x="221" y="196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4285475" y="2107850"/>
              <a:ext cx="283200" cy="253325"/>
            </a:xfrm>
            <a:custGeom>
              <a:avLst/>
              <a:gdLst/>
              <a:ahLst/>
              <a:cxnLst/>
              <a:rect l="l" t="t" r="r" b="b"/>
              <a:pathLst>
                <a:path w="11328" h="10133" extrusionOk="0">
                  <a:moveTo>
                    <a:pt x="11327" y="662"/>
                  </a:moveTo>
                  <a:lnTo>
                    <a:pt x="11327" y="4752"/>
                  </a:lnTo>
                  <a:cubicBezTo>
                    <a:pt x="11327" y="9377"/>
                    <a:pt x="11233" y="9975"/>
                    <a:pt x="11013" y="10132"/>
                  </a:cubicBezTo>
                  <a:cubicBezTo>
                    <a:pt x="10572" y="9881"/>
                    <a:pt x="9912" y="9409"/>
                    <a:pt x="8810" y="8622"/>
                  </a:cubicBezTo>
                  <a:cubicBezTo>
                    <a:pt x="7363" y="7584"/>
                    <a:pt x="5161" y="5948"/>
                    <a:pt x="3178" y="4469"/>
                  </a:cubicBezTo>
                  <a:cubicBezTo>
                    <a:pt x="2612" y="3965"/>
                    <a:pt x="2109" y="3493"/>
                    <a:pt x="1700" y="3116"/>
                  </a:cubicBezTo>
                  <a:cubicBezTo>
                    <a:pt x="63" y="1606"/>
                    <a:pt x="0" y="1417"/>
                    <a:pt x="0" y="1259"/>
                  </a:cubicBezTo>
                  <a:cubicBezTo>
                    <a:pt x="63" y="850"/>
                    <a:pt x="95" y="441"/>
                    <a:pt x="95" y="1"/>
                  </a:cubicBezTo>
                  <a:cubicBezTo>
                    <a:pt x="2612" y="1"/>
                    <a:pt x="7646" y="284"/>
                    <a:pt x="10289" y="536"/>
                  </a:cubicBezTo>
                  <a:cubicBezTo>
                    <a:pt x="10698" y="567"/>
                    <a:pt x="11044" y="630"/>
                    <a:pt x="11327" y="662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4287825" y="1968625"/>
              <a:ext cx="280850" cy="155775"/>
            </a:xfrm>
            <a:custGeom>
              <a:avLst/>
              <a:gdLst/>
              <a:ahLst/>
              <a:cxnLst/>
              <a:rect l="l" t="t" r="r" b="b"/>
              <a:pathLst>
                <a:path w="11234" h="6231" extrusionOk="0">
                  <a:moveTo>
                    <a:pt x="1" y="2927"/>
                  </a:moveTo>
                  <a:cubicBezTo>
                    <a:pt x="1" y="2109"/>
                    <a:pt x="1" y="1102"/>
                    <a:pt x="1" y="1"/>
                  </a:cubicBezTo>
                  <a:lnTo>
                    <a:pt x="913" y="32"/>
                  </a:lnTo>
                  <a:cubicBezTo>
                    <a:pt x="3210" y="127"/>
                    <a:pt x="7584" y="221"/>
                    <a:pt x="9881" y="378"/>
                  </a:cubicBezTo>
                  <a:cubicBezTo>
                    <a:pt x="10447" y="441"/>
                    <a:pt x="10887" y="473"/>
                    <a:pt x="11233" y="536"/>
                  </a:cubicBezTo>
                  <a:cubicBezTo>
                    <a:pt x="11233" y="2486"/>
                    <a:pt x="11233" y="4469"/>
                    <a:pt x="11233" y="6231"/>
                  </a:cubicBezTo>
                  <a:cubicBezTo>
                    <a:pt x="10950" y="6199"/>
                    <a:pt x="10604" y="6136"/>
                    <a:pt x="10195" y="6105"/>
                  </a:cubicBezTo>
                  <a:cubicBezTo>
                    <a:pt x="7552" y="5853"/>
                    <a:pt x="2518" y="5570"/>
                    <a:pt x="1" y="5570"/>
                  </a:cubicBezTo>
                  <a:cubicBezTo>
                    <a:pt x="1" y="5003"/>
                    <a:pt x="32" y="4185"/>
                    <a:pt x="1" y="2927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4286250" y="1842775"/>
              <a:ext cx="282425" cy="140050"/>
            </a:xfrm>
            <a:custGeom>
              <a:avLst/>
              <a:gdLst/>
              <a:ahLst/>
              <a:cxnLst/>
              <a:rect l="l" t="t" r="r" b="b"/>
              <a:pathLst>
                <a:path w="11297" h="5602" extrusionOk="0">
                  <a:moveTo>
                    <a:pt x="64" y="5035"/>
                  </a:moveTo>
                  <a:cubicBezTo>
                    <a:pt x="64" y="3493"/>
                    <a:pt x="1" y="1762"/>
                    <a:pt x="1" y="63"/>
                  </a:cubicBezTo>
                  <a:cubicBezTo>
                    <a:pt x="316" y="63"/>
                    <a:pt x="693" y="32"/>
                    <a:pt x="1197" y="32"/>
                  </a:cubicBezTo>
                  <a:cubicBezTo>
                    <a:pt x="3493" y="0"/>
                    <a:pt x="7804" y="0"/>
                    <a:pt x="9975" y="32"/>
                  </a:cubicBezTo>
                  <a:cubicBezTo>
                    <a:pt x="10541" y="32"/>
                    <a:pt x="10950" y="63"/>
                    <a:pt x="11265" y="95"/>
                  </a:cubicBezTo>
                  <a:cubicBezTo>
                    <a:pt x="11265" y="1825"/>
                    <a:pt x="11296" y="3713"/>
                    <a:pt x="11296" y="5601"/>
                  </a:cubicBezTo>
                  <a:cubicBezTo>
                    <a:pt x="10950" y="5538"/>
                    <a:pt x="10510" y="5475"/>
                    <a:pt x="9944" y="5444"/>
                  </a:cubicBezTo>
                  <a:cubicBezTo>
                    <a:pt x="7647" y="5286"/>
                    <a:pt x="3273" y="5161"/>
                    <a:pt x="976" y="5066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4284700" y="1730300"/>
              <a:ext cx="283200" cy="114075"/>
            </a:xfrm>
            <a:custGeom>
              <a:avLst/>
              <a:gdLst/>
              <a:ahLst/>
              <a:cxnLst/>
              <a:rect l="l" t="t" r="r" b="b"/>
              <a:pathLst>
                <a:path w="11328" h="4563" extrusionOk="0">
                  <a:moveTo>
                    <a:pt x="63" y="4531"/>
                  </a:moveTo>
                  <a:cubicBezTo>
                    <a:pt x="31" y="3052"/>
                    <a:pt x="0" y="1573"/>
                    <a:pt x="0" y="283"/>
                  </a:cubicBezTo>
                  <a:cubicBezTo>
                    <a:pt x="252" y="252"/>
                    <a:pt x="598" y="220"/>
                    <a:pt x="1007" y="189"/>
                  </a:cubicBezTo>
                  <a:cubicBezTo>
                    <a:pt x="3241" y="63"/>
                    <a:pt x="7583" y="0"/>
                    <a:pt x="9754" y="63"/>
                  </a:cubicBezTo>
                  <a:cubicBezTo>
                    <a:pt x="10289" y="63"/>
                    <a:pt x="10792" y="95"/>
                    <a:pt x="11296" y="220"/>
                  </a:cubicBezTo>
                  <a:cubicBezTo>
                    <a:pt x="11296" y="1447"/>
                    <a:pt x="11296" y="2958"/>
                    <a:pt x="11327" y="4562"/>
                  </a:cubicBezTo>
                  <a:cubicBezTo>
                    <a:pt x="11012" y="4531"/>
                    <a:pt x="10572" y="4531"/>
                    <a:pt x="10006" y="4531"/>
                  </a:cubicBezTo>
                  <a:cubicBezTo>
                    <a:pt x="7835" y="4468"/>
                    <a:pt x="3555" y="4499"/>
                    <a:pt x="1259" y="4531"/>
                  </a:cubicBezTo>
                  <a:cubicBezTo>
                    <a:pt x="755" y="4531"/>
                    <a:pt x="378" y="4531"/>
                    <a:pt x="63" y="4531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4283900" y="1591075"/>
              <a:ext cx="283200" cy="146325"/>
            </a:xfrm>
            <a:custGeom>
              <a:avLst/>
              <a:gdLst/>
              <a:ahLst/>
              <a:cxnLst/>
              <a:rect l="l" t="t" r="r" b="b"/>
              <a:pathLst>
                <a:path w="11328" h="5853" extrusionOk="0">
                  <a:moveTo>
                    <a:pt x="32" y="5852"/>
                  </a:moveTo>
                  <a:cubicBezTo>
                    <a:pt x="32" y="4971"/>
                    <a:pt x="1" y="4185"/>
                    <a:pt x="1" y="3524"/>
                  </a:cubicBezTo>
                  <a:cubicBezTo>
                    <a:pt x="1" y="1668"/>
                    <a:pt x="1" y="661"/>
                    <a:pt x="32" y="94"/>
                  </a:cubicBezTo>
                  <a:lnTo>
                    <a:pt x="221" y="94"/>
                  </a:lnTo>
                  <a:cubicBezTo>
                    <a:pt x="1165" y="0"/>
                    <a:pt x="2958" y="31"/>
                    <a:pt x="5003" y="94"/>
                  </a:cubicBezTo>
                  <a:cubicBezTo>
                    <a:pt x="7048" y="126"/>
                    <a:pt x="9282" y="157"/>
                    <a:pt x="10447" y="315"/>
                  </a:cubicBezTo>
                  <a:cubicBezTo>
                    <a:pt x="10730" y="346"/>
                    <a:pt x="11013" y="409"/>
                    <a:pt x="11296" y="503"/>
                  </a:cubicBezTo>
                  <a:cubicBezTo>
                    <a:pt x="11296" y="1227"/>
                    <a:pt x="11296" y="2580"/>
                    <a:pt x="11328" y="5443"/>
                  </a:cubicBezTo>
                  <a:lnTo>
                    <a:pt x="11328" y="5789"/>
                  </a:lnTo>
                  <a:cubicBezTo>
                    <a:pt x="10824" y="5695"/>
                    <a:pt x="10321" y="5632"/>
                    <a:pt x="9786" y="5632"/>
                  </a:cubicBezTo>
                  <a:cubicBezTo>
                    <a:pt x="7615" y="5569"/>
                    <a:pt x="3273" y="5632"/>
                    <a:pt x="1039" y="5789"/>
                  </a:cubicBezTo>
                  <a:cubicBezTo>
                    <a:pt x="630" y="5789"/>
                    <a:pt x="284" y="5821"/>
                    <a:pt x="32" y="5852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4246925" y="1485650"/>
              <a:ext cx="355575" cy="150275"/>
            </a:xfrm>
            <a:custGeom>
              <a:avLst/>
              <a:gdLst/>
              <a:ahLst/>
              <a:cxnLst/>
              <a:rect l="l" t="t" r="r" b="b"/>
              <a:pathLst>
                <a:path w="14223" h="6011" extrusionOk="0">
                  <a:moveTo>
                    <a:pt x="2675" y="284"/>
                  </a:moveTo>
                  <a:cubicBezTo>
                    <a:pt x="4941" y="158"/>
                    <a:pt x="9314" y="1"/>
                    <a:pt x="11548" y="64"/>
                  </a:cubicBezTo>
                  <a:cubicBezTo>
                    <a:pt x="13782" y="95"/>
                    <a:pt x="13845" y="378"/>
                    <a:pt x="13971" y="1228"/>
                  </a:cubicBezTo>
                  <a:cubicBezTo>
                    <a:pt x="14160" y="2266"/>
                    <a:pt x="14222" y="3336"/>
                    <a:pt x="14222" y="4406"/>
                  </a:cubicBezTo>
                  <a:cubicBezTo>
                    <a:pt x="14191" y="5255"/>
                    <a:pt x="13908" y="5507"/>
                    <a:pt x="13404" y="5444"/>
                  </a:cubicBezTo>
                  <a:cubicBezTo>
                    <a:pt x="12775" y="5318"/>
                    <a:pt x="12146" y="5067"/>
                    <a:pt x="11579" y="4783"/>
                  </a:cubicBezTo>
                  <a:cubicBezTo>
                    <a:pt x="11045" y="4500"/>
                    <a:pt x="10730" y="4374"/>
                    <a:pt x="10164" y="4626"/>
                  </a:cubicBezTo>
                  <a:cubicBezTo>
                    <a:pt x="9566" y="4846"/>
                    <a:pt x="8716" y="5476"/>
                    <a:pt x="7993" y="5759"/>
                  </a:cubicBezTo>
                  <a:cubicBezTo>
                    <a:pt x="7395" y="6010"/>
                    <a:pt x="6703" y="5979"/>
                    <a:pt x="6136" y="5664"/>
                  </a:cubicBezTo>
                  <a:cubicBezTo>
                    <a:pt x="5538" y="5381"/>
                    <a:pt x="4909" y="4846"/>
                    <a:pt x="4343" y="4658"/>
                  </a:cubicBezTo>
                  <a:cubicBezTo>
                    <a:pt x="3776" y="4437"/>
                    <a:pt x="3304" y="4595"/>
                    <a:pt x="2675" y="4783"/>
                  </a:cubicBezTo>
                  <a:cubicBezTo>
                    <a:pt x="2046" y="4972"/>
                    <a:pt x="1291" y="5224"/>
                    <a:pt x="819" y="5098"/>
                  </a:cubicBezTo>
                  <a:cubicBezTo>
                    <a:pt x="347" y="5004"/>
                    <a:pt x="158" y="4500"/>
                    <a:pt x="64" y="3682"/>
                  </a:cubicBezTo>
                  <a:cubicBezTo>
                    <a:pt x="1" y="2833"/>
                    <a:pt x="1" y="1952"/>
                    <a:pt x="127" y="1071"/>
                  </a:cubicBezTo>
                  <a:cubicBezTo>
                    <a:pt x="221" y="473"/>
                    <a:pt x="410" y="378"/>
                    <a:pt x="2675" y="2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3064675" y="1679950"/>
              <a:ext cx="1531525" cy="1403325"/>
            </a:xfrm>
            <a:custGeom>
              <a:avLst/>
              <a:gdLst/>
              <a:ahLst/>
              <a:cxnLst/>
              <a:rect l="l" t="t" r="r" b="b"/>
              <a:pathLst>
                <a:path w="61261" h="56133" extrusionOk="0">
                  <a:moveTo>
                    <a:pt x="441" y="30930"/>
                  </a:moveTo>
                  <a:cubicBezTo>
                    <a:pt x="189" y="35932"/>
                    <a:pt x="0" y="45529"/>
                    <a:pt x="32" y="50500"/>
                  </a:cubicBezTo>
                  <a:cubicBezTo>
                    <a:pt x="95" y="55440"/>
                    <a:pt x="347" y="55723"/>
                    <a:pt x="598" y="55912"/>
                  </a:cubicBezTo>
                  <a:cubicBezTo>
                    <a:pt x="850" y="56069"/>
                    <a:pt x="1102" y="56132"/>
                    <a:pt x="10855" y="55975"/>
                  </a:cubicBezTo>
                  <a:cubicBezTo>
                    <a:pt x="20641" y="55818"/>
                    <a:pt x="39897" y="55440"/>
                    <a:pt x="49619" y="55251"/>
                  </a:cubicBezTo>
                  <a:cubicBezTo>
                    <a:pt x="59341" y="55062"/>
                    <a:pt x="59499" y="55062"/>
                    <a:pt x="59593" y="54874"/>
                  </a:cubicBezTo>
                  <a:cubicBezTo>
                    <a:pt x="59688" y="54685"/>
                    <a:pt x="59719" y="54339"/>
                    <a:pt x="60002" y="50123"/>
                  </a:cubicBezTo>
                  <a:cubicBezTo>
                    <a:pt x="60254" y="45906"/>
                    <a:pt x="60789" y="37852"/>
                    <a:pt x="61009" y="33478"/>
                  </a:cubicBezTo>
                  <a:cubicBezTo>
                    <a:pt x="61261" y="29105"/>
                    <a:pt x="61229" y="28444"/>
                    <a:pt x="60474" y="27280"/>
                  </a:cubicBezTo>
                  <a:cubicBezTo>
                    <a:pt x="59750" y="26116"/>
                    <a:pt x="58303" y="24448"/>
                    <a:pt x="53835" y="19917"/>
                  </a:cubicBezTo>
                  <a:cubicBezTo>
                    <a:pt x="49367" y="15386"/>
                    <a:pt x="41879" y="7961"/>
                    <a:pt x="37789" y="4122"/>
                  </a:cubicBezTo>
                  <a:cubicBezTo>
                    <a:pt x="33667" y="284"/>
                    <a:pt x="32975" y="0"/>
                    <a:pt x="31936" y="598"/>
                  </a:cubicBezTo>
                  <a:cubicBezTo>
                    <a:pt x="30867" y="1165"/>
                    <a:pt x="29451" y="2612"/>
                    <a:pt x="24416" y="6797"/>
                  </a:cubicBezTo>
                  <a:cubicBezTo>
                    <a:pt x="19351" y="10981"/>
                    <a:pt x="10635" y="17935"/>
                    <a:pt x="6167" y="21490"/>
                  </a:cubicBezTo>
                  <a:cubicBezTo>
                    <a:pt x="1699" y="25014"/>
                    <a:pt x="1479" y="25109"/>
                    <a:pt x="1228" y="25329"/>
                  </a:cubicBezTo>
                  <a:cubicBezTo>
                    <a:pt x="976" y="25581"/>
                    <a:pt x="693" y="25958"/>
                    <a:pt x="441" y="30930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4365700" y="2446875"/>
              <a:ext cx="227350" cy="613575"/>
            </a:xfrm>
            <a:custGeom>
              <a:avLst/>
              <a:gdLst/>
              <a:ahLst/>
              <a:cxnLst/>
              <a:rect l="l" t="t" r="r" b="b"/>
              <a:pathLst>
                <a:path w="9094" h="24543" extrusionOk="0">
                  <a:moveTo>
                    <a:pt x="1" y="24543"/>
                  </a:moveTo>
                  <a:cubicBezTo>
                    <a:pt x="7332" y="24385"/>
                    <a:pt x="7458" y="24385"/>
                    <a:pt x="7552" y="24197"/>
                  </a:cubicBezTo>
                  <a:cubicBezTo>
                    <a:pt x="7647" y="24039"/>
                    <a:pt x="7678" y="23693"/>
                    <a:pt x="7961" y="19477"/>
                  </a:cubicBezTo>
                  <a:cubicBezTo>
                    <a:pt x="8213" y="15261"/>
                    <a:pt x="8748" y="7175"/>
                    <a:pt x="8968" y="2801"/>
                  </a:cubicBezTo>
                  <a:cubicBezTo>
                    <a:pt x="9031" y="1637"/>
                    <a:pt x="9062" y="724"/>
                    <a:pt x="9094" y="1"/>
                  </a:cubicBezTo>
                  <a:cubicBezTo>
                    <a:pt x="8685" y="850"/>
                    <a:pt x="8276" y="1889"/>
                    <a:pt x="7772" y="3084"/>
                  </a:cubicBezTo>
                  <a:cubicBezTo>
                    <a:pt x="5413" y="8874"/>
                    <a:pt x="1637" y="18816"/>
                    <a:pt x="1" y="24543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3172425" y="2851975"/>
              <a:ext cx="1330175" cy="84200"/>
            </a:xfrm>
            <a:custGeom>
              <a:avLst/>
              <a:gdLst/>
              <a:ahLst/>
              <a:cxnLst/>
              <a:rect l="l" t="t" r="r" b="b"/>
              <a:pathLst>
                <a:path w="53207" h="3368" extrusionOk="0">
                  <a:moveTo>
                    <a:pt x="51256" y="190"/>
                  </a:moveTo>
                  <a:cubicBezTo>
                    <a:pt x="49494" y="158"/>
                    <a:pt x="46127" y="1"/>
                    <a:pt x="44334" y="32"/>
                  </a:cubicBezTo>
                  <a:cubicBezTo>
                    <a:pt x="42540" y="32"/>
                    <a:pt x="42289" y="252"/>
                    <a:pt x="42194" y="567"/>
                  </a:cubicBezTo>
                  <a:cubicBezTo>
                    <a:pt x="42131" y="945"/>
                    <a:pt x="42131" y="1291"/>
                    <a:pt x="42226" y="1637"/>
                  </a:cubicBezTo>
                  <a:cubicBezTo>
                    <a:pt x="42289" y="1983"/>
                    <a:pt x="42320" y="2235"/>
                    <a:pt x="43893" y="2423"/>
                  </a:cubicBezTo>
                  <a:cubicBezTo>
                    <a:pt x="45466" y="2612"/>
                    <a:pt x="48550" y="2770"/>
                    <a:pt x="50312" y="2801"/>
                  </a:cubicBezTo>
                  <a:cubicBezTo>
                    <a:pt x="52042" y="2801"/>
                    <a:pt x="52451" y="2675"/>
                    <a:pt x="52703" y="2549"/>
                  </a:cubicBezTo>
                  <a:cubicBezTo>
                    <a:pt x="52986" y="2392"/>
                    <a:pt x="53144" y="2109"/>
                    <a:pt x="53175" y="1826"/>
                  </a:cubicBezTo>
                  <a:cubicBezTo>
                    <a:pt x="53207" y="1354"/>
                    <a:pt x="53207" y="913"/>
                    <a:pt x="53144" y="473"/>
                  </a:cubicBezTo>
                  <a:cubicBezTo>
                    <a:pt x="53081" y="158"/>
                    <a:pt x="52986" y="252"/>
                    <a:pt x="51256" y="190"/>
                  </a:cubicBezTo>
                  <a:close/>
                  <a:moveTo>
                    <a:pt x="1952" y="756"/>
                  </a:moveTo>
                  <a:cubicBezTo>
                    <a:pt x="3714" y="724"/>
                    <a:pt x="7080" y="567"/>
                    <a:pt x="8874" y="567"/>
                  </a:cubicBezTo>
                  <a:cubicBezTo>
                    <a:pt x="10667" y="599"/>
                    <a:pt x="10950" y="819"/>
                    <a:pt x="11013" y="1133"/>
                  </a:cubicBezTo>
                  <a:cubicBezTo>
                    <a:pt x="11076" y="1480"/>
                    <a:pt x="11076" y="1857"/>
                    <a:pt x="10982" y="2203"/>
                  </a:cubicBezTo>
                  <a:cubicBezTo>
                    <a:pt x="10919" y="2549"/>
                    <a:pt x="10888" y="2801"/>
                    <a:pt x="9314" y="2990"/>
                  </a:cubicBezTo>
                  <a:cubicBezTo>
                    <a:pt x="7741" y="3179"/>
                    <a:pt x="4658" y="3336"/>
                    <a:pt x="2896" y="3336"/>
                  </a:cubicBezTo>
                  <a:cubicBezTo>
                    <a:pt x="1165" y="3367"/>
                    <a:pt x="756" y="3242"/>
                    <a:pt x="504" y="3116"/>
                  </a:cubicBezTo>
                  <a:cubicBezTo>
                    <a:pt x="221" y="2958"/>
                    <a:pt x="64" y="2675"/>
                    <a:pt x="32" y="2392"/>
                  </a:cubicBezTo>
                  <a:cubicBezTo>
                    <a:pt x="1" y="1920"/>
                    <a:pt x="1" y="1480"/>
                    <a:pt x="64" y="1039"/>
                  </a:cubicBezTo>
                  <a:cubicBezTo>
                    <a:pt x="127" y="756"/>
                    <a:pt x="253" y="819"/>
                    <a:pt x="1952" y="756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3"/>
            <p:cNvSpPr/>
            <p:nvPr/>
          </p:nvSpPr>
          <p:spPr>
            <a:xfrm>
              <a:off x="3074900" y="1709050"/>
              <a:ext cx="1520525" cy="788200"/>
            </a:xfrm>
            <a:custGeom>
              <a:avLst/>
              <a:gdLst/>
              <a:ahLst/>
              <a:cxnLst/>
              <a:rect l="l" t="t" r="r" b="b"/>
              <a:pathLst>
                <a:path w="60821" h="31528" extrusionOk="0">
                  <a:moveTo>
                    <a:pt x="32" y="29766"/>
                  </a:moveTo>
                  <a:lnTo>
                    <a:pt x="0" y="30237"/>
                  </a:lnTo>
                  <a:cubicBezTo>
                    <a:pt x="693" y="29703"/>
                    <a:pt x="1542" y="29073"/>
                    <a:pt x="2549" y="28318"/>
                  </a:cubicBezTo>
                  <a:cubicBezTo>
                    <a:pt x="7646" y="24417"/>
                    <a:pt x="17148" y="16834"/>
                    <a:pt x="22938" y="12240"/>
                  </a:cubicBezTo>
                  <a:cubicBezTo>
                    <a:pt x="28727" y="7615"/>
                    <a:pt x="30772" y="5947"/>
                    <a:pt x="31936" y="5161"/>
                  </a:cubicBezTo>
                  <a:cubicBezTo>
                    <a:pt x="33132" y="4374"/>
                    <a:pt x="33447" y="4374"/>
                    <a:pt x="33824" y="4563"/>
                  </a:cubicBezTo>
                  <a:cubicBezTo>
                    <a:pt x="34202" y="4720"/>
                    <a:pt x="34642" y="5035"/>
                    <a:pt x="38418" y="8873"/>
                  </a:cubicBezTo>
                  <a:cubicBezTo>
                    <a:pt x="42194" y="12681"/>
                    <a:pt x="49273" y="19980"/>
                    <a:pt x="53993" y="24826"/>
                  </a:cubicBezTo>
                  <a:cubicBezTo>
                    <a:pt x="57076" y="27972"/>
                    <a:pt x="59153" y="30080"/>
                    <a:pt x="60631" y="31528"/>
                  </a:cubicBezTo>
                  <a:cubicBezTo>
                    <a:pt x="60820" y="28413"/>
                    <a:pt x="60789" y="27500"/>
                    <a:pt x="60348" y="26619"/>
                  </a:cubicBezTo>
                  <a:cubicBezTo>
                    <a:pt x="58366" y="24291"/>
                    <a:pt x="55723" y="21333"/>
                    <a:pt x="52986" y="18313"/>
                  </a:cubicBezTo>
                  <a:cubicBezTo>
                    <a:pt x="48486" y="13750"/>
                    <a:pt x="41344" y="6702"/>
                    <a:pt x="37380" y="2990"/>
                  </a:cubicBezTo>
                  <a:cubicBezTo>
                    <a:pt x="36278" y="1920"/>
                    <a:pt x="35146" y="945"/>
                    <a:pt x="33950" y="1"/>
                  </a:cubicBezTo>
                  <a:cubicBezTo>
                    <a:pt x="33163" y="1"/>
                    <a:pt x="31873" y="756"/>
                    <a:pt x="26650" y="4720"/>
                  </a:cubicBezTo>
                  <a:cubicBezTo>
                    <a:pt x="20389" y="9503"/>
                    <a:pt x="8464" y="19036"/>
                    <a:pt x="2297" y="24291"/>
                  </a:cubicBezTo>
                  <a:cubicBezTo>
                    <a:pt x="1542" y="24920"/>
                    <a:pt x="881" y="25518"/>
                    <a:pt x="284" y="26053"/>
                  </a:cubicBezTo>
                  <a:cubicBezTo>
                    <a:pt x="221" y="26839"/>
                    <a:pt x="126" y="28035"/>
                    <a:pt x="32" y="29766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3"/>
            <p:cNvSpPr/>
            <p:nvPr/>
          </p:nvSpPr>
          <p:spPr>
            <a:xfrm>
              <a:off x="2866450" y="1653200"/>
              <a:ext cx="1891800" cy="887325"/>
            </a:xfrm>
            <a:custGeom>
              <a:avLst/>
              <a:gdLst/>
              <a:ahLst/>
              <a:cxnLst/>
              <a:rect l="l" t="t" r="r" b="b"/>
              <a:pathLst>
                <a:path w="75672" h="35493" extrusionOk="0">
                  <a:moveTo>
                    <a:pt x="3556" y="29577"/>
                  </a:moveTo>
                  <a:cubicBezTo>
                    <a:pt x="6954" y="26682"/>
                    <a:pt x="13530" y="21616"/>
                    <a:pt x="19886" y="16456"/>
                  </a:cubicBezTo>
                  <a:cubicBezTo>
                    <a:pt x="26241" y="11296"/>
                    <a:pt x="32377" y="6042"/>
                    <a:pt x="36058" y="3210"/>
                  </a:cubicBezTo>
                  <a:cubicBezTo>
                    <a:pt x="39708" y="378"/>
                    <a:pt x="40904" y="1"/>
                    <a:pt x="41910" y="64"/>
                  </a:cubicBezTo>
                  <a:cubicBezTo>
                    <a:pt x="42917" y="127"/>
                    <a:pt x="43735" y="598"/>
                    <a:pt x="49242" y="5916"/>
                  </a:cubicBezTo>
                  <a:cubicBezTo>
                    <a:pt x="54748" y="11265"/>
                    <a:pt x="64911" y="21428"/>
                    <a:pt x="70165" y="26871"/>
                  </a:cubicBezTo>
                  <a:cubicBezTo>
                    <a:pt x="75388" y="32314"/>
                    <a:pt x="75671" y="33006"/>
                    <a:pt x="75577" y="33730"/>
                  </a:cubicBezTo>
                  <a:cubicBezTo>
                    <a:pt x="75514" y="34485"/>
                    <a:pt x="74979" y="35146"/>
                    <a:pt x="74255" y="35335"/>
                  </a:cubicBezTo>
                  <a:cubicBezTo>
                    <a:pt x="73500" y="35492"/>
                    <a:pt x="72493" y="35020"/>
                    <a:pt x="67082" y="29671"/>
                  </a:cubicBezTo>
                  <a:cubicBezTo>
                    <a:pt x="61701" y="24291"/>
                    <a:pt x="51947" y="14034"/>
                    <a:pt x="46945" y="8968"/>
                  </a:cubicBezTo>
                  <a:cubicBezTo>
                    <a:pt x="41942" y="3902"/>
                    <a:pt x="41722" y="4060"/>
                    <a:pt x="41376" y="4311"/>
                  </a:cubicBezTo>
                  <a:cubicBezTo>
                    <a:pt x="41061" y="4594"/>
                    <a:pt x="40589" y="4941"/>
                    <a:pt x="34548" y="9849"/>
                  </a:cubicBezTo>
                  <a:cubicBezTo>
                    <a:pt x="28507" y="14726"/>
                    <a:pt x="16865" y="24228"/>
                    <a:pt x="10384" y="29357"/>
                  </a:cubicBezTo>
                  <a:cubicBezTo>
                    <a:pt x="3902" y="34517"/>
                    <a:pt x="2581" y="35303"/>
                    <a:pt x="1700" y="35366"/>
                  </a:cubicBezTo>
                  <a:cubicBezTo>
                    <a:pt x="787" y="35398"/>
                    <a:pt x="284" y="34705"/>
                    <a:pt x="126" y="33982"/>
                  </a:cubicBezTo>
                  <a:cubicBezTo>
                    <a:pt x="0" y="33258"/>
                    <a:pt x="189" y="32503"/>
                    <a:pt x="3556" y="295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3074100" y="2988850"/>
              <a:ext cx="494025" cy="93625"/>
            </a:xfrm>
            <a:custGeom>
              <a:avLst/>
              <a:gdLst/>
              <a:ahLst/>
              <a:cxnLst/>
              <a:rect l="l" t="t" r="r" b="b"/>
              <a:pathLst>
                <a:path w="19761" h="3745" extrusionOk="0">
                  <a:moveTo>
                    <a:pt x="32" y="3336"/>
                  </a:moveTo>
                  <a:cubicBezTo>
                    <a:pt x="64" y="3399"/>
                    <a:pt x="127" y="3493"/>
                    <a:pt x="190" y="3556"/>
                  </a:cubicBezTo>
                  <a:cubicBezTo>
                    <a:pt x="410" y="3682"/>
                    <a:pt x="630" y="3745"/>
                    <a:pt x="6483" y="3682"/>
                  </a:cubicBezTo>
                  <a:cubicBezTo>
                    <a:pt x="5822" y="252"/>
                    <a:pt x="1039" y="0"/>
                    <a:pt x="1" y="3336"/>
                  </a:cubicBezTo>
                  <a:close/>
                  <a:moveTo>
                    <a:pt x="6577" y="3682"/>
                  </a:moveTo>
                  <a:cubicBezTo>
                    <a:pt x="7678" y="3682"/>
                    <a:pt x="8968" y="3650"/>
                    <a:pt x="10478" y="3619"/>
                  </a:cubicBezTo>
                  <a:lnTo>
                    <a:pt x="13153" y="3587"/>
                  </a:lnTo>
                  <a:cubicBezTo>
                    <a:pt x="12335" y="32"/>
                    <a:pt x="7269" y="126"/>
                    <a:pt x="6577" y="3682"/>
                  </a:cubicBezTo>
                  <a:close/>
                  <a:moveTo>
                    <a:pt x="13279" y="3556"/>
                  </a:moveTo>
                  <a:lnTo>
                    <a:pt x="19760" y="3462"/>
                  </a:lnTo>
                  <a:cubicBezTo>
                    <a:pt x="18879" y="95"/>
                    <a:pt x="14065" y="158"/>
                    <a:pt x="13279" y="35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4049500" y="2971550"/>
              <a:ext cx="494800" cy="94400"/>
            </a:xfrm>
            <a:custGeom>
              <a:avLst/>
              <a:gdLst/>
              <a:ahLst/>
              <a:cxnLst/>
              <a:rect l="l" t="t" r="r" b="b"/>
              <a:pathLst>
                <a:path w="19792" h="3776" extrusionOk="0">
                  <a:moveTo>
                    <a:pt x="32" y="3461"/>
                  </a:moveTo>
                  <a:cubicBezTo>
                    <a:pt x="63" y="3556"/>
                    <a:pt x="126" y="3650"/>
                    <a:pt x="221" y="3682"/>
                  </a:cubicBezTo>
                  <a:cubicBezTo>
                    <a:pt x="346" y="3776"/>
                    <a:pt x="630" y="3744"/>
                    <a:pt x="6513" y="3650"/>
                  </a:cubicBezTo>
                  <a:cubicBezTo>
                    <a:pt x="6167" y="2077"/>
                    <a:pt x="4814" y="976"/>
                    <a:pt x="3210" y="944"/>
                  </a:cubicBezTo>
                  <a:cubicBezTo>
                    <a:pt x="1699" y="1007"/>
                    <a:pt x="409" y="2014"/>
                    <a:pt x="0" y="3461"/>
                  </a:cubicBezTo>
                  <a:close/>
                  <a:moveTo>
                    <a:pt x="6576" y="3650"/>
                  </a:moveTo>
                  <a:lnTo>
                    <a:pt x="10478" y="3587"/>
                  </a:lnTo>
                  <a:lnTo>
                    <a:pt x="13152" y="3556"/>
                  </a:lnTo>
                  <a:cubicBezTo>
                    <a:pt x="12334" y="0"/>
                    <a:pt x="7268" y="95"/>
                    <a:pt x="6576" y="3650"/>
                  </a:cubicBezTo>
                  <a:close/>
                  <a:moveTo>
                    <a:pt x="13278" y="3556"/>
                  </a:moveTo>
                  <a:lnTo>
                    <a:pt x="19791" y="3430"/>
                  </a:lnTo>
                  <a:cubicBezTo>
                    <a:pt x="18879" y="63"/>
                    <a:pt x="14065" y="126"/>
                    <a:pt x="13278" y="35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3554725" y="2442950"/>
              <a:ext cx="550650" cy="662350"/>
            </a:xfrm>
            <a:custGeom>
              <a:avLst/>
              <a:gdLst/>
              <a:ahLst/>
              <a:cxnLst/>
              <a:rect l="l" t="t" r="r" b="b"/>
              <a:pathLst>
                <a:path w="22026" h="26494" extrusionOk="0">
                  <a:moveTo>
                    <a:pt x="95" y="23756"/>
                  </a:moveTo>
                  <a:cubicBezTo>
                    <a:pt x="189" y="20987"/>
                    <a:pt x="535" y="15449"/>
                    <a:pt x="1165" y="11705"/>
                  </a:cubicBezTo>
                  <a:cubicBezTo>
                    <a:pt x="1825" y="7961"/>
                    <a:pt x="2738" y="5979"/>
                    <a:pt x="3965" y="4405"/>
                  </a:cubicBezTo>
                  <a:cubicBezTo>
                    <a:pt x="5192" y="2864"/>
                    <a:pt x="6797" y="1668"/>
                    <a:pt x="8653" y="976"/>
                  </a:cubicBezTo>
                  <a:cubicBezTo>
                    <a:pt x="10509" y="252"/>
                    <a:pt x="12712" y="0"/>
                    <a:pt x="14600" y="598"/>
                  </a:cubicBezTo>
                  <a:cubicBezTo>
                    <a:pt x="16456" y="1165"/>
                    <a:pt x="17998" y="2581"/>
                    <a:pt x="19131" y="4185"/>
                  </a:cubicBezTo>
                  <a:cubicBezTo>
                    <a:pt x="20263" y="5790"/>
                    <a:pt x="20987" y="7552"/>
                    <a:pt x="21396" y="10195"/>
                  </a:cubicBezTo>
                  <a:cubicBezTo>
                    <a:pt x="21805" y="12869"/>
                    <a:pt x="21899" y="16393"/>
                    <a:pt x="21962" y="19005"/>
                  </a:cubicBezTo>
                  <a:cubicBezTo>
                    <a:pt x="22025" y="21585"/>
                    <a:pt x="22025" y="23189"/>
                    <a:pt x="21931" y="24228"/>
                  </a:cubicBezTo>
                  <a:cubicBezTo>
                    <a:pt x="21836" y="25235"/>
                    <a:pt x="21648" y="25675"/>
                    <a:pt x="21364" y="25895"/>
                  </a:cubicBezTo>
                  <a:cubicBezTo>
                    <a:pt x="21113" y="26147"/>
                    <a:pt x="20767" y="26241"/>
                    <a:pt x="17494" y="26304"/>
                  </a:cubicBezTo>
                  <a:cubicBezTo>
                    <a:pt x="14222" y="26367"/>
                    <a:pt x="8024" y="26430"/>
                    <a:pt x="4657" y="26462"/>
                  </a:cubicBezTo>
                  <a:cubicBezTo>
                    <a:pt x="1290" y="26493"/>
                    <a:pt x="787" y="26462"/>
                    <a:pt x="441" y="26462"/>
                  </a:cubicBezTo>
                  <a:cubicBezTo>
                    <a:pt x="126" y="26462"/>
                    <a:pt x="0" y="26493"/>
                    <a:pt x="95" y="237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3611350" y="2486225"/>
              <a:ext cx="449175" cy="585250"/>
            </a:xfrm>
            <a:custGeom>
              <a:avLst/>
              <a:gdLst/>
              <a:ahLst/>
              <a:cxnLst/>
              <a:rect l="l" t="t" r="r" b="b"/>
              <a:pathLst>
                <a:path w="17967" h="23410" extrusionOk="0">
                  <a:moveTo>
                    <a:pt x="1" y="21207"/>
                  </a:moveTo>
                  <a:cubicBezTo>
                    <a:pt x="1" y="17997"/>
                    <a:pt x="221" y="14757"/>
                    <a:pt x="693" y="11547"/>
                  </a:cubicBezTo>
                  <a:cubicBezTo>
                    <a:pt x="1228" y="8338"/>
                    <a:pt x="2015" y="6230"/>
                    <a:pt x="3053" y="4499"/>
                  </a:cubicBezTo>
                  <a:cubicBezTo>
                    <a:pt x="4091" y="2800"/>
                    <a:pt x="5318" y="1479"/>
                    <a:pt x="6797" y="787"/>
                  </a:cubicBezTo>
                  <a:cubicBezTo>
                    <a:pt x="8213" y="157"/>
                    <a:pt x="9818" y="0"/>
                    <a:pt x="11328" y="346"/>
                  </a:cubicBezTo>
                  <a:cubicBezTo>
                    <a:pt x="12586" y="598"/>
                    <a:pt x="13688" y="1321"/>
                    <a:pt x="14443" y="2360"/>
                  </a:cubicBezTo>
                  <a:cubicBezTo>
                    <a:pt x="15450" y="3650"/>
                    <a:pt x="16205" y="5097"/>
                    <a:pt x="16708" y="6670"/>
                  </a:cubicBezTo>
                  <a:cubicBezTo>
                    <a:pt x="17337" y="8653"/>
                    <a:pt x="17747" y="10698"/>
                    <a:pt x="17872" y="12743"/>
                  </a:cubicBezTo>
                  <a:cubicBezTo>
                    <a:pt x="17967" y="14725"/>
                    <a:pt x="17935" y="16707"/>
                    <a:pt x="17841" y="18690"/>
                  </a:cubicBezTo>
                  <a:cubicBezTo>
                    <a:pt x="17841" y="19885"/>
                    <a:pt x="17778" y="21049"/>
                    <a:pt x="17652" y="22245"/>
                  </a:cubicBezTo>
                  <a:cubicBezTo>
                    <a:pt x="17558" y="22874"/>
                    <a:pt x="17306" y="22874"/>
                    <a:pt x="16834" y="22906"/>
                  </a:cubicBezTo>
                  <a:cubicBezTo>
                    <a:pt x="16362" y="22906"/>
                    <a:pt x="15670" y="22906"/>
                    <a:pt x="13845" y="22969"/>
                  </a:cubicBezTo>
                  <a:cubicBezTo>
                    <a:pt x="12020" y="23000"/>
                    <a:pt x="9062" y="23095"/>
                    <a:pt x="6640" y="23189"/>
                  </a:cubicBezTo>
                  <a:cubicBezTo>
                    <a:pt x="4248" y="23252"/>
                    <a:pt x="2361" y="23346"/>
                    <a:pt x="1322" y="23378"/>
                  </a:cubicBezTo>
                  <a:cubicBezTo>
                    <a:pt x="253" y="23409"/>
                    <a:pt x="1" y="23378"/>
                    <a:pt x="1" y="21207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3763950" y="2590825"/>
              <a:ext cx="189600" cy="189600"/>
            </a:xfrm>
            <a:custGeom>
              <a:avLst/>
              <a:gdLst/>
              <a:ahLst/>
              <a:cxnLst/>
              <a:rect l="l" t="t" r="r" b="b"/>
              <a:pathLst>
                <a:path w="7584" h="7584" extrusionOk="0">
                  <a:moveTo>
                    <a:pt x="3242" y="32"/>
                  </a:moveTo>
                  <a:cubicBezTo>
                    <a:pt x="6136" y="32"/>
                    <a:pt x="7584" y="3493"/>
                    <a:pt x="5539" y="5538"/>
                  </a:cubicBezTo>
                  <a:cubicBezTo>
                    <a:pt x="3493" y="7584"/>
                    <a:pt x="1" y="6136"/>
                    <a:pt x="1" y="3242"/>
                  </a:cubicBezTo>
                  <a:cubicBezTo>
                    <a:pt x="32" y="1448"/>
                    <a:pt x="1480" y="1"/>
                    <a:pt x="324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3818225" y="2464975"/>
              <a:ext cx="46450" cy="140825"/>
            </a:xfrm>
            <a:custGeom>
              <a:avLst/>
              <a:gdLst/>
              <a:ahLst/>
              <a:cxnLst/>
              <a:rect l="l" t="t" r="r" b="b"/>
              <a:pathLst>
                <a:path w="1858" h="5633" extrusionOk="0">
                  <a:moveTo>
                    <a:pt x="32" y="1291"/>
                  </a:moveTo>
                  <a:cubicBezTo>
                    <a:pt x="95" y="2203"/>
                    <a:pt x="190" y="3902"/>
                    <a:pt x="253" y="4752"/>
                  </a:cubicBezTo>
                  <a:cubicBezTo>
                    <a:pt x="347" y="5570"/>
                    <a:pt x="378" y="5601"/>
                    <a:pt x="662" y="5601"/>
                  </a:cubicBezTo>
                  <a:cubicBezTo>
                    <a:pt x="976" y="5633"/>
                    <a:pt x="1322" y="5633"/>
                    <a:pt x="1637" y="5601"/>
                  </a:cubicBezTo>
                  <a:cubicBezTo>
                    <a:pt x="1857" y="5570"/>
                    <a:pt x="1826" y="5475"/>
                    <a:pt x="1763" y="4594"/>
                  </a:cubicBezTo>
                  <a:cubicBezTo>
                    <a:pt x="1700" y="3713"/>
                    <a:pt x="1637" y="2014"/>
                    <a:pt x="1543" y="1133"/>
                  </a:cubicBezTo>
                  <a:cubicBezTo>
                    <a:pt x="1480" y="252"/>
                    <a:pt x="1385" y="189"/>
                    <a:pt x="1228" y="126"/>
                  </a:cubicBezTo>
                  <a:cubicBezTo>
                    <a:pt x="1008" y="63"/>
                    <a:pt x="787" y="0"/>
                    <a:pt x="567" y="0"/>
                  </a:cubicBezTo>
                  <a:cubicBezTo>
                    <a:pt x="410" y="0"/>
                    <a:pt x="221" y="32"/>
                    <a:pt x="95" y="158"/>
                  </a:cubicBezTo>
                  <a:cubicBezTo>
                    <a:pt x="1" y="252"/>
                    <a:pt x="1" y="378"/>
                    <a:pt x="32" y="12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3904750" y="2637250"/>
              <a:ext cx="143200" cy="43275"/>
            </a:xfrm>
            <a:custGeom>
              <a:avLst/>
              <a:gdLst/>
              <a:ahLst/>
              <a:cxnLst/>
              <a:rect l="l" t="t" r="r" b="b"/>
              <a:pathLst>
                <a:path w="5728" h="1731" extrusionOk="0">
                  <a:moveTo>
                    <a:pt x="1134" y="315"/>
                  </a:moveTo>
                  <a:cubicBezTo>
                    <a:pt x="2078" y="220"/>
                    <a:pt x="3840" y="0"/>
                    <a:pt x="4752" y="32"/>
                  </a:cubicBezTo>
                  <a:cubicBezTo>
                    <a:pt x="5664" y="32"/>
                    <a:pt x="5727" y="220"/>
                    <a:pt x="5727" y="441"/>
                  </a:cubicBezTo>
                  <a:cubicBezTo>
                    <a:pt x="5727" y="661"/>
                    <a:pt x="5664" y="913"/>
                    <a:pt x="5601" y="1101"/>
                  </a:cubicBezTo>
                  <a:cubicBezTo>
                    <a:pt x="5539" y="1290"/>
                    <a:pt x="5476" y="1416"/>
                    <a:pt x="5350" y="1447"/>
                  </a:cubicBezTo>
                  <a:cubicBezTo>
                    <a:pt x="4972" y="1510"/>
                    <a:pt x="4595" y="1542"/>
                    <a:pt x="4217" y="1510"/>
                  </a:cubicBezTo>
                  <a:cubicBezTo>
                    <a:pt x="3399" y="1573"/>
                    <a:pt x="1952" y="1668"/>
                    <a:pt x="1197" y="1699"/>
                  </a:cubicBezTo>
                  <a:cubicBezTo>
                    <a:pt x="441" y="1731"/>
                    <a:pt x="378" y="1699"/>
                    <a:pt x="253" y="1447"/>
                  </a:cubicBezTo>
                  <a:cubicBezTo>
                    <a:pt x="127" y="1196"/>
                    <a:pt x="32" y="881"/>
                    <a:pt x="1" y="598"/>
                  </a:cubicBezTo>
                  <a:cubicBezTo>
                    <a:pt x="1" y="409"/>
                    <a:pt x="158" y="409"/>
                    <a:pt x="1134" y="3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3798575" y="2625450"/>
              <a:ext cx="109350" cy="109350"/>
            </a:xfrm>
            <a:custGeom>
              <a:avLst/>
              <a:gdLst/>
              <a:ahLst/>
              <a:cxnLst/>
              <a:rect l="l" t="t" r="r" b="b"/>
              <a:pathLst>
                <a:path w="4374" h="4374" extrusionOk="0">
                  <a:moveTo>
                    <a:pt x="1857" y="0"/>
                  </a:moveTo>
                  <a:cubicBezTo>
                    <a:pt x="3524" y="0"/>
                    <a:pt x="4374" y="2014"/>
                    <a:pt x="3178" y="3178"/>
                  </a:cubicBezTo>
                  <a:cubicBezTo>
                    <a:pt x="2014" y="4374"/>
                    <a:pt x="0" y="3524"/>
                    <a:pt x="0" y="1857"/>
                  </a:cubicBezTo>
                  <a:cubicBezTo>
                    <a:pt x="0" y="818"/>
                    <a:pt x="818" y="0"/>
                    <a:pt x="1857" y="0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3813525" y="2726900"/>
              <a:ext cx="54300" cy="354800"/>
            </a:xfrm>
            <a:custGeom>
              <a:avLst/>
              <a:gdLst/>
              <a:ahLst/>
              <a:cxnLst/>
              <a:rect l="l" t="t" r="r" b="b"/>
              <a:pathLst>
                <a:path w="2172" h="14192" extrusionOk="0">
                  <a:moveTo>
                    <a:pt x="472" y="95"/>
                  </a:moveTo>
                  <a:cubicBezTo>
                    <a:pt x="283" y="221"/>
                    <a:pt x="283" y="410"/>
                    <a:pt x="189" y="2770"/>
                  </a:cubicBezTo>
                  <a:cubicBezTo>
                    <a:pt x="126" y="5098"/>
                    <a:pt x="0" y="9629"/>
                    <a:pt x="63" y="11894"/>
                  </a:cubicBezTo>
                  <a:cubicBezTo>
                    <a:pt x="157" y="14160"/>
                    <a:pt x="472" y="14191"/>
                    <a:pt x="818" y="14191"/>
                  </a:cubicBezTo>
                  <a:cubicBezTo>
                    <a:pt x="1164" y="14191"/>
                    <a:pt x="1510" y="14128"/>
                    <a:pt x="1825" y="14034"/>
                  </a:cubicBezTo>
                  <a:cubicBezTo>
                    <a:pt x="2077" y="13971"/>
                    <a:pt x="2140" y="13845"/>
                    <a:pt x="2140" y="11580"/>
                  </a:cubicBezTo>
                  <a:cubicBezTo>
                    <a:pt x="2171" y="9283"/>
                    <a:pt x="2140" y="4846"/>
                    <a:pt x="2108" y="2581"/>
                  </a:cubicBezTo>
                  <a:cubicBezTo>
                    <a:pt x="2045" y="316"/>
                    <a:pt x="2045" y="253"/>
                    <a:pt x="1919" y="190"/>
                  </a:cubicBezTo>
                  <a:cubicBezTo>
                    <a:pt x="1731" y="95"/>
                    <a:pt x="1542" y="64"/>
                    <a:pt x="1353" y="32"/>
                  </a:cubicBezTo>
                  <a:cubicBezTo>
                    <a:pt x="1038" y="1"/>
                    <a:pt x="755" y="1"/>
                    <a:pt x="472" y="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3579900" y="2809500"/>
              <a:ext cx="502650" cy="51950"/>
            </a:xfrm>
            <a:custGeom>
              <a:avLst/>
              <a:gdLst/>
              <a:ahLst/>
              <a:cxnLst/>
              <a:rect l="l" t="t" r="r" b="b"/>
              <a:pathLst>
                <a:path w="20106" h="2078" extrusionOk="0">
                  <a:moveTo>
                    <a:pt x="3650" y="599"/>
                  </a:moveTo>
                  <a:cubicBezTo>
                    <a:pt x="6922" y="410"/>
                    <a:pt x="13278" y="127"/>
                    <a:pt x="16550" y="64"/>
                  </a:cubicBezTo>
                  <a:cubicBezTo>
                    <a:pt x="19791" y="1"/>
                    <a:pt x="19948" y="158"/>
                    <a:pt x="20011" y="410"/>
                  </a:cubicBezTo>
                  <a:cubicBezTo>
                    <a:pt x="20074" y="630"/>
                    <a:pt x="20106" y="882"/>
                    <a:pt x="20074" y="1133"/>
                  </a:cubicBezTo>
                  <a:cubicBezTo>
                    <a:pt x="20074" y="1259"/>
                    <a:pt x="20011" y="1417"/>
                    <a:pt x="19886" y="1511"/>
                  </a:cubicBezTo>
                  <a:cubicBezTo>
                    <a:pt x="19791" y="1574"/>
                    <a:pt x="19634" y="1605"/>
                    <a:pt x="16299" y="1731"/>
                  </a:cubicBezTo>
                  <a:cubicBezTo>
                    <a:pt x="12963" y="1826"/>
                    <a:pt x="6450" y="2046"/>
                    <a:pt x="3241" y="2046"/>
                  </a:cubicBezTo>
                  <a:cubicBezTo>
                    <a:pt x="0" y="2077"/>
                    <a:pt x="95" y="1889"/>
                    <a:pt x="95" y="1668"/>
                  </a:cubicBezTo>
                  <a:cubicBezTo>
                    <a:pt x="63" y="1448"/>
                    <a:pt x="63" y="1228"/>
                    <a:pt x="95" y="1008"/>
                  </a:cubicBezTo>
                  <a:cubicBezTo>
                    <a:pt x="158" y="850"/>
                    <a:pt x="378" y="787"/>
                    <a:pt x="3650" y="5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3571250" y="2950300"/>
              <a:ext cx="512875" cy="61375"/>
            </a:xfrm>
            <a:custGeom>
              <a:avLst/>
              <a:gdLst/>
              <a:ahLst/>
              <a:cxnLst/>
              <a:rect l="l" t="t" r="r" b="b"/>
              <a:pathLst>
                <a:path w="20515" h="2455" extrusionOk="0">
                  <a:moveTo>
                    <a:pt x="3776" y="661"/>
                  </a:moveTo>
                  <a:cubicBezTo>
                    <a:pt x="7174" y="473"/>
                    <a:pt x="13718" y="95"/>
                    <a:pt x="17054" y="64"/>
                  </a:cubicBezTo>
                  <a:cubicBezTo>
                    <a:pt x="20389" y="1"/>
                    <a:pt x="20483" y="315"/>
                    <a:pt x="20515" y="661"/>
                  </a:cubicBezTo>
                  <a:cubicBezTo>
                    <a:pt x="20515" y="945"/>
                    <a:pt x="20452" y="1228"/>
                    <a:pt x="20357" y="1511"/>
                  </a:cubicBezTo>
                  <a:cubicBezTo>
                    <a:pt x="20263" y="1668"/>
                    <a:pt x="20106" y="1763"/>
                    <a:pt x="19948" y="1763"/>
                  </a:cubicBezTo>
                  <a:cubicBezTo>
                    <a:pt x="19791" y="1763"/>
                    <a:pt x="19634" y="1763"/>
                    <a:pt x="16424" y="1889"/>
                  </a:cubicBezTo>
                  <a:cubicBezTo>
                    <a:pt x="13215" y="2014"/>
                    <a:pt x="7017" y="2298"/>
                    <a:pt x="3839" y="2361"/>
                  </a:cubicBezTo>
                  <a:cubicBezTo>
                    <a:pt x="629" y="2455"/>
                    <a:pt x="472" y="2329"/>
                    <a:pt x="346" y="2109"/>
                  </a:cubicBezTo>
                  <a:cubicBezTo>
                    <a:pt x="189" y="1857"/>
                    <a:pt x="126" y="1574"/>
                    <a:pt x="63" y="1291"/>
                  </a:cubicBezTo>
                  <a:cubicBezTo>
                    <a:pt x="32" y="1039"/>
                    <a:pt x="0" y="850"/>
                    <a:pt x="95" y="787"/>
                  </a:cubicBezTo>
                  <a:cubicBezTo>
                    <a:pt x="189" y="724"/>
                    <a:pt x="409" y="819"/>
                    <a:pt x="3776" y="6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3620800" y="2654550"/>
              <a:ext cx="160500" cy="44850"/>
            </a:xfrm>
            <a:custGeom>
              <a:avLst/>
              <a:gdLst/>
              <a:ahLst/>
              <a:cxnLst/>
              <a:rect l="l" t="t" r="r" b="b"/>
              <a:pathLst>
                <a:path w="6420" h="1794" extrusionOk="0">
                  <a:moveTo>
                    <a:pt x="1668" y="315"/>
                  </a:moveTo>
                  <a:cubicBezTo>
                    <a:pt x="2612" y="283"/>
                    <a:pt x="4374" y="95"/>
                    <a:pt x="5286" y="63"/>
                  </a:cubicBezTo>
                  <a:cubicBezTo>
                    <a:pt x="6199" y="0"/>
                    <a:pt x="6325" y="95"/>
                    <a:pt x="6388" y="221"/>
                  </a:cubicBezTo>
                  <a:cubicBezTo>
                    <a:pt x="6419" y="378"/>
                    <a:pt x="6419" y="535"/>
                    <a:pt x="6388" y="693"/>
                  </a:cubicBezTo>
                  <a:cubicBezTo>
                    <a:pt x="6356" y="913"/>
                    <a:pt x="6293" y="1133"/>
                    <a:pt x="6230" y="1322"/>
                  </a:cubicBezTo>
                  <a:cubicBezTo>
                    <a:pt x="6167" y="1448"/>
                    <a:pt x="6104" y="1479"/>
                    <a:pt x="5192" y="1542"/>
                  </a:cubicBezTo>
                  <a:cubicBezTo>
                    <a:pt x="4311" y="1605"/>
                    <a:pt x="2612" y="1699"/>
                    <a:pt x="1699" y="1731"/>
                  </a:cubicBezTo>
                  <a:cubicBezTo>
                    <a:pt x="756" y="1794"/>
                    <a:pt x="630" y="1762"/>
                    <a:pt x="472" y="1699"/>
                  </a:cubicBezTo>
                  <a:cubicBezTo>
                    <a:pt x="315" y="1636"/>
                    <a:pt x="158" y="1479"/>
                    <a:pt x="95" y="1322"/>
                  </a:cubicBezTo>
                  <a:cubicBezTo>
                    <a:pt x="0" y="1070"/>
                    <a:pt x="0" y="850"/>
                    <a:pt x="95" y="598"/>
                  </a:cubicBezTo>
                  <a:cubicBezTo>
                    <a:pt x="126" y="441"/>
                    <a:pt x="252" y="315"/>
                    <a:pt x="441" y="283"/>
                  </a:cubicBezTo>
                  <a:cubicBezTo>
                    <a:pt x="850" y="315"/>
                    <a:pt x="1259" y="346"/>
                    <a:pt x="1668" y="3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3229850" y="2679725"/>
              <a:ext cx="195100" cy="40925"/>
            </a:xfrm>
            <a:custGeom>
              <a:avLst/>
              <a:gdLst/>
              <a:ahLst/>
              <a:cxnLst/>
              <a:rect l="l" t="t" r="r" b="b"/>
              <a:pathLst>
                <a:path w="7804" h="1637" extrusionOk="0">
                  <a:moveTo>
                    <a:pt x="1543" y="1605"/>
                  </a:moveTo>
                  <a:cubicBezTo>
                    <a:pt x="2833" y="1605"/>
                    <a:pt x="5318" y="1573"/>
                    <a:pt x="6577" y="1479"/>
                  </a:cubicBezTo>
                  <a:cubicBezTo>
                    <a:pt x="7804" y="1353"/>
                    <a:pt x="7804" y="1164"/>
                    <a:pt x="7741" y="913"/>
                  </a:cubicBezTo>
                  <a:cubicBezTo>
                    <a:pt x="7710" y="598"/>
                    <a:pt x="7552" y="315"/>
                    <a:pt x="7332" y="157"/>
                  </a:cubicBezTo>
                  <a:cubicBezTo>
                    <a:pt x="7080" y="0"/>
                    <a:pt x="6703" y="63"/>
                    <a:pt x="5633" y="63"/>
                  </a:cubicBezTo>
                  <a:cubicBezTo>
                    <a:pt x="4563" y="63"/>
                    <a:pt x="2770" y="0"/>
                    <a:pt x="1763" y="0"/>
                  </a:cubicBezTo>
                  <a:cubicBezTo>
                    <a:pt x="756" y="32"/>
                    <a:pt x="536" y="95"/>
                    <a:pt x="378" y="189"/>
                  </a:cubicBezTo>
                  <a:cubicBezTo>
                    <a:pt x="221" y="315"/>
                    <a:pt x="127" y="472"/>
                    <a:pt x="95" y="661"/>
                  </a:cubicBezTo>
                  <a:cubicBezTo>
                    <a:pt x="32" y="913"/>
                    <a:pt x="1" y="1164"/>
                    <a:pt x="32" y="1416"/>
                  </a:cubicBezTo>
                  <a:cubicBezTo>
                    <a:pt x="95" y="1605"/>
                    <a:pt x="221" y="1636"/>
                    <a:pt x="1543" y="16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3310875" y="2487000"/>
              <a:ext cx="49575" cy="384675"/>
            </a:xfrm>
            <a:custGeom>
              <a:avLst/>
              <a:gdLst/>
              <a:ahLst/>
              <a:cxnLst/>
              <a:rect l="l" t="t" r="r" b="b"/>
              <a:pathLst>
                <a:path w="1983" h="15387" extrusionOk="0">
                  <a:moveTo>
                    <a:pt x="441" y="2832"/>
                  </a:moveTo>
                  <a:cubicBezTo>
                    <a:pt x="252" y="5318"/>
                    <a:pt x="32" y="10226"/>
                    <a:pt x="1" y="12712"/>
                  </a:cubicBezTo>
                  <a:cubicBezTo>
                    <a:pt x="1" y="15198"/>
                    <a:pt x="95" y="15292"/>
                    <a:pt x="284" y="15355"/>
                  </a:cubicBezTo>
                  <a:cubicBezTo>
                    <a:pt x="473" y="15386"/>
                    <a:pt x="661" y="15386"/>
                    <a:pt x="850" y="15386"/>
                  </a:cubicBezTo>
                  <a:cubicBezTo>
                    <a:pt x="1007" y="15386"/>
                    <a:pt x="1133" y="15323"/>
                    <a:pt x="1228" y="15198"/>
                  </a:cubicBezTo>
                  <a:cubicBezTo>
                    <a:pt x="1354" y="15072"/>
                    <a:pt x="1417" y="14789"/>
                    <a:pt x="1542" y="12429"/>
                  </a:cubicBezTo>
                  <a:cubicBezTo>
                    <a:pt x="1668" y="10069"/>
                    <a:pt x="1857" y="5601"/>
                    <a:pt x="1920" y="3304"/>
                  </a:cubicBezTo>
                  <a:cubicBezTo>
                    <a:pt x="1983" y="976"/>
                    <a:pt x="1951" y="787"/>
                    <a:pt x="1857" y="567"/>
                  </a:cubicBezTo>
                  <a:cubicBezTo>
                    <a:pt x="1763" y="347"/>
                    <a:pt x="1605" y="189"/>
                    <a:pt x="1417" y="63"/>
                  </a:cubicBezTo>
                  <a:cubicBezTo>
                    <a:pt x="1228" y="0"/>
                    <a:pt x="1039" y="32"/>
                    <a:pt x="850" y="126"/>
                  </a:cubicBezTo>
                  <a:cubicBezTo>
                    <a:pt x="693" y="221"/>
                    <a:pt x="598" y="315"/>
                    <a:pt x="441" y="28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4250075" y="2665550"/>
              <a:ext cx="195100" cy="40925"/>
            </a:xfrm>
            <a:custGeom>
              <a:avLst/>
              <a:gdLst/>
              <a:ahLst/>
              <a:cxnLst/>
              <a:rect l="l" t="t" r="r" b="b"/>
              <a:pathLst>
                <a:path w="7804" h="1637" extrusionOk="0">
                  <a:moveTo>
                    <a:pt x="6293" y="1637"/>
                  </a:moveTo>
                  <a:cubicBezTo>
                    <a:pt x="4972" y="1637"/>
                    <a:pt x="2486" y="1574"/>
                    <a:pt x="1259" y="1480"/>
                  </a:cubicBezTo>
                  <a:cubicBezTo>
                    <a:pt x="1" y="1354"/>
                    <a:pt x="32" y="1165"/>
                    <a:pt x="64" y="913"/>
                  </a:cubicBezTo>
                  <a:cubicBezTo>
                    <a:pt x="95" y="599"/>
                    <a:pt x="252" y="347"/>
                    <a:pt x="504" y="158"/>
                  </a:cubicBezTo>
                  <a:cubicBezTo>
                    <a:pt x="724" y="1"/>
                    <a:pt x="1133" y="64"/>
                    <a:pt x="2203" y="64"/>
                  </a:cubicBezTo>
                  <a:cubicBezTo>
                    <a:pt x="3273" y="64"/>
                    <a:pt x="5035" y="1"/>
                    <a:pt x="6042" y="32"/>
                  </a:cubicBezTo>
                  <a:cubicBezTo>
                    <a:pt x="7049" y="32"/>
                    <a:pt x="7300" y="95"/>
                    <a:pt x="7458" y="221"/>
                  </a:cubicBezTo>
                  <a:cubicBezTo>
                    <a:pt x="7583" y="315"/>
                    <a:pt x="7709" y="473"/>
                    <a:pt x="7709" y="662"/>
                  </a:cubicBezTo>
                  <a:cubicBezTo>
                    <a:pt x="7772" y="913"/>
                    <a:pt x="7804" y="1165"/>
                    <a:pt x="7772" y="1417"/>
                  </a:cubicBezTo>
                  <a:cubicBezTo>
                    <a:pt x="7741" y="1637"/>
                    <a:pt x="7583" y="1637"/>
                    <a:pt x="6293" y="16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4314575" y="2472850"/>
              <a:ext cx="50375" cy="385450"/>
            </a:xfrm>
            <a:custGeom>
              <a:avLst/>
              <a:gdLst/>
              <a:ahLst/>
              <a:cxnLst/>
              <a:rect l="l" t="t" r="r" b="b"/>
              <a:pathLst>
                <a:path w="2015" h="15418" extrusionOk="0">
                  <a:moveTo>
                    <a:pt x="1542" y="2832"/>
                  </a:moveTo>
                  <a:cubicBezTo>
                    <a:pt x="1731" y="5318"/>
                    <a:pt x="1951" y="10226"/>
                    <a:pt x="1983" y="12712"/>
                  </a:cubicBezTo>
                  <a:cubicBezTo>
                    <a:pt x="2014" y="15229"/>
                    <a:pt x="1888" y="15292"/>
                    <a:pt x="1700" y="15355"/>
                  </a:cubicBezTo>
                  <a:cubicBezTo>
                    <a:pt x="1511" y="15386"/>
                    <a:pt x="1322" y="15417"/>
                    <a:pt x="1133" y="15386"/>
                  </a:cubicBezTo>
                  <a:cubicBezTo>
                    <a:pt x="976" y="15417"/>
                    <a:pt x="819" y="15355"/>
                    <a:pt x="756" y="15197"/>
                  </a:cubicBezTo>
                  <a:cubicBezTo>
                    <a:pt x="630" y="15071"/>
                    <a:pt x="567" y="14788"/>
                    <a:pt x="441" y="12428"/>
                  </a:cubicBezTo>
                  <a:cubicBezTo>
                    <a:pt x="315" y="10069"/>
                    <a:pt x="126" y="5601"/>
                    <a:pt x="64" y="3304"/>
                  </a:cubicBezTo>
                  <a:cubicBezTo>
                    <a:pt x="1" y="976"/>
                    <a:pt x="32" y="787"/>
                    <a:pt x="126" y="566"/>
                  </a:cubicBezTo>
                  <a:cubicBezTo>
                    <a:pt x="221" y="378"/>
                    <a:pt x="378" y="189"/>
                    <a:pt x="567" y="63"/>
                  </a:cubicBezTo>
                  <a:cubicBezTo>
                    <a:pt x="756" y="0"/>
                    <a:pt x="945" y="32"/>
                    <a:pt x="1133" y="126"/>
                  </a:cubicBezTo>
                  <a:cubicBezTo>
                    <a:pt x="1291" y="220"/>
                    <a:pt x="1385" y="315"/>
                    <a:pt x="1542" y="28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3284125" y="2933800"/>
              <a:ext cx="56675" cy="56650"/>
            </a:xfrm>
            <a:custGeom>
              <a:avLst/>
              <a:gdLst/>
              <a:ahLst/>
              <a:cxnLst/>
              <a:rect l="l" t="t" r="r" b="b"/>
              <a:pathLst>
                <a:path w="2267" h="2266" extrusionOk="0">
                  <a:moveTo>
                    <a:pt x="976" y="2265"/>
                  </a:moveTo>
                  <a:cubicBezTo>
                    <a:pt x="1826" y="2265"/>
                    <a:pt x="2266" y="1196"/>
                    <a:pt x="1637" y="598"/>
                  </a:cubicBezTo>
                  <a:cubicBezTo>
                    <a:pt x="1039" y="0"/>
                    <a:pt x="1" y="409"/>
                    <a:pt x="1" y="1290"/>
                  </a:cubicBezTo>
                  <a:cubicBezTo>
                    <a:pt x="1" y="1825"/>
                    <a:pt x="441" y="2234"/>
                    <a:pt x="976" y="22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3"/>
            <p:cNvSpPr/>
            <p:nvPr/>
          </p:nvSpPr>
          <p:spPr>
            <a:xfrm>
              <a:off x="3396625" y="2944025"/>
              <a:ext cx="22825" cy="23600"/>
            </a:xfrm>
            <a:custGeom>
              <a:avLst/>
              <a:gdLst/>
              <a:ahLst/>
              <a:cxnLst/>
              <a:rect l="l" t="t" r="r" b="b"/>
              <a:pathLst>
                <a:path w="913" h="944" extrusionOk="0">
                  <a:moveTo>
                    <a:pt x="378" y="944"/>
                  </a:moveTo>
                  <a:cubicBezTo>
                    <a:pt x="724" y="944"/>
                    <a:pt x="913" y="503"/>
                    <a:pt x="661" y="252"/>
                  </a:cubicBezTo>
                  <a:cubicBezTo>
                    <a:pt x="409" y="0"/>
                    <a:pt x="0" y="189"/>
                    <a:pt x="0" y="535"/>
                  </a:cubicBezTo>
                  <a:cubicBezTo>
                    <a:pt x="0" y="755"/>
                    <a:pt x="158" y="944"/>
                    <a:pt x="378" y="9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3"/>
            <p:cNvSpPr/>
            <p:nvPr/>
          </p:nvSpPr>
          <p:spPr>
            <a:xfrm>
              <a:off x="3201550" y="2944025"/>
              <a:ext cx="22825" cy="23600"/>
            </a:xfrm>
            <a:custGeom>
              <a:avLst/>
              <a:gdLst/>
              <a:ahLst/>
              <a:cxnLst/>
              <a:rect l="l" t="t" r="r" b="b"/>
              <a:pathLst>
                <a:path w="913" h="944" extrusionOk="0">
                  <a:moveTo>
                    <a:pt x="409" y="944"/>
                  </a:moveTo>
                  <a:cubicBezTo>
                    <a:pt x="755" y="944"/>
                    <a:pt x="913" y="503"/>
                    <a:pt x="692" y="252"/>
                  </a:cubicBezTo>
                  <a:cubicBezTo>
                    <a:pt x="441" y="0"/>
                    <a:pt x="0" y="189"/>
                    <a:pt x="0" y="535"/>
                  </a:cubicBezTo>
                  <a:cubicBezTo>
                    <a:pt x="0" y="755"/>
                    <a:pt x="189" y="944"/>
                    <a:pt x="409" y="9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4339750" y="2925125"/>
              <a:ext cx="56650" cy="56675"/>
            </a:xfrm>
            <a:custGeom>
              <a:avLst/>
              <a:gdLst/>
              <a:ahLst/>
              <a:cxnLst/>
              <a:rect l="l" t="t" r="r" b="b"/>
              <a:pathLst>
                <a:path w="2266" h="2267" extrusionOk="0">
                  <a:moveTo>
                    <a:pt x="976" y="2266"/>
                  </a:moveTo>
                  <a:cubicBezTo>
                    <a:pt x="1825" y="2266"/>
                    <a:pt x="2266" y="1228"/>
                    <a:pt x="1668" y="630"/>
                  </a:cubicBezTo>
                  <a:cubicBezTo>
                    <a:pt x="1039" y="1"/>
                    <a:pt x="0" y="441"/>
                    <a:pt x="0" y="1291"/>
                  </a:cubicBezTo>
                  <a:cubicBezTo>
                    <a:pt x="0" y="1857"/>
                    <a:pt x="441" y="2266"/>
                    <a:pt x="976" y="22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4452225" y="2936150"/>
              <a:ext cx="22850" cy="22825"/>
            </a:xfrm>
            <a:custGeom>
              <a:avLst/>
              <a:gdLst/>
              <a:ahLst/>
              <a:cxnLst/>
              <a:rect l="l" t="t" r="r" b="b"/>
              <a:pathLst>
                <a:path w="914" h="913" extrusionOk="0">
                  <a:moveTo>
                    <a:pt x="378" y="913"/>
                  </a:moveTo>
                  <a:cubicBezTo>
                    <a:pt x="724" y="913"/>
                    <a:pt x="913" y="504"/>
                    <a:pt x="662" y="252"/>
                  </a:cubicBezTo>
                  <a:cubicBezTo>
                    <a:pt x="410" y="0"/>
                    <a:pt x="1" y="189"/>
                    <a:pt x="1" y="535"/>
                  </a:cubicBezTo>
                  <a:cubicBezTo>
                    <a:pt x="1" y="756"/>
                    <a:pt x="158" y="913"/>
                    <a:pt x="378" y="9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4257950" y="2940075"/>
              <a:ext cx="18900" cy="18900"/>
            </a:xfrm>
            <a:custGeom>
              <a:avLst/>
              <a:gdLst/>
              <a:ahLst/>
              <a:cxnLst/>
              <a:rect l="l" t="t" r="r" b="b"/>
              <a:pathLst>
                <a:path w="756" h="756" extrusionOk="0">
                  <a:moveTo>
                    <a:pt x="378" y="1"/>
                  </a:moveTo>
                  <a:cubicBezTo>
                    <a:pt x="158" y="1"/>
                    <a:pt x="0" y="190"/>
                    <a:pt x="0" y="378"/>
                  </a:cubicBezTo>
                  <a:cubicBezTo>
                    <a:pt x="0" y="599"/>
                    <a:pt x="158" y="756"/>
                    <a:pt x="378" y="756"/>
                  </a:cubicBezTo>
                  <a:cubicBezTo>
                    <a:pt x="598" y="756"/>
                    <a:pt x="755" y="599"/>
                    <a:pt x="755" y="378"/>
                  </a:cubicBezTo>
                  <a:cubicBezTo>
                    <a:pt x="755" y="190"/>
                    <a:pt x="598" y="1"/>
                    <a:pt x="3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3299075" y="2275400"/>
              <a:ext cx="331175" cy="225775"/>
            </a:xfrm>
            <a:custGeom>
              <a:avLst/>
              <a:gdLst/>
              <a:ahLst/>
              <a:cxnLst/>
              <a:rect l="l" t="t" r="r" b="b"/>
              <a:pathLst>
                <a:path w="13247" h="9031" extrusionOk="0">
                  <a:moveTo>
                    <a:pt x="13027" y="7049"/>
                  </a:moveTo>
                  <a:cubicBezTo>
                    <a:pt x="13216" y="7395"/>
                    <a:pt x="13247" y="7804"/>
                    <a:pt x="13121" y="8213"/>
                  </a:cubicBezTo>
                  <a:cubicBezTo>
                    <a:pt x="12932" y="8716"/>
                    <a:pt x="12397" y="9031"/>
                    <a:pt x="11831" y="8968"/>
                  </a:cubicBezTo>
                  <a:cubicBezTo>
                    <a:pt x="11170" y="8905"/>
                    <a:pt x="10321" y="8339"/>
                    <a:pt x="9125" y="7489"/>
                  </a:cubicBezTo>
                  <a:cubicBezTo>
                    <a:pt x="7930" y="6671"/>
                    <a:pt x="6419" y="5538"/>
                    <a:pt x="5381" y="4941"/>
                  </a:cubicBezTo>
                  <a:cubicBezTo>
                    <a:pt x="4311" y="4374"/>
                    <a:pt x="3713" y="4343"/>
                    <a:pt x="3336" y="4406"/>
                  </a:cubicBezTo>
                  <a:cubicBezTo>
                    <a:pt x="2927" y="4469"/>
                    <a:pt x="2738" y="4689"/>
                    <a:pt x="2707" y="4909"/>
                  </a:cubicBezTo>
                  <a:cubicBezTo>
                    <a:pt x="2675" y="5161"/>
                    <a:pt x="2801" y="5412"/>
                    <a:pt x="3053" y="5538"/>
                  </a:cubicBezTo>
                  <a:cubicBezTo>
                    <a:pt x="3304" y="5696"/>
                    <a:pt x="3619" y="5727"/>
                    <a:pt x="3902" y="5633"/>
                  </a:cubicBezTo>
                  <a:cubicBezTo>
                    <a:pt x="4185" y="5538"/>
                    <a:pt x="4406" y="5350"/>
                    <a:pt x="4563" y="5350"/>
                  </a:cubicBezTo>
                  <a:cubicBezTo>
                    <a:pt x="4783" y="5381"/>
                    <a:pt x="4909" y="5601"/>
                    <a:pt x="4878" y="5822"/>
                  </a:cubicBezTo>
                  <a:cubicBezTo>
                    <a:pt x="4846" y="6010"/>
                    <a:pt x="4626" y="6231"/>
                    <a:pt x="4280" y="6325"/>
                  </a:cubicBezTo>
                  <a:cubicBezTo>
                    <a:pt x="3839" y="6451"/>
                    <a:pt x="3399" y="6388"/>
                    <a:pt x="3021" y="6199"/>
                  </a:cubicBezTo>
                  <a:cubicBezTo>
                    <a:pt x="2612" y="5979"/>
                    <a:pt x="2360" y="5570"/>
                    <a:pt x="2298" y="5098"/>
                  </a:cubicBezTo>
                  <a:cubicBezTo>
                    <a:pt x="2235" y="4720"/>
                    <a:pt x="2392" y="4343"/>
                    <a:pt x="2675" y="4060"/>
                  </a:cubicBezTo>
                  <a:cubicBezTo>
                    <a:pt x="2927" y="3808"/>
                    <a:pt x="3273" y="3713"/>
                    <a:pt x="3650" y="3745"/>
                  </a:cubicBezTo>
                  <a:cubicBezTo>
                    <a:pt x="4154" y="3808"/>
                    <a:pt x="4626" y="3965"/>
                    <a:pt x="5098" y="4217"/>
                  </a:cubicBezTo>
                  <a:cubicBezTo>
                    <a:pt x="5696" y="4531"/>
                    <a:pt x="6451" y="5003"/>
                    <a:pt x="6765" y="5161"/>
                  </a:cubicBezTo>
                  <a:cubicBezTo>
                    <a:pt x="7080" y="5318"/>
                    <a:pt x="6954" y="5224"/>
                    <a:pt x="6262" y="4531"/>
                  </a:cubicBezTo>
                  <a:cubicBezTo>
                    <a:pt x="5538" y="3839"/>
                    <a:pt x="4217" y="2549"/>
                    <a:pt x="3367" y="1826"/>
                  </a:cubicBezTo>
                  <a:cubicBezTo>
                    <a:pt x="2486" y="1102"/>
                    <a:pt x="2046" y="913"/>
                    <a:pt x="1700" y="945"/>
                  </a:cubicBezTo>
                  <a:cubicBezTo>
                    <a:pt x="1354" y="976"/>
                    <a:pt x="1070" y="1165"/>
                    <a:pt x="945" y="1448"/>
                  </a:cubicBezTo>
                  <a:cubicBezTo>
                    <a:pt x="882" y="1668"/>
                    <a:pt x="1008" y="1920"/>
                    <a:pt x="1228" y="1983"/>
                  </a:cubicBezTo>
                  <a:cubicBezTo>
                    <a:pt x="1417" y="2046"/>
                    <a:pt x="1637" y="2046"/>
                    <a:pt x="1826" y="1983"/>
                  </a:cubicBezTo>
                  <a:cubicBezTo>
                    <a:pt x="2046" y="1920"/>
                    <a:pt x="2266" y="1920"/>
                    <a:pt x="2329" y="2077"/>
                  </a:cubicBezTo>
                  <a:cubicBezTo>
                    <a:pt x="2392" y="2298"/>
                    <a:pt x="2298" y="2549"/>
                    <a:pt x="2140" y="2675"/>
                  </a:cubicBezTo>
                  <a:cubicBezTo>
                    <a:pt x="1889" y="2895"/>
                    <a:pt x="1542" y="2990"/>
                    <a:pt x="1196" y="2927"/>
                  </a:cubicBezTo>
                  <a:cubicBezTo>
                    <a:pt x="819" y="2864"/>
                    <a:pt x="473" y="2612"/>
                    <a:pt x="252" y="2266"/>
                  </a:cubicBezTo>
                  <a:cubicBezTo>
                    <a:pt x="32" y="1889"/>
                    <a:pt x="1" y="1448"/>
                    <a:pt x="158" y="1039"/>
                  </a:cubicBezTo>
                  <a:cubicBezTo>
                    <a:pt x="347" y="598"/>
                    <a:pt x="724" y="315"/>
                    <a:pt x="1196" y="158"/>
                  </a:cubicBezTo>
                  <a:cubicBezTo>
                    <a:pt x="1763" y="1"/>
                    <a:pt x="2392" y="95"/>
                    <a:pt x="2895" y="410"/>
                  </a:cubicBezTo>
                  <a:cubicBezTo>
                    <a:pt x="3588" y="945"/>
                    <a:pt x="4248" y="1574"/>
                    <a:pt x="4783" y="2266"/>
                  </a:cubicBezTo>
                  <a:cubicBezTo>
                    <a:pt x="5381" y="2895"/>
                    <a:pt x="5853" y="3399"/>
                    <a:pt x="6042" y="3588"/>
                  </a:cubicBezTo>
                  <a:cubicBezTo>
                    <a:pt x="6262" y="3776"/>
                    <a:pt x="6199" y="3713"/>
                    <a:pt x="6168" y="3556"/>
                  </a:cubicBezTo>
                  <a:cubicBezTo>
                    <a:pt x="6073" y="3367"/>
                    <a:pt x="6073" y="3147"/>
                    <a:pt x="6136" y="2958"/>
                  </a:cubicBezTo>
                  <a:cubicBezTo>
                    <a:pt x="6231" y="2581"/>
                    <a:pt x="6419" y="2298"/>
                    <a:pt x="6734" y="2077"/>
                  </a:cubicBezTo>
                  <a:cubicBezTo>
                    <a:pt x="7112" y="1826"/>
                    <a:pt x="7552" y="1794"/>
                    <a:pt x="7961" y="1951"/>
                  </a:cubicBezTo>
                  <a:cubicBezTo>
                    <a:pt x="8339" y="2140"/>
                    <a:pt x="8622" y="2486"/>
                    <a:pt x="8748" y="2895"/>
                  </a:cubicBezTo>
                  <a:cubicBezTo>
                    <a:pt x="8842" y="3241"/>
                    <a:pt x="8748" y="3493"/>
                    <a:pt x="8590" y="3525"/>
                  </a:cubicBezTo>
                  <a:cubicBezTo>
                    <a:pt x="8464" y="3556"/>
                    <a:pt x="8339" y="3367"/>
                    <a:pt x="8181" y="3210"/>
                  </a:cubicBezTo>
                  <a:cubicBezTo>
                    <a:pt x="8024" y="3053"/>
                    <a:pt x="7835" y="2927"/>
                    <a:pt x="7646" y="2895"/>
                  </a:cubicBezTo>
                  <a:cubicBezTo>
                    <a:pt x="7395" y="2895"/>
                    <a:pt x="7174" y="2958"/>
                    <a:pt x="7017" y="3116"/>
                  </a:cubicBezTo>
                  <a:cubicBezTo>
                    <a:pt x="6828" y="3336"/>
                    <a:pt x="6797" y="3619"/>
                    <a:pt x="6923" y="3871"/>
                  </a:cubicBezTo>
                  <a:cubicBezTo>
                    <a:pt x="7206" y="4437"/>
                    <a:pt x="7583" y="4972"/>
                    <a:pt x="8055" y="5381"/>
                  </a:cubicBezTo>
                  <a:cubicBezTo>
                    <a:pt x="8811" y="6168"/>
                    <a:pt x="9597" y="6860"/>
                    <a:pt x="10415" y="7521"/>
                  </a:cubicBezTo>
                  <a:cubicBezTo>
                    <a:pt x="11107" y="8055"/>
                    <a:pt x="11485" y="8213"/>
                    <a:pt x="11831" y="8213"/>
                  </a:cubicBezTo>
                  <a:cubicBezTo>
                    <a:pt x="12146" y="8244"/>
                    <a:pt x="12429" y="8087"/>
                    <a:pt x="12618" y="7835"/>
                  </a:cubicBezTo>
                  <a:cubicBezTo>
                    <a:pt x="12712" y="7583"/>
                    <a:pt x="12775" y="7300"/>
                    <a:pt x="12775" y="7017"/>
                  </a:cubicBezTo>
                  <a:cubicBezTo>
                    <a:pt x="12806" y="6828"/>
                    <a:pt x="12901" y="6828"/>
                    <a:pt x="13027" y="70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3"/>
            <p:cNvSpPr/>
            <p:nvPr/>
          </p:nvSpPr>
          <p:spPr>
            <a:xfrm>
              <a:off x="3132325" y="2365875"/>
              <a:ext cx="154975" cy="130600"/>
            </a:xfrm>
            <a:custGeom>
              <a:avLst/>
              <a:gdLst/>
              <a:ahLst/>
              <a:cxnLst/>
              <a:rect l="l" t="t" r="r" b="b"/>
              <a:pathLst>
                <a:path w="6199" h="5224" extrusionOk="0">
                  <a:moveTo>
                    <a:pt x="4940" y="157"/>
                  </a:moveTo>
                  <a:cubicBezTo>
                    <a:pt x="3965" y="346"/>
                    <a:pt x="3021" y="629"/>
                    <a:pt x="2108" y="1007"/>
                  </a:cubicBezTo>
                  <a:cubicBezTo>
                    <a:pt x="1259" y="1384"/>
                    <a:pt x="598" y="2045"/>
                    <a:pt x="252" y="2895"/>
                  </a:cubicBezTo>
                  <a:cubicBezTo>
                    <a:pt x="0" y="3524"/>
                    <a:pt x="95" y="4248"/>
                    <a:pt x="504" y="4751"/>
                  </a:cubicBezTo>
                  <a:cubicBezTo>
                    <a:pt x="850" y="5129"/>
                    <a:pt x="1385" y="5223"/>
                    <a:pt x="1857" y="5034"/>
                  </a:cubicBezTo>
                  <a:cubicBezTo>
                    <a:pt x="2266" y="4877"/>
                    <a:pt x="2580" y="4499"/>
                    <a:pt x="2675" y="4090"/>
                  </a:cubicBezTo>
                  <a:cubicBezTo>
                    <a:pt x="2769" y="3713"/>
                    <a:pt x="2706" y="3367"/>
                    <a:pt x="2517" y="3052"/>
                  </a:cubicBezTo>
                  <a:cubicBezTo>
                    <a:pt x="2423" y="2863"/>
                    <a:pt x="2171" y="2832"/>
                    <a:pt x="2045" y="2989"/>
                  </a:cubicBezTo>
                  <a:cubicBezTo>
                    <a:pt x="1920" y="3178"/>
                    <a:pt x="1857" y="3398"/>
                    <a:pt x="1825" y="3618"/>
                  </a:cubicBezTo>
                  <a:cubicBezTo>
                    <a:pt x="1794" y="3839"/>
                    <a:pt x="1731" y="4027"/>
                    <a:pt x="1574" y="4090"/>
                  </a:cubicBezTo>
                  <a:cubicBezTo>
                    <a:pt x="1353" y="4216"/>
                    <a:pt x="1102" y="4090"/>
                    <a:pt x="1007" y="3870"/>
                  </a:cubicBezTo>
                  <a:cubicBezTo>
                    <a:pt x="881" y="3461"/>
                    <a:pt x="944" y="3021"/>
                    <a:pt x="1164" y="2674"/>
                  </a:cubicBezTo>
                  <a:cubicBezTo>
                    <a:pt x="1416" y="2234"/>
                    <a:pt x="1888" y="1888"/>
                    <a:pt x="2801" y="1479"/>
                  </a:cubicBezTo>
                  <a:cubicBezTo>
                    <a:pt x="3713" y="1101"/>
                    <a:pt x="5035" y="598"/>
                    <a:pt x="5632" y="346"/>
                  </a:cubicBezTo>
                  <a:cubicBezTo>
                    <a:pt x="6199" y="94"/>
                    <a:pt x="6041" y="0"/>
                    <a:pt x="5884" y="0"/>
                  </a:cubicBezTo>
                  <a:cubicBezTo>
                    <a:pt x="5569" y="31"/>
                    <a:pt x="5255" y="63"/>
                    <a:pt x="4940" y="1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3505175" y="2501950"/>
              <a:ext cx="79475" cy="185650"/>
            </a:xfrm>
            <a:custGeom>
              <a:avLst/>
              <a:gdLst/>
              <a:ahLst/>
              <a:cxnLst/>
              <a:rect l="l" t="t" r="r" b="b"/>
              <a:pathLst>
                <a:path w="3179" h="7426" extrusionOk="0">
                  <a:moveTo>
                    <a:pt x="2738" y="5349"/>
                  </a:moveTo>
                  <a:cubicBezTo>
                    <a:pt x="2863" y="5632"/>
                    <a:pt x="2895" y="5947"/>
                    <a:pt x="2801" y="6262"/>
                  </a:cubicBezTo>
                  <a:cubicBezTo>
                    <a:pt x="2580" y="7080"/>
                    <a:pt x="1542" y="7426"/>
                    <a:pt x="881" y="6859"/>
                  </a:cubicBezTo>
                  <a:cubicBezTo>
                    <a:pt x="535" y="6545"/>
                    <a:pt x="378" y="6073"/>
                    <a:pt x="441" y="5632"/>
                  </a:cubicBezTo>
                  <a:cubicBezTo>
                    <a:pt x="535" y="5035"/>
                    <a:pt x="787" y="4500"/>
                    <a:pt x="1164" y="4059"/>
                  </a:cubicBezTo>
                  <a:cubicBezTo>
                    <a:pt x="1605" y="3524"/>
                    <a:pt x="2014" y="2989"/>
                    <a:pt x="2329" y="2392"/>
                  </a:cubicBezTo>
                  <a:cubicBezTo>
                    <a:pt x="2517" y="1920"/>
                    <a:pt x="2486" y="1416"/>
                    <a:pt x="2266" y="976"/>
                  </a:cubicBezTo>
                  <a:cubicBezTo>
                    <a:pt x="2140" y="692"/>
                    <a:pt x="1794" y="535"/>
                    <a:pt x="1479" y="661"/>
                  </a:cubicBezTo>
                  <a:cubicBezTo>
                    <a:pt x="1164" y="787"/>
                    <a:pt x="913" y="1102"/>
                    <a:pt x="850" y="1448"/>
                  </a:cubicBezTo>
                  <a:cubicBezTo>
                    <a:pt x="787" y="1762"/>
                    <a:pt x="818" y="2108"/>
                    <a:pt x="944" y="2423"/>
                  </a:cubicBezTo>
                  <a:cubicBezTo>
                    <a:pt x="1039" y="2675"/>
                    <a:pt x="1101" y="2801"/>
                    <a:pt x="1007" y="2926"/>
                  </a:cubicBezTo>
                  <a:cubicBezTo>
                    <a:pt x="881" y="3052"/>
                    <a:pt x="661" y="3084"/>
                    <a:pt x="504" y="2958"/>
                  </a:cubicBezTo>
                  <a:cubicBezTo>
                    <a:pt x="252" y="2675"/>
                    <a:pt x="95" y="2329"/>
                    <a:pt x="63" y="1951"/>
                  </a:cubicBezTo>
                  <a:cubicBezTo>
                    <a:pt x="0" y="1542"/>
                    <a:pt x="95" y="1102"/>
                    <a:pt x="346" y="787"/>
                  </a:cubicBezTo>
                  <a:cubicBezTo>
                    <a:pt x="661" y="378"/>
                    <a:pt x="1101" y="126"/>
                    <a:pt x="1605" y="32"/>
                  </a:cubicBezTo>
                  <a:cubicBezTo>
                    <a:pt x="2077" y="0"/>
                    <a:pt x="2549" y="221"/>
                    <a:pt x="2801" y="630"/>
                  </a:cubicBezTo>
                  <a:cubicBezTo>
                    <a:pt x="3115" y="1102"/>
                    <a:pt x="3178" y="1699"/>
                    <a:pt x="3052" y="2234"/>
                  </a:cubicBezTo>
                  <a:cubicBezTo>
                    <a:pt x="2863" y="2895"/>
                    <a:pt x="2549" y="3493"/>
                    <a:pt x="2108" y="4028"/>
                  </a:cubicBezTo>
                  <a:cubicBezTo>
                    <a:pt x="1762" y="4468"/>
                    <a:pt x="1416" y="4940"/>
                    <a:pt x="1101" y="5412"/>
                  </a:cubicBezTo>
                  <a:cubicBezTo>
                    <a:pt x="944" y="5664"/>
                    <a:pt x="944" y="5978"/>
                    <a:pt x="1101" y="6199"/>
                  </a:cubicBezTo>
                  <a:cubicBezTo>
                    <a:pt x="1196" y="6356"/>
                    <a:pt x="1385" y="6450"/>
                    <a:pt x="1573" y="6482"/>
                  </a:cubicBezTo>
                  <a:cubicBezTo>
                    <a:pt x="1762" y="6482"/>
                    <a:pt x="1951" y="6356"/>
                    <a:pt x="2014" y="6167"/>
                  </a:cubicBezTo>
                  <a:cubicBezTo>
                    <a:pt x="2045" y="5916"/>
                    <a:pt x="2077" y="5664"/>
                    <a:pt x="2077" y="5381"/>
                  </a:cubicBezTo>
                  <a:cubicBezTo>
                    <a:pt x="2108" y="5160"/>
                    <a:pt x="2234" y="5066"/>
                    <a:pt x="2360" y="5066"/>
                  </a:cubicBezTo>
                  <a:cubicBezTo>
                    <a:pt x="2517" y="5066"/>
                    <a:pt x="2675" y="5192"/>
                    <a:pt x="2738" y="5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3148050" y="2429575"/>
              <a:ext cx="354000" cy="429500"/>
            </a:xfrm>
            <a:custGeom>
              <a:avLst/>
              <a:gdLst/>
              <a:ahLst/>
              <a:cxnLst/>
              <a:rect l="l" t="t" r="r" b="b"/>
              <a:pathLst>
                <a:path w="14160" h="17180" extrusionOk="0">
                  <a:moveTo>
                    <a:pt x="2266" y="16991"/>
                  </a:moveTo>
                  <a:cubicBezTo>
                    <a:pt x="378" y="16834"/>
                    <a:pt x="1" y="14222"/>
                    <a:pt x="1794" y="13562"/>
                  </a:cubicBezTo>
                  <a:cubicBezTo>
                    <a:pt x="189" y="12806"/>
                    <a:pt x="567" y="10447"/>
                    <a:pt x="2297" y="10195"/>
                  </a:cubicBezTo>
                  <a:cubicBezTo>
                    <a:pt x="661" y="9345"/>
                    <a:pt x="1259" y="6860"/>
                    <a:pt x="3116" y="6860"/>
                  </a:cubicBezTo>
                  <a:cubicBezTo>
                    <a:pt x="3210" y="6860"/>
                    <a:pt x="3273" y="6860"/>
                    <a:pt x="3367" y="6860"/>
                  </a:cubicBezTo>
                  <a:cubicBezTo>
                    <a:pt x="2360" y="6577"/>
                    <a:pt x="1825" y="5507"/>
                    <a:pt x="2203" y="4531"/>
                  </a:cubicBezTo>
                  <a:cubicBezTo>
                    <a:pt x="2549" y="3587"/>
                    <a:pt x="3650" y="3116"/>
                    <a:pt x="4594" y="3556"/>
                  </a:cubicBezTo>
                  <a:cubicBezTo>
                    <a:pt x="3839" y="1731"/>
                    <a:pt x="6136" y="221"/>
                    <a:pt x="7489" y="1637"/>
                  </a:cubicBezTo>
                  <a:cubicBezTo>
                    <a:pt x="8339" y="1"/>
                    <a:pt x="10824" y="567"/>
                    <a:pt x="10856" y="2423"/>
                  </a:cubicBezTo>
                  <a:cubicBezTo>
                    <a:pt x="10856" y="2801"/>
                    <a:pt x="10730" y="3147"/>
                    <a:pt x="10541" y="3430"/>
                  </a:cubicBezTo>
                  <a:cubicBezTo>
                    <a:pt x="10604" y="3430"/>
                    <a:pt x="10667" y="3430"/>
                    <a:pt x="10761" y="3430"/>
                  </a:cubicBezTo>
                  <a:cubicBezTo>
                    <a:pt x="12586" y="3462"/>
                    <a:pt x="13215" y="5853"/>
                    <a:pt x="11642" y="6765"/>
                  </a:cubicBezTo>
                  <a:cubicBezTo>
                    <a:pt x="13750" y="7174"/>
                    <a:pt x="13436" y="10289"/>
                    <a:pt x="11296" y="10258"/>
                  </a:cubicBezTo>
                  <a:lnTo>
                    <a:pt x="11139" y="10258"/>
                  </a:lnTo>
                  <a:cubicBezTo>
                    <a:pt x="11076" y="9408"/>
                    <a:pt x="10982" y="8559"/>
                    <a:pt x="10856" y="7709"/>
                  </a:cubicBezTo>
                  <a:cubicBezTo>
                    <a:pt x="10635" y="6482"/>
                    <a:pt x="10415" y="5287"/>
                    <a:pt x="10163" y="4437"/>
                  </a:cubicBezTo>
                  <a:cubicBezTo>
                    <a:pt x="9943" y="3556"/>
                    <a:pt x="9723" y="3053"/>
                    <a:pt x="9220" y="2769"/>
                  </a:cubicBezTo>
                  <a:cubicBezTo>
                    <a:pt x="8590" y="2549"/>
                    <a:pt x="7898" y="2549"/>
                    <a:pt x="7269" y="2769"/>
                  </a:cubicBezTo>
                  <a:cubicBezTo>
                    <a:pt x="6419" y="3084"/>
                    <a:pt x="5696" y="3682"/>
                    <a:pt x="5192" y="4437"/>
                  </a:cubicBezTo>
                  <a:cubicBezTo>
                    <a:pt x="4626" y="5192"/>
                    <a:pt x="4154" y="6042"/>
                    <a:pt x="3808" y="6954"/>
                  </a:cubicBezTo>
                  <a:lnTo>
                    <a:pt x="3650" y="6954"/>
                  </a:lnTo>
                  <a:lnTo>
                    <a:pt x="3808" y="7017"/>
                  </a:lnTo>
                  <a:cubicBezTo>
                    <a:pt x="3556" y="7678"/>
                    <a:pt x="3336" y="8339"/>
                    <a:pt x="3178" y="8999"/>
                  </a:cubicBezTo>
                  <a:cubicBezTo>
                    <a:pt x="2738" y="11233"/>
                    <a:pt x="2455" y="13499"/>
                    <a:pt x="2329" y="15796"/>
                  </a:cubicBezTo>
                  <a:cubicBezTo>
                    <a:pt x="2297" y="16330"/>
                    <a:pt x="2266" y="16708"/>
                    <a:pt x="2266" y="16991"/>
                  </a:cubicBezTo>
                  <a:close/>
                  <a:moveTo>
                    <a:pt x="11800" y="13876"/>
                  </a:moveTo>
                  <a:cubicBezTo>
                    <a:pt x="14159" y="13719"/>
                    <a:pt x="13908" y="10163"/>
                    <a:pt x="11548" y="10352"/>
                  </a:cubicBezTo>
                  <a:cubicBezTo>
                    <a:pt x="11422" y="10352"/>
                    <a:pt x="11296" y="10352"/>
                    <a:pt x="11170" y="10384"/>
                  </a:cubicBezTo>
                  <a:cubicBezTo>
                    <a:pt x="11170" y="10761"/>
                    <a:pt x="11170" y="11170"/>
                    <a:pt x="11170" y="11579"/>
                  </a:cubicBezTo>
                  <a:cubicBezTo>
                    <a:pt x="11139" y="12901"/>
                    <a:pt x="11044" y="14191"/>
                    <a:pt x="10856" y="15481"/>
                  </a:cubicBezTo>
                  <a:cubicBezTo>
                    <a:pt x="10824" y="16047"/>
                    <a:pt x="10698" y="16582"/>
                    <a:pt x="10510" y="17148"/>
                  </a:cubicBezTo>
                  <a:cubicBezTo>
                    <a:pt x="10667" y="17180"/>
                    <a:pt x="10824" y="17180"/>
                    <a:pt x="10950" y="17180"/>
                  </a:cubicBezTo>
                  <a:cubicBezTo>
                    <a:pt x="12806" y="17180"/>
                    <a:pt x="13436" y="14757"/>
                    <a:pt x="11800" y="13876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4169050" y="2417775"/>
              <a:ext cx="354000" cy="444450"/>
            </a:xfrm>
            <a:custGeom>
              <a:avLst/>
              <a:gdLst/>
              <a:ahLst/>
              <a:cxnLst/>
              <a:rect l="l" t="t" r="r" b="b"/>
              <a:pathLst>
                <a:path w="14160" h="17778" extrusionOk="0">
                  <a:moveTo>
                    <a:pt x="11894" y="17558"/>
                  </a:moveTo>
                  <a:cubicBezTo>
                    <a:pt x="13782" y="17432"/>
                    <a:pt x="14160" y="14820"/>
                    <a:pt x="12398" y="14128"/>
                  </a:cubicBezTo>
                  <a:cubicBezTo>
                    <a:pt x="13971" y="13373"/>
                    <a:pt x="13593" y="11013"/>
                    <a:pt x="11863" y="10793"/>
                  </a:cubicBezTo>
                  <a:cubicBezTo>
                    <a:pt x="13499" y="9943"/>
                    <a:pt x="12901" y="7426"/>
                    <a:pt x="11045" y="7458"/>
                  </a:cubicBezTo>
                  <a:lnTo>
                    <a:pt x="10793" y="7458"/>
                  </a:lnTo>
                  <a:cubicBezTo>
                    <a:pt x="11768" y="7143"/>
                    <a:pt x="12272" y="6073"/>
                    <a:pt x="11894" y="5129"/>
                  </a:cubicBezTo>
                  <a:cubicBezTo>
                    <a:pt x="11548" y="4185"/>
                    <a:pt x="10478" y="3745"/>
                    <a:pt x="9566" y="4122"/>
                  </a:cubicBezTo>
                  <a:cubicBezTo>
                    <a:pt x="9660" y="3902"/>
                    <a:pt x="9692" y="3682"/>
                    <a:pt x="9692" y="3462"/>
                  </a:cubicBezTo>
                  <a:cubicBezTo>
                    <a:pt x="9692" y="1857"/>
                    <a:pt x="7772" y="1070"/>
                    <a:pt x="6671" y="2235"/>
                  </a:cubicBezTo>
                  <a:cubicBezTo>
                    <a:pt x="5507" y="1"/>
                    <a:pt x="2203" y="1983"/>
                    <a:pt x="3619" y="4028"/>
                  </a:cubicBezTo>
                  <a:cubicBezTo>
                    <a:pt x="3556" y="4028"/>
                    <a:pt x="3493" y="4028"/>
                    <a:pt x="3399" y="4028"/>
                  </a:cubicBezTo>
                  <a:cubicBezTo>
                    <a:pt x="1574" y="4028"/>
                    <a:pt x="945" y="6451"/>
                    <a:pt x="2518" y="7363"/>
                  </a:cubicBezTo>
                  <a:cubicBezTo>
                    <a:pt x="441" y="7772"/>
                    <a:pt x="724" y="10856"/>
                    <a:pt x="2864" y="10856"/>
                  </a:cubicBezTo>
                  <a:lnTo>
                    <a:pt x="3021" y="10856"/>
                  </a:lnTo>
                  <a:cubicBezTo>
                    <a:pt x="3084" y="10006"/>
                    <a:pt x="3179" y="9157"/>
                    <a:pt x="3305" y="8307"/>
                  </a:cubicBezTo>
                  <a:cubicBezTo>
                    <a:pt x="3493" y="7206"/>
                    <a:pt x="3714" y="6105"/>
                    <a:pt x="3997" y="5035"/>
                  </a:cubicBezTo>
                  <a:cubicBezTo>
                    <a:pt x="4217" y="4154"/>
                    <a:pt x="4437" y="3650"/>
                    <a:pt x="4941" y="3399"/>
                  </a:cubicBezTo>
                  <a:cubicBezTo>
                    <a:pt x="5570" y="3147"/>
                    <a:pt x="6262" y="3147"/>
                    <a:pt x="6891" y="3399"/>
                  </a:cubicBezTo>
                  <a:cubicBezTo>
                    <a:pt x="7741" y="3713"/>
                    <a:pt x="8465" y="4280"/>
                    <a:pt x="8968" y="5035"/>
                  </a:cubicBezTo>
                  <a:cubicBezTo>
                    <a:pt x="9534" y="5790"/>
                    <a:pt x="10006" y="6640"/>
                    <a:pt x="10352" y="7552"/>
                  </a:cubicBezTo>
                  <a:cubicBezTo>
                    <a:pt x="10415" y="7552"/>
                    <a:pt x="10447" y="7552"/>
                    <a:pt x="10510" y="7552"/>
                  </a:cubicBezTo>
                  <a:lnTo>
                    <a:pt x="10352" y="7615"/>
                  </a:lnTo>
                  <a:cubicBezTo>
                    <a:pt x="10604" y="8244"/>
                    <a:pt x="10793" y="8905"/>
                    <a:pt x="10950" y="9566"/>
                  </a:cubicBezTo>
                  <a:cubicBezTo>
                    <a:pt x="11422" y="11800"/>
                    <a:pt x="11705" y="14065"/>
                    <a:pt x="11831" y="16330"/>
                  </a:cubicBezTo>
                  <a:cubicBezTo>
                    <a:pt x="11863" y="16897"/>
                    <a:pt x="11863" y="17274"/>
                    <a:pt x="11863" y="17558"/>
                  </a:cubicBezTo>
                  <a:close/>
                  <a:moveTo>
                    <a:pt x="2361" y="14474"/>
                  </a:moveTo>
                  <a:cubicBezTo>
                    <a:pt x="1" y="14285"/>
                    <a:pt x="253" y="10761"/>
                    <a:pt x="2612" y="10919"/>
                  </a:cubicBezTo>
                  <a:cubicBezTo>
                    <a:pt x="2738" y="10919"/>
                    <a:pt x="2864" y="10950"/>
                    <a:pt x="3021" y="10982"/>
                  </a:cubicBezTo>
                  <a:cubicBezTo>
                    <a:pt x="2990" y="11359"/>
                    <a:pt x="2990" y="11768"/>
                    <a:pt x="2990" y="12177"/>
                  </a:cubicBezTo>
                  <a:cubicBezTo>
                    <a:pt x="3021" y="13467"/>
                    <a:pt x="3116" y="14757"/>
                    <a:pt x="3305" y="16047"/>
                  </a:cubicBezTo>
                  <a:cubicBezTo>
                    <a:pt x="3336" y="16614"/>
                    <a:pt x="3462" y="17180"/>
                    <a:pt x="3651" y="17715"/>
                  </a:cubicBezTo>
                  <a:cubicBezTo>
                    <a:pt x="3493" y="17746"/>
                    <a:pt x="3336" y="17778"/>
                    <a:pt x="3210" y="17778"/>
                  </a:cubicBezTo>
                  <a:cubicBezTo>
                    <a:pt x="1385" y="17778"/>
                    <a:pt x="756" y="15324"/>
                    <a:pt x="2361" y="14443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4076250" y="2269900"/>
              <a:ext cx="331175" cy="226575"/>
            </a:xfrm>
            <a:custGeom>
              <a:avLst/>
              <a:gdLst/>
              <a:ahLst/>
              <a:cxnLst/>
              <a:rect l="l" t="t" r="r" b="b"/>
              <a:pathLst>
                <a:path w="13247" h="9063" extrusionOk="0">
                  <a:moveTo>
                    <a:pt x="220" y="7048"/>
                  </a:moveTo>
                  <a:cubicBezTo>
                    <a:pt x="32" y="7394"/>
                    <a:pt x="0" y="7835"/>
                    <a:pt x="126" y="8213"/>
                  </a:cubicBezTo>
                  <a:cubicBezTo>
                    <a:pt x="315" y="8747"/>
                    <a:pt x="850" y="9062"/>
                    <a:pt x="1416" y="8968"/>
                  </a:cubicBezTo>
                  <a:cubicBezTo>
                    <a:pt x="2077" y="8905"/>
                    <a:pt x="2926" y="8338"/>
                    <a:pt x="4122" y="7489"/>
                  </a:cubicBezTo>
                  <a:cubicBezTo>
                    <a:pt x="5317" y="6671"/>
                    <a:pt x="6828" y="5538"/>
                    <a:pt x="7866" y="4972"/>
                  </a:cubicBezTo>
                  <a:cubicBezTo>
                    <a:pt x="8936" y="4374"/>
                    <a:pt x="9534" y="4342"/>
                    <a:pt x="9911" y="4405"/>
                  </a:cubicBezTo>
                  <a:cubicBezTo>
                    <a:pt x="10320" y="4500"/>
                    <a:pt x="10509" y="4689"/>
                    <a:pt x="10540" y="4909"/>
                  </a:cubicBezTo>
                  <a:cubicBezTo>
                    <a:pt x="10572" y="5161"/>
                    <a:pt x="10415" y="5412"/>
                    <a:pt x="10194" y="5538"/>
                  </a:cubicBezTo>
                  <a:cubicBezTo>
                    <a:pt x="9943" y="5695"/>
                    <a:pt x="9628" y="5727"/>
                    <a:pt x="9345" y="5632"/>
                  </a:cubicBezTo>
                  <a:cubicBezTo>
                    <a:pt x="9062" y="5538"/>
                    <a:pt x="8841" y="5349"/>
                    <a:pt x="8653" y="5349"/>
                  </a:cubicBezTo>
                  <a:cubicBezTo>
                    <a:pt x="8464" y="5412"/>
                    <a:pt x="8338" y="5601"/>
                    <a:pt x="8369" y="5821"/>
                  </a:cubicBezTo>
                  <a:cubicBezTo>
                    <a:pt x="8401" y="6042"/>
                    <a:pt x="8621" y="6230"/>
                    <a:pt x="8967" y="6325"/>
                  </a:cubicBezTo>
                  <a:cubicBezTo>
                    <a:pt x="9408" y="6451"/>
                    <a:pt x="9848" y="6388"/>
                    <a:pt x="10226" y="6199"/>
                  </a:cubicBezTo>
                  <a:cubicBezTo>
                    <a:pt x="10635" y="5979"/>
                    <a:pt x="10887" y="5570"/>
                    <a:pt x="10950" y="5129"/>
                  </a:cubicBezTo>
                  <a:cubicBezTo>
                    <a:pt x="10981" y="4720"/>
                    <a:pt x="10855" y="4342"/>
                    <a:pt x="10572" y="4059"/>
                  </a:cubicBezTo>
                  <a:cubicBezTo>
                    <a:pt x="10320" y="3808"/>
                    <a:pt x="9943" y="3713"/>
                    <a:pt x="9597" y="3745"/>
                  </a:cubicBezTo>
                  <a:cubicBezTo>
                    <a:pt x="9093" y="3808"/>
                    <a:pt x="8590" y="3965"/>
                    <a:pt x="8149" y="4248"/>
                  </a:cubicBezTo>
                  <a:cubicBezTo>
                    <a:pt x="7551" y="4531"/>
                    <a:pt x="6796" y="5003"/>
                    <a:pt x="6482" y="5161"/>
                  </a:cubicBezTo>
                  <a:cubicBezTo>
                    <a:pt x="6167" y="5349"/>
                    <a:pt x="6261" y="5223"/>
                    <a:pt x="6985" y="4531"/>
                  </a:cubicBezTo>
                  <a:cubicBezTo>
                    <a:pt x="7709" y="3839"/>
                    <a:pt x="9030" y="2549"/>
                    <a:pt x="9880" y="1825"/>
                  </a:cubicBezTo>
                  <a:cubicBezTo>
                    <a:pt x="10761" y="1102"/>
                    <a:pt x="11201" y="944"/>
                    <a:pt x="11547" y="976"/>
                  </a:cubicBezTo>
                  <a:cubicBezTo>
                    <a:pt x="11893" y="976"/>
                    <a:pt x="12177" y="1165"/>
                    <a:pt x="12302" y="1479"/>
                  </a:cubicBezTo>
                  <a:cubicBezTo>
                    <a:pt x="12365" y="1699"/>
                    <a:pt x="12240" y="1920"/>
                    <a:pt x="12019" y="2014"/>
                  </a:cubicBezTo>
                  <a:cubicBezTo>
                    <a:pt x="11831" y="2046"/>
                    <a:pt x="11610" y="2046"/>
                    <a:pt x="11390" y="1983"/>
                  </a:cubicBezTo>
                  <a:cubicBezTo>
                    <a:pt x="11201" y="1920"/>
                    <a:pt x="10981" y="1920"/>
                    <a:pt x="10918" y="2077"/>
                  </a:cubicBezTo>
                  <a:cubicBezTo>
                    <a:pt x="10855" y="2297"/>
                    <a:pt x="10918" y="2549"/>
                    <a:pt x="11107" y="2706"/>
                  </a:cubicBezTo>
                  <a:cubicBezTo>
                    <a:pt x="11359" y="2927"/>
                    <a:pt x="11705" y="2989"/>
                    <a:pt x="12051" y="2927"/>
                  </a:cubicBezTo>
                  <a:cubicBezTo>
                    <a:pt x="12428" y="2864"/>
                    <a:pt x="12774" y="2612"/>
                    <a:pt x="12995" y="2266"/>
                  </a:cubicBezTo>
                  <a:cubicBezTo>
                    <a:pt x="13215" y="1888"/>
                    <a:pt x="13246" y="1448"/>
                    <a:pt x="13089" y="1039"/>
                  </a:cubicBezTo>
                  <a:cubicBezTo>
                    <a:pt x="12900" y="630"/>
                    <a:pt x="12491" y="315"/>
                    <a:pt x="12051" y="189"/>
                  </a:cubicBezTo>
                  <a:cubicBezTo>
                    <a:pt x="11484" y="0"/>
                    <a:pt x="10855" y="63"/>
                    <a:pt x="10352" y="409"/>
                  </a:cubicBezTo>
                  <a:cubicBezTo>
                    <a:pt x="9659" y="944"/>
                    <a:pt x="8999" y="1574"/>
                    <a:pt x="8464" y="2266"/>
                  </a:cubicBezTo>
                  <a:cubicBezTo>
                    <a:pt x="7866" y="2895"/>
                    <a:pt x="7394" y="3399"/>
                    <a:pt x="7174" y="3587"/>
                  </a:cubicBezTo>
                  <a:cubicBezTo>
                    <a:pt x="6985" y="3776"/>
                    <a:pt x="7017" y="3713"/>
                    <a:pt x="7079" y="3556"/>
                  </a:cubicBezTo>
                  <a:cubicBezTo>
                    <a:pt x="7174" y="3367"/>
                    <a:pt x="7174" y="3147"/>
                    <a:pt x="7111" y="2958"/>
                  </a:cubicBezTo>
                  <a:cubicBezTo>
                    <a:pt x="7017" y="2612"/>
                    <a:pt x="6796" y="2297"/>
                    <a:pt x="6513" y="2077"/>
                  </a:cubicBezTo>
                  <a:cubicBezTo>
                    <a:pt x="6136" y="1857"/>
                    <a:pt x="5664" y="1794"/>
                    <a:pt x="5255" y="1951"/>
                  </a:cubicBezTo>
                  <a:cubicBezTo>
                    <a:pt x="4908" y="2140"/>
                    <a:pt x="4625" y="2486"/>
                    <a:pt x="4499" y="2895"/>
                  </a:cubicBezTo>
                  <a:cubicBezTo>
                    <a:pt x="4405" y="3241"/>
                    <a:pt x="4499" y="3493"/>
                    <a:pt x="4657" y="3524"/>
                  </a:cubicBezTo>
                  <a:cubicBezTo>
                    <a:pt x="4783" y="3587"/>
                    <a:pt x="4908" y="3367"/>
                    <a:pt x="5066" y="3210"/>
                  </a:cubicBezTo>
                  <a:cubicBezTo>
                    <a:pt x="5223" y="3052"/>
                    <a:pt x="5412" y="2927"/>
                    <a:pt x="5601" y="2895"/>
                  </a:cubicBezTo>
                  <a:cubicBezTo>
                    <a:pt x="5852" y="2895"/>
                    <a:pt x="6073" y="2958"/>
                    <a:pt x="6230" y="3115"/>
                  </a:cubicBezTo>
                  <a:cubicBezTo>
                    <a:pt x="6419" y="3336"/>
                    <a:pt x="6450" y="3619"/>
                    <a:pt x="6324" y="3870"/>
                  </a:cubicBezTo>
                  <a:cubicBezTo>
                    <a:pt x="6041" y="4437"/>
                    <a:pt x="5632" y="4972"/>
                    <a:pt x="5160" y="5412"/>
                  </a:cubicBezTo>
                  <a:cubicBezTo>
                    <a:pt x="4436" y="6167"/>
                    <a:pt x="3650" y="6860"/>
                    <a:pt x="2800" y="7520"/>
                  </a:cubicBezTo>
                  <a:cubicBezTo>
                    <a:pt x="2140" y="8055"/>
                    <a:pt x="1762" y="8213"/>
                    <a:pt x="1416" y="8213"/>
                  </a:cubicBezTo>
                  <a:cubicBezTo>
                    <a:pt x="1101" y="8244"/>
                    <a:pt x="818" y="8087"/>
                    <a:pt x="629" y="7835"/>
                  </a:cubicBezTo>
                  <a:cubicBezTo>
                    <a:pt x="535" y="7583"/>
                    <a:pt x="472" y="7300"/>
                    <a:pt x="441" y="7017"/>
                  </a:cubicBezTo>
                  <a:cubicBezTo>
                    <a:pt x="441" y="6828"/>
                    <a:pt x="346" y="6828"/>
                    <a:pt x="220" y="70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4389300" y="2365875"/>
              <a:ext cx="155000" cy="130600"/>
            </a:xfrm>
            <a:custGeom>
              <a:avLst/>
              <a:gdLst/>
              <a:ahLst/>
              <a:cxnLst/>
              <a:rect l="l" t="t" r="r" b="b"/>
              <a:pathLst>
                <a:path w="6200" h="5224" extrusionOk="0">
                  <a:moveTo>
                    <a:pt x="1259" y="157"/>
                  </a:moveTo>
                  <a:cubicBezTo>
                    <a:pt x="2235" y="346"/>
                    <a:pt x="3179" y="629"/>
                    <a:pt x="4091" y="1007"/>
                  </a:cubicBezTo>
                  <a:cubicBezTo>
                    <a:pt x="4941" y="1384"/>
                    <a:pt x="5601" y="2045"/>
                    <a:pt x="5979" y="2895"/>
                  </a:cubicBezTo>
                  <a:cubicBezTo>
                    <a:pt x="6199" y="3524"/>
                    <a:pt x="6105" y="4248"/>
                    <a:pt x="5696" y="4751"/>
                  </a:cubicBezTo>
                  <a:cubicBezTo>
                    <a:pt x="5350" y="5129"/>
                    <a:pt x="4783" y="5223"/>
                    <a:pt x="4343" y="5034"/>
                  </a:cubicBezTo>
                  <a:cubicBezTo>
                    <a:pt x="3934" y="4877"/>
                    <a:pt x="3619" y="4499"/>
                    <a:pt x="3525" y="4090"/>
                  </a:cubicBezTo>
                  <a:cubicBezTo>
                    <a:pt x="3430" y="3713"/>
                    <a:pt x="3493" y="3367"/>
                    <a:pt x="3682" y="3052"/>
                  </a:cubicBezTo>
                  <a:cubicBezTo>
                    <a:pt x="3776" y="2863"/>
                    <a:pt x="4028" y="2832"/>
                    <a:pt x="4154" y="2989"/>
                  </a:cubicBezTo>
                  <a:cubicBezTo>
                    <a:pt x="4280" y="3178"/>
                    <a:pt x="4343" y="3398"/>
                    <a:pt x="4374" y="3618"/>
                  </a:cubicBezTo>
                  <a:cubicBezTo>
                    <a:pt x="4406" y="3839"/>
                    <a:pt x="4469" y="4027"/>
                    <a:pt x="4626" y="4090"/>
                  </a:cubicBezTo>
                  <a:cubicBezTo>
                    <a:pt x="4846" y="4216"/>
                    <a:pt x="5098" y="4090"/>
                    <a:pt x="5192" y="3870"/>
                  </a:cubicBezTo>
                  <a:cubicBezTo>
                    <a:pt x="5318" y="3461"/>
                    <a:pt x="5255" y="3021"/>
                    <a:pt x="5035" y="2674"/>
                  </a:cubicBezTo>
                  <a:cubicBezTo>
                    <a:pt x="4783" y="2234"/>
                    <a:pt x="4311" y="1888"/>
                    <a:pt x="3399" y="1479"/>
                  </a:cubicBezTo>
                  <a:cubicBezTo>
                    <a:pt x="2518" y="1101"/>
                    <a:pt x="1165" y="598"/>
                    <a:pt x="567" y="346"/>
                  </a:cubicBezTo>
                  <a:cubicBezTo>
                    <a:pt x="1" y="94"/>
                    <a:pt x="158" y="0"/>
                    <a:pt x="315" y="0"/>
                  </a:cubicBezTo>
                  <a:cubicBezTo>
                    <a:pt x="630" y="31"/>
                    <a:pt x="945" y="63"/>
                    <a:pt x="1259" y="1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4095125" y="2517675"/>
              <a:ext cx="79475" cy="180150"/>
            </a:xfrm>
            <a:custGeom>
              <a:avLst/>
              <a:gdLst/>
              <a:ahLst/>
              <a:cxnLst/>
              <a:rect l="l" t="t" r="r" b="b"/>
              <a:pathLst>
                <a:path w="3179" h="7206" extrusionOk="0">
                  <a:moveTo>
                    <a:pt x="409" y="5349"/>
                  </a:moveTo>
                  <a:cubicBezTo>
                    <a:pt x="283" y="5664"/>
                    <a:pt x="252" y="5979"/>
                    <a:pt x="346" y="6293"/>
                  </a:cubicBezTo>
                  <a:cubicBezTo>
                    <a:pt x="472" y="6639"/>
                    <a:pt x="755" y="6954"/>
                    <a:pt x="1101" y="7080"/>
                  </a:cubicBezTo>
                  <a:cubicBezTo>
                    <a:pt x="1510" y="7206"/>
                    <a:pt x="1951" y="7143"/>
                    <a:pt x="2297" y="6860"/>
                  </a:cubicBezTo>
                  <a:cubicBezTo>
                    <a:pt x="2643" y="6545"/>
                    <a:pt x="2800" y="6105"/>
                    <a:pt x="2738" y="5633"/>
                  </a:cubicBezTo>
                  <a:cubicBezTo>
                    <a:pt x="2643" y="5035"/>
                    <a:pt x="2360" y="4500"/>
                    <a:pt x="2014" y="4059"/>
                  </a:cubicBezTo>
                  <a:cubicBezTo>
                    <a:pt x="1542" y="3556"/>
                    <a:pt x="1164" y="2990"/>
                    <a:pt x="850" y="2392"/>
                  </a:cubicBezTo>
                  <a:cubicBezTo>
                    <a:pt x="661" y="1951"/>
                    <a:pt x="661" y="1416"/>
                    <a:pt x="913" y="976"/>
                  </a:cubicBezTo>
                  <a:cubicBezTo>
                    <a:pt x="1039" y="693"/>
                    <a:pt x="1385" y="567"/>
                    <a:pt x="1699" y="661"/>
                  </a:cubicBezTo>
                  <a:cubicBezTo>
                    <a:pt x="2014" y="819"/>
                    <a:pt x="2266" y="1102"/>
                    <a:pt x="2329" y="1448"/>
                  </a:cubicBezTo>
                  <a:cubicBezTo>
                    <a:pt x="2391" y="1794"/>
                    <a:pt x="2329" y="2109"/>
                    <a:pt x="2234" y="2423"/>
                  </a:cubicBezTo>
                  <a:cubicBezTo>
                    <a:pt x="2140" y="2675"/>
                    <a:pt x="2077" y="2832"/>
                    <a:pt x="2140" y="2927"/>
                  </a:cubicBezTo>
                  <a:cubicBezTo>
                    <a:pt x="2297" y="3084"/>
                    <a:pt x="2517" y="3084"/>
                    <a:pt x="2675" y="2958"/>
                  </a:cubicBezTo>
                  <a:cubicBezTo>
                    <a:pt x="2926" y="2706"/>
                    <a:pt x="3084" y="2329"/>
                    <a:pt x="3115" y="1983"/>
                  </a:cubicBezTo>
                  <a:cubicBezTo>
                    <a:pt x="3178" y="1542"/>
                    <a:pt x="3084" y="1133"/>
                    <a:pt x="2832" y="787"/>
                  </a:cubicBezTo>
                  <a:cubicBezTo>
                    <a:pt x="2517" y="378"/>
                    <a:pt x="2077" y="126"/>
                    <a:pt x="1573" y="63"/>
                  </a:cubicBezTo>
                  <a:cubicBezTo>
                    <a:pt x="1101" y="1"/>
                    <a:pt x="629" y="221"/>
                    <a:pt x="378" y="630"/>
                  </a:cubicBezTo>
                  <a:cubicBezTo>
                    <a:pt x="63" y="1133"/>
                    <a:pt x="0" y="1700"/>
                    <a:pt x="126" y="2266"/>
                  </a:cubicBezTo>
                  <a:cubicBezTo>
                    <a:pt x="315" y="2895"/>
                    <a:pt x="629" y="3525"/>
                    <a:pt x="1039" y="4059"/>
                  </a:cubicBezTo>
                  <a:cubicBezTo>
                    <a:pt x="1416" y="4500"/>
                    <a:pt x="1762" y="4940"/>
                    <a:pt x="2077" y="5444"/>
                  </a:cubicBezTo>
                  <a:cubicBezTo>
                    <a:pt x="2234" y="5664"/>
                    <a:pt x="2234" y="5979"/>
                    <a:pt x="2077" y="6230"/>
                  </a:cubicBezTo>
                  <a:cubicBezTo>
                    <a:pt x="1982" y="6388"/>
                    <a:pt x="1794" y="6482"/>
                    <a:pt x="1605" y="6482"/>
                  </a:cubicBezTo>
                  <a:cubicBezTo>
                    <a:pt x="1416" y="6514"/>
                    <a:pt x="1227" y="6388"/>
                    <a:pt x="1164" y="6199"/>
                  </a:cubicBezTo>
                  <a:cubicBezTo>
                    <a:pt x="1133" y="5947"/>
                    <a:pt x="1101" y="5664"/>
                    <a:pt x="1101" y="5412"/>
                  </a:cubicBezTo>
                  <a:cubicBezTo>
                    <a:pt x="1070" y="5192"/>
                    <a:pt x="944" y="5098"/>
                    <a:pt x="818" y="5098"/>
                  </a:cubicBezTo>
                  <a:cubicBezTo>
                    <a:pt x="629" y="5098"/>
                    <a:pt x="504" y="5192"/>
                    <a:pt x="409" y="5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3783625" y="1885250"/>
              <a:ext cx="183300" cy="163650"/>
            </a:xfrm>
            <a:custGeom>
              <a:avLst/>
              <a:gdLst/>
              <a:ahLst/>
              <a:cxnLst/>
              <a:rect l="l" t="t" r="r" b="b"/>
              <a:pathLst>
                <a:path w="7332" h="6546" extrusionOk="0">
                  <a:moveTo>
                    <a:pt x="2895" y="5947"/>
                  </a:moveTo>
                  <a:cubicBezTo>
                    <a:pt x="2266" y="5349"/>
                    <a:pt x="1668" y="4720"/>
                    <a:pt x="1133" y="4028"/>
                  </a:cubicBezTo>
                  <a:cubicBezTo>
                    <a:pt x="504" y="3241"/>
                    <a:pt x="0" y="2329"/>
                    <a:pt x="95" y="1637"/>
                  </a:cubicBezTo>
                  <a:cubicBezTo>
                    <a:pt x="189" y="944"/>
                    <a:pt x="819" y="473"/>
                    <a:pt x="1479" y="567"/>
                  </a:cubicBezTo>
                  <a:cubicBezTo>
                    <a:pt x="2109" y="661"/>
                    <a:pt x="2738" y="1259"/>
                    <a:pt x="3052" y="1668"/>
                  </a:cubicBezTo>
                  <a:cubicBezTo>
                    <a:pt x="3210" y="1857"/>
                    <a:pt x="3367" y="2046"/>
                    <a:pt x="3524" y="2266"/>
                  </a:cubicBezTo>
                  <a:cubicBezTo>
                    <a:pt x="3556" y="2329"/>
                    <a:pt x="3587" y="2234"/>
                    <a:pt x="3745" y="1951"/>
                  </a:cubicBezTo>
                  <a:cubicBezTo>
                    <a:pt x="3933" y="1479"/>
                    <a:pt x="4217" y="1070"/>
                    <a:pt x="4563" y="693"/>
                  </a:cubicBezTo>
                  <a:cubicBezTo>
                    <a:pt x="4972" y="284"/>
                    <a:pt x="5507" y="63"/>
                    <a:pt x="6073" y="1"/>
                  </a:cubicBezTo>
                  <a:cubicBezTo>
                    <a:pt x="6576" y="1"/>
                    <a:pt x="7048" y="347"/>
                    <a:pt x="7174" y="850"/>
                  </a:cubicBezTo>
                  <a:cubicBezTo>
                    <a:pt x="7332" y="1353"/>
                    <a:pt x="7174" y="2109"/>
                    <a:pt x="6545" y="3115"/>
                  </a:cubicBezTo>
                  <a:cubicBezTo>
                    <a:pt x="5853" y="4122"/>
                    <a:pt x="5066" y="5066"/>
                    <a:pt x="4185" y="5947"/>
                  </a:cubicBezTo>
                  <a:cubicBezTo>
                    <a:pt x="3587" y="6545"/>
                    <a:pt x="3462" y="6545"/>
                    <a:pt x="3367" y="6482"/>
                  </a:cubicBezTo>
                  <a:cubicBezTo>
                    <a:pt x="3304" y="6419"/>
                    <a:pt x="3273" y="6356"/>
                    <a:pt x="2895" y="59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3688450" y="1972575"/>
              <a:ext cx="58225" cy="59000"/>
            </a:xfrm>
            <a:custGeom>
              <a:avLst/>
              <a:gdLst/>
              <a:ahLst/>
              <a:cxnLst/>
              <a:rect l="l" t="t" r="r" b="b"/>
              <a:pathLst>
                <a:path w="2329" h="2360" extrusionOk="0">
                  <a:moveTo>
                    <a:pt x="1164" y="0"/>
                  </a:moveTo>
                  <a:cubicBezTo>
                    <a:pt x="504" y="0"/>
                    <a:pt x="0" y="535"/>
                    <a:pt x="0" y="1164"/>
                  </a:cubicBezTo>
                  <a:cubicBezTo>
                    <a:pt x="0" y="1825"/>
                    <a:pt x="504" y="2360"/>
                    <a:pt x="1164" y="2360"/>
                  </a:cubicBezTo>
                  <a:cubicBezTo>
                    <a:pt x="1794" y="2360"/>
                    <a:pt x="2329" y="1825"/>
                    <a:pt x="2329" y="1164"/>
                  </a:cubicBezTo>
                  <a:cubicBezTo>
                    <a:pt x="2329" y="535"/>
                    <a:pt x="1794" y="0"/>
                    <a:pt x="1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3979475" y="1972575"/>
              <a:ext cx="58250" cy="59000"/>
            </a:xfrm>
            <a:custGeom>
              <a:avLst/>
              <a:gdLst/>
              <a:ahLst/>
              <a:cxnLst/>
              <a:rect l="l" t="t" r="r" b="b"/>
              <a:pathLst>
                <a:path w="2330" h="2360" extrusionOk="0">
                  <a:moveTo>
                    <a:pt x="1165" y="0"/>
                  </a:moveTo>
                  <a:cubicBezTo>
                    <a:pt x="536" y="0"/>
                    <a:pt x="1" y="535"/>
                    <a:pt x="1" y="1164"/>
                  </a:cubicBezTo>
                  <a:cubicBezTo>
                    <a:pt x="1" y="1825"/>
                    <a:pt x="536" y="2360"/>
                    <a:pt x="1165" y="2360"/>
                  </a:cubicBezTo>
                  <a:cubicBezTo>
                    <a:pt x="1826" y="2360"/>
                    <a:pt x="2329" y="1825"/>
                    <a:pt x="2329" y="1164"/>
                  </a:cubicBezTo>
                  <a:cubicBezTo>
                    <a:pt x="2329" y="535"/>
                    <a:pt x="1826" y="0"/>
                    <a:pt x="11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3"/>
            <p:cNvSpPr/>
            <p:nvPr/>
          </p:nvSpPr>
          <p:spPr>
            <a:xfrm>
              <a:off x="3625525" y="2001675"/>
              <a:ext cx="29900" cy="29900"/>
            </a:xfrm>
            <a:custGeom>
              <a:avLst/>
              <a:gdLst/>
              <a:ahLst/>
              <a:cxnLst/>
              <a:rect l="l" t="t" r="r" b="b"/>
              <a:pathLst>
                <a:path w="1196" h="1196" extrusionOk="0">
                  <a:moveTo>
                    <a:pt x="504" y="1196"/>
                  </a:moveTo>
                  <a:cubicBezTo>
                    <a:pt x="976" y="1196"/>
                    <a:pt x="1196" y="629"/>
                    <a:pt x="881" y="315"/>
                  </a:cubicBezTo>
                  <a:cubicBezTo>
                    <a:pt x="535" y="0"/>
                    <a:pt x="0" y="220"/>
                    <a:pt x="0" y="692"/>
                  </a:cubicBezTo>
                  <a:cubicBezTo>
                    <a:pt x="0" y="976"/>
                    <a:pt x="220" y="1196"/>
                    <a:pt x="504" y="1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3"/>
            <p:cNvSpPr/>
            <p:nvPr/>
          </p:nvSpPr>
          <p:spPr>
            <a:xfrm>
              <a:off x="3859925" y="1834900"/>
              <a:ext cx="29925" cy="29925"/>
            </a:xfrm>
            <a:custGeom>
              <a:avLst/>
              <a:gdLst/>
              <a:ahLst/>
              <a:cxnLst/>
              <a:rect l="l" t="t" r="r" b="b"/>
              <a:pathLst>
                <a:path w="1197" h="1197" extrusionOk="0">
                  <a:moveTo>
                    <a:pt x="504" y="1196"/>
                  </a:moveTo>
                  <a:cubicBezTo>
                    <a:pt x="976" y="1196"/>
                    <a:pt x="1196" y="662"/>
                    <a:pt x="881" y="315"/>
                  </a:cubicBezTo>
                  <a:cubicBezTo>
                    <a:pt x="567" y="1"/>
                    <a:pt x="0" y="221"/>
                    <a:pt x="0" y="693"/>
                  </a:cubicBezTo>
                  <a:cubicBezTo>
                    <a:pt x="0" y="976"/>
                    <a:pt x="221" y="1196"/>
                    <a:pt x="504" y="11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077800" y="2003250"/>
              <a:ext cx="25200" cy="25975"/>
            </a:xfrm>
            <a:custGeom>
              <a:avLst/>
              <a:gdLst/>
              <a:ahLst/>
              <a:cxnLst/>
              <a:rect l="l" t="t" r="r" b="b"/>
              <a:pathLst>
                <a:path w="1008" h="1039" extrusionOk="0">
                  <a:moveTo>
                    <a:pt x="504" y="0"/>
                  </a:moveTo>
                  <a:cubicBezTo>
                    <a:pt x="221" y="0"/>
                    <a:pt x="1" y="220"/>
                    <a:pt x="1" y="504"/>
                  </a:cubicBezTo>
                  <a:cubicBezTo>
                    <a:pt x="1" y="787"/>
                    <a:pt x="221" y="1038"/>
                    <a:pt x="504" y="1038"/>
                  </a:cubicBezTo>
                  <a:cubicBezTo>
                    <a:pt x="788" y="1038"/>
                    <a:pt x="1008" y="787"/>
                    <a:pt x="1008" y="504"/>
                  </a:cubicBezTo>
                  <a:cubicBezTo>
                    <a:pt x="1008" y="220"/>
                    <a:pt x="788" y="0"/>
                    <a:pt x="5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3"/>
            <p:cNvSpPr/>
            <p:nvPr/>
          </p:nvSpPr>
          <p:spPr>
            <a:xfrm>
              <a:off x="3674275" y="2071675"/>
              <a:ext cx="383100" cy="316250"/>
            </a:xfrm>
            <a:custGeom>
              <a:avLst/>
              <a:gdLst/>
              <a:ahLst/>
              <a:cxnLst/>
              <a:rect l="l" t="t" r="r" b="b"/>
              <a:pathLst>
                <a:path w="15324" h="12650" extrusionOk="0">
                  <a:moveTo>
                    <a:pt x="2675" y="221"/>
                  </a:moveTo>
                  <a:cubicBezTo>
                    <a:pt x="5004" y="126"/>
                    <a:pt x="9503" y="1"/>
                    <a:pt x="11957" y="1"/>
                  </a:cubicBezTo>
                  <a:cubicBezTo>
                    <a:pt x="14380" y="1"/>
                    <a:pt x="14695" y="95"/>
                    <a:pt x="14946" y="347"/>
                  </a:cubicBezTo>
                  <a:cubicBezTo>
                    <a:pt x="15198" y="598"/>
                    <a:pt x="15324" y="1007"/>
                    <a:pt x="15261" y="2895"/>
                  </a:cubicBezTo>
                  <a:cubicBezTo>
                    <a:pt x="15167" y="5255"/>
                    <a:pt x="14946" y="7615"/>
                    <a:pt x="14600" y="9975"/>
                  </a:cubicBezTo>
                  <a:cubicBezTo>
                    <a:pt x="14286" y="11862"/>
                    <a:pt x="13877" y="12303"/>
                    <a:pt x="13499" y="12460"/>
                  </a:cubicBezTo>
                  <a:cubicBezTo>
                    <a:pt x="13090" y="12649"/>
                    <a:pt x="12681" y="12555"/>
                    <a:pt x="10604" y="12555"/>
                  </a:cubicBezTo>
                  <a:cubicBezTo>
                    <a:pt x="8528" y="12555"/>
                    <a:pt x="4752" y="12649"/>
                    <a:pt x="2738" y="12460"/>
                  </a:cubicBezTo>
                  <a:cubicBezTo>
                    <a:pt x="693" y="12240"/>
                    <a:pt x="379" y="11768"/>
                    <a:pt x="190" y="11170"/>
                  </a:cubicBezTo>
                  <a:cubicBezTo>
                    <a:pt x="1" y="10572"/>
                    <a:pt x="1" y="9912"/>
                    <a:pt x="1" y="8118"/>
                  </a:cubicBezTo>
                  <a:cubicBezTo>
                    <a:pt x="1" y="6293"/>
                    <a:pt x="1" y="3367"/>
                    <a:pt x="95" y="1857"/>
                  </a:cubicBezTo>
                  <a:cubicBezTo>
                    <a:pt x="158" y="347"/>
                    <a:pt x="316" y="284"/>
                    <a:pt x="2675" y="2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3"/>
            <p:cNvSpPr/>
            <p:nvPr/>
          </p:nvSpPr>
          <p:spPr>
            <a:xfrm>
              <a:off x="3703400" y="2101575"/>
              <a:ext cx="303650" cy="250150"/>
            </a:xfrm>
            <a:custGeom>
              <a:avLst/>
              <a:gdLst/>
              <a:ahLst/>
              <a:cxnLst/>
              <a:rect l="l" t="t" r="r" b="b"/>
              <a:pathLst>
                <a:path w="12146" h="10006" extrusionOk="0">
                  <a:moveTo>
                    <a:pt x="2108" y="126"/>
                  </a:moveTo>
                  <a:cubicBezTo>
                    <a:pt x="4028" y="63"/>
                    <a:pt x="7835" y="32"/>
                    <a:pt x="9817" y="32"/>
                  </a:cubicBezTo>
                  <a:cubicBezTo>
                    <a:pt x="11799" y="0"/>
                    <a:pt x="11956" y="63"/>
                    <a:pt x="12051" y="126"/>
                  </a:cubicBezTo>
                  <a:cubicBezTo>
                    <a:pt x="12114" y="189"/>
                    <a:pt x="12145" y="315"/>
                    <a:pt x="12114" y="1825"/>
                  </a:cubicBezTo>
                  <a:cubicBezTo>
                    <a:pt x="12051" y="3304"/>
                    <a:pt x="11956" y="6199"/>
                    <a:pt x="11894" y="7772"/>
                  </a:cubicBezTo>
                  <a:cubicBezTo>
                    <a:pt x="11799" y="9345"/>
                    <a:pt x="11736" y="9565"/>
                    <a:pt x="11642" y="9722"/>
                  </a:cubicBezTo>
                  <a:cubicBezTo>
                    <a:pt x="11547" y="9911"/>
                    <a:pt x="11422" y="9974"/>
                    <a:pt x="9785" y="9974"/>
                  </a:cubicBezTo>
                  <a:cubicBezTo>
                    <a:pt x="8118" y="10006"/>
                    <a:pt x="4971" y="9943"/>
                    <a:pt x="3147" y="9880"/>
                  </a:cubicBezTo>
                  <a:cubicBezTo>
                    <a:pt x="1353" y="9848"/>
                    <a:pt x="881" y="9817"/>
                    <a:pt x="598" y="9691"/>
                  </a:cubicBezTo>
                  <a:cubicBezTo>
                    <a:pt x="315" y="9565"/>
                    <a:pt x="220" y="9345"/>
                    <a:pt x="157" y="7803"/>
                  </a:cubicBezTo>
                  <a:cubicBezTo>
                    <a:pt x="95" y="6293"/>
                    <a:pt x="32" y="3493"/>
                    <a:pt x="32" y="2014"/>
                  </a:cubicBezTo>
                  <a:cubicBezTo>
                    <a:pt x="0" y="535"/>
                    <a:pt x="32" y="472"/>
                    <a:pt x="32" y="409"/>
                  </a:cubicBezTo>
                  <a:cubicBezTo>
                    <a:pt x="32" y="315"/>
                    <a:pt x="157" y="220"/>
                    <a:pt x="2108" y="126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3"/>
            <p:cNvSpPr/>
            <p:nvPr/>
          </p:nvSpPr>
          <p:spPr>
            <a:xfrm>
              <a:off x="3683725" y="2204600"/>
              <a:ext cx="343775" cy="46450"/>
            </a:xfrm>
            <a:custGeom>
              <a:avLst/>
              <a:gdLst/>
              <a:ahLst/>
              <a:cxnLst/>
              <a:rect l="l" t="t" r="r" b="b"/>
              <a:pathLst>
                <a:path w="13751" h="1858" extrusionOk="0">
                  <a:moveTo>
                    <a:pt x="95" y="725"/>
                  </a:moveTo>
                  <a:cubicBezTo>
                    <a:pt x="158" y="599"/>
                    <a:pt x="284" y="567"/>
                    <a:pt x="2486" y="441"/>
                  </a:cubicBezTo>
                  <a:cubicBezTo>
                    <a:pt x="4689" y="347"/>
                    <a:pt x="8968" y="95"/>
                    <a:pt x="11202" y="32"/>
                  </a:cubicBezTo>
                  <a:cubicBezTo>
                    <a:pt x="13436" y="1"/>
                    <a:pt x="13593" y="127"/>
                    <a:pt x="13687" y="284"/>
                  </a:cubicBezTo>
                  <a:cubicBezTo>
                    <a:pt x="13719" y="473"/>
                    <a:pt x="13750" y="693"/>
                    <a:pt x="13719" y="882"/>
                  </a:cubicBezTo>
                  <a:cubicBezTo>
                    <a:pt x="13719" y="1071"/>
                    <a:pt x="13719" y="1228"/>
                    <a:pt x="13593" y="1322"/>
                  </a:cubicBezTo>
                  <a:cubicBezTo>
                    <a:pt x="13467" y="1385"/>
                    <a:pt x="13247" y="1417"/>
                    <a:pt x="11044" y="1480"/>
                  </a:cubicBezTo>
                  <a:lnTo>
                    <a:pt x="2549" y="1794"/>
                  </a:lnTo>
                  <a:cubicBezTo>
                    <a:pt x="441" y="1857"/>
                    <a:pt x="315" y="1857"/>
                    <a:pt x="252" y="1794"/>
                  </a:cubicBezTo>
                  <a:cubicBezTo>
                    <a:pt x="126" y="1669"/>
                    <a:pt x="63" y="1480"/>
                    <a:pt x="63" y="1322"/>
                  </a:cubicBezTo>
                  <a:cubicBezTo>
                    <a:pt x="1" y="1134"/>
                    <a:pt x="32" y="913"/>
                    <a:pt x="95" y="7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3"/>
            <p:cNvSpPr/>
            <p:nvPr/>
          </p:nvSpPr>
          <p:spPr>
            <a:xfrm>
              <a:off x="3829250" y="2080325"/>
              <a:ext cx="39350" cy="284000"/>
            </a:xfrm>
            <a:custGeom>
              <a:avLst/>
              <a:gdLst/>
              <a:ahLst/>
              <a:cxnLst/>
              <a:rect l="l" t="t" r="r" b="b"/>
              <a:pathLst>
                <a:path w="1574" h="11360" extrusionOk="0">
                  <a:moveTo>
                    <a:pt x="221" y="126"/>
                  </a:moveTo>
                  <a:cubicBezTo>
                    <a:pt x="63" y="189"/>
                    <a:pt x="63" y="284"/>
                    <a:pt x="32" y="2109"/>
                  </a:cubicBezTo>
                  <a:cubicBezTo>
                    <a:pt x="32" y="3902"/>
                    <a:pt x="0" y="7458"/>
                    <a:pt x="0" y="9282"/>
                  </a:cubicBezTo>
                  <a:cubicBezTo>
                    <a:pt x="0" y="11107"/>
                    <a:pt x="32" y="11170"/>
                    <a:pt x="95" y="11233"/>
                  </a:cubicBezTo>
                  <a:cubicBezTo>
                    <a:pt x="126" y="11296"/>
                    <a:pt x="221" y="11359"/>
                    <a:pt x="441" y="11328"/>
                  </a:cubicBezTo>
                  <a:cubicBezTo>
                    <a:pt x="661" y="11296"/>
                    <a:pt x="1007" y="11170"/>
                    <a:pt x="1196" y="11139"/>
                  </a:cubicBezTo>
                  <a:cubicBezTo>
                    <a:pt x="1385" y="11107"/>
                    <a:pt x="1448" y="11107"/>
                    <a:pt x="1448" y="11076"/>
                  </a:cubicBezTo>
                  <a:cubicBezTo>
                    <a:pt x="1511" y="10447"/>
                    <a:pt x="1511" y="9786"/>
                    <a:pt x="1511" y="9157"/>
                  </a:cubicBezTo>
                  <a:cubicBezTo>
                    <a:pt x="1511" y="7332"/>
                    <a:pt x="1542" y="3839"/>
                    <a:pt x="1574" y="2046"/>
                  </a:cubicBezTo>
                  <a:cubicBezTo>
                    <a:pt x="1574" y="221"/>
                    <a:pt x="1542" y="158"/>
                    <a:pt x="1448" y="126"/>
                  </a:cubicBezTo>
                  <a:cubicBezTo>
                    <a:pt x="1290" y="32"/>
                    <a:pt x="1133" y="1"/>
                    <a:pt x="944" y="32"/>
                  </a:cubicBezTo>
                  <a:cubicBezTo>
                    <a:pt x="693" y="32"/>
                    <a:pt x="441" y="64"/>
                    <a:pt x="221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>
              <a:off x="4002300" y="2077975"/>
              <a:ext cx="199025" cy="300500"/>
            </a:xfrm>
            <a:custGeom>
              <a:avLst/>
              <a:gdLst/>
              <a:ahLst/>
              <a:cxnLst/>
              <a:rect l="l" t="t" r="r" b="b"/>
              <a:pathLst>
                <a:path w="7961" h="12020" extrusionOk="0">
                  <a:moveTo>
                    <a:pt x="2297" y="0"/>
                  </a:moveTo>
                  <a:cubicBezTo>
                    <a:pt x="3461" y="0"/>
                    <a:pt x="5664" y="0"/>
                    <a:pt x="6765" y="63"/>
                  </a:cubicBezTo>
                  <a:cubicBezTo>
                    <a:pt x="7866" y="158"/>
                    <a:pt x="7898" y="315"/>
                    <a:pt x="7929" y="472"/>
                  </a:cubicBezTo>
                  <a:cubicBezTo>
                    <a:pt x="7961" y="661"/>
                    <a:pt x="7961" y="881"/>
                    <a:pt x="7709" y="2643"/>
                  </a:cubicBezTo>
                  <a:cubicBezTo>
                    <a:pt x="7457" y="4405"/>
                    <a:pt x="6923" y="7803"/>
                    <a:pt x="6576" y="9534"/>
                  </a:cubicBezTo>
                  <a:cubicBezTo>
                    <a:pt x="6230" y="11296"/>
                    <a:pt x="6010" y="11422"/>
                    <a:pt x="5790" y="11516"/>
                  </a:cubicBezTo>
                  <a:cubicBezTo>
                    <a:pt x="5318" y="11610"/>
                    <a:pt x="4846" y="11673"/>
                    <a:pt x="4374" y="11673"/>
                  </a:cubicBezTo>
                  <a:cubicBezTo>
                    <a:pt x="3430" y="11768"/>
                    <a:pt x="1825" y="11957"/>
                    <a:pt x="976" y="11988"/>
                  </a:cubicBezTo>
                  <a:cubicBezTo>
                    <a:pt x="126" y="12019"/>
                    <a:pt x="32" y="11925"/>
                    <a:pt x="0" y="11799"/>
                  </a:cubicBezTo>
                  <a:cubicBezTo>
                    <a:pt x="0" y="11642"/>
                    <a:pt x="32" y="11485"/>
                    <a:pt x="126" y="11327"/>
                  </a:cubicBezTo>
                  <a:cubicBezTo>
                    <a:pt x="189" y="11170"/>
                    <a:pt x="315" y="11013"/>
                    <a:pt x="472" y="10918"/>
                  </a:cubicBezTo>
                  <a:cubicBezTo>
                    <a:pt x="630" y="10824"/>
                    <a:pt x="850" y="10761"/>
                    <a:pt x="1605" y="10698"/>
                  </a:cubicBezTo>
                  <a:cubicBezTo>
                    <a:pt x="2392" y="10635"/>
                    <a:pt x="3713" y="10541"/>
                    <a:pt x="4405" y="10446"/>
                  </a:cubicBezTo>
                  <a:cubicBezTo>
                    <a:pt x="5098" y="10383"/>
                    <a:pt x="5129" y="10289"/>
                    <a:pt x="5192" y="10195"/>
                  </a:cubicBezTo>
                  <a:cubicBezTo>
                    <a:pt x="5349" y="9660"/>
                    <a:pt x="5444" y="9093"/>
                    <a:pt x="5538" y="8558"/>
                  </a:cubicBezTo>
                  <a:cubicBezTo>
                    <a:pt x="5790" y="7174"/>
                    <a:pt x="6293" y="4594"/>
                    <a:pt x="6482" y="3210"/>
                  </a:cubicBezTo>
                  <a:cubicBezTo>
                    <a:pt x="6639" y="1857"/>
                    <a:pt x="6545" y="1699"/>
                    <a:pt x="6482" y="1573"/>
                  </a:cubicBezTo>
                  <a:cubicBezTo>
                    <a:pt x="6419" y="1479"/>
                    <a:pt x="6388" y="1385"/>
                    <a:pt x="5632" y="1416"/>
                  </a:cubicBezTo>
                  <a:cubicBezTo>
                    <a:pt x="4909" y="1416"/>
                    <a:pt x="3461" y="1542"/>
                    <a:pt x="2612" y="1573"/>
                  </a:cubicBezTo>
                  <a:cubicBezTo>
                    <a:pt x="1794" y="1605"/>
                    <a:pt x="1574" y="1605"/>
                    <a:pt x="1385" y="1385"/>
                  </a:cubicBezTo>
                  <a:cubicBezTo>
                    <a:pt x="1165" y="1133"/>
                    <a:pt x="1007" y="850"/>
                    <a:pt x="913" y="567"/>
                  </a:cubicBezTo>
                  <a:cubicBezTo>
                    <a:pt x="787" y="315"/>
                    <a:pt x="756" y="158"/>
                    <a:pt x="850" y="95"/>
                  </a:cubicBezTo>
                  <a:cubicBezTo>
                    <a:pt x="913" y="0"/>
                    <a:pt x="1102" y="0"/>
                    <a:pt x="2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>
              <a:off x="4031400" y="2159775"/>
              <a:ext cx="148700" cy="35425"/>
            </a:xfrm>
            <a:custGeom>
              <a:avLst/>
              <a:gdLst/>
              <a:ahLst/>
              <a:cxnLst/>
              <a:rect l="l" t="t" r="r" b="b"/>
              <a:pathLst>
                <a:path w="5948" h="1417" extrusionOk="0">
                  <a:moveTo>
                    <a:pt x="1322" y="158"/>
                  </a:moveTo>
                  <a:cubicBezTo>
                    <a:pt x="2266" y="95"/>
                    <a:pt x="4059" y="0"/>
                    <a:pt x="4972" y="0"/>
                  </a:cubicBezTo>
                  <a:cubicBezTo>
                    <a:pt x="5884" y="32"/>
                    <a:pt x="5947" y="189"/>
                    <a:pt x="5884" y="472"/>
                  </a:cubicBezTo>
                  <a:cubicBezTo>
                    <a:pt x="5853" y="756"/>
                    <a:pt x="5759" y="1039"/>
                    <a:pt x="5601" y="1290"/>
                  </a:cubicBezTo>
                  <a:cubicBezTo>
                    <a:pt x="5507" y="1416"/>
                    <a:pt x="5412" y="1259"/>
                    <a:pt x="5318" y="1196"/>
                  </a:cubicBezTo>
                  <a:cubicBezTo>
                    <a:pt x="5192" y="1133"/>
                    <a:pt x="5066" y="1196"/>
                    <a:pt x="4248" y="1259"/>
                  </a:cubicBezTo>
                  <a:cubicBezTo>
                    <a:pt x="3430" y="1322"/>
                    <a:pt x="1920" y="1385"/>
                    <a:pt x="1133" y="1385"/>
                  </a:cubicBezTo>
                  <a:cubicBezTo>
                    <a:pt x="315" y="1385"/>
                    <a:pt x="221" y="1322"/>
                    <a:pt x="158" y="1196"/>
                  </a:cubicBezTo>
                  <a:cubicBezTo>
                    <a:pt x="95" y="1070"/>
                    <a:pt x="32" y="913"/>
                    <a:pt x="32" y="756"/>
                  </a:cubicBezTo>
                  <a:cubicBezTo>
                    <a:pt x="1" y="630"/>
                    <a:pt x="1" y="504"/>
                    <a:pt x="32" y="378"/>
                  </a:cubicBezTo>
                  <a:cubicBezTo>
                    <a:pt x="64" y="284"/>
                    <a:pt x="126" y="189"/>
                    <a:pt x="221" y="189"/>
                  </a:cubicBezTo>
                  <a:cubicBezTo>
                    <a:pt x="284" y="158"/>
                    <a:pt x="378" y="189"/>
                    <a:pt x="1322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3"/>
            <p:cNvSpPr/>
            <p:nvPr/>
          </p:nvSpPr>
          <p:spPr>
            <a:xfrm>
              <a:off x="4021975" y="2251025"/>
              <a:ext cx="149475" cy="35425"/>
            </a:xfrm>
            <a:custGeom>
              <a:avLst/>
              <a:gdLst/>
              <a:ahLst/>
              <a:cxnLst/>
              <a:rect l="l" t="t" r="r" b="b"/>
              <a:pathLst>
                <a:path w="5979" h="1417" extrusionOk="0">
                  <a:moveTo>
                    <a:pt x="1353" y="158"/>
                  </a:moveTo>
                  <a:cubicBezTo>
                    <a:pt x="2297" y="126"/>
                    <a:pt x="4090" y="0"/>
                    <a:pt x="5003" y="32"/>
                  </a:cubicBezTo>
                  <a:cubicBezTo>
                    <a:pt x="5915" y="32"/>
                    <a:pt x="5978" y="189"/>
                    <a:pt x="5915" y="472"/>
                  </a:cubicBezTo>
                  <a:cubicBezTo>
                    <a:pt x="5884" y="755"/>
                    <a:pt x="5789" y="1039"/>
                    <a:pt x="5632" y="1290"/>
                  </a:cubicBezTo>
                  <a:cubicBezTo>
                    <a:pt x="5538" y="1416"/>
                    <a:pt x="5443" y="1259"/>
                    <a:pt x="5317" y="1196"/>
                  </a:cubicBezTo>
                  <a:cubicBezTo>
                    <a:pt x="5223" y="1164"/>
                    <a:pt x="5066" y="1196"/>
                    <a:pt x="4248" y="1259"/>
                  </a:cubicBezTo>
                  <a:cubicBezTo>
                    <a:pt x="3430" y="1322"/>
                    <a:pt x="1951" y="1385"/>
                    <a:pt x="1133" y="1385"/>
                  </a:cubicBezTo>
                  <a:cubicBezTo>
                    <a:pt x="346" y="1385"/>
                    <a:pt x="252" y="1322"/>
                    <a:pt x="157" y="1196"/>
                  </a:cubicBezTo>
                  <a:cubicBezTo>
                    <a:pt x="63" y="944"/>
                    <a:pt x="0" y="661"/>
                    <a:pt x="32" y="378"/>
                  </a:cubicBezTo>
                  <a:cubicBezTo>
                    <a:pt x="63" y="283"/>
                    <a:pt x="126" y="189"/>
                    <a:pt x="220" y="158"/>
                  </a:cubicBezTo>
                  <a:cubicBezTo>
                    <a:pt x="315" y="158"/>
                    <a:pt x="409" y="189"/>
                    <a:pt x="1353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3"/>
            <p:cNvSpPr/>
            <p:nvPr/>
          </p:nvSpPr>
          <p:spPr>
            <a:xfrm>
              <a:off x="3527975" y="2077975"/>
              <a:ext cx="199050" cy="300500"/>
            </a:xfrm>
            <a:custGeom>
              <a:avLst/>
              <a:gdLst/>
              <a:ahLst/>
              <a:cxnLst/>
              <a:rect l="l" t="t" r="r" b="b"/>
              <a:pathLst>
                <a:path w="7962" h="12020" extrusionOk="0">
                  <a:moveTo>
                    <a:pt x="5696" y="0"/>
                  </a:moveTo>
                  <a:cubicBezTo>
                    <a:pt x="4500" y="0"/>
                    <a:pt x="2298" y="0"/>
                    <a:pt x="1196" y="63"/>
                  </a:cubicBezTo>
                  <a:cubicBezTo>
                    <a:pt x="95" y="158"/>
                    <a:pt x="64" y="315"/>
                    <a:pt x="32" y="472"/>
                  </a:cubicBezTo>
                  <a:cubicBezTo>
                    <a:pt x="1" y="661"/>
                    <a:pt x="1" y="881"/>
                    <a:pt x="252" y="2643"/>
                  </a:cubicBezTo>
                  <a:cubicBezTo>
                    <a:pt x="504" y="4405"/>
                    <a:pt x="1039" y="7803"/>
                    <a:pt x="1385" y="9534"/>
                  </a:cubicBezTo>
                  <a:cubicBezTo>
                    <a:pt x="1731" y="11296"/>
                    <a:pt x="1951" y="11422"/>
                    <a:pt x="2172" y="11516"/>
                  </a:cubicBezTo>
                  <a:cubicBezTo>
                    <a:pt x="2644" y="11610"/>
                    <a:pt x="3116" y="11673"/>
                    <a:pt x="3588" y="11673"/>
                  </a:cubicBezTo>
                  <a:cubicBezTo>
                    <a:pt x="4531" y="11768"/>
                    <a:pt x="6136" y="11957"/>
                    <a:pt x="6986" y="11988"/>
                  </a:cubicBezTo>
                  <a:cubicBezTo>
                    <a:pt x="7835" y="12019"/>
                    <a:pt x="7930" y="11925"/>
                    <a:pt x="7961" y="11799"/>
                  </a:cubicBezTo>
                  <a:cubicBezTo>
                    <a:pt x="7961" y="11642"/>
                    <a:pt x="7930" y="11485"/>
                    <a:pt x="7867" y="11327"/>
                  </a:cubicBezTo>
                  <a:cubicBezTo>
                    <a:pt x="7772" y="11170"/>
                    <a:pt x="7646" y="11013"/>
                    <a:pt x="7489" y="10918"/>
                  </a:cubicBezTo>
                  <a:cubicBezTo>
                    <a:pt x="7332" y="10824"/>
                    <a:pt x="7143" y="10761"/>
                    <a:pt x="6356" y="10698"/>
                  </a:cubicBezTo>
                  <a:cubicBezTo>
                    <a:pt x="5601" y="10635"/>
                    <a:pt x="4248" y="10541"/>
                    <a:pt x="3556" y="10446"/>
                  </a:cubicBezTo>
                  <a:cubicBezTo>
                    <a:pt x="2864" y="10383"/>
                    <a:pt x="2832" y="10289"/>
                    <a:pt x="2770" y="10195"/>
                  </a:cubicBezTo>
                  <a:cubicBezTo>
                    <a:pt x="2644" y="9660"/>
                    <a:pt x="2518" y="9093"/>
                    <a:pt x="2423" y="8558"/>
                  </a:cubicBezTo>
                  <a:cubicBezTo>
                    <a:pt x="2172" y="7174"/>
                    <a:pt x="1668" y="4594"/>
                    <a:pt x="1511" y="3210"/>
                  </a:cubicBezTo>
                  <a:cubicBezTo>
                    <a:pt x="1322" y="1857"/>
                    <a:pt x="1448" y="1699"/>
                    <a:pt x="1511" y="1573"/>
                  </a:cubicBezTo>
                  <a:cubicBezTo>
                    <a:pt x="1574" y="1479"/>
                    <a:pt x="1574" y="1385"/>
                    <a:pt x="2329" y="1416"/>
                  </a:cubicBezTo>
                  <a:cubicBezTo>
                    <a:pt x="3053" y="1416"/>
                    <a:pt x="4531" y="1542"/>
                    <a:pt x="5350" y="1573"/>
                  </a:cubicBezTo>
                  <a:cubicBezTo>
                    <a:pt x="6199" y="1605"/>
                    <a:pt x="6388" y="1605"/>
                    <a:pt x="6577" y="1385"/>
                  </a:cubicBezTo>
                  <a:cubicBezTo>
                    <a:pt x="6797" y="1133"/>
                    <a:pt x="6954" y="850"/>
                    <a:pt x="7049" y="567"/>
                  </a:cubicBezTo>
                  <a:cubicBezTo>
                    <a:pt x="7174" y="315"/>
                    <a:pt x="7206" y="158"/>
                    <a:pt x="7112" y="95"/>
                  </a:cubicBezTo>
                  <a:cubicBezTo>
                    <a:pt x="7049" y="0"/>
                    <a:pt x="6860" y="0"/>
                    <a:pt x="56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3"/>
            <p:cNvSpPr/>
            <p:nvPr/>
          </p:nvSpPr>
          <p:spPr>
            <a:xfrm>
              <a:off x="3549225" y="2159775"/>
              <a:ext cx="147900" cy="35425"/>
            </a:xfrm>
            <a:custGeom>
              <a:avLst/>
              <a:gdLst/>
              <a:ahLst/>
              <a:cxnLst/>
              <a:rect l="l" t="t" r="r" b="b"/>
              <a:pathLst>
                <a:path w="5916" h="1417" extrusionOk="0">
                  <a:moveTo>
                    <a:pt x="4594" y="158"/>
                  </a:moveTo>
                  <a:cubicBezTo>
                    <a:pt x="3650" y="95"/>
                    <a:pt x="1888" y="0"/>
                    <a:pt x="944" y="0"/>
                  </a:cubicBezTo>
                  <a:cubicBezTo>
                    <a:pt x="32" y="32"/>
                    <a:pt x="0" y="189"/>
                    <a:pt x="32" y="472"/>
                  </a:cubicBezTo>
                  <a:cubicBezTo>
                    <a:pt x="95" y="756"/>
                    <a:pt x="189" y="1039"/>
                    <a:pt x="315" y="1290"/>
                  </a:cubicBezTo>
                  <a:cubicBezTo>
                    <a:pt x="441" y="1416"/>
                    <a:pt x="504" y="1259"/>
                    <a:pt x="629" y="1196"/>
                  </a:cubicBezTo>
                  <a:cubicBezTo>
                    <a:pt x="724" y="1133"/>
                    <a:pt x="881" y="1196"/>
                    <a:pt x="1699" y="1259"/>
                  </a:cubicBezTo>
                  <a:cubicBezTo>
                    <a:pt x="2517" y="1322"/>
                    <a:pt x="3996" y="1385"/>
                    <a:pt x="4814" y="1385"/>
                  </a:cubicBezTo>
                  <a:cubicBezTo>
                    <a:pt x="5601" y="1385"/>
                    <a:pt x="5727" y="1322"/>
                    <a:pt x="5790" y="1196"/>
                  </a:cubicBezTo>
                  <a:cubicBezTo>
                    <a:pt x="5853" y="1070"/>
                    <a:pt x="5884" y="913"/>
                    <a:pt x="5915" y="756"/>
                  </a:cubicBezTo>
                  <a:cubicBezTo>
                    <a:pt x="5915" y="630"/>
                    <a:pt x="5915" y="504"/>
                    <a:pt x="5915" y="378"/>
                  </a:cubicBezTo>
                  <a:cubicBezTo>
                    <a:pt x="5884" y="284"/>
                    <a:pt x="5821" y="189"/>
                    <a:pt x="5727" y="189"/>
                  </a:cubicBezTo>
                  <a:cubicBezTo>
                    <a:pt x="5664" y="158"/>
                    <a:pt x="5538" y="189"/>
                    <a:pt x="459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3557875" y="2251025"/>
              <a:ext cx="148675" cy="35425"/>
            </a:xfrm>
            <a:custGeom>
              <a:avLst/>
              <a:gdLst/>
              <a:ahLst/>
              <a:cxnLst/>
              <a:rect l="l" t="t" r="r" b="b"/>
              <a:pathLst>
                <a:path w="5947" h="1417" extrusionOk="0">
                  <a:moveTo>
                    <a:pt x="4626" y="158"/>
                  </a:moveTo>
                  <a:cubicBezTo>
                    <a:pt x="3682" y="126"/>
                    <a:pt x="1888" y="0"/>
                    <a:pt x="976" y="32"/>
                  </a:cubicBezTo>
                  <a:cubicBezTo>
                    <a:pt x="63" y="32"/>
                    <a:pt x="0" y="189"/>
                    <a:pt x="63" y="472"/>
                  </a:cubicBezTo>
                  <a:cubicBezTo>
                    <a:pt x="95" y="755"/>
                    <a:pt x="189" y="1039"/>
                    <a:pt x="346" y="1290"/>
                  </a:cubicBezTo>
                  <a:cubicBezTo>
                    <a:pt x="441" y="1416"/>
                    <a:pt x="535" y="1259"/>
                    <a:pt x="630" y="1196"/>
                  </a:cubicBezTo>
                  <a:cubicBezTo>
                    <a:pt x="755" y="1164"/>
                    <a:pt x="881" y="1196"/>
                    <a:pt x="1699" y="1259"/>
                  </a:cubicBezTo>
                  <a:cubicBezTo>
                    <a:pt x="2517" y="1322"/>
                    <a:pt x="4028" y="1385"/>
                    <a:pt x="4814" y="1385"/>
                  </a:cubicBezTo>
                  <a:cubicBezTo>
                    <a:pt x="5632" y="1385"/>
                    <a:pt x="5727" y="1322"/>
                    <a:pt x="5790" y="1196"/>
                  </a:cubicBezTo>
                  <a:cubicBezTo>
                    <a:pt x="5853" y="1070"/>
                    <a:pt x="5916" y="913"/>
                    <a:pt x="5916" y="755"/>
                  </a:cubicBezTo>
                  <a:cubicBezTo>
                    <a:pt x="5947" y="630"/>
                    <a:pt x="5947" y="504"/>
                    <a:pt x="5916" y="378"/>
                  </a:cubicBezTo>
                  <a:cubicBezTo>
                    <a:pt x="5916" y="283"/>
                    <a:pt x="5821" y="189"/>
                    <a:pt x="5727" y="189"/>
                  </a:cubicBezTo>
                  <a:cubicBezTo>
                    <a:pt x="5664" y="158"/>
                    <a:pt x="5569" y="189"/>
                    <a:pt x="4626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4240650" y="2465750"/>
              <a:ext cx="228125" cy="401200"/>
            </a:xfrm>
            <a:custGeom>
              <a:avLst/>
              <a:gdLst/>
              <a:ahLst/>
              <a:cxnLst/>
              <a:rect l="l" t="t" r="r" b="b"/>
              <a:pathLst>
                <a:path w="9125" h="16048" extrusionOk="0">
                  <a:moveTo>
                    <a:pt x="9125" y="14002"/>
                  </a:moveTo>
                  <a:cubicBezTo>
                    <a:pt x="9125" y="11863"/>
                    <a:pt x="8936" y="9755"/>
                    <a:pt x="8527" y="7647"/>
                  </a:cubicBezTo>
                  <a:cubicBezTo>
                    <a:pt x="8055" y="5287"/>
                    <a:pt x="7237" y="3179"/>
                    <a:pt x="6293" y="1920"/>
                  </a:cubicBezTo>
                  <a:cubicBezTo>
                    <a:pt x="5632" y="945"/>
                    <a:pt x="4594" y="284"/>
                    <a:pt x="3430" y="127"/>
                  </a:cubicBezTo>
                  <a:cubicBezTo>
                    <a:pt x="2643" y="1"/>
                    <a:pt x="1825" y="316"/>
                    <a:pt x="1353" y="976"/>
                  </a:cubicBezTo>
                  <a:cubicBezTo>
                    <a:pt x="818" y="1669"/>
                    <a:pt x="409" y="2833"/>
                    <a:pt x="189" y="5161"/>
                  </a:cubicBezTo>
                  <a:cubicBezTo>
                    <a:pt x="31" y="7773"/>
                    <a:pt x="0" y="10384"/>
                    <a:pt x="94" y="12996"/>
                  </a:cubicBezTo>
                  <a:cubicBezTo>
                    <a:pt x="157" y="14978"/>
                    <a:pt x="315" y="15450"/>
                    <a:pt x="566" y="15607"/>
                  </a:cubicBezTo>
                  <a:cubicBezTo>
                    <a:pt x="818" y="15764"/>
                    <a:pt x="1133" y="15764"/>
                    <a:pt x="1353" y="15607"/>
                  </a:cubicBezTo>
                  <a:cubicBezTo>
                    <a:pt x="1573" y="15481"/>
                    <a:pt x="1573" y="15292"/>
                    <a:pt x="1542" y="13939"/>
                  </a:cubicBezTo>
                  <a:cubicBezTo>
                    <a:pt x="1479" y="12618"/>
                    <a:pt x="1384" y="10132"/>
                    <a:pt x="1416" y="8056"/>
                  </a:cubicBezTo>
                  <a:cubicBezTo>
                    <a:pt x="1416" y="6483"/>
                    <a:pt x="1573" y="4941"/>
                    <a:pt x="1919" y="3399"/>
                  </a:cubicBezTo>
                  <a:cubicBezTo>
                    <a:pt x="2171" y="2424"/>
                    <a:pt x="2486" y="2078"/>
                    <a:pt x="2832" y="1826"/>
                  </a:cubicBezTo>
                  <a:cubicBezTo>
                    <a:pt x="3241" y="1543"/>
                    <a:pt x="3776" y="1511"/>
                    <a:pt x="4216" y="1731"/>
                  </a:cubicBezTo>
                  <a:cubicBezTo>
                    <a:pt x="4751" y="1983"/>
                    <a:pt x="5443" y="2644"/>
                    <a:pt x="5978" y="3902"/>
                  </a:cubicBezTo>
                  <a:cubicBezTo>
                    <a:pt x="6545" y="5539"/>
                    <a:pt x="6922" y="7206"/>
                    <a:pt x="7079" y="8905"/>
                  </a:cubicBezTo>
                  <a:cubicBezTo>
                    <a:pt x="7268" y="10762"/>
                    <a:pt x="7331" y="12524"/>
                    <a:pt x="7457" y="13719"/>
                  </a:cubicBezTo>
                  <a:cubicBezTo>
                    <a:pt x="7614" y="14883"/>
                    <a:pt x="7803" y="15481"/>
                    <a:pt x="8055" y="15764"/>
                  </a:cubicBezTo>
                  <a:cubicBezTo>
                    <a:pt x="8212" y="15985"/>
                    <a:pt x="8558" y="16048"/>
                    <a:pt x="8778" y="15859"/>
                  </a:cubicBezTo>
                  <a:cubicBezTo>
                    <a:pt x="8999" y="15701"/>
                    <a:pt x="9125" y="15450"/>
                    <a:pt x="9125" y="140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3206250" y="2479925"/>
              <a:ext cx="228925" cy="401175"/>
            </a:xfrm>
            <a:custGeom>
              <a:avLst/>
              <a:gdLst/>
              <a:ahLst/>
              <a:cxnLst/>
              <a:rect l="l" t="t" r="r" b="b"/>
              <a:pathLst>
                <a:path w="9157" h="16047" extrusionOk="0">
                  <a:moveTo>
                    <a:pt x="1" y="14002"/>
                  </a:moveTo>
                  <a:cubicBezTo>
                    <a:pt x="1" y="11862"/>
                    <a:pt x="190" y="9723"/>
                    <a:pt x="599" y="7646"/>
                  </a:cubicBezTo>
                  <a:cubicBezTo>
                    <a:pt x="1071" y="5286"/>
                    <a:pt x="1889" y="3178"/>
                    <a:pt x="2833" y="1920"/>
                  </a:cubicBezTo>
                  <a:cubicBezTo>
                    <a:pt x="3493" y="913"/>
                    <a:pt x="4532" y="283"/>
                    <a:pt x="5696" y="126"/>
                  </a:cubicBezTo>
                  <a:cubicBezTo>
                    <a:pt x="6482" y="0"/>
                    <a:pt x="7301" y="315"/>
                    <a:pt x="7773" y="976"/>
                  </a:cubicBezTo>
                  <a:cubicBezTo>
                    <a:pt x="8307" y="1668"/>
                    <a:pt x="8716" y="2832"/>
                    <a:pt x="8937" y="5160"/>
                  </a:cubicBezTo>
                  <a:cubicBezTo>
                    <a:pt x="9125" y="7772"/>
                    <a:pt x="9157" y="10383"/>
                    <a:pt x="9063" y="12995"/>
                  </a:cubicBezTo>
                  <a:cubicBezTo>
                    <a:pt x="8968" y="14946"/>
                    <a:pt x="8842" y="15418"/>
                    <a:pt x="8591" y="15606"/>
                  </a:cubicBezTo>
                  <a:cubicBezTo>
                    <a:pt x="8339" y="15764"/>
                    <a:pt x="8024" y="15764"/>
                    <a:pt x="7773" y="15606"/>
                  </a:cubicBezTo>
                  <a:cubicBezTo>
                    <a:pt x="7584" y="15449"/>
                    <a:pt x="7552" y="15292"/>
                    <a:pt x="7615" y="13939"/>
                  </a:cubicBezTo>
                  <a:cubicBezTo>
                    <a:pt x="7647" y="12617"/>
                    <a:pt x="7773" y="10100"/>
                    <a:pt x="7741" y="8055"/>
                  </a:cubicBezTo>
                  <a:cubicBezTo>
                    <a:pt x="7741" y="6482"/>
                    <a:pt x="7552" y="4940"/>
                    <a:pt x="7238" y="3398"/>
                  </a:cubicBezTo>
                  <a:cubicBezTo>
                    <a:pt x="6954" y="2423"/>
                    <a:pt x="6671" y="2077"/>
                    <a:pt x="6294" y="1825"/>
                  </a:cubicBezTo>
                  <a:cubicBezTo>
                    <a:pt x="5916" y="1542"/>
                    <a:pt x="5381" y="1511"/>
                    <a:pt x="4941" y="1731"/>
                  </a:cubicBezTo>
                  <a:cubicBezTo>
                    <a:pt x="4374" y="1983"/>
                    <a:pt x="3682" y="2643"/>
                    <a:pt x="3179" y="3902"/>
                  </a:cubicBezTo>
                  <a:cubicBezTo>
                    <a:pt x="2581" y="5538"/>
                    <a:pt x="2235" y="7206"/>
                    <a:pt x="2078" y="8905"/>
                  </a:cubicBezTo>
                  <a:cubicBezTo>
                    <a:pt x="1857" y="10761"/>
                    <a:pt x="1826" y="12523"/>
                    <a:pt x="1669" y="13719"/>
                  </a:cubicBezTo>
                  <a:cubicBezTo>
                    <a:pt x="1543" y="14883"/>
                    <a:pt x="1354" y="15481"/>
                    <a:pt x="1102" y="15764"/>
                  </a:cubicBezTo>
                  <a:cubicBezTo>
                    <a:pt x="913" y="15984"/>
                    <a:pt x="599" y="16047"/>
                    <a:pt x="347" y="15858"/>
                  </a:cubicBezTo>
                  <a:cubicBezTo>
                    <a:pt x="127" y="15701"/>
                    <a:pt x="32" y="15449"/>
                    <a:pt x="1" y="140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3"/>
            <p:cNvSpPr/>
            <p:nvPr/>
          </p:nvSpPr>
          <p:spPr>
            <a:xfrm>
              <a:off x="3172425" y="2838600"/>
              <a:ext cx="276925" cy="70825"/>
            </a:xfrm>
            <a:custGeom>
              <a:avLst/>
              <a:gdLst/>
              <a:ahLst/>
              <a:cxnLst/>
              <a:rect l="l" t="t" r="r" b="b"/>
              <a:pathLst>
                <a:path w="11077" h="2833" extrusionOk="0">
                  <a:moveTo>
                    <a:pt x="1952" y="221"/>
                  </a:moveTo>
                  <a:cubicBezTo>
                    <a:pt x="3714" y="158"/>
                    <a:pt x="7080" y="1"/>
                    <a:pt x="8874" y="32"/>
                  </a:cubicBezTo>
                  <a:cubicBezTo>
                    <a:pt x="10667" y="64"/>
                    <a:pt x="10950" y="284"/>
                    <a:pt x="11013" y="599"/>
                  </a:cubicBezTo>
                  <a:cubicBezTo>
                    <a:pt x="11076" y="945"/>
                    <a:pt x="11076" y="1291"/>
                    <a:pt x="10982" y="1668"/>
                  </a:cubicBezTo>
                  <a:cubicBezTo>
                    <a:pt x="10919" y="1983"/>
                    <a:pt x="10888" y="2235"/>
                    <a:pt x="9314" y="2455"/>
                  </a:cubicBezTo>
                  <a:cubicBezTo>
                    <a:pt x="7741" y="2644"/>
                    <a:pt x="4658" y="2801"/>
                    <a:pt x="2896" y="2801"/>
                  </a:cubicBezTo>
                  <a:cubicBezTo>
                    <a:pt x="1165" y="2833"/>
                    <a:pt x="756" y="2707"/>
                    <a:pt x="504" y="2549"/>
                  </a:cubicBezTo>
                  <a:cubicBezTo>
                    <a:pt x="221" y="2424"/>
                    <a:pt x="64" y="2140"/>
                    <a:pt x="32" y="1826"/>
                  </a:cubicBezTo>
                  <a:cubicBezTo>
                    <a:pt x="1" y="1385"/>
                    <a:pt x="1" y="913"/>
                    <a:pt x="64" y="473"/>
                  </a:cubicBezTo>
                  <a:cubicBezTo>
                    <a:pt x="127" y="190"/>
                    <a:pt x="253" y="253"/>
                    <a:pt x="1952" y="2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3"/>
            <p:cNvSpPr/>
            <p:nvPr/>
          </p:nvSpPr>
          <p:spPr>
            <a:xfrm>
              <a:off x="4225700" y="2824450"/>
              <a:ext cx="276900" cy="70025"/>
            </a:xfrm>
            <a:custGeom>
              <a:avLst/>
              <a:gdLst/>
              <a:ahLst/>
              <a:cxnLst/>
              <a:rect l="l" t="t" r="r" b="b"/>
              <a:pathLst>
                <a:path w="11076" h="2801" extrusionOk="0">
                  <a:moveTo>
                    <a:pt x="9125" y="189"/>
                  </a:moveTo>
                  <a:cubicBezTo>
                    <a:pt x="7363" y="158"/>
                    <a:pt x="3996" y="1"/>
                    <a:pt x="2203" y="32"/>
                  </a:cubicBezTo>
                  <a:cubicBezTo>
                    <a:pt x="409" y="32"/>
                    <a:pt x="158" y="252"/>
                    <a:pt x="63" y="567"/>
                  </a:cubicBezTo>
                  <a:cubicBezTo>
                    <a:pt x="0" y="944"/>
                    <a:pt x="0" y="1291"/>
                    <a:pt x="95" y="1637"/>
                  </a:cubicBezTo>
                  <a:cubicBezTo>
                    <a:pt x="158" y="1983"/>
                    <a:pt x="189" y="2234"/>
                    <a:pt x="1762" y="2423"/>
                  </a:cubicBezTo>
                  <a:cubicBezTo>
                    <a:pt x="3335" y="2612"/>
                    <a:pt x="6419" y="2769"/>
                    <a:pt x="8181" y="2801"/>
                  </a:cubicBezTo>
                  <a:cubicBezTo>
                    <a:pt x="9911" y="2801"/>
                    <a:pt x="10320" y="2675"/>
                    <a:pt x="10572" y="2549"/>
                  </a:cubicBezTo>
                  <a:cubicBezTo>
                    <a:pt x="10855" y="2392"/>
                    <a:pt x="11013" y="2109"/>
                    <a:pt x="11044" y="1825"/>
                  </a:cubicBezTo>
                  <a:cubicBezTo>
                    <a:pt x="11076" y="1353"/>
                    <a:pt x="11076" y="913"/>
                    <a:pt x="11013" y="472"/>
                  </a:cubicBezTo>
                  <a:cubicBezTo>
                    <a:pt x="10950" y="189"/>
                    <a:pt x="10855" y="252"/>
                    <a:pt x="9125" y="1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5" name="Google Shape;595;p23"/>
          <p:cNvGrpSpPr/>
          <p:nvPr/>
        </p:nvGrpSpPr>
        <p:grpSpPr>
          <a:xfrm>
            <a:off x="3357447" y="542829"/>
            <a:ext cx="1051539" cy="1510358"/>
            <a:chOff x="650600" y="3402600"/>
            <a:chExt cx="1433200" cy="2058550"/>
          </a:xfrm>
        </p:grpSpPr>
        <p:sp>
          <p:nvSpPr>
            <p:cNvPr id="596" name="Google Shape;596;p23"/>
            <p:cNvSpPr/>
            <p:nvPr/>
          </p:nvSpPr>
          <p:spPr>
            <a:xfrm>
              <a:off x="712750" y="3914675"/>
              <a:ext cx="1288475" cy="1513450"/>
            </a:xfrm>
            <a:custGeom>
              <a:avLst/>
              <a:gdLst/>
              <a:ahLst/>
              <a:cxnLst/>
              <a:rect l="l" t="t" r="r" b="b"/>
              <a:pathLst>
                <a:path w="51539" h="60538" extrusionOk="0">
                  <a:moveTo>
                    <a:pt x="378" y="29325"/>
                  </a:moveTo>
                  <a:cubicBezTo>
                    <a:pt x="724" y="35586"/>
                    <a:pt x="1510" y="47731"/>
                    <a:pt x="1982" y="53898"/>
                  </a:cubicBezTo>
                  <a:cubicBezTo>
                    <a:pt x="2486" y="60034"/>
                    <a:pt x="2706" y="60191"/>
                    <a:pt x="3084" y="60317"/>
                  </a:cubicBezTo>
                  <a:cubicBezTo>
                    <a:pt x="3461" y="60411"/>
                    <a:pt x="3996" y="60537"/>
                    <a:pt x="11516" y="60348"/>
                  </a:cubicBezTo>
                  <a:cubicBezTo>
                    <a:pt x="19036" y="60160"/>
                    <a:pt x="33572" y="59688"/>
                    <a:pt x="40903" y="59436"/>
                  </a:cubicBezTo>
                  <a:cubicBezTo>
                    <a:pt x="48266" y="59153"/>
                    <a:pt x="48423" y="59090"/>
                    <a:pt x="48581" y="58712"/>
                  </a:cubicBezTo>
                  <a:cubicBezTo>
                    <a:pt x="48706" y="58303"/>
                    <a:pt x="48832" y="57580"/>
                    <a:pt x="49304" y="51664"/>
                  </a:cubicBezTo>
                  <a:cubicBezTo>
                    <a:pt x="49808" y="45749"/>
                    <a:pt x="50657" y="34642"/>
                    <a:pt x="51098" y="28822"/>
                  </a:cubicBezTo>
                  <a:cubicBezTo>
                    <a:pt x="51538" y="23001"/>
                    <a:pt x="51538" y="22529"/>
                    <a:pt x="50248" y="20893"/>
                  </a:cubicBezTo>
                  <a:cubicBezTo>
                    <a:pt x="48958" y="19288"/>
                    <a:pt x="46347" y="16551"/>
                    <a:pt x="42571" y="12869"/>
                  </a:cubicBezTo>
                  <a:cubicBezTo>
                    <a:pt x="38795" y="9188"/>
                    <a:pt x="33887" y="4594"/>
                    <a:pt x="31150" y="2297"/>
                  </a:cubicBezTo>
                  <a:cubicBezTo>
                    <a:pt x="28412" y="1"/>
                    <a:pt x="27846" y="32"/>
                    <a:pt x="23158" y="3682"/>
                  </a:cubicBezTo>
                  <a:cubicBezTo>
                    <a:pt x="18470" y="7332"/>
                    <a:pt x="9628" y="14631"/>
                    <a:pt x="5066" y="18376"/>
                  </a:cubicBezTo>
                  <a:cubicBezTo>
                    <a:pt x="535" y="22088"/>
                    <a:pt x="252" y="22246"/>
                    <a:pt x="126" y="22497"/>
                  </a:cubicBezTo>
                  <a:cubicBezTo>
                    <a:pt x="0" y="22749"/>
                    <a:pt x="0" y="23064"/>
                    <a:pt x="378" y="29325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1188625" y="4396850"/>
              <a:ext cx="812600" cy="1021825"/>
            </a:xfrm>
            <a:custGeom>
              <a:avLst/>
              <a:gdLst/>
              <a:ahLst/>
              <a:cxnLst/>
              <a:rect l="l" t="t" r="r" b="b"/>
              <a:pathLst>
                <a:path w="32504" h="40873" extrusionOk="0">
                  <a:moveTo>
                    <a:pt x="1" y="40873"/>
                  </a:moveTo>
                  <a:cubicBezTo>
                    <a:pt x="7458" y="40621"/>
                    <a:pt x="16551" y="40338"/>
                    <a:pt x="21868" y="40149"/>
                  </a:cubicBezTo>
                  <a:cubicBezTo>
                    <a:pt x="29231" y="39866"/>
                    <a:pt x="29388" y="39803"/>
                    <a:pt x="29546" y="39425"/>
                  </a:cubicBezTo>
                  <a:cubicBezTo>
                    <a:pt x="29671" y="39016"/>
                    <a:pt x="29797" y="38293"/>
                    <a:pt x="30269" y="32377"/>
                  </a:cubicBezTo>
                  <a:cubicBezTo>
                    <a:pt x="30773" y="26462"/>
                    <a:pt x="31622" y="15355"/>
                    <a:pt x="32063" y="9535"/>
                  </a:cubicBezTo>
                  <a:cubicBezTo>
                    <a:pt x="32503" y="3714"/>
                    <a:pt x="32503" y="3242"/>
                    <a:pt x="31213" y="1606"/>
                  </a:cubicBezTo>
                  <a:cubicBezTo>
                    <a:pt x="30836" y="1165"/>
                    <a:pt x="30395" y="630"/>
                    <a:pt x="29829" y="1"/>
                  </a:cubicBezTo>
                  <a:cubicBezTo>
                    <a:pt x="29105" y="976"/>
                    <a:pt x="28318" y="2078"/>
                    <a:pt x="27437" y="3305"/>
                  </a:cubicBezTo>
                  <a:cubicBezTo>
                    <a:pt x="21208" y="11831"/>
                    <a:pt x="10447" y="26053"/>
                    <a:pt x="4658" y="33730"/>
                  </a:cubicBezTo>
                  <a:cubicBezTo>
                    <a:pt x="2015" y="37254"/>
                    <a:pt x="378" y="39394"/>
                    <a:pt x="1" y="40873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774875" y="5324250"/>
              <a:ext cx="1157900" cy="101500"/>
            </a:xfrm>
            <a:custGeom>
              <a:avLst/>
              <a:gdLst/>
              <a:ahLst/>
              <a:cxnLst/>
              <a:rect l="l" t="t" r="r" b="b"/>
              <a:pathLst>
                <a:path w="46316" h="4060" extrusionOk="0">
                  <a:moveTo>
                    <a:pt x="1" y="2361"/>
                  </a:moveTo>
                  <a:cubicBezTo>
                    <a:pt x="158" y="3431"/>
                    <a:pt x="284" y="3745"/>
                    <a:pt x="441" y="3840"/>
                  </a:cubicBezTo>
                  <a:cubicBezTo>
                    <a:pt x="1606" y="3934"/>
                    <a:pt x="3179" y="4028"/>
                    <a:pt x="5287" y="4060"/>
                  </a:cubicBezTo>
                  <a:cubicBezTo>
                    <a:pt x="6294" y="4060"/>
                    <a:pt x="7521" y="3997"/>
                    <a:pt x="9031" y="3965"/>
                  </a:cubicBezTo>
                  <a:cubicBezTo>
                    <a:pt x="16551" y="3777"/>
                    <a:pt x="31087" y="3305"/>
                    <a:pt x="38418" y="3022"/>
                  </a:cubicBezTo>
                  <a:cubicBezTo>
                    <a:pt x="42509" y="2896"/>
                    <a:pt x="44365" y="2801"/>
                    <a:pt x="45246" y="2675"/>
                  </a:cubicBezTo>
                  <a:cubicBezTo>
                    <a:pt x="45466" y="2644"/>
                    <a:pt x="45687" y="2550"/>
                    <a:pt x="45875" y="2455"/>
                  </a:cubicBezTo>
                  <a:lnTo>
                    <a:pt x="46064" y="2329"/>
                  </a:lnTo>
                  <a:lnTo>
                    <a:pt x="46064" y="2298"/>
                  </a:lnTo>
                  <a:cubicBezTo>
                    <a:pt x="46221" y="1794"/>
                    <a:pt x="46284" y="1260"/>
                    <a:pt x="46316" y="725"/>
                  </a:cubicBezTo>
                  <a:cubicBezTo>
                    <a:pt x="46064" y="630"/>
                    <a:pt x="45781" y="536"/>
                    <a:pt x="45529" y="473"/>
                  </a:cubicBezTo>
                  <a:cubicBezTo>
                    <a:pt x="44176" y="190"/>
                    <a:pt x="41502" y="1"/>
                    <a:pt x="36625" y="95"/>
                  </a:cubicBezTo>
                  <a:cubicBezTo>
                    <a:pt x="31748" y="190"/>
                    <a:pt x="24669" y="630"/>
                    <a:pt x="17904" y="1039"/>
                  </a:cubicBezTo>
                  <a:cubicBezTo>
                    <a:pt x="11171" y="1480"/>
                    <a:pt x="4752" y="1889"/>
                    <a:pt x="1134" y="2235"/>
                  </a:cubicBezTo>
                  <a:cubicBezTo>
                    <a:pt x="725" y="2298"/>
                    <a:pt x="347" y="2329"/>
                    <a:pt x="1" y="2361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1100525" y="4667450"/>
              <a:ext cx="470425" cy="763025"/>
            </a:xfrm>
            <a:custGeom>
              <a:avLst/>
              <a:gdLst/>
              <a:ahLst/>
              <a:cxnLst/>
              <a:rect l="l" t="t" r="r" b="b"/>
              <a:pathLst>
                <a:path w="18817" h="30521" extrusionOk="0">
                  <a:moveTo>
                    <a:pt x="284" y="26651"/>
                  </a:moveTo>
                  <a:cubicBezTo>
                    <a:pt x="441" y="23850"/>
                    <a:pt x="567" y="18533"/>
                    <a:pt x="1197" y="14254"/>
                  </a:cubicBezTo>
                  <a:cubicBezTo>
                    <a:pt x="1794" y="10006"/>
                    <a:pt x="2896" y="6765"/>
                    <a:pt x="4563" y="4468"/>
                  </a:cubicBezTo>
                  <a:cubicBezTo>
                    <a:pt x="5948" y="2455"/>
                    <a:pt x="8024" y="1039"/>
                    <a:pt x="10415" y="441"/>
                  </a:cubicBezTo>
                  <a:cubicBezTo>
                    <a:pt x="12209" y="1"/>
                    <a:pt x="14128" y="504"/>
                    <a:pt x="15513" y="1763"/>
                  </a:cubicBezTo>
                  <a:cubicBezTo>
                    <a:pt x="16866" y="2990"/>
                    <a:pt x="17872" y="4940"/>
                    <a:pt x="18344" y="8716"/>
                  </a:cubicBezTo>
                  <a:cubicBezTo>
                    <a:pt x="18816" y="12523"/>
                    <a:pt x="18722" y="18124"/>
                    <a:pt x="18596" y="21962"/>
                  </a:cubicBezTo>
                  <a:cubicBezTo>
                    <a:pt x="18470" y="25770"/>
                    <a:pt x="18344" y="27815"/>
                    <a:pt x="18030" y="28885"/>
                  </a:cubicBezTo>
                  <a:cubicBezTo>
                    <a:pt x="17747" y="29986"/>
                    <a:pt x="17243" y="30080"/>
                    <a:pt x="14348" y="30237"/>
                  </a:cubicBezTo>
                  <a:cubicBezTo>
                    <a:pt x="11422" y="30395"/>
                    <a:pt x="5979" y="30521"/>
                    <a:pt x="3147" y="30489"/>
                  </a:cubicBezTo>
                  <a:cubicBezTo>
                    <a:pt x="316" y="30458"/>
                    <a:pt x="95" y="30237"/>
                    <a:pt x="64" y="30017"/>
                  </a:cubicBezTo>
                  <a:cubicBezTo>
                    <a:pt x="1" y="29765"/>
                    <a:pt x="127" y="29451"/>
                    <a:pt x="284" y="26651"/>
                  </a:cubicBezTo>
                  <a:close/>
                </a:path>
              </a:pathLst>
            </a:custGeom>
            <a:solidFill>
              <a:srgbClr val="AC6139"/>
            </a:solidFill>
            <a:ln w="5500" cap="flat" cmpd="sng">
              <a:solidFill>
                <a:srgbClr val="000000"/>
              </a:solidFill>
              <a:prstDash val="solid"/>
              <a:miter lim="3146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1224825" y="4097175"/>
              <a:ext cx="387800" cy="324875"/>
            </a:xfrm>
            <a:custGeom>
              <a:avLst/>
              <a:gdLst/>
              <a:ahLst/>
              <a:cxnLst/>
              <a:rect l="l" t="t" r="r" b="b"/>
              <a:pathLst>
                <a:path w="15512" h="12995" extrusionOk="0">
                  <a:moveTo>
                    <a:pt x="1322" y="9093"/>
                  </a:moveTo>
                  <a:cubicBezTo>
                    <a:pt x="2926" y="6513"/>
                    <a:pt x="4720" y="4059"/>
                    <a:pt x="6639" y="1731"/>
                  </a:cubicBezTo>
                  <a:cubicBezTo>
                    <a:pt x="8149" y="0"/>
                    <a:pt x="8653" y="95"/>
                    <a:pt x="10006" y="2108"/>
                  </a:cubicBezTo>
                  <a:cubicBezTo>
                    <a:pt x="11642" y="4720"/>
                    <a:pt x="13152" y="7426"/>
                    <a:pt x="14505" y="10226"/>
                  </a:cubicBezTo>
                  <a:cubicBezTo>
                    <a:pt x="15512" y="12334"/>
                    <a:pt x="15292" y="12586"/>
                    <a:pt x="12900" y="12743"/>
                  </a:cubicBezTo>
                  <a:cubicBezTo>
                    <a:pt x="10509" y="12900"/>
                    <a:pt x="5884" y="12995"/>
                    <a:pt x="3367" y="12932"/>
                  </a:cubicBezTo>
                  <a:cubicBezTo>
                    <a:pt x="850" y="12869"/>
                    <a:pt x="378" y="12680"/>
                    <a:pt x="189" y="12271"/>
                  </a:cubicBezTo>
                  <a:cubicBezTo>
                    <a:pt x="0" y="11831"/>
                    <a:pt x="63" y="11170"/>
                    <a:pt x="1322" y="9093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713525" y="3920175"/>
              <a:ext cx="1285325" cy="656850"/>
            </a:xfrm>
            <a:custGeom>
              <a:avLst/>
              <a:gdLst/>
              <a:ahLst/>
              <a:cxnLst/>
              <a:rect l="l" t="t" r="r" b="b"/>
              <a:pathLst>
                <a:path w="51413" h="26274" extrusionOk="0">
                  <a:moveTo>
                    <a:pt x="51255" y="25581"/>
                  </a:moveTo>
                  <a:cubicBezTo>
                    <a:pt x="51413" y="23316"/>
                    <a:pt x="51318" y="22435"/>
                    <a:pt x="50846" y="21585"/>
                  </a:cubicBezTo>
                  <a:cubicBezTo>
                    <a:pt x="50406" y="21113"/>
                    <a:pt x="49902" y="20578"/>
                    <a:pt x="49305" y="20012"/>
                  </a:cubicBezTo>
                  <a:cubicBezTo>
                    <a:pt x="45246" y="15859"/>
                    <a:pt x="37443" y="8465"/>
                    <a:pt x="33352" y="4532"/>
                  </a:cubicBezTo>
                  <a:cubicBezTo>
                    <a:pt x="31119" y="2424"/>
                    <a:pt x="29986" y="1354"/>
                    <a:pt x="29325" y="756"/>
                  </a:cubicBezTo>
                  <a:cubicBezTo>
                    <a:pt x="27815" y="1"/>
                    <a:pt x="26588" y="724"/>
                    <a:pt x="23127" y="3430"/>
                  </a:cubicBezTo>
                  <a:cubicBezTo>
                    <a:pt x="20169" y="5727"/>
                    <a:pt x="15638" y="9440"/>
                    <a:pt x="11516" y="12807"/>
                  </a:cubicBezTo>
                  <a:cubicBezTo>
                    <a:pt x="7363" y="16299"/>
                    <a:pt x="3210" y="19823"/>
                    <a:pt x="536" y="22151"/>
                  </a:cubicBezTo>
                  <a:lnTo>
                    <a:pt x="32" y="22623"/>
                  </a:lnTo>
                  <a:cubicBezTo>
                    <a:pt x="1" y="23032"/>
                    <a:pt x="32" y="23945"/>
                    <a:pt x="158" y="26273"/>
                  </a:cubicBezTo>
                  <a:cubicBezTo>
                    <a:pt x="850" y="26179"/>
                    <a:pt x="2360" y="25612"/>
                    <a:pt x="6545" y="22214"/>
                  </a:cubicBezTo>
                  <a:cubicBezTo>
                    <a:pt x="10982" y="18627"/>
                    <a:pt x="18439" y="11831"/>
                    <a:pt x="22623" y="8213"/>
                  </a:cubicBezTo>
                  <a:cubicBezTo>
                    <a:pt x="26808" y="4563"/>
                    <a:pt x="27657" y="4060"/>
                    <a:pt x="28287" y="3934"/>
                  </a:cubicBezTo>
                  <a:cubicBezTo>
                    <a:pt x="28947" y="3808"/>
                    <a:pt x="29357" y="4091"/>
                    <a:pt x="33132" y="7835"/>
                  </a:cubicBezTo>
                  <a:cubicBezTo>
                    <a:pt x="36876" y="11611"/>
                    <a:pt x="43987" y="18848"/>
                    <a:pt x="47889" y="22560"/>
                  </a:cubicBezTo>
                  <a:cubicBezTo>
                    <a:pt x="49493" y="24102"/>
                    <a:pt x="50532" y="25015"/>
                    <a:pt x="51255" y="25581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1138300" y="3433275"/>
              <a:ext cx="608850" cy="763825"/>
            </a:xfrm>
            <a:custGeom>
              <a:avLst/>
              <a:gdLst/>
              <a:ahLst/>
              <a:cxnLst/>
              <a:rect l="l" t="t" r="r" b="b"/>
              <a:pathLst>
                <a:path w="24354" h="30553" extrusionOk="0">
                  <a:moveTo>
                    <a:pt x="4405" y="6010"/>
                  </a:moveTo>
                  <a:cubicBezTo>
                    <a:pt x="2926" y="7458"/>
                    <a:pt x="2832" y="8087"/>
                    <a:pt x="2329" y="11485"/>
                  </a:cubicBezTo>
                  <a:cubicBezTo>
                    <a:pt x="1825" y="14852"/>
                    <a:pt x="881" y="21019"/>
                    <a:pt x="441" y="24354"/>
                  </a:cubicBezTo>
                  <a:cubicBezTo>
                    <a:pt x="0" y="27689"/>
                    <a:pt x="32" y="28224"/>
                    <a:pt x="1385" y="27248"/>
                  </a:cubicBezTo>
                  <a:cubicBezTo>
                    <a:pt x="2706" y="26273"/>
                    <a:pt x="5255" y="23787"/>
                    <a:pt x="7268" y="22214"/>
                  </a:cubicBezTo>
                  <a:cubicBezTo>
                    <a:pt x="9282" y="20610"/>
                    <a:pt x="10635" y="19917"/>
                    <a:pt x="12019" y="20012"/>
                  </a:cubicBezTo>
                  <a:cubicBezTo>
                    <a:pt x="13372" y="20106"/>
                    <a:pt x="14694" y="20987"/>
                    <a:pt x="16739" y="22969"/>
                  </a:cubicBezTo>
                  <a:cubicBezTo>
                    <a:pt x="18753" y="24920"/>
                    <a:pt x="21459" y="27972"/>
                    <a:pt x="22843" y="29262"/>
                  </a:cubicBezTo>
                  <a:cubicBezTo>
                    <a:pt x="24227" y="30552"/>
                    <a:pt x="24353" y="30049"/>
                    <a:pt x="24322" y="26493"/>
                  </a:cubicBezTo>
                  <a:cubicBezTo>
                    <a:pt x="24259" y="22969"/>
                    <a:pt x="24070" y="16393"/>
                    <a:pt x="23850" y="12775"/>
                  </a:cubicBezTo>
                  <a:cubicBezTo>
                    <a:pt x="23598" y="9125"/>
                    <a:pt x="23315" y="8433"/>
                    <a:pt x="22749" y="7646"/>
                  </a:cubicBezTo>
                  <a:cubicBezTo>
                    <a:pt x="22151" y="6860"/>
                    <a:pt x="21238" y="6042"/>
                    <a:pt x="19760" y="4752"/>
                  </a:cubicBezTo>
                  <a:cubicBezTo>
                    <a:pt x="18249" y="3430"/>
                    <a:pt x="16141" y="1700"/>
                    <a:pt x="14694" y="850"/>
                  </a:cubicBezTo>
                  <a:cubicBezTo>
                    <a:pt x="13215" y="1"/>
                    <a:pt x="12397" y="64"/>
                    <a:pt x="10572" y="1165"/>
                  </a:cubicBezTo>
                  <a:cubicBezTo>
                    <a:pt x="8370" y="2612"/>
                    <a:pt x="6324" y="4217"/>
                    <a:pt x="4405" y="6010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1584300" y="3661400"/>
              <a:ext cx="162050" cy="534900"/>
            </a:xfrm>
            <a:custGeom>
              <a:avLst/>
              <a:gdLst/>
              <a:ahLst/>
              <a:cxnLst/>
              <a:rect l="l" t="t" r="r" b="b"/>
              <a:pathLst>
                <a:path w="6482" h="21396" extrusionOk="0">
                  <a:moveTo>
                    <a:pt x="0" y="14977"/>
                  </a:moveTo>
                  <a:cubicBezTo>
                    <a:pt x="1794" y="16833"/>
                    <a:pt x="3807" y="19067"/>
                    <a:pt x="4972" y="20137"/>
                  </a:cubicBezTo>
                  <a:cubicBezTo>
                    <a:pt x="6356" y="21396"/>
                    <a:pt x="6482" y="20924"/>
                    <a:pt x="6450" y="17368"/>
                  </a:cubicBezTo>
                  <a:cubicBezTo>
                    <a:pt x="6387" y="13844"/>
                    <a:pt x="6199" y="7268"/>
                    <a:pt x="5978" y="3619"/>
                  </a:cubicBezTo>
                  <a:cubicBezTo>
                    <a:pt x="5915" y="2391"/>
                    <a:pt x="5790" y="1196"/>
                    <a:pt x="5538" y="0"/>
                  </a:cubicBezTo>
                  <a:cubicBezTo>
                    <a:pt x="3996" y="3744"/>
                    <a:pt x="2392" y="7740"/>
                    <a:pt x="1385" y="10541"/>
                  </a:cubicBezTo>
                  <a:cubicBezTo>
                    <a:pt x="818" y="11988"/>
                    <a:pt x="346" y="13467"/>
                    <a:pt x="0" y="14977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1138300" y="3814775"/>
              <a:ext cx="608850" cy="382325"/>
            </a:xfrm>
            <a:custGeom>
              <a:avLst/>
              <a:gdLst/>
              <a:ahLst/>
              <a:cxnLst/>
              <a:rect l="l" t="t" r="r" b="b"/>
              <a:pathLst>
                <a:path w="24354" h="15293" extrusionOk="0">
                  <a:moveTo>
                    <a:pt x="472" y="8811"/>
                  </a:moveTo>
                  <a:lnTo>
                    <a:pt x="441" y="9094"/>
                  </a:lnTo>
                  <a:cubicBezTo>
                    <a:pt x="0" y="12429"/>
                    <a:pt x="32" y="12932"/>
                    <a:pt x="1385" y="11988"/>
                  </a:cubicBezTo>
                  <a:cubicBezTo>
                    <a:pt x="2706" y="11013"/>
                    <a:pt x="5255" y="8527"/>
                    <a:pt x="7268" y="6954"/>
                  </a:cubicBezTo>
                  <a:cubicBezTo>
                    <a:pt x="9282" y="5350"/>
                    <a:pt x="10635" y="4657"/>
                    <a:pt x="12019" y="4752"/>
                  </a:cubicBezTo>
                  <a:cubicBezTo>
                    <a:pt x="13372" y="4846"/>
                    <a:pt x="14694" y="5727"/>
                    <a:pt x="16739" y="7709"/>
                  </a:cubicBezTo>
                  <a:cubicBezTo>
                    <a:pt x="18753" y="9660"/>
                    <a:pt x="21459" y="12712"/>
                    <a:pt x="22843" y="14002"/>
                  </a:cubicBezTo>
                  <a:cubicBezTo>
                    <a:pt x="24227" y="15292"/>
                    <a:pt x="24353" y="14789"/>
                    <a:pt x="24322" y="11265"/>
                  </a:cubicBezTo>
                  <a:cubicBezTo>
                    <a:pt x="21773" y="8716"/>
                    <a:pt x="19351" y="6262"/>
                    <a:pt x="17526" y="4500"/>
                  </a:cubicBezTo>
                  <a:cubicBezTo>
                    <a:pt x="13309" y="410"/>
                    <a:pt x="12649" y="1"/>
                    <a:pt x="11610" y="284"/>
                  </a:cubicBezTo>
                  <a:cubicBezTo>
                    <a:pt x="10572" y="567"/>
                    <a:pt x="9093" y="1574"/>
                    <a:pt x="4248" y="5633"/>
                  </a:cubicBezTo>
                  <a:cubicBezTo>
                    <a:pt x="3115" y="6577"/>
                    <a:pt x="1857" y="7646"/>
                    <a:pt x="472" y="8811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1337300" y="3617350"/>
              <a:ext cx="281625" cy="282400"/>
            </a:xfrm>
            <a:custGeom>
              <a:avLst/>
              <a:gdLst/>
              <a:ahLst/>
              <a:cxnLst/>
              <a:rect l="l" t="t" r="r" b="b"/>
              <a:pathLst>
                <a:path w="11265" h="11296" extrusionOk="0">
                  <a:moveTo>
                    <a:pt x="4972" y="63"/>
                  </a:moveTo>
                  <a:cubicBezTo>
                    <a:pt x="9251" y="158"/>
                    <a:pt x="11265" y="5349"/>
                    <a:pt x="8181" y="8338"/>
                  </a:cubicBezTo>
                  <a:cubicBezTo>
                    <a:pt x="5098" y="11296"/>
                    <a:pt x="1" y="9062"/>
                    <a:pt x="63" y="4783"/>
                  </a:cubicBezTo>
                  <a:cubicBezTo>
                    <a:pt x="95" y="2108"/>
                    <a:pt x="2297" y="0"/>
                    <a:pt x="4972" y="63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1197275" y="3441150"/>
              <a:ext cx="534925" cy="293425"/>
            </a:xfrm>
            <a:custGeom>
              <a:avLst/>
              <a:gdLst/>
              <a:ahLst/>
              <a:cxnLst/>
              <a:rect l="l" t="t" r="r" b="b"/>
              <a:pathLst>
                <a:path w="21397" h="11737" extrusionOk="0">
                  <a:moveTo>
                    <a:pt x="2046" y="5695"/>
                  </a:moveTo>
                  <a:cubicBezTo>
                    <a:pt x="630" y="7080"/>
                    <a:pt x="473" y="7740"/>
                    <a:pt x="1" y="10855"/>
                  </a:cubicBezTo>
                  <a:cubicBezTo>
                    <a:pt x="2203" y="9471"/>
                    <a:pt x="5130" y="7394"/>
                    <a:pt x="7080" y="6073"/>
                  </a:cubicBezTo>
                  <a:cubicBezTo>
                    <a:pt x="9472" y="4437"/>
                    <a:pt x="10258" y="3965"/>
                    <a:pt x="10825" y="3839"/>
                  </a:cubicBezTo>
                  <a:cubicBezTo>
                    <a:pt x="11391" y="3713"/>
                    <a:pt x="11706" y="3933"/>
                    <a:pt x="13405" y="5349"/>
                  </a:cubicBezTo>
                  <a:cubicBezTo>
                    <a:pt x="15104" y="6734"/>
                    <a:pt x="18156" y="9314"/>
                    <a:pt x="19855" y="10635"/>
                  </a:cubicBezTo>
                  <a:cubicBezTo>
                    <a:pt x="20358" y="11044"/>
                    <a:pt x="20862" y="11422"/>
                    <a:pt x="21396" y="11736"/>
                  </a:cubicBezTo>
                  <a:cubicBezTo>
                    <a:pt x="21176" y="8716"/>
                    <a:pt x="20893" y="8055"/>
                    <a:pt x="20358" y="7363"/>
                  </a:cubicBezTo>
                  <a:cubicBezTo>
                    <a:pt x="19792" y="6639"/>
                    <a:pt x="18848" y="5758"/>
                    <a:pt x="17369" y="4437"/>
                  </a:cubicBezTo>
                  <a:cubicBezTo>
                    <a:pt x="16834" y="3996"/>
                    <a:pt x="16205" y="3461"/>
                    <a:pt x="15607" y="2958"/>
                  </a:cubicBezTo>
                  <a:cubicBezTo>
                    <a:pt x="14569" y="2203"/>
                    <a:pt x="13625" y="1573"/>
                    <a:pt x="12933" y="1133"/>
                  </a:cubicBezTo>
                  <a:cubicBezTo>
                    <a:pt x="11548" y="189"/>
                    <a:pt x="11234" y="0"/>
                    <a:pt x="9126" y="1007"/>
                  </a:cubicBezTo>
                  <a:cubicBezTo>
                    <a:pt x="7961" y="1573"/>
                    <a:pt x="6294" y="2454"/>
                    <a:pt x="4595" y="3493"/>
                  </a:cubicBezTo>
                  <a:cubicBezTo>
                    <a:pt x="3619" y="4279"/>
                    <a:pt x="2707" y="5066"/>
                    <a:pt x="2046" y="5695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650600" y="3852525"/>
              <a:ext cx="1433200" cy="711125"/>
            </a:xfrm>
            <a:custGeom>
              <a:avLst/>
              <a:gdLst/>
              <a:ahLst/>
              <a:cxnLst/>
              <a:rect l="l" t="t" r="r" b="b"/>
              <a:pathLst>
                <a:path w="57328" h="28445" extrusionOk="0">
                  <a:moveTo>
                    <a:pt x="661" y="25581"/>
                  </a:moveTo>
                  <a:cubicBezTo>
                    <a:pt x="1070" y="25015"/>
                    <a:pt x="1668" y="24511"/>
                    <a:pt x="6105" y="20673"/>
                  </a:cubicBezTo>
                  <a:cubicBezTo>
                    <a:pt x="10541" y="16866"/>
                    <a:pt x="18847" y="9723"/>
                    <a:pt x="23693" y="5664"/>
                  </a:cubicBezTo>
                  <a:cubicBezTo>
                    <a:pt x="28570" y="1606"/>
                    <a:pt x="29986" y="599"/>
                    <a:pt x="31055" y="316"/>
                  </a:cubicBezTo>
                  <a:cubicBezTo>
                    <a:pt x="32125" y="1"/>
                    <a:pt x="32786" y="441"/>
                    <a:pt x="36971" y="4532"/>
                  </a:cubicBezTo>
                  <a:cubicBezTo>
                    <a:pt x="41187" y="8622"/>
                    <a:pt x="48864" y="16394"/>
                    <a:pt x="52923" y="20893"/>
                  </a:cubicBezTo>
                  <a:cubicBezTo>
                    <a:pt x="56950" y="25361"/>
                    <a:pt x="57328" y="26557"/>
                    <a:pt x="57108" y="27312"/>
                  </a:cubicBezTo>
                  <a:cubicBezTo>
                    <a:pt x="56887" y="28067"/>
                    <a:pt x="56101" y="28413"/>
                    <a:pt x="51696" y="24448"/>
                  </a:cubicBezTo>
                  <a:cubicBezTo>
                    <a:pt x="47291" y="20452"/>
                    <a:pt x="39299" y="12146"/>
                    <a:pt x="35177" y="8056"/>
                  </a:cubicBezTo>
                  <a:cubicBezTo>
                    <a:pt x="31055" y="3934"/>
                    <a:pt x="30835" y="4060"/>
                    <a:pt x="26336" y="8024"/>
                  </a:cubicBezTo>
                  <a:cubicBezTo>
                    <a:pt x="21805" y="11989"/>
                    <a:pt x="13058" y="19729"/>
                    <a:pt x="8087" y="23851"/>
                  </a:cubicBezTo>
                  <a:cubicBezTo>
                    <a:pt x="3147" y="27972"/>
                    <a:pt x="2014" y="28444"/>
                    <a:pt x="1259" y="28413"/>
                  </a:cubicBezTo>
                  <a:cubicBezTo>
                    <a:pt x="630" y="28413"/>
                    <a:pt x="95" y="27941"/>
                    <a:pt x="32" y="27312"/>
                  </a:cubicBezTo>
                  <a:cubicBezTo>
                    <a:pt x="1" y="26651"/>
                    <a:pt x="221" y="26053"/>
                    <a:pt x="661" y="255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1111550" y="3612625"/>
              <a:ext cx="121950" cy="524675"/>
            </a:xfrm>
            <a:custGeom>
              <a:avLst/>
              <a:gdLst/>
              <a:ahLst/>
              <a:cxnLst/>
              <a:rect l="l" t="t" r="r" b="b"/>
              <a:pathLst>
                <a:path w="4878" h="20987" extrusionOk="0">
                  <a:moveTo>
                    <a:pt x="1102" y="5161"/>
                  </a:moveTo>
                  <a:cubicBezTo>
                    <a:pt x="881" y="8401"/>
                    <a:pt x="409" y="14663"/>
                    <a:pt x="189" y="17809"/>
                  </a:cubicBezTo>
                  <a:cubicBezTo>
                    <a:pt x="0" y="20955"/>
                    <a:pt x="95" y="20987"/>
                    <a:pt x="347" y="20892"/>
                  </a:cubicBezTo>
                  <a:cubicBezTo>
                    <a:pt x="818" y="20704"/>
                    <a:pt x="1259" y="20421"/>
                    <a:pt x="1605" y="20074"/>
                  </a:cubicBezTo>
                  <a:cubicBezTo>
                    <a:pt x="2234" y="19445"/>
                    <a:pt x="2801" y="18784"/>
                    <a:pt x="3304" y="18061"/>
                  </a:cubicBezTo>
                  <a:cubicBezTo>
                    <a:pt x="3713" y="17494"/>
                    <a:pt x="3713" y="17211"/>
                    <a:pt x="3902" y="14411"/>
                  </a:cubicBezTo>
                  <a:cubicBezTo>
                    <a:pt x="4122" y="11611"/>
                    <a:pt x="4531" y="6262"/>
                    <a:pt x="4689" y="3493"/>
                  </a:cubicBezTo>
                  <a:cubicBezTo>
                    <a:pt x="4877" y="693"/>
                    <a:pt x="4846" y="441"/>
                    <a:pt x="4720" y="284"/>
                  </a:cubicBezTo>
                  <a:cubicBezTo>
                    <a:pt x="4626" y="95"/>
                    <a:pt x="4437" y="0"/>
                    <a:pt x="3902" y="158"/>
                  </a:cubicBezTo>
                  <a:cubicBezTo>
                    <a:pt x="3241" y="378"/>
                    <a:pt x="2580" y="693"/>
                    <a:pt x="1951" y="1039"/>
                  </a:cubicBezTo>
                  <a:cubicBezTo>
                    <a:pt x="1448" y="1322"/>
                    <a:pt x="1322" y="1416"/>
                    <a:pt x="1290" y="1574"/>
                  </a:cubicBezTo>
                  <a:cubicBezTo>
                    <a:pt x="1290" y="1731"/>
                    <a:pt x="1322" y="1920"/>
                    <a:pt x="1102" y="51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1688900" y="3630725"/>
              <a:ext cx="95225" cy="575025"/>
            </a:xfrm>
            <a:custGeom>
              <a:avLst/>
              <a:gdLst/>
              <a:ahLst/>
              <a:cxnLst/>
              <a:rect l="l" t="t" r="r" b="b"/>
              <a:pathLst>
                <a:path w="3809" h="23001" extrusionOk="0">
                  <a:moveTo>
                    <a:pt x="3525" y="5632"/>
                  </a:moveTo>
                  <a:cubicBezTo>
                    <a:pt x="3588" y="9156"/>
                    <a:pt x="3745" y="16047"/>
                    <a:pt x="3777" y="19508"/>
                  </a:cubicBezTo>
                  <a:cubicBezTo>
                    <a:pt x="3808" y="22969"/>
                    <a:pt x="3714" y="23000"/>
                    <a:pt x="3462" y="22906"/>
                  </a:cubicBezTo>
                  <a:cubicBezTo>
                    <a:pt x="2990" y="22686"/>
                    <a:pt x="2581" y="22402"/>
                    <a:pt x="2235" y="22025"/>
                  </a:cubicBezTo>
                  <a:cubicBezTo>
                    <a:pt x="1637" y="21364"/>
                    <a:pt x="1102" y="20672"/>
                    <a:pt x="630" y="19948"/>
                  </a:cubicBezTo>
                  <a:cubicBezTo>
                    <a:pt x="253" y="19350"/>
                    <a:pt x="253" y="19099"/>
                    <a:pt x="190" y="15984"/>
                  </a:cubicBezTo>
                  <a:cubicBezTo>
                    <a:pt x="127" y="12869"/>
                    <a:pt x="32" y="6891"/>
                    <a:pt x="1" y="3776"/>
                  </a:cubicBezTo>
                  <a:cubicBezTo>
                    <a:pt x="1" y="661"/>
                    <a:pt x="32" y="441"/>
                    <a:pt x="158" y="283"/>
                  </a:cubicBezTo>
                  <a:cubicBezTo>
                    <a:pt x="284" y="126"/>
                    <a:pt x="473" y="0"/>
                    <a:pt x="1008" y="189"/>
                  </a:cubicBezTo>
                  <a:cubicBezTo>
                    <a:pt x="1637" y="441"/>
                    <a:pt x="2298" y="787"/>
                    <a:pt x="2896" y="1133"/>
                  </a:cubicBezTo>
                  <a:cubicBezTo>
                    <a:pt x="3399" y="1447"/>
                    <a:pt x="3493" y="1573"/>
                    <a:pt x="3525" y="1731"/>
                  </a:cubicBezTo>
                  <a:cubicBezTo>
                    <a:pt x="3556" y="1888"/>
                    <a:pt x="3462" y="2077"/>
                    <a:pt x="3525" y="56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1331800" y="3546550"/>
              <a:ext cx="281625" cy="282400"/>
            </a:xfrm>
            <a:custGeom>
              <a:avLst/>
              <a:gdLst/>
              <a:ahLst/>
              <a:cxnLst/>
              <a:rect l="l" t="t" r="r" b="b"/>
              <a:pathLst>
                <a:path w="11265" h="11296" extrusionOk="0">
                  <a:moveTo>
                    <a:pt x="4751" y="11233"/>
                  </a:moveTo>
                  <a:cubicBezTo>
                    <a:pt x="9030" y="11296"/>
                    <a:pt x="11264" y="6167"/>
                    <a:pt x="8307" y="3084"/>
                  </a:cubicBezTo>
                  <a:cubicBezTo>
                    <a:pt x="5349" y="0"/>
                    <a:pt x="126" y="2046"/>
                    <a:pt x="32" y="6325"/>
                  </a:cubicBezTo>
                  <a:cubicBezTo>
                    <a:pt x="0" y="8968"/>
                    <a:pt x="2108" y="11170"/>
                    <a:pt x="4751" y="112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1359325" y="3582725"/>
              <a:ext cx="218700" cy="218700"/>
            </a:xfrm>
            <a:custGeom>
              <a:avLst/>
              <a:gdLst/>
              <a:ahLst/>
              <a:cxnLst/>
              <a:rect l="l" t="t" r="r" b="b"/>
              <a:pathLst>
                <a:path w="8748" h="8748" extrusionOk="0">
                  <a:moveTo>
                    <a:pt x="3682" y="8685"/>
                  </a:moveTo>
                  <a:cubicBezTo>
                    <a:pt x="6986" y="8748"/>
                    <a:pt x="8748" y="4783"/>
                    <a:pt x="6451" y="2392"/>
                  </a:cubicBezTo>
                  <a:cubicBezTo>
                    <a:pt x="4154" y="1"/>
                    <a:pt x="126" y="1574"/>
                    <a:pt x="32" y="4878"/>
                  </a:cubicBezTo>
                  <a:cubicBezTo>
                    <a:pt x="1" y="6923"/>
                    <a:pt x="1637" y="8622"/>
                    <a:pt x="3682" y="8685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1342025" y="3685775"/>
              <a:ext cx="224200" cy="36200"/>
            </a:xfrm>
            <a:custGeom>
              <a:avLst/>
              <a:gdLst/>
              <a:ahLst/>
              <a:cxnLst/>
              <a:rect l="l" t="t" r="r" b="b"/>
              <a:pathLst>
                <a:path w="8968" h="1448" extrusionOk="0">
                  <a:moveTo>
                    <a:pt x="1762" y="95"/>
                  </a:moveTo>
                  <a:cubicBezTo>
                    <a:pt x="3210" y="63"/>
                    <a:pt x="6010" y="1"/>
                    <a:pt x="7457" y="32"/>
                  </a:cubicBezTo>
                  <a:cubicBezTo>
                    <a:pt x="8873" y="63"/>
                    <a:pt x="8968" y="189"/>
                    <a:pt x="8968" y="410"/>
                  </a:cubicBezTo>
                  <a:cubicBezTo>
                    <a:pt x="8968" y="630"/>
                    <a:pt x="8905" y="882"/>
                    <a:pt x="8842" y="1102"/>
                  </a:cubicBezTo>
                  <a:cubicBezTo>
                    <a:pt x="8779" y="1291"/>
                    <a:pt x="8716" y="1354"/>
                    <a:pt x="7457" y="1385"/>
                  </a:cubicBezTo>
                  <a:cubicBezTo>
                    <a:pt x="6199" y="1448"/>
                    <a:pt x="3745" y="1448"/>
                    <a:pt x="2329" y="1385"/>
                  </a:cubicBezTo>
                  <a:cubicBezTo>
                    <a:pt x="913" y="1354"/>
                    <a:pt x="535" y="1196"/>
                    <a:pt x="315" y="1039"/>
                  </a:cubicBezTo>
                  <a:cubicBezTo>
                    <a:pt x="158" y="944"/>
                    <a:pt x="32" y="787"/>
                    <a:pt x="32" y="598"/>
                  </a:cubicBezTo>
                  <a:cubicBezTo>
                    <a:pt x="0" y="473"/>
                    <a:pt x="32" y="347"/>
                    <a:pt x="126" y="252"/>
                  </a:cubicBezTo>
                  <a:cubicBezTo>
                    <a:pt x="221" y="158"/>
                    <a:pt x="315" y="158"/>
                    <a:pt x="1762" y="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1437975" y="3590600"/>
              <a:ext cx="40150" cy="219475"/>
            </a:xfrm>
            <a:custGeom>
              <a:avLst/>
              <a:gdLst/>
              <a:ahLst/>
              <a:cxnLst/>
              <a:rect l="l" t="t" r="r" b="b"/>
              <a:pathLst>
                <a:path w="1606" h="8779" extrusionOk="0">
                  <a:moveTo>
                    <a:pt x="127" y="1762"/>
                  </a:moveTo>
                  <a:cubicBezTo>
                    <a:pt x="95" y="3178"/>
                    <a:pt x="1" y="5790"/>
                    <a:pt x="1" y="7143"/>
                  </a:cubicBezTo>
                  <a:cubicBezTo>
                    <a:pt x="1" y="8527"/>
                    <a:pt x="95" y="8622"/>
                    <a:pt x="253" y="8716"/>
                  </a:cubicBezTo>
                  <a:cubicBezTo>
                    <a:pt x="410" y="8747"/>
                    <a:pt x="599" y="8779"/>
                    <a:pt x="756" y="8779"/>
                  </a:cubicBezTo>
                  <a:cubicBezTo>
                    <a:pt x="913" y="8779"/>
                    <a:pt x="1039" y="8716"/>
                    <a:pt x="1134" y="7583"/>
                  </a:cubicBezTo>
                  <a:cubicBezTo>
                    <a:pt x="1228" y="6451"/>
                    <a:pt x="1322" y="4311"/>
                    <a:pt x="1417" y="2927"/>
                  </a:cubicBezTo>
                  <a:cubicBezTo>
                    <a:pt x="1511" y="1542"/>
                    <a:pt x="1606" y="944"/>
                    <a:pt x="1543" y="598"/>
                  </a:cubicBezTo>
                  <a:cubicBezTo>
                    <a:pt x="1480" y="315"/>
                    <a:pt x="1260" y="95"/>
                    <a:pt x="976" y="63"/>
                  </a:cubicBezTo>
                  <a:cubicBezTo>
                    <a:pt x="756" y="0"/>
                    <a:pt x="536" y="0"/>
                    <a:pt x="316" y="63"/>
                  </a:cubicBezTo>
                  <a:cubicBezTo>
                    <a:pt x="190" y="189"/>
                    <a:pt x="158" y="378"/>
                    <a:pt x="127" y="17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1211450" y="4056275"/>
              <a:ext cx="387825" cy="324875"/>
            </a:xfrm>
            <a:custGeom>
              <a:avLst/>
              <a:gdLst/>
              <a:ahLst/>
              <a:cxnLst/>
              <a:rect l="l" t="t" r="r" b="b"/>
              <a:pathLst>
                <a:path w="15513" h="12995" extrusionOk="0">
                  <a:moveTo>
                    <a:pt x="1353" y="9093"/>
                  </a:moveTo>
                  <a:cubicBezTo>
                    <a:pt x="2958" y="6513"/>
                    <a:pt x="4720" y="4059"/>
                    <a:pt x="6671" y="1731"/>
                  </a:cubicBezTo>
                  <a:cubicBezTo>
                    <a:pt x="8181" y="0"/>
                    <a:pt x="8684" y="94"/>
                    <a:pt x="10006" y="2108"/>
                  </a:cubicBezTo>
                  <a:cubicBezTo>
                    <a:pt x="11673" y="4720"/>
                    <a:pt x="13184" y="7426"/>
                    <a:pt x="14537" y="10226"/>
                  </a:cubicBezTo>
                  <a:cubicBezTo>
                    <a:pt x="15512" y="12334"/>
                    <a:pt x="15323" y="12586"/>
                    <a:pt x="12932" y="12743"/>
                  </a:cubicBezTo>
                  <a:cubicBezTo>
                    <a:pt x="10509" y="12869"/>
                    <a:pt x="5916" y="12995"/>
                    <a:pt x="3398" y="12932"/>
                  </a:cubicBezTo>
                  <a:cubicBezTo>
                    <a:pt x="850" y="12869"/>
                    <a:pt x="409" y="12680"/>
                    <a:pt x="221" y="12271"/>
                  </a:cubicBezTo>
                  <a:cubicBezTo>
                    <a:pt x="0" y="11831"/>
                    <a:pt x="63" y="11170"/>
                    <a:pt x="1353" y="90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1283825" y="4134150"/>
              <a:ext cx="240700" cy="202175"/>
            </a:xfrm>
            <a:custGeom>
              <a:avLst/>
              <a:gdLst/>
              <a:ahLst/>
              <a:cxnLst/>
              <a:rect l="l" t="t" r="r" b="b"/>
              <a:pathLst>
                <a:path w="9628" h="8087" extrusionOk="0">
                  <a:moveTo>
                    <a:pt x="881" y="6135"/>
                  </a:moveTo>
                  <a:cubicBezTo>
                    <a:pt x="1982" y="4374"/>
                    <a:pt x="3209" y="2674"/>
                    <a:pt x="4562" y="1101"/>
                  </a:cubicBezTo>
                  <a:cubicBezTo>
                    <a:pt x="5569" y="0"/>
                    <a:pt x="5852" y="378"/>
                    <a:pt x="6545" y="1605"/>
                  </a:cubicBezTo>
                  <a:cubicBezTo>
                    <a:pt x="7237" y="2832"/>
                    <a:pt x="8307" y="4908"/>
                    <a:pt x="8904" y="6104"/>
                  </a:cubicBezTo>
                  <a:cubicBezTo>
                    <a:pt x="9502" y="7268"/>
                    <a:pt x="9628" y="7551"/>
                    <a:pt x="9534" y="7740"/>
                  </a:cubicBezTo>
                  <a:cubicBezTo>
                    <a:pt x="9439" y="7897"/>
                    <a:pt x="9156" y="7960"/>
                    <a:pt x="7520" y="7992"/>
                  </a:cubicBezTo>
                  <a:cubicBezTo>
                    <a:pt x="5852" y="8055"/>
                    <a:pt x="2926" y="8086"/>
                    <a:pt x="1479" y="7960"/>
                  </a:cubicBezTo>
                  <a:cubicBezTo>
                    <a:pt x="0" y="7835"/>
                    <a:pt x="0" y="7551"/>
                    <a:pt x="881" y="6135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1388425" y="4091650"/>
              <a:ext cx="45650" cy="265125"/>
            </a:xfrm>
            <a:custGeom>
              <a:avLst/>
              <a:gdLst/>
              <a:ahLst/>
              <a:cxnLst/>
              <a:rect l="l" t="t" r="r" b="b"/>
              <a:pathLst>
                <a:path w="1826" h="10605" extrusionOk="0">
                  <a:moveTo>
                    <a:pt x="661" y="2298"/>
                  </a:moveTo>
                  <a:cubicBezTo>
                    <a:pt x="473" y="3965"/>
                    <a:pt x="127" y="7206"/>
                    <a:pt x="64" y="8874"/>
                  </a:cubicBezTo>
                  <a:cubicBezTo>
                    <a:pt x="1" y="10541"/>
                    <a:pt x="221" y="10604"/>
                    <a:pt x="410" y="10604"/>
                  </a:cubicBezTo>
                  <a:cubicBezTo>
                    <a:pt x="567" y="10604"/>
                    <a:pt x="724" y="10573"/>
                    <a:pt x="882" y="10510"/>
                  </a:cubicBezTo>
                  <a:cubicBezTo>
                    <a:pt x="976" y="10447"/>
                    <a:pt x="1039" y="10353"/>
                    <a:pt x="1228" y="8716"/>
                  </a:cubicBezTo>
                  <a:cubicBezTo>
                    <a:pt x="1385" y="7112"/>
                    <a:pt x="1637" y="3934"/>
                    <a:pt x="1731" y="2266"/>
                  </a:cubicBezTo>
                  <a:cubicBezTo>
                    <a:pt x="1826" y="567"/>
                    <a:pt x="1794" y="347"/>
                    <a:pt x="1700" y="221"/>
                  </a:cubicBezTo>
                  <a:cubicBezTo>
                    <a:pt x="1605" y="95"/>
                    <a:pt x="1480" y="1"/>
                    <a:pt x="1322" y="1"/>
                  </a:cubicBezTo>
                  <a:cubicBezTo>
                    <a:pt x="1196" y="1"/>
                    <a:pt x="1070" y="32"/>
                    <a:pt x="976" y="127"/>
                  </a:cubicBezTo>
                  <a:cubicBezTo>
                    <a:pt x="913" y="221"/>
                    <a:pt x="850" y="347"/>
                    <a:pt x="850" y="441"/>
                  </a:cubicBezTo>
                  <a:cubicBezTo>
                    <a:pt x="819" y="567"/>
                    <a:pt x="819" y="630"/>
                    <a:pt x="661" y="2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1286950" y="4234025"/>
              <a:ext cx="240725" cy="37000"/>
            </a:xfrm>
            <a:custGeom>
              <a:avLst/>
              <a:gdLst/>
              <a:ahLst/>
              <a:cxnLst/>
              <a:rect l="l" t="t" r="r" b="b"/>
              <a:pathLst>
                <a:path w="9629" h="1480" extrusionOk="0">
                  <a:moveTo>
                    <a:pt x="1920" y="190"/>
                  </a:moveTo>
                  <a:cubicBezTo>
                    <a:pt x="3871" y="32"/>
                    <a:pt x="5790" y="1"/>
                    <a:pt x="7741" y="64"/>
                  </a:cubicBezTo>
                  <a:cubicBezTo>
                    <a:pt x="9220" y="158"/>
                    <a:pt x="9409" y="410"/>
                    <a:pt x="9503" y="693"/>
                  </a:cubicBezTo>
                  <a:cubicBezTo>
                    <a:pt x="9597" y="945"/>
                    <a:pt x="9629" y="1228"/>
                    <a:pt x="8150" y="1354"/>
                  </a:cubicBezTo>
                  <a:cubicBezTo>
                    <a:pt x="6703" y="1480"/>
                    <a:pt x="3745" y="1448"/>
                    <a:pt x="2140" y="1385"/>
                  </a:cubicBezTo>
                  <a:cubicBezTo>
                    <a:pt x="536" y="1322"/>
                    <a:pt x="316" y="1228"/>
                    <a:pt x="190" y="1102"/>
                  </a:cubicBezTo>
                  <a:cubicBezTo>
                    <a:pt x="32" y="976"/>
                    <a:pt x="1" y="788"/>
                    <a:pt x="95" y="630"/>
                  </a:cubicBezTo>
                  <a:cubicBezTo>
                    <a:pt x="190" y="473"/>
                    <a:pt x="410" y="316"/>
                    <a:pt x="1920" y="1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1442700" y="4337875"/>
              <a:ext cx="328050" cy="200600"/>
            </a:xfrm>
            <a:custGeom>
              <a:avLst/>
              <a:gdLst/>
              <a:ahLst/>
              <a:cxnLst/>
              <a:rect l="l" t="t" r="r" b="b"/>
              <a:pathLst>
                <a:path w="13122" h="8024" extrusionOk="0">
                  <a:moveTo>
                    <a:pt x="441" y="4720"/>
                  </a:moveTo>
                  <a:cubicBezTo>
                    <a:pt x="1165" y="5852"/>
                    <a:pt x="2203" y="6765"/>
                    <a:pt x="3462" y="7268"/>
                  </a:cubicBezTo>
                  <a:cubicBezTo>
                    <a:pt x="5066" y="7898"/>
                    <a:pt x="6828" y="8023"/>
                    <a:pt x="8496" y="7677"/>
                  </a:cubicBezTo>
                  <a:cubicBezTo>
                    <a:pt x="9975" y="7363"/>
                    <a:pt x="11265" y="6513"/>
                    <a:pt x="12146" y="5318"/>
                  </a:cubicBezTo>
                  <a:cubicBezTo>
                    <a:pt x="12901" y="4342"/>
                    <a:pt x="13121" y="3084"/>
                    <a:pt x="12744" y="1919"/>
                  </a:cubicBezTo>
                  <a:cubicBezTo>
                    <a:pt x="12398" y="976"/>
                    <a:pt x="11548" y="283"/>
                    <a:pt x="10573" y="95"/>
                  </a:cubicBezTo>
                  <a:cubicBezTo>
                    <a:pt x="9786" y="0"/>
                    <a:pt x="8999" y="378"/>
                    <a:pt x="8622" y="1070"/>
                  </a:cubicBezTo>
                  <a:cubicBezTo>
                    <a:pt x="8276" y="1573"/>
                    <a:pt x="8150" y="2203"/>
                    <a:pt x="8276" y="2832"/>
                  </a:cubicBezTo>
                  <a:cubicBezTo>
                    <a:pt x="8370" y="3147"/>
                    <a:pt x="8716" y="3304"/>
                    <a:pt x="9031" y="3178"/>
                  </a:cubicBezTo>
                  <a:cubicBezTo>
                    <a:pt x="9283" y="3084"/>
                    <a:pt x="9408" y="2832"/>
                    <a:pt x="9660" y="2423"/>
                  </a:cubicBezTo>
                  <a:cubicBezTo>
                    <a:pt x="9912" y="1982"/>
                    <a:pt x="10195" y="1353"/>
                    <a:pt x="10510" y="1164"/>
                  </a:cubicBezTo>
                  <a:cubicBezTo>
                    <a:pt x="10856" y="976"/>
                    <a:pt x="11202" y="1196"/>
                    <a:pt x="11485" y="1510"/>
                  </a:cubicBezTo>
                  <a:cubicBezTo>
                    <a:pt x="11831" y="1888"/>
                    <a:pt x="11957" y="2423"/>
                    <a:pt x="11831" y="2926"/>
                  </a:cubicBezTo>
                  <a:cubicBezTo>
                    <a:pt x="11579" y="3807"/>
                    <a:pt x="11076" y="4562"/>
                    <a:pt x="10352" y="5129"/>
                  </a:cubicBezTo>
                  <a:cubicBezTo>
                    <a:pt x="9408" y="5852"/>
                    <a:pt x="8244" y="6262"/>
                    <a:pt x="7049" y="6230"/>
                  </a:cubicBezTo>
                  <a:cubicBezTo>
                    <a:pt x="5664" y="6199"/>
                    <a:pt x="4343" y="5821"/>
                    <a:pt x="3147" y="5129"/>
                  </a:cubicBezTo>
                  <a:cubicBezTo>
                    <a:pt x="2014" y="4468"/>
                    <a:pt x="1196" y="3619"/>
                    <a:pt x="693" y="3461"/>
                  </a:cubicBezTo>
                  <a:cubicBezTo>
                    <a:pt x="158" y="3304"/>
                    <a:pt x="1" y="3870"/>
                    <a:pt x="441" y="47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1387650" y="4477100"/>
              <a:ext cx="159700" cy="158925"/>
            </a:xfrm>
            <a:custGeom>
              <a:avLst/>
              <a:gdLst/>
              <a:ahLst/>
              <a:cxnLst/>
              <a:rect l="l" t="t" r="r" b="b"/>
              <a:pathLst>
                <a:path w="6388" h="6357" extrusionOk="0">
                  <a:moveTo>
                    <a:pt x="95" y="881"/>
                  </a:moveTo>
                  <a:cubicBezTo>
                    <a:pt x="0" y="1762"/>
                    <a:pt x="158" y="2706"/>
                    <a:pt x="567" y="3493"/>
                  </a:cubicBezTo>
                  <a:cubicBezTo>
                    <a:pt x="1007" y="4531"/>
                    <a:pt x="1794" y="5412"/>
                    <a:pt x="2801" y="5978"/>
                  </a:cubicBezTo>
                  <a:cubicBezTo>
                    <a:pt x="3650" y="6356"/>
                    <a:pt x="4625" y="6325"/>
                    <a:pt x="5412" y="5821"/>
                  </a:cubicBezTo>
                  <a:cubicBezTo>
                    <a:pt x="6041" y="5381"/>
                    <a:pt x="6387" y="4626"/>
                    <a:pt x="6293" y="3839"/>
                  </a:cubicBezTo>
                  <a:cubicBezTo>
                    <a:pt x="6230" y="3147"/>
                    <a:pt x="5821" y="2517"/>
                    <a:pt x="5192" y="2171"/>
                  </a:cubicBezTo>
                  <a:cubicBezTo>
                    <a:pt x="4751" y="1951"/>
                    <a:pt x="4216" y="2014"/>
                    <a:pt x="3839" y="2329"/>
                  </a:cubicBezTo>
                  <a:cubicBezTo>
                    <a:pt x="3619" y="2549"/>
                    <a:pt x="3619" y="2926"/>
                    <a:pt x="3870" y="3115"/>
                  </a:cubicBezTo>
                  <a:cubicBezTo>
                    <a:pt x="4059" y="3273"/>
                    <a:pt x="4311" y="3398"/>
                    <a:pt x="4563" y="3461"/>
                  </a:cubicBezTo>
                  <a:cubicBezTo>
                    <a:pt x="4783" y="3524"/>
                    <a:pt x="4940" y="3682"/>
                    <a:pt x="5034" y="3902"/>
                  </a:cubicBezTo>
                  <a:cubicBezTo>
                    <a:pt x="5129" y="4185"/>
                    <a:pt x="5066" y="4531"/>
                    <a:pt x="4846" y="4783"/>
                  </a:cubicBezTo>
                  <a:cubicBezTo>
                    <a:pt x="4531" y="5066"/>
                    <a:pt x="4091" y="5160"/>
                    <a:pt x="3650" y="5066"/>
                  </a:cubicBezTo>
                  <a:cubicBezTo>
                    <a:pt x="3084" y="4877"/>
                    <a:pt x="2643" y="4437"/>
                    <a:pt x="2486" y="3870"/>
                  </a:cubicBezTo>
                  <a:cubicBezTo>
                    <a:pt x="2203" y="3210"/>
                    <a:pt x="2045" y="2203"/>
                    <a:pt x="1825" y="1448"/>
                  </a:cubicBezTo>
                  <a:cubicBezTo>
                    <a:pt x="1605" y="724"/>
                    <a:pt x="1290" y="252"/>
                    <a:pt x="944" y="126"/>
                  </a:cubicBezTo>
                  <a:cubicBezTo>
                    <a:pt x="598" y="0"/>
                    <a:pt x="252" y="252"/>
                    <a:pt x="95" y="8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1012425" y="4326075"/>
              <a:ext cx="326475" cy="202950"/>
            </a:xfrm>
            <a:custGeom>
              <a:avLst/>
              <a:gdLst/>
              <a:ahLst/>
              <a:cxnLst/>
              <a:rect l="l" t="t" r="r" b="b"/>
              <a:pathLst>
                <a:path w="13059" h="8118" extrusionOk="0">
                  <a:moveTo>
                    <a:pt x="12587" y="5066"/>
                  </a:moveTo>
                  <a:cubicBezTo>
                    <a:pt x="11800" y="6199"/>
                    <a:pt x="10699" y="7048"/>
                    <a:pt x="9440" y="7489"/>
                  </a:cubicBezTo>
                  <a:cubicBezTo>
                    <a:pt x="7804" y="8055"/>
                    <a:pt x="6042" y="8118"/>
                    <a:pt x="4406" y="7677"/>
                  </a:cubicBezTo>
                  <a:cubicBezTo>
                    <a:pt x="2959" y="7331"/>
                    <a:pt x="1669" y="6450"/>
                    <a:pt x="850" y="5192"/>
                  </a:cubicBezTo>
                  <a:cubicBezTo>
                    <a:pt x="158" y="4185"/>
                    <a:pt x="1" y="2926"/>
                    <a:pt x="379" y="1762"/>
                  </a:cubicBezTo>
                  <a:cubicBezTo>
                    <a:pt x="788" y="850"/>
                    <a:pt x="1669" y="189"/>
                    <a:pt x="2675" y="32"/>
                  </a:cubicBezTo>
                  <a:cubicBezTo>
                    <a:pt x="3462" y="0"/>
                    <a:pt x="4186" y="409"/>
                    <a:pt x="4563" y="1101"/>
                  </a:cubicBezTo>
                  <a:cubicBezTo>
                    <a:pt x="4878" y="1636"/>
                    <a:pt x="4972" y="2266"/>
                    <a:pt x="4815" y="2863"/>
                  </a:cubicBezTo>
                  <a:cubicBezTo>
                    <a:pt x="4721" y="3178"/>
                    <a:pt x="4374" y="3335"/>
                    <a:pt x="4060" y="3210"/>
                  </a:cubicBezTo>
                  <a:cubicBezTo>
                    <a:pt x="3840" y="3084"/>
                    <a:pt x="3682" y="2832"/>
                    <a:pt x="3462" y="2423"/>
                  </a:cubicBezTo>
                  <a:cubicBezTo>
                    <a:pt x="3242" y="1982"/>
                    <a:pt x="2990" y="1353"/>
                    <a:pt x="2644" y="1133"/>
                  </a:cubicBezTo>
                  <a:cubicBezTo>
                    <a:pt x="2329" y="913"/>
                    <a:pt x="1983" y="1133"/>
                    <a:pt x="1669" y="1416"/>
                  </a:cubicBezTo>
                  <a:cubicBezTo>
                    <a:pt x="1322" y="1794"/>
                    <a:pt x="1165" y="2329"/>
                    <a:pt x="1291" y="2832"/>
                  </a:cubicBezTo>
                  <a:cubicBezTo>
                    <a:pt x="1480" y="3713"/>
                    <a:pt x="1952" y="4500"/>
                    <a:pt x="2644" y="5097"/>
                  </a:cubicBezTo>
                  <a:cubicBezTo>
                    <a:pt x="3556" y="5853"/>
                    <a:pt x="4721" y="6293"/>
                    <a:pt x="5916" y="6356"/>
                  </a:cubicBezTo>
                  <a:cubicBezTo>
                    <a:pt x="7301" y="6356"/>
                    <a:pt x="8654" y="6010"/>
                    <a:pt x="9849" y="5381"/>
                  </a:cubicBezTo>
                  <a:cubicBezTo>
                    <a:pt x="11045" y="4783"/>
                    <a:pt x="11894" y="3933"/>
                    <a:pt x="12398" y="3807"/>
                  </a:cubicBezTo>
                  <a:cubicBezTo>
                    <a:pt x="12901" y="3682"/>
                    <a:pt x="13058" y="4279"/>
                    <a:pt x="12587" y="50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1227975" y="4477100"/>
              <a:ext cx="162850" cy="155775"/>
            </a:xfrm>
            <a:custGeom>
              <a:avLst/>
              <a:gdLst/>
              <a:ahLst/>
              <a:cxnLst/>
              <a:rect l="l" t="t" r="r" b="b"/>
              <a:pathLst>
                <a:path w="6514" h="6231" extrusionOk="0">
                  <a:moveTo>
                    <a:pt x="6450" y="881"/>
                  </a:moveTo>
                  <a:cubicBezTo>
                    <a:pt x="6513" y="1794"/>
                    <a:pt x="6293" y="2706"/>
                    <a:pt x="5852" y="3493"/>
                  </a:cubicBezTo>
                  <a:cubicBezTo>
                    <a:pt x="5349" y="4500"/>
                    <a:pt x="4531" y="5349"/>
                    <a:pt x="3524" y="5853"/>
                  </a:cubicBezTo>
                  <a:cubicBezTo>
                    <a:pt x="2675" y="6230"/>
                    <a:pt x="1668" y="6136"/>
                    <a:pt x="913" y="5601"/>
                  </a:cubicBezTo>
                  <a:cubicBezTo>
                    <a:pt x="315" y="5129"/>
                    <a:pt x="0" y="4342"/>
                    <a:pt x="126" y="3587"/>
                  </a:cubicBezTo>
                  <a:cubicBezTo>
                    <a:pt x="220" y="2895"/>
                    <a:pt x="661" y="2297"/>
                    <a:pt x="1290" y="1951"/>
                  </a:cubicBezTo>
                  <a:cubicBezTo>
                    <a:pt x="1731" y="1762"/>
                    <a:pt x="2265" y="1857"/>
                    <a:pt x="2643" y="2203"/>
                  </a:cubicBezTo>
                  <a:cubicBezTo>
                    <a:pt x="2863" y="2423"/>
                    <a:pt x="2832" y="2769"/>
                    <a:pt x="2580" y="2989"/>
                  </a:cubicBezTo>
                  <a:cubicBezTo>
                    <a:pt x="2391" y="3147"/>
                    <a:pt x="2140" y="3241"/>
                    <a:pt x="1888" y="3304"/>
                  </a:cubicBezTo>
                  <a:cubicBezTo>
                    <a:pt x="1668" y="3335"/>
                    <a:pt x="1479" y="3493"/>
                    <a:pt x="1384" y="3682"/>
                  </a:cubicBezTo>
                  <a:cubicBezTo>
                    <a:pt x="1259" y="3996"/>
                    <a:pt x="1322" y="4342"/>
                    <a:pt x="1542" y="4594"/>
                  </a:cubicBezTo>
                  <a:cubicBezTo>
                    <a:pt x="1856" y="4877"/>
                    <a:pt x="2297" y="5003"/>
                    <a:pt x="2706" y="4940"/>
                  </a:cubicBezTo>
                  <a:cubicBezTo>
                    <a:pt x="3272" y="4783"/>
                    <a:pt x="3713" y="4342"/>
                    <a:pt x="3933" y="3807"/>
                  </a:cubicBezTo>
                  <a:cubicBezTo>
                    <a:pt x="4248" y="3147"/>
                    <a:pt x="4436" y="2140"/>
                    <a:pt x="4720" y="1416"/>
                  </a:cubicBezTo>
                  <a:cubicBezTo>
                    <a:pt x="4971" y="661"/>
                    <a:pt x="5286" y="221"/>
                    <a:pt x="5632" y="95"/>
                  </a:cubicBezTo>
                  <a:cubicBezTo>
                    <a:pt x="5978" y="0"/>
                    <a:pt x="6324" y="252"/>
                    <a:pt x="6450" y="8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1644075" y="4783875"/>
              <a:ext cx="263525" cy="288700"/>
            </a:xfrm>
            <a:custGeom>
              <a:avLst/>
              <a:gdLst/>
              <a:ahLst/>
              <a:cxnLst/>
              <a:rect l="l" t="t" r="r" b="b"/>
              <a:pathLst>
                <a:path w="10541" h="11548" extrusionOk="0">
                  <a:moveTo>
                    <a:pt x="5318" y="2486"/>
                  </a:moveTo>
                  <a:cubicBezTo>
                    <a:pt x="5695" y="1825"/>
                    <a:pt x="6199" y="1259"/>
                    <a:pt x="6797" y="787"/>
                  </a:cubicBezTo>
                  <a:cubicBezTo>
                    <a:pt x="7520" y="221"/>
                    <a:pt x="8527" y="0"/>
                    <a:pt x="9282" y="378"/>
                  </a:cubicBezTo>
                  <a:cubicBezTo>
                    <a:pt x="10038" y="787"/>
                    <a:pt x="10541" y="1825"/>
                    <a:pt x="10384" y="3178"/>
                  </a:cubicBezTo>
                  <a:cubicBezTo>
                    <a:pt x="10195" y="4500"/>
                    <a:pt x="9377" y="6167"/>
                    <a:pt x="8370" y="7646"/>
                  </a:cubicBezTo>
                  <a:cubicBezTo>
                    <a:pt x="7489" y="8905"/>
                    <a:pt x="6451" y="10037"/>
                    <a:pt x="5224" y="10950"/>
                  </a:cubicBezTo>
                  <a:cubicBezTo>
                    <a:pt x="4311" y="11548"/>
                    <a:pt x="3745" y="11485"/>
                    <a:pt x="2958" y="10572"/>
                  </a:cubicBezTo>
                  <a:cubicBezTo>
                    <a:pt x="1920" y="9314"/>
                    <a:pt x="1133" y="7898"/>
                    <a:pt x="598" y="6356"/>
                  </a:cubicBezTo>
                  <a:cubicBezTo>
                    <a:pt x="95" y="5097"/>
                    <a:pt x="1" y="3713"/>
                    <a:pt x="284" y="2392"/>
                  </a:cubicBezTo>
                  <a:cubicBezTo>
                    <a:pt x="441" y="1511"/>
                    <a:pt x="976" y="755"/>
                    <a:pt x="1794" y="346"/>
                  </a:cubicBezTo>
                  <a:cubicBezTo>
                    <a:pt x="2455" y="63"/>
                    <a:pt x="3241" y="158"/>
                    <a:pt x="3839" y="598"/>
                  </a:cubicBezTo>
                  <a:cubicBezTo>
                    <a:pt x="4343" y="1039"/>
                    <a:pt x="4752" y="1605"/>
                    <a:pt x="4972" y="2234"/>
                  </a:cubicBezTo>
                  <a:cubicBezTo>
                    <a:pt x="5129" y="2706"/>
                    <a:pt x="5098" y="2832"/>
                    <a:pt x="5318" y="24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1687350" y="4833425"/>
              <a:ext cx="162850" cy="185650"/>
            </a:xfrm>
            <a:custGeom>
              <a:avLst/>
              <a:gdLst/>
              <a:ahLst/>
              <a:cxnLst/>
              <a:rect l="l" t="t" r="r" b="b"/>
              <a:pathLst>
                <a:path w="6514" h="7426" extrusionOk="0">
                  <a:moveTo>
                    <a:pt x="3650" y="2266"/>
                  </a:moveTo>
                  <a:cubicBezTo>
                    <a:pt x="4090" y="1857"/>
                    <a:pt x="4720" y="1133"/>
                    <a:pt x="5223" y="913"/>
                  </a:cubicBezTo>
                  <a:cubicBezTo>
                    <a:pt x="5695" y="693"/>
                    <a:pt x="6230" y="944"/>
                    <a:pt x="6324" y="1448"/>
                  </a:cubicBezTo>
                  <a:cubicBezTo>
                    <a:pt x="6513" y="1888"/>
                    <a:pt x="6482" y="2518"/>
                    <a:pt x="5947" y="3556"/>
                  </a:cubicBezTo>
                  <a:cubicBezTo>
                    <a:pt x="5286" y="4689"/>
                    <a:pt x="4499" y="5727"/>
                    <a:pt x="3650" y="6702"/>
                  </a:cubicBezTo>
                  <a:cubicBezTo>
                    <a:pt x="3052" y="7426"/>
                    <a:pt x="2895" y="7395"/>
                    <a:pt x="2769" y="7363"/>
                  </a:cubicBezTo>
                  <a:cubicBezTo>
                    <a:pt x="2643" y="7300"/>
                    <a:pt x="2517" y="7237"/>
                    <a:pt x="2140" y="6639"/>
                  </a:cubicBezTo>
                  <a:cubicBezTo>
                    <a:pt x="1573" y="5790"/>
                    <a:pt x="1101" y="4846"/>
                    <a:pt x="661" y="3902"/>
                  </a:cubicBezTo>
                  <a:cubicBezTo>
                    <a:pt x="252" y="2832"/>
                    <a:pt x="0" y="1857"/>
                    <a:pt x="157" y="1133"/>
                  </a:cubicBezTo>
                  <a:cubicBezTo>
                    <a:pt x="315" y="441"/>
                    <a:pt x="850" y="0"/>
                    <a:pt x="1353" y="221"/>
                  </a:cubicBezTo>
                  <a:cubicBezTo>
                    <a:pt x="1825" y="410"/>
                    <a:pt x="2203" y="1228"/>
                    <a:pt x="2423" y="1794"/>
                  </a:cubicBezTo>
                  <a:cubicBezTo>
                    <a:pt x="2643" y="2329"/>
                    <a:pt x="2706" y="2581"/>
                    <a:pt x="2863" y="2675"/>
                  </a:cubicBezTo>
                  <a:cubicBezTo>
                    <a:pt x="3021" y="2801"/>
                    <a:pt x="3241" y="2706"/>
                    <a:pt x="3650" y="2266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1073000" y="4620250"/>
              <a:ext cx="553800" cy="819675"/>
            </a:xfrm>
            <a:custGeom>
              <a:avLst/>
              <a:gdLst/>
              <a:ahLst/>
              <a:cxnLst/>
              <a:rect l="l" t="t" r="r" b="b"/>
              <a:pathLst>
                <a:path w="22152" h="32787" extrusionOk="0">
                  <a:moveTo>
                    <a:pt x="1" y="29797"/>
                  </a:moveTo>
                  <a:cubicBezTo>
                    <a:pt x="1" y="25266"/>
                    <a:pt x="252" y="20767"/>
                    <a:pt x="724" y="16268"/>
                  </a:cubicBezTo>
                  <a:cubicBezTo>
                    <a:pt x="1228" y="11768"/>
                    <a:pt x="2077" y="8779"/>
                    <a:pt x="3588" y="6231"/>
                  </a:cubicBezTo>
                  <a:cubicBezTo>
                    <a:pt x="5098" y="3713"/>
                    <a:pt x="7237" y="1668"/>
                    <a:pt x="9692" y="850"/>
                  </a:cubicBezTo>
                  <a:cubicBezTo>
                    <a:pt x="12177" y="1"/>
                    <a:pt x="14946" y="473"/>
                    <a:pt x="17023" y="2109"/>
                  </a:cubicBezTo>
                  <a:cubicBezTo>
                    <a:pt x="19162" y="3776"/>
                    <a:pt x="20735" y="6703"/>
                    <a:pt x="21428" y="11548"/>
                  </a:cubicBezTo>
                  <a:cubicBezTo>
                    <a:pt x="22151" y="16362"/>
                    <a:pt x="22025" y="23158"/>
                    <a:pt x="21774" y="26777"/>
                  </a:cubicBezTo>
                  <a:cubicBezTo>
                    <a:pt x="21522" y="30426"/>
                    <a:pt x="21144" y="30993"/>
                    <a:pt x="20547" y="31213"/>
                  </a:cubicBezTo>
                  <a:cubicBezTo>
                    <a:pt x="19980" y="31433"/>
                    <a:pt x="19288" y="31339"/>
                    <a:pt x="18785" y="30961"/>
                  </a:cubicBezTo>
                  <a:cubicBezTo>
                    <a:pt x="18376" y="30615"/>
                    <a:pt x="18344" y="29954"/>
                    <a:pt x="18376" y="27437"/>
                  </a:cubicBezTo>
                  <a:cubicBezTo>
                    <a:pt x="18439" y="24920"/>
                    <a:pt x="18627" y="20547"/>
                    <a:pt x="18376" y="16708"/>
                  </a:cubicBezTo>
                  <a:cubicBezTo>
                    <a:pt x="18155" y="12901"/>
                    <a:pt x="17495" y="9597"/>
                    <a:pt x="16614" y="7363"/>
                  </a:cubicBezTo>
                  <a:cubicBezTo>
                    <a:pt x="15733" y="5161"/>
                    <a:pt x="14600" y="3997"/>
                    <a:pt x="13341" y="3525"/>
                  </a:cubicBezTo>
                  <a:cubicBezTo>
                    <a:pt x="12020" y="3084"/>
                    <a:pt x="10573" y="3179"/>
                    <a:pt x="9314" y="3839"/>
                  </a:cubicBezTo>
                  <a:cubicBezTo>
                    <a:pt x="7835" y="4532"/>
                    <a:pt x="6577" y="5664"/>
                    <a:pt x="5696" y="7080"/>
                  </a:cubicBezTo>
                  <a:cubicBezTo>
                    <a:pt x="4720" y="8653"/>
                    <a:pt x="3997" y="10667"/>
                    <a:pt x="3493" y="13184"/>
                  </a:cubicBezTo>
                  <a:cubicBezTo>
                    <a:pt x="2958" y="16047"/>
                    <a:pt x="2644" y="18942"/>
                    <a:pt x="2581" y="21837"/>
                  </a:cubicBezTo>
                  <a:cubicBezTo>
                    <a:pt x="2518" y="24983"/>
                    <a:pt x="2644" y="28287"/>
                    <a:pt x="2581" y="30143"/>
                  </a:cubicBezTo>
                  <a:cubicBezTo>
                    <a:pt x="2518" y="31968"/>
                    <a:pt x="2298" y="32314"/>
                    <a:pt x="1889" y="32503"/>
                  </a:cubicBezTo>
                  <a:cubicBezTo>
                    <a:pt x="1479" y="32629"/>
                    <a:pt x="1039" y="32723"/>
                    <a:pt x="567" y="32723"/>
                  </a:cubicBezTo>
                  <a:cubicBezTo>
                    <a:pt x="221" y="32786"/>
                    <a:pt x="1" y="32786"/>
                    <a:pt x="1" y="297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1073000" y="5329775"/>
              <a:ext cx="541200" cy="95975"/>
            </a:xfrm>
            <a:custGeom>
              <a:avLst/>
              <a:gdLst/>
              <a:ahLst/>
              <a:cxnLst/>
              <a:rect l="l" t="t" r="r" b="b"/>
              <a:pathLst>
                <a:path w="21648" h="3839" extrusionOk="0">
                  <a:moveTo>
                    <a:pt x="1" y="1416"/>
                  </a:moveTo>
                  <a:lnTo>
                    <a:pt x="1" y="1259"/>
                  </a:lnTo>
                  <a:lnTo>
                    <a:pt x="2612" y="1070"/>
                  </a:lnTo>
                  <a:lnTo>
                    <a:pt x="2612" y="1794"/>
                  </a:lnTo>
                  <a:cubicBezTo>
                    <a:pt x="2581" y="2926"/>
                    <a:pt x="2455" y="3493"/>
                    <a:pt x="2298" y="3807"/>
                  </a:cubicBezTo>
                  <a:lnTo>
                    <a:pt x="127" y="3839"/>
                  </a:lnTo>
                  <a:cubicBezTo>
                    <a:pt x="32" y="3052"/>
                    <a:pt x="1" y="2234"/>
                    <a:pt x="1" y="1416"/>
                  </a:cubicBezTo>
                  <a:close/>
                  <a:moveTo>
                    <a:pt x="21648" y="0"/>
                  </a:moveTo>
                  <a:cubicBezTo>
                    <a:pt x="21396" y="2234"/>
                    <a:pt x="21050" y="2643"/>
                    <a:pt x="20578" y="2832"/>
                  </a:cubicBezTo>
                  <a:cubicBezTo>
                    <a:pt x="19980" y="3052"/>
                    <a:pt x="19288" y="2989"/>
                    <a:pt x="18785" y="2612"/>
                  </a:cubicBezTo>
                  <a:cubicBezTo>
                    <a:pt x="18439" y="2297"/>
                    <a:pt x="18376" y="1794"/>
                    <a:pt x="18407" y="126"/>
                  </a:cubicBezTo>
                  <a:cubicBezTo>
                    <a:pt x="19508" y="63"/>
                    <a:pt x="20610" y="32"/>
                    <a:pt x="21616" y="0"/>
                  </a:cubicBezTo>
                  <a:close/>
                </a:path>
              </a:pathLst>
            </a:custGeom>
            <a:solidFill>
              <a:srgbClr val="C1B3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1091100" y="5140200"/>
              <a:ext cx="481425" cy="73175"/>
            </a:xfrm>
            <a:custGeom>
              <a:avLst/>
              <a:gdLst/>
              <a:ahLst/>
              <a:cxnLst/>
              <a:rect l="l" t="t" r="r" b="b"/>
              <a:pathLst>
                <a:path w="19257" h="2927" extrusionOk="0">
                  <a:moveTo>
                    <a:pt x="630" y="2675"/>
                  </a:moveTo>
                  <a:cubicBezTo>
                    <a:pt x="850" y="2927"/>
                    <a:pt x="1070" y="2927"/>
                    <a:pt x="4059" y="2864"/>
                  </a:cubicBezTo>
                  <a:cubicBezTo>
                    <a:pt x="7017" y="2801"/>
                    <a:pt x="12743" y="2706"/>
                    <a:pt x="15764" y="2486"/>
                  </a:cubicBezTo>
                  <a:cubicBezTo>
                    <a:pt x="18753" y="2234"/>
                    <a:pt x="19005" y="1857"/>
                    <a:pt x="19130" y="1479"/>
                  </a:cubicBezTo>
                  <a:cubicBezTo>
                    <a:pt x="19225" y="1102"/>
                    <a:pt x="19256" y="724"/>
                    <a:pt x="19162" y="378"/>
                  </a:cubicBezTo>
                  <a:cubicBezTo>
                    <a:pt x="19099" y="95"/>
                    <a:pt x="18973" y="0"/>
                    <a:pt x="15890" y="32"/>
                  </a:cubicBezTo>
                  <a:cubicBezTo>
                    <a:pt x="12838" y="63"/>
                    <a:pt x="6797" y="252"/>
                    <a:pt x="3682" y="409"/>
                  </a:cubicBezTo>
                  <a:cubicBezTo>
                    <a:pt x="567" y="567"/>
                    <a:pt x="315" y="724"/>
                    <a:pt x="189" y="913"/>
                  </a:cubicBezTo>
                  <a:cubicBezTo>
                    <a:pt x="32" y="1102"/>
                    <a:pt x="0" y="1353"/>
                    <a:pt x="95" y="1574"/>
                  </a:cubicBezTo>
                  <a:cubicBezTo>
                    <a:pt x="189" y="1983"/>
                    <a:pt x="378" y="2360"/>
                    <a:pt x="630" y="26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1109975" y="4901850"/>
              <a:ext cx="474350" cy="76325"/>
            </a:xfrm>
            <a:custGeom>
              <a:avLst/>
              <a:gdLst/>
              <a:ahLst/>
              <a:cxnLst/>
              <a:rect l="l" t="t" r="r" b="b"/>
              <a:pathLst>
                <a:path w="18974" h="3053" extrusionOk="0">
                  <a:moveTo>
                    <a:pt x="3965" y="2896"/>
                  </a:moveTo>
                  <a:cubicBezTo>
                    <a:pt x="6954" y="2770"/>
                    <a:pt x="12743" y="2518"/>
                    <a:pt x="15701" y="2235"/>
                  </a:cubicBezTo>
                  <a:cubicBezTo>
                    <a:pt x="18690" y="1983"/>
                    <a:pt x="18816" y="1668"/>
                    <a:pt x="18879" y="1354"/>
                  </a:cubicBezTo>
                  <a:cubicBezTo>
                    <a:pt x="18973" y="1039"/>
                    <a:pt x="18942" y="693"/>
                    <a:pt x="18816" y="410"/>
                  </a:cubicBezTo>
                  <a:cubicBezTo>
                    <a:pt x="18659" y="158"/>
                    <a:pt x="18344" y="1"/>
                    <a:pt x="15355" y="64"/>
                  </a:cubicBezTo>
                  <a:cubicBezTo>
                    <a:pt x="12366" y="95"/>
                    <a:pt x="6671" y="378"/>
                    <a:pt x="3713" y="567"/>
                  </a:cubicBezTo>
                  <a:cubicBezTo>
                    <a:pt x="787" y="756"/>
                    <a:pt x="567" y="850"/>
                    <a:pt x="441" y="1039"/>
                  </a:cubicBezTo>
                  <a:cubicBezTo>
                    <a:pt x="284" y="1291"/>
                    <a:pt x="158" y="1543"/>
                    <a:pt x="95" y="1826"/>
                  </a:cubicBezTo>
                  <a:cubicBezTo>
                    <a:pt x="0" y="2077"/>
                    <a:pt x="0" y="2361"/>
                    <a:pt x="63" y="2612"/>
                  </a:cubicBezTo>
                  <a:cubicBezTo>
                    <a:pt x="189" y="2801"/>
                    <a:pt x="378" y="2958"/>
                    <a:pt x="567" y="2990"/>
                  </a:cubicBezTo>
                  <a:cubicBezTo>
                    <a:pt x="787" y="3053"/>
                    <a:pt x="976" y="3021"/>
                    <a:pt x="3965" y="28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1302700" y="4648575"/>
              <a:ext cx="94400" cy="777975"/>
            </a:xfrm>
            <a:custGeom>
              <a:avLst/>
              <a:gdLst/>
              <a:ahLst/>
              <a:cxnLst/>
              <a:rect l="l" t="t" r="r" b="b"/>
              <a:pathLst>
                <a:path w="3776" h="31119" extrusionOk="0">
                  <a:moveTo>
                    <a:pt x="1668" y="3524"/>
                  </a:moveTo>
                  <a:cubicBezTo>
                    <a:pt x="1290" y="6419"/>
                    <a:pt x="629" y="11799"/>
                    <a:pt x="315" y="16676"/>
                  </a:cubicBezTo>
                  <a:cubicBezTo>
                    <a:pt x="0" y="21585"/>
                    <a:pt x="0" y="25958"/>
                    <a:pt x="0" y="28255"/>
                  </a:cubicBezTo>
                  <a:cubicBezTo>
                    <a:pt x="0" y="30583"/>
                    <a:pt x="0" y="30804"/>
                    <a:pt x="189" y="30930"/>
                  </a:cubicBezTo>
                  <a:cubicBezTo>
                    <a:pt x="472" y="31055"/>
                    <a:pt x="787" y="31118"/>
                    <a:pt x="1133" y="31087"/>
                  </a:cubicBezTo>
                  <a:cubicBezTo>
                    <a:pt x="1479" y="31087"/>
                    <a:pt x="1825" y="31024"/>
                    <a:pt x="2140" y="30867"/>
                  </a:cubicBezTo>
                  <a:cubicBezTo>
                    <a:pt x="2360" y="30678"/>
                    <a:pt x="2423" y="30395"/>
                    <a:pt x="2517" y="27563"/>
                  </a:cubicBezTo>
                  <a:cubicBezTo>
                    <a:pt x="2643" y="24731"/>
                    <a:pt x="2769" y="19351"/>
                    <a:pt x="2989" y="14694"/>
                  </a:cubicBezTo>
                  <a:cubicBezTo>
                    <a:pt x="3178" y="10006"/>
                    <a:pt x="3461" y="6042"/>
                    <a:pt x="3587" y="3871"/>
                  </a:cubicBezTo>
                  <a:cubicBezTo>
                    <a:pt x="3744" y="1700"/>
                    <a:pt x="3776" y="1353"/>
                    <a:pt x="3681" y="1007"/>
                  </a:cubicBezTo>
                  <a:cubicBezTo>
                    <a:pt x="3650" y="693"/>
                    <a:pt x="3461" y="378"/>
                    <a:pt x="3209" y="189"/>
                  </a:cubicBezTo>
                  <a:cubicBezTo>
                    <a:pt x="2926" y="0"/>
                    <a:pt x="2580" y="0"/>
                    <a:pt x="2297" y="126"/>
                  </a:cubicBezTo>
                  <a:cubicBezTo>
                    <a:pt x="2077" y="284"/>
                    <a:pt x="2014" y="661"/>
                    <a:pt x="1668" y="3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1302700" y="5342350"/>
              <a:ext cx="62950" cy="78700"/>
            </a:xfrm>
            <a:custGeom>
              <a:avLst/>
              <a:gdLst/>
              <a:ahLst/>
              <a:cxnLst/>
              <a:rect l="l" t="t" r="r" b="b"/>
              <a:pathLst>
                <a:path w="2518" h="3148" extrusionOk="0">
                  <a:moveTo>
                    <a:pt x="0" y="158"/>
                  </a:moveTo>
                  <a:lnTo>
                    <a:pt x="0" y="504"/>
                  </a:lnTo>
                  <a:cubicBezTo>
                    <a:pt x="0" y="2707"/>
                    <a:pt x="0" y="3021"/>
                    <a:pt x="157" y="3147"/>
                  </a:cubicBezTo>
                  <a:lnTo>
                    <a:pt x="2108" y="3116"/>
                  </a:lnTo>
                  <a:lnTo>
                    <a:pt x="2108" y="3116"/>
                  </a:lnTo>
                  <a:cubicBezTo>
                    <a:pt x="2328" y="2927"/>
                    <a:pt x="2391" y="2644"/>
                    <a:pt x="25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787475" y="4761850"/>
              <a:ext cx="261950" cy="294200"/>
            </a:xfrm>
            <a:custGeom>
              <a:avLst/>
              <a:gdLst/>
              <a:ahLst/>
              <a:cxnLst/>
              <a:rect l="l" t="t" r="r" b="b"/>
              <a:pathLst>
                <a:path w="10478" h="11768" extrusionOk="0">
                  <a:moveTo>
                    <a:pt x="5192" y="2643"/>
                  </a:moveTo>
                  <a:cubicBezTo>
                    <a:pt x="4846" y="1982"/>
                    <a:pt x="4374" y="1353"/>
                    <a:pt x="3807" y="850"/>
                  </a:cubicBezTo>
                  <a:cubicBezTo>
                    <a:pt x="3084" y="283"/>
                    <a:pt x="2077" y="0"/>
                    <a:pt x="1322" y="378"/>
                  </a:cubicBezTo>
                  <a:cubicBezTo>
                    <a:pt x="535" y="755"/>
                    <a:pt x="0" y="1762"/>
                    <a:pt x="95" y="3115"/>
                  </a:cubicBezTo>
                  <a:cubicBezTo>
                    <a:pt x="221" y="4500"/>
                    <a:pt x="976" y="6167"/>
                    <a:pt x="1920" y="7677"/>
                  </a:cubicBezTo>
                  <a:cubicBezTo>
                    <a:pt x="2738" y="8999"/>
                    <a:pt x="3744" y="10163"/>
                    <a:pt x="4940" y="11139"/>
                  </a:cubicBezTo>
                  <a:cubicBezTo>
                    <a:pt x="5821" y="11768"/>
                    <a:pt x="6387" y="11736"/>
                    <a:pt x="7237" y="10855"/>
                  </a:cubicBezTo>
                  <a:cubicBezTo>
                    <a:pt x="8307" y="9628"/>
                    <a:pt x="9156" y="8244"/>
                    <a:pt x="9786" y="6765"/>
                  </a:cubicBezTo>
                  <a:cubicBezTo>
                    <a:pt x="10320" y="5506"/>
                    <a:pt x="10478" y="4122"/>
                    <a:pt x="10258" y="2801"/>
                  </a:cubicBezTo>
                  <a:cubicBezTo>
                    <a:pt x="10132" y="1920"/>
                    <a:pt x="9597" y="1133"/>
                    <a:pt x="8842" y="692"/>
                  </a:cubicBezTo>
                  <a:cubicBezTo>
                    <a:pt x="8181" y="378"/>
                    <a:pt x="7394" y="441"/>
                    <a:pt x="6796" y="850"/>
                  </a:cubicBezTo>
                  <a:cubicBezTo>
                    <a:pt x="6262" y="1259"/>
                    <a:pt x="5821" y="1794"/>
                    <a:pt x="5538" y="2423"/>
                  </a:cubicBezTo>
                  <a:cubicBezTo>
                    <a:pt x="5349" y="2863"/>
                    <a:pt x="5381" y="2989"/>
                    <a:pt x="5192" y="26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3"/>
            <p:cNvSpPr/>
            <p:nvPr/>
          </p:nvSpPr>
          <p:spPr>
            <a:xfrm>
              <a:off x="843325" y="4817700"/>
              <a:ext cx="162850" cy="184075"/>
            </a:xfrm>
            <a:custGeom>
              <a:avLst/>
              <a:gdLst/>
              <a:ahLst/>
              <a:cxnLst/>
              <a:rect l="l" t="t" r="r" b="b"/>
              <a:pathLst>
                <a:path w="6514" h="7363" extrusionOk="0">
                  <a:moveTo>
                    <a:pt x="2800" y="2171"/>
                  </a:moveTo>
                  <a:cubicBezTo>
                    <a:pt x="2391" y="1731"/>
                    <a:pt x="1825" y="976"/>
                    <a:pt x="1322" y="724"/>
                  </a:cubicBezTo>
                  <a:cubicBezTo>
                    <a:pt x="881" y="504"/>
                    <a:pt x="315" y="724"/>
                    <a:pt x="189" y="1227"/>
                  </a:cubicBezTo>
                  <a:cubicBezTo>
                    <a:pt x="0" y="1668"/>
                    <a:pt x="0" y="2297"/>
                    <a:pt x="504" y="3367"/>
                  </a:cubicBezTo>
                  <a:cubicBezTo>
                    <a:pt x="1133" y="4500"/>
                    <a:pt x="1825" y="5601"/>
                    <a:pt x="2643" y="6608"/>
                  </a:cubicBezTo>
                  <a:cubicBezTo>
                    <a:pt x="3241" y="7363"/>
                    <a:pt x="3367" y="7331"/>
                    <a:pt x="3524" y="7300"/>
                  </a:cubicBezTo>
                  <a:cubicBezTo>
                    <a:pt x="3650" y="7268"/>
                    <a:pt x="3776" y="7205"/>
                    <a:pt x="4185" y="6639"/>
                  </a:cubicBezTo>
                  <a:cubicBezTo>
                    <a:pt x="4783" y="5790"/>
                    <a:pt x="5286" y="4877"/>
                    <a:pt x="5758" y="3933"/>
                  </a:cubicBezTo>
                  <a:cubicBezTo>
                    <a:pt x="6230" y="2926"/>
                    <a:pt x="6513" y="1920"/>
                    <a:pt x="6387" y="1196"/>
                  </a:cubicBezTo>
                  <a:cubicBezTo>
                    <a:pt x="6262" y="472"/>
                    <a:pt x="5727" y="0"/>
                    <a:pt x="5255" y="220"/>
                  </a:cubicBezTo>
                  <a:cubicBezTo>
                    <a:pt x="4783" y="409"/>
                    <a:pt x="4342" y="1196"/>
                    <a:pt x="4091" y="1731"/>
                  </a:cubicBezTo>
                  <a:cubicBezTo>
                    <a:pt x="3839" y="2266"/>
                    <a:pt x="3776" y="2517"/>
                    <a:pt x="3619" y="2612"/>
                  </a:cubicBezTo>
                  <a:cubicBezTo>
                    <a:pt x="3461" y="2675"/>
                    <a:pt x="3241" y="2612"/>
                    <a:pt x="2800" y="2171"/>
                  </a:cubicBezTo>
                  <a:close/>
                </a:path>
              </a:pathLst>
            </a:custGeom>
            <a:solidFill>
              <a:srgbClr val="AC61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3"/>
            <p:cNvSpPr/>
            <p:nvPr/>
          </p:nvSpPr>
          <p:spPr>
            <a:xfrm>
              <a:off x="1694425" y="5203125"/>
              <a:ext cx="121150" cy="121950"/>
            </a:xfrm>
            <a:custGeom>
              <a:avLst/>
              <a:gdLst/>
              <a:ahLst/>
              <a:cxnLst/>
              <a:rect l="l" t="t" r="r" b="b"/>
              <a:pathLst>
                <a:path w="4846" h="4878" extrusionOk="0">
                  <a:moveTo>
                    <a:pt x="2045" y="4846"/>
                  </a:moveTo>
                  <a:cubicBezTo>
                    <a:pt x="3870" y="4877"/>
                    <a:pt x="4846" y="2675"/>
                    <a:pt x="3587" y="1353"/>
                  </a:cubicBezTo>
                  <a:cubicBezTo>
                    <a:pt x="2297" y="1"/>
                    <a:pt x="63" y="882"/>
                    <a:pt x="0" y="2738"/>
                  </a:cubicBezTo>
                  <a:cubicBezTo>
                    <a:pt x="0" y="3871"/>
                    <a:pt x="913" y="4815"/>
                    <a:pt x="2045" y="48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3"/>
            <p:cNvSpPr/>
            <p:nvPr/>
          </p:nvSpPr>
          <p:spPr>
            <a:xfrm>
              <a:off x="1728250" y="5122900"/>
              <a:ext cx="45650" cy="46425"/>
            </a:xfrm>
            <a:custGeom>
              <a:avLst/>
              <a:gdLst/>
              <a:ahLst/>
              <a:cxnLst/>
              <a:rect l="l" t="t" r="r" b="b"/>
              <a:pathLst>
                <a:path w="1826" h="1857" extrusionOk="0">
                  <a:moveTo>
                    <a:pt x="787" y="1857"/>
                  </a:moveTo>
                  <a:cubicBezTo>
                    <a:pt x="1479" y="1857"/>
                    <a:pt x="1825" y="1007"/>
                    <a:pt x="1322" y="504"/>
                  </a:cubicBezTo>
                  <a:cubicBezTo>
                    <a:pt x="818" y="0"/>
                    <a:pt x="0" y="346"/>
                    <a:pt x="0" y="1070"/>
                  </a:cubicBezTo>
                  <a:cubicBezTo>
                    <a:pt x="0" y="1479"/>
                    <a:pt x="346" y="1857"/>
                    <a:pt x="787" y="18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3"/>
            <p:cNvSpPr/>
            <p:nvPr/>
          </p:nvSpPr>
          <p:spPr>
            <a:xfrm>
              <a:off x="1700700" y="4560475"/>
              <a:ext cx="110950" cy="111725"/>
            </a:xfrm>
            <a:custGeom>
              <a:avLst/>
              <a:gdLst/>
              <a:ahLst/>
              <a:cxnLst/>
              <a:rect l="l" t="t" r="r" b="b"/>
              <a:pathLst>
                <a:path w="4438" h="4469" extrusionOk="0">
                  <a:moveTo>
                    <a:pt x="1889" y="4437"/>
                  </a:moveTo>
                  <a:cubicBezTo>
                    <a:pt x="3556" y="4468"/>
                    <a:pt x="4437" y="2455"/>
                    <a:pt x="3273" y="1228"/>
                  </a:cubicBezTo>
                  <a:cubicBezTo>
                    <a:pt x="2109" y="0"/>
                    <a:pt x="64" y="819"/>
                    <a:pt x="32" y="2486"/>
                  </a:cubicBezTo>
                  <a:cubicBezTo>
                    <a:pt x="1" y="3556"/>
                    <a:pt x="819" y="4405"/>
                    <a:pt x="1889" y="44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1611825" y="4613175"/>
              <a:ext cx="45650" cy="45650"/>
            </a:xfrm>
            <a:custGeom>
              <a:avLst/>
              <a:gdLst/>
              <a:ahLst/>
              <a:cxnLst/>
              <a:rect l="l" t="t" r="r" b="b"/>
              <a:pathLst>
                <a:path w="1826" h="1826" extrusionOk="0">
                  <a:moveTo>
                    <a:pt x="787" y="1825"/>
                  </a:moveTo>
                  <a:cubicBezTo>
                    <a:pt x="1479" y="1825"/>
                    <a:pt x="1825" y="1007"/>
                    <a:pt x="1353" y="504"/>
                  </a:cubicBezTo>
                  <a:cubicBezTo>
                    <a:pt x="850" y="1"/>
                    <a:pt x="32" y="347"/>
                    <a:pt x="0" y="1039"/>
                  </a:cubicBezTo>
                  <a:cubicBezTo>
                    <a:pt x="0" y="1479"/>
                    <a:pt x="347" y="1825"/>
                    <a:pt x="787" y="18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1843075" y="4619475"/>
              <a:ext cx="44875" cy="44850"/>
            </a:xfrm>
            <a:custGeom>
              <a:avLst/>
              <a:gdLst/>
              <a:ahLst/>
              <a:cxnLst/>
              <a:rect l="l" t="t" r="r" b="b"/>
              <a:pathLst>
                <a:path w="1795" h="1794" extrusionOk="0">
                  <a:moveTo>
                    <a:pt x="787" y="1762"/>
                  </a:moveTo>
                  <a:cubicBezTo>
                    <a:pt x="1448" y="1794"/>
                    <a:pt x="1794" y="976"/>
                    <a:pt x="1354" y="472"/>
                  </a:cubicBezTo>
                  <a:cubicBezTo>
                    <a:pt x="882" y="0"/>
                    <a:pt x="32" y="315"/>
                    <a:pt x="32" y="976"/>
                  </a:cubicBezTo>
                  <a:cubicBezTo>
                    <a:pt x="1" y="1416"/>
                    <a:pt x="347" y="1762"/>
                    <a:pt x="787" y="17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920400" y="4543950"/>
              <a:ext cx="110950" cy="111725"/>
            </a:xfrm>
            <a:custGeom>
              <a:avLst/>
              <a:gdLst/>
              <a:ahLst/>
              <a:cxnLst/>
              <a:rect l="l" t="t" r="r" b="b"/>
              <a:pathLst>
                <a:path w="4438" h="4469" extrusionOk="0">
                  <a:moveTo>
                    <a:pt x="1857" y="4437"/>
                  </a:moveTo>
                  <a:cubicBezTo>
                    <a:pt x="3556" y="4469"/>
                    <a:pt x="4437" y="2455"/>
                    <a:pt x="3273" y="1228"/>
                  </a:cubicBezTo>
                  <a:cubicBezTo>
                    <a:pt x="2109" y="1"/>
                    <a:pt x="32" y="819"/>
                    <a:pt x="1" y="2486"/>
                  </a:cubicBezTo>
                  <a:cubicBezTo>
                    <a:pt x="1" y="3556"/>
                    <a:pt x="819" y="4406"/>
                    <a:pt x="1857" y="44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1064350" y="4601375"/>
              <a:ext cx="45650" cy="45650"/>
            </a:xfrm>
            <a:custGeom>
              <a:avLst/>
              <a:gdLst/>
              <a:ahLst/>
              <a:cxnLst/>
              <a:rect l="l" t="t" r="r" b="b"/>
              <a:pathLst>
                <a:path w="1826" h="1826" extrusionOk="0">
                  <a:moveTo>
                    <a:pt x="787" y="1826"/>
                  </a:moveTo>
                  <a:cubicBezTo>
                    <a:pt x="1479" y="1826"/>
                    <a:pt x="1825" y="1007"/>
                    <a:pt x="1354" y="504"/>
                  </a:cubicBezTo>
                  <a:cubicBezTo>
                    <a:pt x="850" y="1"/>
                    <a:pt x="32" y="347"/>
                    <a:pt x="1" y="1039"/>
                  </a:cubicBezTo>
                  <a:cubicBezTo>
                    <a:pt x="1" y="1479"/>
                    <a:pt x="347" y="1826"/>
                    <a:pt x="787" y="18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833875" y="4598225"/>
              <a:ext cx="44875" cy="44875"/>
            </a:xfrm>
            <a:custGeom>
              <a:avLst/>
              <a:gdLst/>
              <a:ahLst/>
              <a:cxnLst/>
              <a:rect l="l" t="t" r="r" b="b"/>
              <a:pathLst>
                <a:path w="1795" h="1795" extrusionOk="0">
                  <a:moveTo>
                    <a:pt x="756" y="1763"/>
                  </a:moveTo>
                  <a:cubicBezTo>
                    <a:pt x="1417" y="1794"/>
                    <a:pt x="1794" y="976"/>
                    <a:pt x="1322" y="473"/>
                  </a:cubicBezTo>
                  <a:cubicBezTo>
                    <a:pt x="850" y="1"/>
                    <a:pt x="32" y="315"/>
                    <a:pt x="1" y="976"/>
                  </a:cubicBezTo>
                  <a:cubicBezTo>
                    <a:pt x="1" y="1385"/>
                    <a:pt x="347" y="1731"/>
                    <a:pt x="756" y="17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869275" y="5185825"/>
              <a:ext cx="121150" cy="121950"/>
            </a:xfrm>
            <a:custGeom>
              <a:avLst/>
              <a:gdLst/>
              <a:ahLst/>
              <a:cxnLst/>
              <a:rect l="l" t="t" r="r" b="b"/>
              <a:pathLst>
                <a:path w="4846" h="4878" extrusionOk="0">
                  <a:moveTo>
                    <a:pt x="2046" y="4846"/>
                  </a:moveTo>
                  <a:cubicBezTo>
                    <a:pt x="3902" y="4877"/>
                    <a:pt x="4846" y="2675"/>
                    <a:pt x="3587" y="1322"/>
                  </a:cubicBezTo>
                  <a:cubicBezTo>
                    <a:pt x="2297" y="0"/>
                    <a:pt x="63" y="881"/>
                    <a:pt x="32" y="2706"/>
                  </a:cubicBezTo>
                  <a:cubicBezTo>
                    <a:pt x="1" y="3870"/>
                    <a:pt x="913" y="4814"/>
                    <a:pt x="2046" y="48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902325" y="5105600"/>
              <a:ext cx="46425" cy="45625"/>
            </a:xfrm>
            <a:custGeom>
              <a:avLst/>
              <a:gdLst/>
              <a:ahLst/>
              <a:cxnLst/>
              <a:rect l="l" t="t" r="r" b="b"/>
              <a:pathLst>
                <a:path w="1857" h="1825" extrusionOk="0">
                  <a:moveTo>
                    <a:pt x="818" y="1825"/>
                  </a:moveTo>
                  <a:cubicBezTo>
                    <a:pt x="1510" y="1825"/>
                    <a:pt x="1856" y="1007"/>
                    <a:pt x="1384" y="503"/>
                  </a:cubicBezTo>
                  <a:cubicBezTo>
                    <a:pt x="881" y="0"/>
                    <a:pt x="31" y="346"/>
                    <a:pt x="31" y="1038"/>
                  </a:cubicBezTo>
                  <a:cubicBezTo>
                    <a:pt x="0" y="1479"/>
                    <a:pt x="378" y="1825"/>
                    <a:pt x="818" y="18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1025025" y="3402600"/>
              <a:ext cx="881000" cy="359500"/>
            </a:xfrm>
            <a:custGeom>
              <a:avLst/>
              <a:gdLst/>
              <a:ahLst/>
              <a:cxnLst/>
              <a:rect l="l" t="t" r="r" b="b"/>
              <a:pathLst>
                <a:path w="35240" h="14380" extrusionOk="0">
                  <a:moveTo>
                    <a:pt x="4751" y="12618"/>
                  </a:moveTo>
                  <a:cubicBezTo>
                    <a:pt x="7615" y="10887"/>
                    <a:pt x="12397" y="7426"/>
                    <a:pt x="14977" y="5664"/>
                  </a:cubicBezTo>
                  <a:cubicBezTo>
                    <a:pt x="17589" y="3902"/>
                    <a:pt x="17935" y="3839"/>
                    <a:pt x="18218" y="3871"/>
                  </a:cubicBezTo>
                  <a:cubicBezTo>
                    <a:pt x="18501" y="3902"/>
                    <a:pt x="18690" y="4028"/>
                    <a:pt x="21050" y="5821"/>
                  </a:cubicBezTo>
                  <a:cubicBezTo>
                    <a:pt x="23378" y="7615"/>
                    <a:pt x="27909" y="11013"/>
                    <a:pt x="30395" y="12712"/>
                  </a:cubicBezTo>
                  <a:cubicBezTo>
                    <a:pt x="32880" y="14380"/>
                    <a:pt x="33321" y="14348"/>
                    <a:pt x="33793" y="14222"/>
                  </a:cubicBezTo>
                  <a:cubicBezTo>
                    <a:pt x="34265" y="14065"/>
                    <a:pt x="34674" y="13750"/>
                    <a:pt x="34925" y="13310"/>
                  </a:cubicBezTo>
                  <a:cubicBezTo>
                    <a:pt x="35177" y="12806"/>
                    <a:pt x="35240" y="12083"/>
                    <a:pt x="32691" y="9849"/>
                  </a:cubicBezTo>
                  <a:cubicBezTo>
                    <a:pt x="30111" y="7615"/>
                    <a:pt x="24920" y="3871"/>
                    <a:pt x="22088" y="1983"/>
                  </a:cubicBezTo>
                  <a:cubicBezTo>
                    <a:pt x="19288" y="95"/>
                    <a:pt x="18847" y="1"/>
                    <a:pt x="18407" y="1"/>
                  </a:cubicBezTo>
                  <a:cubicBezTo>
                    <a:pt x="17998" y="1"/>
                    <a:pt x="17557" y="1"/>
                    <a:pt x="14663" y="1888"/>
                  </a:cubicBezTo>
                  <a:cubicBezTo>
                    <a:pt x="11768" y="3745"/>
                    <a:pt x="6450" y="7426"/>
                    <a:pt x="3619" y="9503"/>
                  </a:cubicBezTo>
                  <a:cubicBezTo>
                    <a:pt x="756" y="11579"/>
                    <a:pt x="378" y="12020"/>
                    <a:pt x="221" y="12523"/>
                  </a:cubicBezTo>
                  <a:cubicBezTo>
                    <a:pt x="0" y="13027"/>
                    <a:pt x="158" y="13593"/>
                    <a:pt x="598" y="13939"/>
                  </a:cubicBezTo>
                  <a:cubicBezTo>
                    <a:pt x="1070" y="14254"/>
                    <a:pt x="1920" y="14317"/>
                    <a:pt x="4751" y="126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3"/>
            <p:cNvSpPr/>
            <p:nvPr/>
          </p:nvSpPr>
          <p:spPr>
            <a:xfrm>
              <a:off x="728475" y="5364375"/>
              <a:ext cx="1241275" cy="96775"/>
            </a:xfrm>
            <a:custGeom>
              <a:avLst/>
              <a:gdLst/>
              <a:ahLst/>
              <a:cxnLst/>
              <a:rect l="l" t="t" r="r" b="b"/>
              <a:pathLst>
                <a:path w="49651" h="3871" extrusionOk="0">
                  <a:moveTo>
                    <a:pt x="6985" y="1291"/>
                  </a:moveTo>
                  <a:cubicBezTo>
                    <a:pt x="11359" y="1196"/>
                    <a:pt x="18973" y="1039"/>
                    <a:pt x="26430" y="756"/>
                  </a:cubicBezTo>
                  <a:cubicBezTo>
                    <a:pt x="33887" y="504"/>
                    <a:pt x="41187" y="95"/>
                    <a:pt x="45057" y="64"/>
                  </a:cubicBezTo>
                  <a:cubicBezTo>
                    <a:pt x="48895" y="1"/>
                    <a:pt x="49336" y="284"/>
                    <a:pt x="49493" y="693"/>
                  </a:cubicBezTo>
                  <a:cubicBezTo>
                    <a:pt x="49651" y="1228"/>
                    <a:pt x="49430" y="1794"/>
                    <a:pt x="48927" y="2046"/>
                  </a:cubicBezTo>
                  <a:cubicBezTo>
                    <a:pt x="48361" y="2455"/>
                    <a:pt x="47291" y="2675"/>
                    <a:pt x="40746" y="2958"/>
                  </a:cubicBezTo>
                  <a:cubicBezTo>
                    <a:pt x="34170" y="3273"/>
                    <a:pt x="22088" y="3619"/>
                    <a:pt x="14631" y="3745"/>
                  </a:cubicBezTo>
                  <a:cubicBezTo>
                    <a:pt x="7143" y="3871"/>
                    <a:pt x="4248" y="3776"/>
                    <a:pt x="2549" y="3619"/>
                  </a:cubicBezTo>
                  <a:cubicBezTo>
                    <a:pt x="850" y="3430"/>
                    <a:pt x="378" y="3179"/>
                    <a:pt x="189" y="2832"/>
                  </a:cubicBezTo>
                  <a:cubicBezTo>
                    <a:pt x="0" y="2455"/>
                    <a:pt x="189" y="1951"/>
                    <a:pt x="819" y="1700"/>
                  </a:cubicBezTo>
                  <a:cubicBezTo>
                    <a:pt x="1479" y="1448"/>
                    <a:pt x="2612" y="1385"/>
                    <a:pt x="6985" y="12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27"/>
          <p:cNvSpPr txBox="1">
            <a:spLocks noGrp="1"/>
          </p:cNvSpPr>
          <p:nvPr>
            <p:ph type="title"/>
          </p:nvPr>
        </p:nvSpPr>
        <p:spPr>
          <a:xfrm>
            <a:off x="789074" y="976849"/>
            <a:ext cx="3782926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2024 ID Requirements for Absentee Voting</a:t>
            </a:r>
            <a:endParaRPr sz="4400" dirty="0">
              <a:latin typeface="Miltonian Tattoo"/>
              <a:ea typeface="Miltonian Tattoo"/>
              <a:cs typeface="Miltonian Tattoo"/>
              <a:sym typeface="Miltonian Tattoo"/>
            </a:endParaRPr>
          </a:p>
        </p:txBody>
      </p:sp>
      <p:grpSp>
        <p:nvGrpSpPr>
          <p:cNvPr id="762" name="Google Shape;762;p27"/>
          <p:cNvGrpSpPr/>
          <p:nvPr/>
        </p:nvGrpSpPr>
        <p:grpSpPr>
          <a:xfrm>
            <a:off x="5096177" y="1302589"/>
            <a:ext cx="3240476" cy="2923575"/>
            <a:chOff x="5096177" y="1302589"/>
            <a:chExt cx="3240476" cy="2923575"/>
          </a:xfrm>
        </p:grpSpPr>
        <p:sp>
          <p:nvSpPr>
            <p:cNvPr id="763" name="Google Shape;763;p27"/>
            <p:cNvSpPr/>
            <p:nvPr/>
          </p:nvSpPr>
          <p:spPr>
            <a:xfrm rot="10780494" flipH="1">
              <a:off x="6316365" y="2452949"/>
              <a:ext cx="9697" cy="10101"/>
            </a:xfrm>
            <a:custGeom>
              <a:avLst/>
              <a:gdLst/>
              <a:ahLst/>
              <a:cxnLst/>
              <a:rect l="l" t="t" r="r" b="b"/>
              <a:pathLst>
                <a:path w="168" h="168" extrusionOk="0">
                  <a:moveTo>
                    <a:pt x="96" y="0"/>
                  </a:moveTo>
                  <a:cubicBezTo>
                    <a:pt x="0" y="24"/>
                    <a:pt x="0" y="143"/>
                    <a:pt x="96" y="167"/>
                  </a:cubicBezTo>
                  <a:cubicBezTo>
                    <a:pt x="167" y="143"/>
                    <a:pt x="167" y="24"/>
                    <a:pt x="96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7"/>
            <p:cNvSpPr/>
            <p:nvPr/>
          </p:nvSpPr>
          <p:spPr>
            <a:xfrm rot="10780494" flipH="1">
              <a:off x="6119784" y="2421873"/>
              <a:ext cx="61932" cy="138282"/>
            </a:xfrm>
            <a:custGeom>
              <a:avLst/>
              <a:gdLst/>
              <a:ahLst/>
              <a:cxnLst/>
              <a:rect l="l" t="t" r="r" b="b"/>
              <a:pathLst>
                <a:path w="1073" h="2300" extrusionOk="0">
                  <a:moveTo>
                    <a:pt x="462" y="1"/>
                  </a:moveTo>
                  <a:cubicBezTo>
                    <a:pt x="309" y="1"/>
                    <a:pt x="180" y="81"/>
                    <a:pt x="144" y="242"/>
                  </a:cubicBezTo>
                  <a:cubicBezTo>
                    <a:pt x="144" y="313"/>
                    <a:pt x="120" y="385"/>
                    <a:pt x="96" y="480"/>
                  </a:cubicBezTo>
                  <a:cubicBezTo>
                    <a:pt x="96" y="552"/>
                    <a:pt x="72" y="647"/>
                    <a:pt x="72" y="718"/>
                  </a:cubicBezTo>
                  <a:cubicBezTo>
                    <a:pt x="72" y="933"/>
                    <a:pt x="49" y="1123"/>
                    <a:pt x="25" y="1337"/>
                  </a:cubicBezTo>
                  <a:lnTo>
                    <a:pt x="25" y="1218"/>
                  </a:lnTo>
                  <a:lnTo>
                    <a:pt x="1" y="1504"/>
                  </a:lnTo>
                  <a:cubicBezTo>
                    <a:pt x="1" y="1576"/>
                    <a:pt x="1" y="1647"/>
                    <a:pt x="25" y="1718"/>
                  </a:cubicBezTo>
                  <a:cubicBezTo>
                    <a:pt x="49" y="1861"/>
                    <a:pt x="120" y="2004"/>
                    <a:pt x="215" y="2099"/>
                  </a:cubicBezTo>
                  <a:cubicBezTo>
                    <a:pt x="263" y="2171"/>
                    <a:pt x="311" y="2219"/>
                    <a:pt x="406" y="2266"/>
                  </a:cubicBezTo>
                  <a:cubicBezTo>
                    <a:pt x="440" y="2283"/>
                    <a:pt x="497" y="2300"/>
                    <a:pt x="553" y="2300"/>
                  </a:cubicBezTo>
                  <a:cubicBezTo>
                    <a:pt x="576" y="2300"/>
                    <a:pt x="599" y="2297"/>
                    <a:pt x="620" y="2290"/>
                  </a:cubicBezTo>
                  <a:cubicBezTo>
                    <a:pt x="639" y="2296"/>
                    <a:pt x="658" y="2299"/>
                    <a:pt x="678" y="2299"/>
                  </a:cubicBezTo>
                  <a:cubicBezTo>
                    <a:pt x="730" y="2299"/>
                    <a:pt x="782" y="2277"/>
                    <a:pt x="834" y="2242"/>
                  </a:cubicBezTo>
                  <a:cubicBezTo>
                    <a:pt x="882" y="2195"/>
                    <a:pt x="906" y="2171"/>
                    <a:pt x="930" y="2099"/>
                  </a:cubicBezTo>
                  <a:cubicBezTo>
                    <a:pt x="954" y="2028"/>
                    <a:pt x="1001" y="1933"/>
                    <a:pt x="1001" y="1861"/>
                  </a:cubicBezTo>
                  <a:cubicBezTo>
                    <a:pt x="1025" y="1742"/>
                    <a:pt x="1049" y="1623"/>
                    <a:pt x="1073" y="1480"/>
                  </a:cubicBezTo>
                  <a:cubicBezTo>
                    <a:pt x="1073" y="1337"/>
                    <a:pt x="1073" y="1171"/>
                    <a:pt x="1073" y="1004"/>
                  </a:cubicBezTo>
                  <a:cubicBezTo>
                    <a:pt x="1073" y="861"/>
                    <a:pt x="1049" y="742"/>
                    <a:pt x="1025" y="599"/>
                  </a:cubicBezTo>
                  <a:cubicBezTo>
                    <a:pt x="1001" y="456"/>
                    <a:pt x="954" y="337"/>
                    <a:pt x="882" y="242"/>
                  </a:cubicBezTo>
                  <a:cubicBezTo>
                    <a:pt x="811" y="147"/>
                    <a:pt x="715" y="75"/>
                    <a:pt x="620" y="28"/>
                  </a:cubicBezTo>
                  <a:cubicBezTo>
                    <a:pt x="567" y="10"/>
                    <a:pt x="513" y="1"/>
                    <a:pt x="462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7"/>
            <p:cNvSpPr/>
            <p:nvPr/>
          </p:nvSpPr>
          <p:spPr>
            <a:xfrm rot="10780494" flipH="1">
              <a:off x="5509439" y="2987150"/>
              <a:ext cx="81152" cy="89883"/>
            </a:xfrm>
            <a:custGeom>
              <a:avLst/>
              <a:gdLst/>
              <a:ahLst/>
              <a:cxnLst/>
              <a:rect l="l" t="t" r="r" b="b"/>
              <a:pathLst>
                <a:path w="1406" h="1495" extrusionOk="0">
                  <a:moveTo>
                    <a:pt x="238" y="762"/>
                  </a:moveTo>
                  <a:cubicBezTo>
                    <a:pt x="249" y="784"/>
                    <a:pt x="260" y="801"/>
                    <a:pt x="271" y="818"/>
                  </a:cubicBezTo>
                  <a:lnTo>
                    <a:pt x="271" y="818"/>
                  </a:lnTo>
                  <a:cubicBezTo>
                    <a:pt x="261" y="799"/>
                    <a:pt x="250" y="781"/>
                    <a:pt x="238" y="762"/>
                  </a:cubicBezTo>
                  <a:close/>
                  <a:moveTo>
                    <a:pt x="286" y="0"/>
                  </a:moveTo>
                  <a:cubicBezTo>
                    <a:pt x="214" y="24"/>
                    <a:pt x="143" y="72"/>
                    <a:pt x="95" y="119"/>
                  </a:cubicBezTo>
                  <a:cubicBezTo>
                    <a:pt x="71" y="167"/>
                    <a:pt x="48" y="214"/>
                    <a:pt x="24" y="286"/>
                  </a:cubicBezTo>
                  <a:cubicBezTo>
                    <a:pt x="0" y="381"/>
                    <a:pt x="24" y="476"/>
                    <a:pt x="95" y="548"/>
                  </a:cubicBezTo>
                  <a:lnTo>
                    <a:pt x="119" y="596"/>
                  </a:lnTo>
                  <a:cubicBezTo>
                    <a:pt x="143" y="619"/>
                    <a:pt x="167" y="667"/>
                    <a:pt x="191" y="691"/>
                  </a:cubicBezTo>
                  <a:cubicBezTo>
                    <a:pt x="191" y="715"/>
                    <a:pt x="214" y="738"/>
                    <a:pt x="238" y="762"/>
                  </a:cubicBez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62" y="786"/>
                    <a:pt x="286" y="834"/>
                    <a:pt x="310" y="881"/>
                  </a:cubicBezTo>
                  <a:cubicBezTo>
                    <a:pt x="297" y="856"/>
                    <a:pt x="284" y="837"/>
                    <a:pt x="271" y="818"/>
                  </a:cubicBezTo>
                  <a:lnTo>
                    <a:pt x="271" y="818"/>
                  </a:lnTo>
                  <a:cubicBezTo>
                    <a:pt x="300" y="871"/>
                    <a:pt x="322" y="924"/>
                    <a:pt x="357" y="977"/>
                  </a:cubicBezTo>
                  <a:lnTo>
                    <a:pt x="381" y="1024"/>
                  </a:lnTo>
                  <a:cubicBezTo>
                    <a:pt x="405" y="1096"/>
                    <a:pt x="452" y="1143"/>
                    <a:pt x="476" y="1191"/>
                  </a:cubicBezTo>
                  <a:lnTo>
                    <a:pt x="572" y="1310"/>
                  </a:lnTo>
                  <a:lnTo>
                    <a:pt x="643" y="1381"/>
                  </a:lnTo>
                  <a:cubicBezTo>
                    <a:pt x="691" y="1429"/>
                    <a:pt x="738" y="1453"/>
                    <a:pt x="810" y="1477"/>
                  </a:cubicBezTo>
                  <a:cubicBezTo>
                    <a:pt x="857" y="1489"/>
                    <a:pt x="905" y="1495"/>
                    <a:pt x="953" y="1495"/>
                  </a:cubicBezTo>
                  <a:cubicBezTo>
                    <a:pt x="1000" y="1495"/>
                    <a:pt x="1048" y="1489"/>
                    <a:pt x="1095" y="1477"/>
                  </a:cubicBezTo>
                  <a:cubicBezTo>
                    <a:pt x="1167" y="1429"/>
                    <a:pt x="1238" y="1381"/>
                    <a:pt x="1310" y="1334"/>
                  </a:cubicBezTo>
                  <a:cubicBezTo>
                    <a:pt x="1334" y="1286"/>
                    <a:pt x="1357" y="1239"/>
                    <a:pt x="1381" y="1167"/>
                  </a:cubicBezTo>
                  <a:cubicBezTo>
                    <a:pt x="1405" y="1119"/>
                    <a:pt x="1405" y="1048"/>
                    <a:pt x="1405" y="977"/>
                  </a:cubicBezTo>
                  <a:cubicBezTo>
                    <a:pt x="1381" y="834"/>
                    <a:pt x="1334" y="691"/>
                    <a:pt x="1262" y="572"/>
                  </a:cubicBezTo>
                  <a:cubicBezTo>
                    <a:pt x="1215" y="476"/>
                    <a:pt x="1143" y="381"/>
                    <a:pt x="1048" y="310"/>
                  </a:cubicBezTo>
                  <a:cubicBezTo>
                    <a:pt x="976" y="238"/>
                    <a:pt x="881" y="191"/>
                    <a:pt x="810" y="143"/>
                  </a:cubicBezTo>
                  <a:lnTo>
                    <a:pt x="714" y="95"/>
                  </a:lnTo>
                  <a:lnTo>
                    <a:pt x="667" y="72"/>
                  </a:lnTo>
                  <a:cubicBezTo>
                    <a:pt x="619" y="48"/>
                    <a:pt x="595" y="24"/>
                    <a:pt x="548" y="24"/>
                  </a:cubicBezTo>
                  <a:lnTo>
                    <a:pt x="524" y="2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7"/>
            <p:cNvSpPr/>
            <p:nvPr/>
          </p:nvSpPr>
          <p:spPr>
            <a:xfrm rot="10780494" flipH="1">
              <a:off x="6555417" y="3720649"/>
              <a:ext cx="80171" cy="107559"/>
            </a:xfrm>
            <a:custGeom>
              <a:avLst/>
              <a:gdLst/>
              <a:ahLst/>
              <a:cxnLst/>
              <a:rect l="l" t="t" r="r" b="b"/>
              <a:pathLst>
                <a:path w="1389" h="1789" extrusionOk="0">
                  <a:moveTo>
                    <a:pt x="339" y="1"/>
                  </a:moveTo>
                  <a:cubicBezTo>
                    <a:pt x="166" y="1"/>
                    <a:pt x="0" y="136"/>
                    <a:pt x="31" y="351"/>
                  </a:cubicBezTo>
                  <a:cubicBezTo>
                    <a:pt x="31" y="398"/>
                    <a:pt x="54" y="446"/>
                    <a:pt x="54" y="493"/>
                  </a:cubicBezTo>
                  <a:cubicBezTo>
                    <a:pt x="78" y="541"/>
                    <a:pt x="54" y="589"/>
                    <a:pt x="54" y="636"/>
                  </a:cubicBezTo>
                  <a:cubicBezTo>
                    <a:pt x="78" y="803"/>
                    <a:pt x="150" y="970"/>
                    <a:pt x="245" y="1113"/>
                  </a:cubicBezTo>
                  <a:cubicBezTo>
                    <a:pt x="293" y="1208"/>
                    <a:pt x="340" y="1303"/>
                    <a:pt x="412" y="1375"/>
                  </a:cubicBezTo>
                  <a:cubicBezTo>
                    <a:pt x="435" y="1422"/>
                    <a:pt x="459" y="1470"/>
                    <a:pt x="507" y="1517"/>
                  </a:cubicBezTo>
                  <a:cubicBezTo>
                    <a:pt x="531" y="1541"/>
                    <a:pt x="578" y="1589"/>
                    <a:pt x="602" y="1637"/>
                  </a:cubicBezTo>
                  <a:cubicBezTo>
                    <a:pt x="697" y="1684"/>
                    <a:pt x="769" y="1732"/>
                    <a:pt x="864" y="1732"/>
                  </a:cubicBezTo>
                  <a:cubicBezTo>
                    <a:pt x="934" y="1767"/>
                    <a:pt x="1004" y="1789"/>
                    <a:pt x="1073" y="1789"/>
                  </a:cubicBezTo>
                  <a:cubicBezTo>
                    <a:pt x="1099" y="1789"/>
                    <a:pt x="1124" y="1786"/>
                    <a:pt x="1150" y="1779"/>
                  </a:cubicBezTo>
                  <a:cubicBezTo>
                    <a:pt x="1269" y="1779"/>
                    <a:pt x="1340" y="1684"/>
                    <a:pt x="1364" y="1589"/>
                  </a:cubicBezTo>
                  <a:cubicBezTo>
                    <a:pt x="1388" y="1494"/>
                    <a:pt x="1388" y="1422"/>
                    <a:pt x="1364" y="1327"/>
                  </a:cubicBezTo>
                  <a:cubicBezTo>
                    <a:pt x="1388" y="1255"/>
                    <a:pt x="1388" y="1184"/>
                    <a:pt x="1340" y="1113"/>
                  </a:cubicBezTo>
                  <a:cubicBezTo>
                    <a:pt x="1317" y="1065"/>
                    <a:pt x="1293" y="1017"/>
                    <a:pt x="1269" y="970"/>
                  </a:cubicBezTo>
                  <a:cubicBezTo>
                    <a:pt x="1245" y="922"/>
                    <a:pt x="1198" y="898"/>
                    <a:pt x="1174" y="851"/>
                  </a:cubicBezTo>
                  <a:cubicBezTo>
                    <a:pt x="1150" y="803"/>
                    <a:pt x="1055" y="684"/>
                    <a:pt x="1007" y="612"/>
                  </a:cubicBezTo>
                  <a:cubicBezTo>
                    <a:pt x="936" y="493"/>
                    <a:pt x="840" y="398"/>
                    <a:pt x="769" y="303"/>
                  </a:cubicBezTo>
                  <a:lnTo>
                    <a:pt x="697" y="255"/>
                  </a:lnTo>
                  <a:cubicBezTo>
                    <a:pt x="674" y="208"/>
                    <a:pt x="626" y="184"/>
                    <a:pt x="602" y="136"/>
                  </a:cubicBezTo>
                  <a:cubicBezTo>
                    <a:pt x="534" y="43"/>
                    <a:pt x="436" y="1"/>
                    <a:pt x="3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7"/>
            <p:cNvSpPr/>
            <p:nvPr/>
          </p:nvSpPr>
          <p:spPr>
            <a:xfrm rot="10780494" flipH="1">
              <a:off x="6471859" y="1372524"/>
              <a:ext cx="109434" cy="103290"/>
            </a:xfrm>
            <a:custGeom>
              <a:avLst/>
              <a:gdLst/>
              <a:ahLst/>
              <a:cxnLst/>
              <a:rect l="l" t="t" r="r" b="b"/>
              <a:pathLst>
                <a:path w="1896" h="1718" extrusionOk="0">
                  <a:moveTo>
                    <a:pt x="1408" y="0"/>
                  </a:moveTo>
                  <a:cubicBezTo>
                    <a:pt x="1356" y="0"/>
                    <a:pt x="1303" y="8"/>
                    <a:pt x="1253" y="23"/>
                  </a:cubicBezTo>
                  <a:cubicBezTo>
                    <a:pt x="1158" y="47"/>
                    <a:pt x="1086" y="94"/>
                    <a:pt x="1015" y="142"/>
                  </a:cubicBezTo>
                  <a:lnTo>
                    <a:pt x="896" y="237"/>
                  </a:lnTo>
                  <a:cubicBezTo>
                    <a:pt x="800" y="332"/>
                    <a:pt x="705" y="428"/>
                    <a:pt x="610" y="547"/>
                  </a:cubicBezTo>
                  <a:cubicBezTo>
                    <a:pt x="539" y="618"/>
                    <a:pt x="467" y="690"/>
                    <a:pt x="419" y="785"/>
                  </a:cubicBezTo>
                  <a:cubicBezTo>
                    <a:pt x="348" y="880"/>
                    <a:pt x="300" y="951"/>
                    <a:pt x="229" y="1047"/>
                  </a:cubicBezTo>
                  <a:cubicBezTo>
                    <a:pt x="0" y="1352"/>
                    <a:pt x="244" y="1717"/>
                    <a:pt x="546" y="1717"/>
                  </a:cubicBezTo>
                  <a:cubicBezTo>
                    <a:pt x="621" y="1717"/>
                    <a:pt x="700" y="1694"/>
                    <a:pt x="777" y="1642"/>
                  </a:cubicBezTo>
                  <a:lnTo>
                    <a:pt x="1039" y="1452"/>
                  </a:lnTo>
                  <a:cubicBezTo>
                    <a:pt x="1134" y="1404"/>
                    <a:pt x="1205" y="1333"/>
                    <a:pt x="1277" y="1261"/>
                  </a:cubicBezTo>
                  <a:cubicBezTo>
                    <a:pt x="1396" y="1166"/>
                    <a:pt x="1491" y="1071"/>
                    <a:pt x="1586" y="975"/>
                  </a:cubicBezTo>
                  <a:cubicBezTo>
                    <a:pt x="1610" y="928"/>
                    <a:pt x="1658" y="904"/>
                    <a:pt x="1682" y="856"/>
                  </a:cubicBezTo>
                  <a:cubicBezTo>
                    <a:pt x="1729" y="785"/>
                    <a:pt x="1777" y="713"/>
                    <a:pt x="1824" y="618"/>
                  </a:cubicBezTo>
                  <a:cubicBezTo>
                    <a:pt x="1896" y="451"/>
                    <a:pt x="1848" y="261"/>
                    <a:pt x="1729" y="142"/>
                  </a:cubicBezTo>
                  <a:cubicBezTo>
                    <a:pt x="1646" y="42"/>
                    <a:pt x="1528" y="0"/>
                    <a:pt x="1408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7"/>
            <p:cNvSpPr/>
            <p:nvPr/>
          </p:nvSpPr>
          <p:spPr>
            <a:xfrm rot="10780494" flipH="1">
              <a:off x="6196777" y="2719804"/>
              <a:ext cx="67415" cy="141288"/>
            </a:xfrm>
            <a:custGeom>
              <a:avLst/>
              <a:gdLst/>
              <a:ahLst/>
              <a:cxnLst/>
              <a:rect l="l" t="t" r="r" b="b"/>
              <a:pathLst>
                <a:path w="1168" h="2350" extrusionOk="0">
                  <a:moveTo>
                    <a:pt x="551" y="0"/>
                  </a:moveTo>
                  <a:cubicBezTo>
                    <a:pt x="516" y="0"/>
                    <a:pt x="483" y="6"/>
                    <a:pt x="453" y="16"/>
                  </a:cubicBezTo>
                  <a:cubicBezTo>
                    <a:pt x="334" y="16"/>
                    <a:pt x="263" y="87"/>
                    <a:pt x="191" y="159"/>
                  </a:cubicBezTo>
                  <a:cubicBezTo>
                    <a:pt x="167" y="230"/>
                    <a:pt x="120" y="325"/>
                    <a:pt x="96" y="397"/>
                  </a:cubicBezTo>
                  <a:cubicBezTo>
                    <a:pt x="72" y="444"/>
                    <a:pt x="72" y="516"/>
                    <a:pt x="72" y="564"/>
                  </a:cubicBezTo>
                  <a:cubicBezTo>
                    <a:pt x="24" y="730"/>
                    <a:pt x="24" y="873"/>
                    <a:pt x="1" y="1040"/>
                  </a:cubicBezTo>
                  <a:cubicBezTo>
                    <a:pt x="1" y="1159"/>
                    <a:pt x="1" y="1278"/>
                    <a:pt x="24" y="1397"/>
                  </a:cubicBezTo>
                  <a:cubicBezTo>
                    <a:pt x="48" y="1516"/>
                    <a:pt x="24" y="1635"/>
                    <a:pt x="48" y="1754"/>
                  </a:cubicBezTo>
                  <a:cubicBezTo>
                    <a:pt x="72" y="2016"/>
                    <a:pt x="215" y="2231"/>
                    <a:pt x="453" y="2326"/>
                  </a:cubicBezTo>
                  <a:cubicBezTo>
                    <a:pt x="495" y="2342"/>
                    <a:pt x="540" y="2349"/>
                    <a:pt x="584" y="2349"/>
                  </a:cubicBezTo>
                  <a:cubicBezTo>
                    <a:pt x="741" y="2349"/>
                    <a:pt x="898" y="2255"/>
                    <a:pt x="953" y="2088"/>
                  </a:cubicBezTo>
                  <a:cubicBezTo>
                    <a:pt x="977" y="1992"/>
                    <a:pt x="1001" y="1873"/>
                    <a:pt x="1025" y="1778"/>
                  </a:cubicBezTo>
                  <a:cubicBezTo>
                    <a:pt x="1072" y="1659"/>
                    <a:pt x="1096" y="1564"/>
                    <a:pt x="1120" y="1445"/>
                  </a:cubicBezTo>
                  <a:cubicBezTo>
                    <a:pt x="1144" y="1302"/>
                    <a:pt x="1144" y="1135"/>
                    <a:pt x="1168" y="992"/>
                  </a:cubicBezTo>
                  <a:cubicBezTo>
                    <a:pt x="1168" y="921"/>
                    <a:pt x="1168" y="873"/>
                    <a:pt x="1168" y="802"/>
                  </a:cubicBezTo>
                  <a:cubicBezTo>
                    <a:pt x="1144" y="706"/>
                    <a:pt x="1144" y="611"/>
                    <a:pt x="1120" y="516"/>
                  </a:cubicBezTo>
                  <a:cubicBezTo>
                    <a:pt x="1048" y="302"/>
                    <a:pt x="906" y="111"/>
                    <a:pt x="691" y="40"/>
                  </a:cubicBezTo>
                  <a:cubicBezTo>
                    <a:pt x="649" y="12"/>
                    <a:pt x="599" y="0"/>
                    <a:pt x="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7"/>
            <p:cNvSpPr/>
            <p:nvPr/>
          </p:nvSpPr>
          <p:spPr>
            <a:xfrm rot="10780494" flipH="1">
              <a:off x="7113536" y="2322125"/>
              <a:ext cx="105913" cy="100705"/>
            </a:xfrm>
            <a:custGeom>
              <a:avLst/>
              <a:gdLst/>
              <a:ahLst/>
              <a:cxnLst/>
              <a:rect l="l" t="t" r="r" b="b"/>
              <a:pathLst>
                <a:path w="1835" h="1675" extrusionOk="0">
                  <a:moveTo>
                    <a:pt x="384" y="1"/>
                  </a:moveTo>
                  <a:cubicBezTo>
                    <a:pt x="265" y="1"/>
                    <a:pt x="152" y="54"/>
                    <a:pt x="72" y="173"/>
                  </a:cubicBezTo>
                  <a:cubicBezTo>
                    <a:pt x="48" y="221"/>
                    <a:pt x="25" y="293"/>
                    <a:pt x="25" y="340"/>
                  </a:cubicBezTo>
                  <a:cubicBezTo>
                    <a:pt x="1" y="435"/>
                    <a:pt x="25" y="507"/>
                    <a:pt x="96" y="578"/>
                  </a:cubicBezTo>
                  <a:lnTo>
                    <a:pt x="144" y="650"/>
                  </a:lnTo>
                  <a:cubicBezTo>
                    <a:pt x="144" y="650"/>
                    <a:pt x="144" y="674"/>
                    <a:pt x="144" y="674"/>
                  </a:cubicBezTo>
                  <a:cubicBezTo>
                    <a:pt x="191" y="721"/>
                    <a:pt x="215" y="745"/>
                    <a:pt x="263" y="793"/>
                  </a:cubicBezTo>
                  <a:lnTo>
                    <a:pt x="287" y="816"/>
                  </a:lnTo>
                  <a:cubicBezTo>
                    <a:pt x="358" y="912"/>
                    <a:pt x="453" y="1007"/>
                    <a:pt x="549" y="1102"/>
                  </a:cubicBezTo>
                  <a:cubicBezTo>
                    <a:pt x="587" y="1141"/>
                    <a:pt x="626" y="1179"/>
                    <a:pt x="668" y="1221"/>
                  </a:cubicBezTo>
                  <a:lnTo>
                    <a:pt x="668" y="1221"/>
                  </a:lnTo>
                  <a:lnTo>
                    <a:pt x="858" y="1436"/>
                  </a:lnTo>
                  <a:cubicBezTo>
                    <a:pt x="906" y="1459"/>
                    <a:pt x="953" y="1483"/>
                    <a:pt x="1025" y="1507"/>
                  </a:cubicBezTo>
                  <a:lnTo>
                    <a:pt x="1049" y="1531"/>
                  </a:lnTo>
                  <a:cubicBezTo>
                    <a:pt x="1120" y="1578"/>
                    <a:pt x="1192" y="1626"/>
                    <a:pt x="1287" y="1650"/>
                  </a:cubicBezTo>
                  <a:lnTo>
                    <a:pt x="1334" y="1650"/>
                  </a:lnTo>
                  <a:cubicBezTo>
                    <a:pt x="1377" y="1667"/>
                    <a:pt x="1421" y="1675"/>
                    <a:pt x="1464" y="1675"/>
                  </a:cubicBezTo>
                  <a:cubicBezTo>
                    <a:pt x="1658" y="1675"/>
                    <a:pt x="1830" y="1512"/>
                    <a:pt x="1811" y="1317"/>
                  </a:cubicBezTo>
                  <a:cubicBezTo>
                    <a:pt x="1811" y="1317"/>
                    <a:pt x="1811" y="1293"/>
                    <a:pt x="1811" y="1293"/>
                  </a:cubicBezTo>
                  <a:cubicBezTo>
                    <a:pt x="1811" y="1269"/>
                    <a:pt x="1811" y="1269"/>
                    <a:pt x="1811" y="1245"/>
                  </a:cubicBezTo>
                  <a:cubicBezTo>
                    <a:pt x="1835" y="1150"/>
                    <a:pt x="1835" y="1055"/>
                    <a:pt x="1787" y="959"/>
                  </a:cubicBezTo>
                  <a:cubicBezTo>
                    <a:pt x="1787" y="936"/>
                    <a:pt x="1763" y="912"/>
                    <a:pt x="1739" y="864"/>
                  </a:cubicBezTo>
                  <a:cubicBezTo>
                    <a:pt x="1739" y="793"/>
                    <a:pt x="1692" y="721"/>
                    <a:pt x="1644" y="650"/>
                  </a:cubicBezTo>
                  <a:cubicBezTo>
                    <a:pt x="1596" y="578"/>
                    <a:pt x="1549" y="531"/>
                    <a:pt x="1477" y="483"/>
                  </a:cubicBezTo>
                  <a:cubicBezTo>
                    <a:pt x="1430" y="435"/>
                    <a:pt x="1382" y="388"/>
                    <a:pt x="1334" y="340"/>
                  </a:cubicBezTo>
                  <a:cubicBezTo>
                    <a:pt x="1239" y="269"/>
                    <a:pt x="1144" y="221"/>
                    <a:pt x="1049" y="173"/>
                  </a:cubicBezTo>
                  <a:cubicBezTo>
                    <a:pt x="1001" y="126"/>
                    <a:pt x="930" y="102"/>
                    <a:pt x="858" y="102"/>
                  </a:cubicBezTo>
                  <a:cubicBezTo>
                    <a:pt x="739" y="54"/>
                    <a:pt x="620" y="7"/>
                    <a:pt x="501" y="7"/>
                  </a:cubicBezTo>
                  <a:lnTo>
                    <a:pt x="453" y="7"/>
                  </a:lnTo>
                  <a:cubicBezTo>
                    <a:pt x="430" y="3"/>
                    <a:pt x="407" y="1"/>
                    <a:pt x="3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7"/>
            <p:cNvSpPr/>
            <p:nvPr/>
          </p:nvSpPr>
          <p:spPr>
            <a:xfrm rot="10780494" flipH="1">
              <a:off x="7044132" y="1302823"/>
              <a:ext cx="82537" cy="79482"/>
            </a:xfrm>
            <a:custGeom>
              <a:avLst/>
              <a:gdLst/>
              <a:ahLst/>
              <a:cxnLst/>
              <a:rect l="l" t="t" r="r" b="b"/>
              <a:pathLst>
                <a:path w="1430" h="1322" extrusionOk="0">
                  <a:moveTo>
                    <a:pt x="1008" y="1"/>
                  </a:moveTo>
                  <a:cubicBezTo>
                    <a:pt x="995" y="1"/>
                    <a:pt x="985" y="4"/>
                    <a:pt x="977" y="12"/>
                  </a:cubicBezTo>
                  <a:cubicBezTo>
                    <a:pt x="956" y="5"/>
                    <a:pt x="935" y="2"/>
                    <a:pt x="914" y="2"/>
                  </a:cubicBezTo>
                  <a:cubicBezTo>
                    <a:pt x="863" y="2"/>
                    <a:pt x="813" y="19"/>
                    <a:pt x="762" y="35"/>
                  </a:cubicBezTo>
                  <a:cubicBezTo>
                    <a:pt x="691" y="59"/>
                    <a:pt x="596" y="107"/>
                    <a:pt x="524" y="178"/>
                  </a:cubicBezTo>
                  <a:lnTo>
                    <a:pt x="477" y="226"/>
                  </a:lnTo>
                  <a:cubicBezTo>
                    <a:pt x="405" y="250"/>
                    <a:pt x="381" y="297"/>
                    <a:pt x="334" y="345"/>
                  </a:cubicBezTo>
                  <a:lnTo>
                    <a:pt x="215" y="464"/>
                  </a:lnTo>
                  <a:cubicBezTo>
                    <a:pt x="167" y="488"/>
                    <a:pt x="143" y="535"/>
                    <a:pt x="119" y="583"/>
                  </a:cubicBezTo>
                  <a:lnTo>
                    <a:pt x="48" y="678"/>
                  </a:lnTo>
                  <a:cubicBezTo>
                    <a:pt x="24" y="726"/>
                    <a:pt x="0" y="797"/>
                    <a:pt x="24" y="845"/>
                  </a:cubicBezTo>
                  <a:cubicBezTo>
                    <a:pt x="0" y="893"/>
                    <a:pt x="0" y="940"/>
                    <a:pt x="24" y="964"/>
                  </a:cubicBezTo>
                  <a:cubicBezTo>
                    <a:pt x="24" y="1036"/>
                    <a:pt x="48" y="1083"/>
                    <a:pt x="96" y="1131"/>
                  </a:cubicBezTo>
                  <a:cubicBezTo>
                    <a:pt x="143" y="1202"/>
                    <a:pt x="191" y="1250"/>
                    <a:pt x="262" y="1274"/>
                  </a:cubicBezTo>
                  <a:cubicBezTo>
                    <a:pt x="310" y="1298"/>
                    <a:pt x="381" y="1321"/>
                    <a:pt x="429" y="1321"/>
                  </a:cubicBezTo>
                  <a:cubicBezTo>
                    <a:pt x="500" y="1321"/>
                    <a:pt x="548" y="1321"/>
                    <a:pt x="596" y="1298"/>
                  </a:cubicBezTo>
                  <a:cubicBezTo>
                    <a:pt x="691" y="1250"/>
                    <a:pt x="786" y="1226"/>
                    <a:pt x="858" y="1178"/>
                  </a:cubicBezTo>
                  <a:lnTo>
                    <a:pt x="977" y="1083"/>
                  </a:lnTo>
                  <a:cubicBezTo>
                    <a:pt x="1024" y="1059"/>
                    <a:pt x="1024" y="1059"/>
                    <a:pt x="1048" y="1036"/>
                  </a:cubicBezTo>
                  <a:lnTo>
                    <a:pt x="1310" y="797"/>
                  </a:lnTo>
                  <a:cubicBezTo>
                    <a:pt x="1334" y="774"/>
                    <a:pt x="1358" y="726"/>
                    <a:pt x="1382" y="702"/>
                  </a:cubicBezTo>
                  <a:lnTo>
                    <a:pt x="1405" y="559"/>
                  </a:lnTo>
                  <a:lnTo>
                    <a:pt x="1405" y="440"/>
                  </a:lnTo>
                  <a:cubicBezTo>
                    <a:pt x="1429" y="393"/>
                    <a:pt x="1405" y="345"/>
                    <a:pt x="1405" y="321"/>
                  </a:cubicBezTo>
                  <a:cubicBezTo>
                    <a:pt x="1382" y="250"/>
                    <a:pt x="1358" y="202"/>
                    <a:pt x="1310" y="154"/>
                  </a:cubicBezTo>
                  <a:cubicBezTo>
                    <a:pt x="1286" y="131"/>
                    <a:pt x="1239" y="83"/>
                    <a:pt x="1215" y="83"/>
                  </a:cubicBezTo>
                  <a:cubicBezTo>
                    <a:pt x="1167" y="59"/>
                    <a:pt x="1143" y="35"/>
                    <a:pt x="1096" y="12"/>
                  </a:cubicBezTo>
                  <a:cubicBezTo>
                    <a:pt x="1064" y="12"/>
                    <a:pt x="1032" y="1"/>
                    <a:pt x="1008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7"/>
            <p:cNvSpPr/>
            <p:nvPr/>
          </p:nvSpPr>
          <p:spPr>
            <a:xfrm rot="10780494" flipH="1">
              <a:off x="6283245" y="3961557"/>
              <a:ext cx="45424" cy="60183"/>
            </a:xfrm>
            <a:custGeom>
              <a:avLst/>
              <a:gdLst/>
              <a:ahLst/>
              <a:cxnLst/>
              <a:rect l="l" t="t" r="r" b="b"/>
              <a:pathLst>
                <a:path w="787" h="1001" extrusionOk="0">
                  <a:moveTo>
                    <a:pt x="562" y="0"/>
                  </a:moveTo>
                  <a:cubicBezTo>
                    <a:pt x="551" y="0"/>
                    <a:pt x="539" y="3"/>
                    <a:pt x="525" y="10"/>
                  </a:cubicBezTo>
                  <a:cubicBezTo>
                    <a:pt x="477" y="10"/>
                    <a:pt x="406" y="10"/>
                    <a:pt x="358" y="58"/>
                  </a:cubicBezTo>
                  <a:cubicBezTo>
                    <a:pt x="334" y="81"/>
                    <a:pt x="310" y="105"/>
                    <a:pt x="287" y="153"/>
                  </a:cubicBezTo>
                  <a:cubicBezTo>
                    <a:pt x="263" y="177"/>
                    <a:pt x="239" y="224"/>
                    <a:pt x="191" y="272"/>
                  </a:cubicBezTo>
                  <a:cubicBezTo>
                    <a:pt x="144" y="367"/>
                    <a:pt x="72" y="462"/>
                    <a:pt x="25" y="558"/>
                  </a:cubicBezTo>
                  <a:cubicBezTo>
                    <a:pt x="1" y="605"/>
                    <a:pt x="1" y="629"/>
                    <a:pt x="1" y="677"/>
                  </a:cubicBezTo>
                  <a:cubicBezTo>
                    <a:pt x="1" y="724"/>
                    <a:pt x="1" y="748"/>
                    <a:pt x="25" y="796"/>
                  </a:cubicBezTo>
                  <a:cubicBezTo>
                    <a:pt x="62" y="929"/>
                    <a:pt x="191" y="1001"/>
                    <a:pt x="314" y="1001"/>
                  </a:cubicBezTo>
                  <a:cubicBezTo>
                    <a:pt x="345" y="1001"/>
                    <a:pt x="376" y="996"/>
                    <a:pt x="406" y="986"/>
                  </a:cubicBezTo>
                  <a:cubicBezTo>
                    <a:pt x="477" y="939"/>
                    <a:pt x="548" y="891"/>
                    <a:pt x="572" y="820"/>
                  </a:cubicBezTo>
                  <a:cubicBezTo>
                    <a:pt x="620" y="724"/>
                    <a:pt x="668" y="653"/>
                    <a:pt x="715" y="558"/>
                  </a:cubicBezTo>
                  <a:lnTo>
                    <a:pt x="763" y="439"/>
                  </a:lnTo>
                  <a:cubicBezTo>
                    <a:pt x="787" y="367"/>
                    <a:pt x="787" y="296"/>
                    <a:pt x="787" y="248"/>
                  </a:cubicBezTo>
                  <a:cubicBezTo>
                    <a:pt x="787" y="177"/>
                    <a:pt x="763" y="129"/>
                    <a:pt x="739" y="105"/>
                  </a:cubicBezTo>
                  <a:cubicBezTo>
                    <a:pt x="715" y="58"/>
                    <a:pt x="691" y="34"/>
                    <a:pt x="644" y="34"/>
                  </a:cubicBezTo>
                  <a:cubicBezTo>
                    <a:pt x="610" y="17"/>
                    <a:pt x="588" y="0"/>
                    <a:pt x="5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7"/>
            <p:cNvSpPr/>
            <p:nvPr/>
          </p:nvSpPr>
          <p:spPr>
            <a:xfrm rot="10780494" flipH="1">
              <a:off x="8244477" y="1929722"/>
              <a:ext cx="92176" cy="78460"/>
            </a:xfrm>
            <a:custGeom>
              <a:avLst/>
              <a:gdLst/>
              <a:ahLst/>
              <a:cxnLst/>
              <a:rect l="l" t="t" r="r" b="b"/>
              <a:pathLst>
                <a:path w="1597" h="1305" extrusionOk="0">
                  <a:moveTo>
                    <a:pt x="477" y="1"/>
                  </a:moveTo>
                  <a:cubicBezTo>
                    <a:pt x="215" y="1"/>
                    <a:pt x="1" y="239"/>
                    <a:pt x="25" y="525"/>
                  </a:cubicBezTo>
                  <a:cubicBezTo>
                    <a:pt x="25" y="620"/>
                    <a:pt x="49" y="691"/>
                    <a:pt x="96" y="763"/>
                  </a:cubicBezTo>
                  <a:cubicBezTo>
                    <a:pt x="144" y="810"/>
                    <a:pt x="168" y="834"/>
                    <a:pt x="215" y="882"/>
                  </a:cubicBezTo>
                  <a:lnTo>
                    <a:pt x="263" y="929"/>
                  </a:lnTo>
                  <a:lnTo>
                    <a:pt x="311" y="977"/>
                  </a:lnTo>
                  <a:lnTo>
                    <a:pt x="382" y="1001"/>
                  </a:lnTo>
                  <a:lnTo>
                    <a:pt x="430" y="1048"/>
                  </a:lnTo>
                  <a:cubicBezTo>
                    <a:pt x="472" y="1077"/>
                    <a:pt x="506" y="1105"/>
                    <a:pt x="542" y="1128"/>
                  </a:cubicBezTo>
                  <a:lnTo>
                    <a:pt x="542" y="1128"/>
                  </a:lnTo>
                  <a:lnTo>
                    <a:pt x="477" y="1096"/>
                  </a:lnTo>
                  <a:lnTo>
                    <a:pt x="549" y="1144"/>
                  </a:lnTo>
                  <a:lnTo>
                    <a:pt x="567" y="1144"/>
                  </a:lnTo>
                  <a:cubicBezTo>
                    <a:pt x="571" y="1146"/>
                    <a:pt x="575" y="1148"/>
                    <a:pt x="579" y="1150"/>
                  </a:cubicBezTo>
                  <a:lnTo>
                    <a:pt x="579" y="1150"/>
                  </a:lnTo>
                  <a:cubicBezTo>
                    <a:pt x="625" y="1194"/>
                    <a:pt x="670" y="1216"/>
                    <a:pt x="715" y="1239"/>
                  </a:cubicBezTo>
                  <a:cubicBezTo>
                    <a:pt x="763" y="1263"/>
                    <a:pt x="834" y="1287"/>
                    <a:pt x="882" y="1287"/>
                  </a:cubicBezTo>
                  <a:lnTo>
                    <a:pt x="930" y="1287"/>
                  </a:lnTo>
                  <a:cubicBezTo>
                    <a:pt x="965" y="1299"/>
                    <a:pt x="995" y="1304"/>
                    <a:pt x="1025" y="1304"/>
                  </a:cubicBezTo>
                  <a:cubicBezTo>
                    <a:pt x="1055" y="1304"/>
                    <a:pt x="1085" y="1299"/>
                    <a:pt x="1120" y="1287"/>
                  </a:cubicBezTo>
                  <a:lnTo>
                    <a:pt x="1168" y="1287"/>
                  </a:lnTo>
                  <a:cubicBezTo>
                    <a:pt x="1215" y="1287"/>
                    <a:pt x="1287" y="1263"/>
                    <a:pt x="1335" y="1239"/>
                  </a:cubicBezTo>
                  <a:cubicBezTo>
                    <a:pt x="1382" y="1215"/>
                    <a:pt x="1430" y="1168"/>
                    <a:pt x="1477" y="1120"/>
                  </a:cubicBezTo>
                  <a:lnTo>
                    <a:pt x="1549" y="1025"/>
                  </a:lnTo>
                  <a:cubicBezTo>
                    <a:pt x="1573" y="953"/>
                    <a:pt x="1597" y="858"/>
                    <a:pt x="1573" y="787"/>
                  </a:cubicBezTo>
                  <a:lnTo>
                    <a:pt x="1573" y="715"/>
                  </a:lnTo>
                  <a:lnTo>
                    <a:pt x="1525" y="572"/>
                  </a:lnTo>
                  <a:cubicBezTo>
                    <a:pt x="1525" y="548"/>
                    <a:pt x="1501" y="525"/>
                    <a:pt x="1501" y="501"/>
                  </a:cubicBezTo>
                  <a:cubicBezTo>
                    <a:pt x="1477" y="477"/>
                    <a:pt x="1477" y="453"/>
                    <a:pt x="1454" y="429"/>
                  </a:cubicBezTo>
                  <a:lnTo>
                    <a:pt x="1454" y="405"/>
                  </a:lnTo>
                  <a:cubicBezTo>
                    <a:pt x="1430" y="382"/>
                    <a:pt x="1406" y="358"/>
                    <a:pt x="1382" y="334"/>
                  </a:cubicBezTo>
                  <a:cubicBezTo>
                    <a:pt x="1311" y="239"/>
                    <a:pt x="1335" y="263"/>
                    <a:pt x="1192" y="191"/>
                  </a:cubicBezTo>
                  <a:lnTo>
                    <a:pt x="1144" y="144"/>
                  </a:lnTo>
                  <a:cubicBezTo>
                    <a:pt x="1096" y="120"/>
                    <a:pt x="1073" y="120"/>
                    <a:pt x="1025" y="96"/>
                  </a:cubicBezTo>
                  <a:lnTo>
                    <a:pt x="930" y="72"/>
                  </a:lnTo>
                  <a:cubicBezTo>
                    <a:pt x="858" y="24"/>
                    <a:pt x="787" y="24"/>
                    <a:pt x="715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7"/>
            <p:cNvSpPr/>
            <p:nvPr/>
          </p:nvSpPr>
          <p:spPr>
            <a:xfrm rot="10780494" flipH="1">
              <a:off x="7040699" y="1969010"/>
              <a:ext cx="89406" cy="89342"/>
            </a:xfrm>
            <a:custGeom>
              <a:avLst/>
              <a:gdLst/>
              <a:ahLst/>
              <a:cxnLst/>
              <a:rect l="l" t="t" r="r" b="b"/>
              <a:pathLst>
                <a:path w="1549" h="1486" extrusionOk="0">
                  <a:moveTo>
                    <a:pt x="1078" y="1"/>
                  </a:moveTo>
                  <a:cubicBezTo>
                    <a:pt x="1045" y="1"/>
                    <a:pt x="1011" y="4"/>
                    <a:pt x="977" y="9"/>
                  </a:cubicBezTo>
                  <a:lnTo>
                    <a:pt x="906" y="9"/>
                  </a:lnTo>
                  <a:cubicBezTo>
                    <a:pt x="858" y="9"/>
                    <a:pt x="810" y="33"/>
                    <a:pt x="763" y="57"/>
                  </a:cubicBezTo>
                  <a:cubicBezTo>
                    <a:pt x="715" y="81"/>
                    <a:pt x="668" y="128"/>
                    <a:pt x="620" y="176"/>
                  </a:cubicBezTo>
                  <a:cubicBezTo>
                    <a:pt x="572" y="224"/>
                    <a:pt x="525" y="271"/>
                    <a:pt x="477" y="343"/>
                  </a:cubicBezTo>
                  <a:lnTo>
                    <a:pt x="358" y="462"/>
                  </a:lnTo>
                  <a:cubicBezTo>
                    <a:pt x="263" y="557"/>
                    <a:pt x="191" y="629"/>
                    <a:pt x="96" y="724"/>
                  </a:cubicBezTo>
                  <a:lnTo>
                    <a:pt x="48" y="819"/>
                  </a:lnTo>
                  <a:cubicBezTo>
                    <a:pt x="1" y="867"/>
                    <a:pt x="1" y="938"/>
                    <a:pt x="1" y="986"/>
                  </a:cubicBezTo>
                  <a:cubicBezTo>
                    <a:pt x="1" y="1033"/>
                    <a:pt x="1" y="1081"/>
                    <a:pt x="1" y="1129"/>
                  </a:cubicBezTo>
                  <a:cubicBezTo>
                    <a:pt x="1" y="1176"/>
                    <a:pt x="25" y="1248"/>
                    <a:pt x="72" y="1295"/>
                  </a:cubicBezTo>
                  <a:cubicBezTo>
                    <a:pt x="120" y="1343"/>
                    <a:pt x="191" y="1391"/>
                    <a:pt x="263" y="1438"/>
                  </a:cubicBezTo>
                  <a:cubicBezTo>
                    <a:pt x="310" y="1462"/>
                    <a:pt x="382" y="1486"/>
                    <a:pt x="429" y="1486"/>
                  </a:cubicBezTo>
                  <a:cubicBezTo>
                    <a:pt x="501" y="1486"/>
                    <a:pt x="572" y="1486"/>
                    <a:pt x="620" y="1462"/>
                  </a:cubicBezTo>
                  <a:cubicBezTo>
                    <a:pt x="763" y="1391"/>
                    <a:pt x="929" y="1319"/>
                    <a:pt x="1049" y="1224"/>
                  </a:cubicBezTo>
                  <a:cubicBezTo>
                    <a:pt x="1120" y="1176"/>
                    <a:pt x="1168" y="1153"/>
                    <a:pt x="1215" y="1105"/>
                  </a:cubicBezTo>
                  <a:cubicBezTo>
                    <a:pt x="1263" y="1057"/>
                    <a:pt x="1310" y="1010"/>
                    <a:pt x="1358" y="938"/>
                  </a:cubicBezTo>
                  <a:lnTo>
                    <a:pt x="1430" y="867"/>
                  </a:lnTo>
                  <a:cubicBezTo>
                    <a:pt x="1477" y="795"/>
                    <a:pt x="1525" y="700"/>
                    <a:pt x="1525" y="629"/>
                  </a:cubicBezTo>
                  <a:cubicBezTo>
                    <a:pt x="1549" y="557"/>
                    <a:pt x="1549" y="510"/>
                    <a:pt x="1525" y="462"/>
                  </a:cubicBezTo>
                  <a:cubicBezTo>
                    <a:pt x="1525" y="319"/>
                    <a:pt x="1477" y="200"/>
                    <a:pt x="1382" y="105"/>
                  </a:cubicBezTo>
                  <a:cubicBezTo>
                    <a:pt x="1291" y="32"/>
                    <a:pt x="1186" y="1"/>
                    <a:pt x="1078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7"/>
            <p:cNvSpPr/>
            <p:nvPr/>
          </p:nvSpPr>
          <p:spPr>
            <a:xfrm rot="10780494" flipH="1">
              <a:off x="6672356" y="2542738"/>
              <a:ext cx="70128" cy="88500"/>
            </a:xfrm>
            <a:custGeom>
              <a:avLst/>
              <a:gdLst/>
              <a:ahLst/>
              <a:cxnLst/>
              <a:rect l="l" t="t" r="r" b="b"/>
              <a:pathLst>
                <a:path w="1215" h="1472" extrusionOk="0">
                  <a:moveTo>
                    <a:pt x="381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43" y="72"/>
                    <a:pt x="72" y="143"/>
                    <a:pt x="24" y="239"/>
                  </a:cubicBezTo>
                  <a:cubicBezTo>
                    <a:pt x="0" y="334"/>
                    <a:pt x="0" y="453"/>
                    <a:pt x="24" y="548"/>
                  </a:cubicBezTo>
                  <a:cubicBezTo>
                    <a:pt x="72" y="667"/>
                    <a:pt x="119" y="786"/>
                    <a:pt x="191" y="905"/>
                  </a:cubicBezTo>
                  <a:cubicBezTo>
                    <a:pt x="215" y="977"/>
                    <a:pt x="262" y="1072"/>
                    <a:pt x="310" y="1144"/>
                  </a:cubicBezTo>
                  <a:lnTo>
                    <a:pt x="381" y="1263"/>
                  </a:lnTo>
                  <a:cubicBezTo>
                    <a:pt x="477" y="1358"/>
                    <a:pt x="572" y="1429"/>
                    <a:pt x="691" y="1453"/>
                  </a:cubicBezTo>
                  <a:cubicBezTo>
                    <a:pt x="715" y="1465"/>
                    <a:pt x="745" y="1471"/>
                    <a:pt x="774" y="1471"/>
                  </a:cubicBezTo>
                  <a:cubicBezTo>
                    <a:pt x="804" y="1471"/>
                    <a:pt x="834" y="1465"/>
                    <a:pt x="858" y="1453"/>
                  </a:cubicBezTo>
                  <a:cubicBezTo>
                    <a:pt x="929" y="1453"/>
                    <a:pt x="977" y="1429"/>
                    <a:pt x="1024" y="1382"/>
                  </a:cubicBezTo>
                  <a:lnTo>
                    <a:pt x="1096" y="1310"/>
                  </a:lnTo>
                  <a:cubicBezTo>
                    <a:pt x="1167" y="1239"/>
                    <a:pt x="1191" y="1167"/>
                    <a:pt x="1191" y="1096"/>
                  </a:cubicBezTo>
                  <a:cubicBezTo>
                    <a:pt x="1215" y="1048"/>
                    <a:pt x="1215" y="1025"/>
                    <a:pt x="1191" y="977"/>
                  </a:cubicBezTo>
                  <a:cubicBezTo>
                    <a:pt x="1191" y="882"/>
                    <a:pt x="1167" y="810"/>
                    <a:pt x="1120" y="739"/>
                  </a:cubicBezTo>
                  <a:cubicBezTo>
                    <a:pt x="1120" y="739"/>
                    <a:pt x="1072" y="643"/>
                    <a:pt x="1048" y="596"/>
                  </a:cubicBezTo>
                  <a:cubicBezTo>
                    <a:pt x="1024" y="572"/>
                    <a:pt x="977" y="501"/>
                    <a:pt x="953" y="453"/>
                  </a:cubicBezTo>
                  <a:cubicBezTo>
                    <a:pt x="882" y="358"/>
                    <a:pt x="810" y="262"/>
                    <a:pt x="739" y="167"/>
                  </a:cubicBezTo>
                  <a:cubicBezTo>
                    <a:pt x="715" y="120"/>
                    <a:pt x="667" y="72"/>
                    <a:pt x="620" y="48"/>
                  </a:cubicBezTo>
                  <a:cubicBezTo>
                    <a:pt x="596" y="24"/>
                    <a:pt x="524" y="0"/>
                    <a:pt x="477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7"/>
            <p:cNvSpPr/>
            <p:nvPr/>
          </p:nvSpPr>
          <p:spPr>
            <a:xfrm rot="10780494" flipH="1">
              <a:off x="7632009" y="3888677"/>
              <a:ext cx="92119" cy="99382"/>
            </a:xfrm>
            <a:custGeom>
              <a:avLst/>
              <a:gdLst/>
              <a:ahLst/>
              <a:cxnLst/>
              <a:rect l="l" t="t" r="r" b="b"/>
              <a:pathLst>
                <a:path w="1596" h="1653" extrusionOk="0">
                  <a:moveTo>
                    <a:pt x="1048" y="0"/>
                  </a:moveTo>
                  <a:cubicBezTo>
                    <a:pt x="977" y="24"/>
                    <a:pt x="929" y="48"/>
                    <a:pt x="881" y="72"/>
                  </a:cubicBezTo>
                  <a:lnTo>
                    <a:pt x="786" y="143"/>
                  </a:lnTo>
                  <a:cubicBezTo>
                    <a:pt x="738" y="167"/>
                    <a:pt x="715" y="191"/>
                    <a:pt x="691" y="214"/>
                  </a:cubicBezTo>
                  <a:cubicBezTo>
                    <a:pt x="572" y="286"/>
                    <a:pt x="500" y="381"/>
                    <a:pt x="429" y="476"/>
                  </a:cubicBezTo>
                  <a:cubicBezTo>
                    <a:pt x="310" y="619"/>
                    <a:pt x="215" y="786"/>
                    <a:pt x="119" y="929"/>
                  </a:cubicBezTo>
                  <a:cubicBezTo>
                    <a:pt x="72" y="953"/>
                    <a:pt x="48" y="1000"/>
                    <a:pt x="48" y="1072"/>
                  </a:cubicBezTo>
                  <a:cubicBezTo>
                    <a:pt x="24" y="1119"/>
                    <a:pt x="0" y="1191"/>
                    <a:pt x="24" y="1238"/>
                  </a:cubicBezTo>
                  <a:cubicBezTo>
                    <a:pt x="24" y="1334"/>
                    <a:pt x="72" y="1429"/>
                    <a:pt x="143" y="1500"/>
                  </a:cubicBezTo>
                  <a:cubicBezTo>
                    <a:pt x="191" y="1572"/>
                    <a:pt x="286" y="1619"/>
                    <a:pt x="381" y="1643"/>
                  </a:cubicBezTo>
                  <a:cubicBezTo>
                    <a:pt x="411" y="1649"/>
                    <a:pt x="441" y="1652"/>
                    <a:pt x="470" y="1652"/>
                  </a:cubicBezTo>
                  <a:cubicBezTo>
                    <a:pt x="558" y="1652"/>
                    <a:pt x="643" y="1625"/>
                    <a:pt x="715" y="1572"/>
                  </a:cubicBezTo>
                  <a:lnTo>
                    <a:pt x="1120" y="1215"/>
                  </a:lnTo>
                  <a:cubicBezTo>
                    <a:pt x="1167" y="1167"/>
                    <a:pt x="1215" y="1119"/>
                    <a:pt x="1286" y="1048"/>
                  </a:cubicBezTo>
                  <a:cubicBezTo>
                    <a:pt x="1310" y="1024"/>
                    <a:pt x="1334" y="976"/>
                    <a:pt x="1358" y="953"/>
                  </a:cubicBezTo>
                  <a:cubicBezTo>
                    <a:pt x="1405" y="881"/>
                    <a:pt x="1453" y="810"/>
                    <a:pt x="1477" y="738"/>
                  </a:cubicBezTo>
                  <a:lnTo>
                    <a:pt x="1548" y="619"/>
                  </a:lnTo>
                  <a:cubicBezTo>
                    <a:pt x="1572" y="524"/>
                    <a:pt x="1596" y="429"/>
                    <a:pt x="1572" y="333"/>
                  </a:cubicBezTo>
                  <a:cubicBezTo>
                    <a:pt x="1548" y="238"/>
                    <a:pt x="1501" y="167"/>
                    <a:pt x="1429" y="95"/>
                  </a:cubicBezTo>
                  <a:cubicBezTo>
                    <a:pt x="1358" y="48"/>
                    <a:pt x="1286" y="24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7"/>
            <p:cNvSpPr/>
            <p:nvPr/>
          </p:nvSpPr>
          <p:spPr>
            <a:xfrm rot="10780494" flipH="1">
              <a:off x="5927873" y="1429717"/>
              <a:ext cx="81152" cy="98180"/>
            </a:xfrm>
            <a:custGeom>
              <a:avLst/>
              <a:gdLst/>
              <a:ahLst/>
              <a:cxnLst/>
              <a:rect l="l" t="t" r="r" b="b"/>
              <a:pathLst>
                <a:path w="1406" h="1633" extrusionOk="0">
                  <a:moveTo>
                    <a:pt x="446" y="1"/>
                  </a:moveTo>
                  <a:cubicBezTo>
                    <a:pt x="333" y="1"/>
                    <a:pt x="221" y="43"/>
                    <a:pt x="144" y="121"/>
                  </a:cubicBezTo>
                  <a:cubicBezTo>
                    <a:pt x="72" y="168"/>
                    <a:pt x="25" y="264"/>
                    <a:pt x="1" y="359"/>
                  </a:cubicBezTo>
                  <a:cubicBezTo>
                    <a:pt x="1" y="478"/>
                    <a:pt x="25" y="573"/>
                    <a:pt x="72" y="668"/>
                  </a:cubicBezTo>
                  <a:cubicBezTo>
                    <a:pt x="120" y="716"/>
                    <a:pt x="144" y="764"/>
                    <a:pt x="167" y="811"/>
                  </a:cubicBezTo>
                  <a:cubicBezTo>
                    <a:pt x="191" y="859"/>
                    <a:pt x="191" y="859"/>
                    <a:pt x="191" y="907"/>
                  </a:cubicBezTo>
                  <a:cubicBezTo>
                    <a:pt x="215" y="930"/>
                    <a:pt x="239" y="1002"/>
                    <a:pt x="239" y="1026"/>
                  </a:cubicBezTo>
                  <a:cubicBezTo>
                    <a:pt x="263" y="1073"/>
                    <a:pt x="286" y="1121"/>
                    <a:pt x="310" y="1169"/>
                  </a:cubicBezTo>
                  <a:cubicBezTo>
                    <a:pt x="334" y="1216"/>
                    <a:pt x="358" y="1240"/>
                    <a:pt x="382" y="1288"/>
                  </a:cubicBezTo>
                  <a:cubicBezTo>
                    <a:pt x="406" y="1359"/>
                    <a:pt x="453" y="1407"/>
                    <a:pt x="501" y="1454"/>
                  </a:cubicBezTo>
                  <a:lnTo>
                    <a:pt x="596" y="1526"/>
                  </a:lnTo>
                  <a:cubicBezTo>
                    <a:pt x="644" y="1550"/>
                    <a:pt x="691" y="1573"/>
                    <a:pt x="739" y="1597"/>
                  </a:cubicBezTo>
                  <a:cubicBezTo>
                    <a:pt x="798" y="1621"/>
                    <a:pt x="858" y="1633"/>
                    <a:pt x="918" y="1633"/>
                  </a:cubicBezTo>
                  <a:cubicBezTo>
                    <a:pt x="977" y="1633"/>
                    <a:pt x="1037" y="1621"/>
                    <a:pt x="1096" y="1597"/>
                  </a:cubicBezTo>
                  <a:cubicBezTo>
                    <a:pt x="1215" y="1550"/>
                    <a:pt x="1310" y="1478"/>
                    <a:pt x="1358" y="1359"/>
                  </a:cubicBezTo>
                  <a:cubicBezTo>
                    <a:pt x="1358" y="1311"/>
                    <a:pt x="1382" y="1264"/>
                    <a:pt x="1382" y="1240"/>
                  </a:cubicBezTo>
                  <a:cubicBezTo>
                    <a:pt x="1406" y="1192"/>
                    <a:pt x="1406" y="1145"/>
                    <a:pt x="1382" y="1097"/>
                  </a:cubicBezTo>
                  <a:cubicBezTo>
                    <a:pt x="1406" y="1073"/>
                    <a:pt x="1406" y="1026"/>
                    <a:pt x="1406" y="1002"/>
                  </a:cubicBezTo>
                  <a:cubicBezTo>
                    <a:pt x="1382" y="883"/>
                    <a:pt x="1358" y="787"/>
                    <a:pt x="1287" y="692"/>
                  </a:cubicBezTo>
                  <a:lnTo>
                    <a:pt x="1239" y="597"/>
                  </a:lnTo>
                  <a:cubicBezTo>
                    <a:pt x="1168" y="502"/>
                    <a:pt x="1096" y="430"/>
                    <a:pt x="1025" y="359"/>
                  </a:cubicBezTo>
                  <a:cubicBezTo>
                    <a:pt x="906" y="264"/>
                    <a:pt x="810" y="168"/>
                    <a:pt x="715" y="97"/>
                  </a:cubicBezTo>
                  <a:cubicBezTo>
                    <a:pt x="639" y="31"/>
                    <a:pt x="542" y="1"/>
                    <a:pt x="4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7"/>
            <p:cNvSpPr/>
            <p:nvPr/>
          </p:nvSpPr>
          <p:spPr>
            <a:xfrm rot="10780494" flipH="1">
              <a:off x="6609099" y="2064877"/>
              <a:ext cx="74284" cy="95655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871" y="0"/>
                  </a:moveTo>
                  <a:cubicBezTo>
                    <a:pt x="824" y="0"/>
                    <a:pt x="779" y="8"/>
                    <a:pt x="739" y="24"/>
                  </a:cubicBezTo>
                  <a:cubicBezTo>
                    <a:pt x="644" y="72"/>
                    <a:pt x="572" y="119"/>
                    <a:pt x="525" y="167"/>
                  </a:cubicBezTo>
                  <a:lnTo>
                    <a:pt x="501" y="239"/>
                  </a:lnTo>
                  <a:cubicBezTo>
                    <a:pt x="477" y="262"/>
                    <a:pt x="453" y="286"/>
                    <a:pt x="430" y="334"/>
                  </a:cubicBezTo>
                  <a:cubicBezTo>
                    <a:pt x="358" y="405"/>
                    <a:pt x="311" y="524"/>
                    <a:pt x="239" y="620"/>
                  </a:cubicBezTo>
                  <a:cubicBezTo>
                    <a:pt x="168" y="762"/>
                    <a:pt x="96" y="929"/>
                    <a:pt x="25" y="1048"/>
                  </a:cubicBezTo>
                  <a:cubicBezTo>
                    <a:pt x="1" y="1143"/>
                    <a:pt x="1" y="1263"/>
                    <a:pt x="25" y="1358"/>
                  </a:cubicBezTo>
                  <a:cubicBezTo>
                    <a:pt x="72" y="1453"/>
                    <a:pt x="144" y="1525"/>
                    <a:pt x="239" y="1572"/>
                  </a:cubicBezTo>
                  <a:cubicBezTo>
                    <a:pt x="287" y="1584"/>
                    <a:pt x="334" y="1590"/>
                    <a:pt x="382" y="1590"/>
                  </a:cubicBezTo>
                  <a:cubicBezTo>
                    <a:pt x="430" y="1590"/>
                    <a:pt x="477" y="1584"/>
                    <a:pt x="525" y="1572"/>
                  </a:cubicBezTo>
                  <a:lnTo>
                    <a:pt x="620" y="1525"/>
                  </a:lnTo>
                  <a:cubicBezTo>
                    <a:pt x="668" y="1477"/>
                    <a:pt x="715" y="1429"/>
                    <a:pt x="739" y="1358"/>
                  </a:cubicBezTo>
                  <a:lnTo>
                    <a:pt x="787" y="1286"/>
                  </a:lnTo>
                  <a:cubicBezTo>
                    <a:pt x="834" y="1215"/>
                    <a:pt x="906" y="1120"/>
                    <a:pt x="954" y="1048"/>
                  </a:cubicBezTo>
                  <a:lnTo>
                    <a:pt x="1049" y="929"/>
                  </a:lnTo>
                  <a:cubicBezTo>
                    <a:pt x="1089" y="868"/>
                    <a:pt x="1130" y="808"/>
                    <a:pt x="1156" y="747"/>
                  </a:cubicBezTo>
                  <a:lnTo>
                    <a:pt x="1156" y="747"/>
                  </a:lnTo>
                  <a:cubicBezTo>
                    <a:pt x="1214" y="675"/>
                    <a:pt x="1267" y="576"/>
                    <a:pt x="1287" y="477"/>
                  </a:cubicBezTo>
                  <a:cubicBezTo>
                    <a:pt x="1287" y="405"/>
                    <a:pt x="1287" y="334"/>
                    <a:pt x="1263" y="286"/>
                  </a:cubicBezTo>
                  <a:cubicBezTo>
                    <a:pt x="1239" y="215"/>
                    <a:pt x="1192" y="143"/>
                    <a:pt x="1144" y="96"/>
                  </a:cubicBezTo>
                  <a:cubicBezTo>
                    <a:pt x="1065" y="32"/>
                    <a:pt x="964" y="0"/>
                    <a:pt x="871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7"/>
            <p:cNvSpPr/>
            <p:nvPr/>
          </p:nvSpPr>
          <p:spPr>
            <a:xfrm rot="10780494" flipH="1">
              <a:off x="6758621" y="1528331"/>
              <a:ext cx="68743" cy="75394"/>
            </a:xfrm>
            <a:custGeom>
              <a:avLst/>
              <a:gdLst/>
              <a:ahLst/>
              <a:cxnLst/>
              <a:rect l="l" t="t" r="r" b="b"/>
              <a:pathLst>
                <a:path w="1191" h="1254" extrusionOk="0">
                  <a:moveTo>
                    <a:pt x="334" y="0"/>
                  </a:moveTo>
                  <a:cubicBezTo>
                    <a:pt x="262" y="0"/>
                    <a:pt x="191" y="24"/>
                    <a:pt x="143" y="72"/>
                  </a:cubicBezTo>
                  <a:cubicBezTo>
                    <a:pt x="95" y="96"/>
                    <a:pt x="72" y="143"/>
                    <a:pt x="48" y="191"/>
                  </a:cubicBezTo>
                  <a:cubicBezTo>
                    <a:pt x="24" y="239"/>
                    <a:pt x="0" y="262"/>
                    <a:pt x="0" y="310"/>
                  </a:cubicBezTo>
                  <a:cubicBezTo>
                    <a:pt x="0" y="358"/>
                    <a:pt x="24" y="405"/>
                    <a:pt x="24" y="429"/>
                  </a:cubicBezTo>
                  <a:lnTo>
                    <a:pt x="72" y="524"/>
                  </a:lnTo>
                  <a:cubicBezTo>
                    <a:pt x="84" y="537"/>
                    <a:pt x="90" y="556"/>
                    <a:pt x="96" y="575"/>
                  </a:cubicBezTo>
                  <a:lnTo>
                    <a:pt x="96" y="575"/>
                  </a:lnTo>
                  <a:cubicBezTo>
                    <a:pt x="98" y="606"/>
                    <a:pt x="104" y="637"/>
                    <a:pt x="119" y="667"/>
                  </a:cubicBezTo>
                  <a:cubicBezTo>
                    <a:pt x="143" y="715"/>
                    <a:pt x="167" y="739"/>
                    <a:pt x="191" y="786"/>
                  </a:cubicBezTo>
                  <a:cubicBezTo>
                    <a:pt x="214" y="834"/>
                    <a:pt x="238" y="858"/>
                    <a:pt x="262" y="882"/>
                  </a:cubicBezTo>
                  <a:cubicBezTo>
                    <a:pt x="262" y="929"/>
                    <a:pt x="286" y="953"/>
                    <a:pt x="310" y="977"/>
                  </a:cubicBezTo>
                  <a:cubicBezTo>
                    <a:pt x="357" y="1048"/>
                    <a:pt x="405" y="1096"/>
                    <a:pt x="453" y="1144"/>
                  </a:cubicBezTo>
                  <a:cubicBezTo>
                    <a:pt x="500" y="1191"/>
                    <a:pt x="548" y="1215"/>
                    <a:pt x="619" y="1239"/>
                  </a:cubicBezTo>
                  <a:cubicBezTo>
                    <a:pt x="654" y="1248"/>
                    <a:pt x="695" y="1253"/>
                    <a:pt x="738" y="1253"/>
                  </a:cubicBezTo>
                  <a:cubicBezTo>
                    <a:pt x="813" y="1253"/>
                    <a:pt x="892" y="1237"/>
                    <a:pt x="953" y="1191"/>
                  </a:cubicBezTo>
                  <a:cubicBezTo>
                    <a:pt x="1000" y="1167"/>
                    <a:pt x="1048" y="1144"/>
                    <a:pt x="1096" y="1096"/>
                  </a:cubicBezTo>
                  <a:cubicBezTo>
                    <a:pt x="1167" y="1001"/>
                    <a:pt x="1191" y="882"/>
                    <a:pt x="1191" y="763"/>
                  </a:cubicBezTo>
                  <a:cubicBezTo>
                    <a:pt x="1167" y="643"/>
                    <a:pt x="1119" y="548"/>
                    <a:pt x="1024" y="453"/>
                  </a:cubicBezTo>
                  <a:cubicBezTo>
                    <a:pt x="1000" y="429"/>
                    <a:pt x="977" y="405"/>
                    <a:pt x="953" y="382"/>
                  </a:cubicBezTo>
                  <a:lnTo>
                    <a:pt x="857" y="334"/>
                  </a:lnTo>
                  <a:lnTo>
                    <a:pt x="762" y="262"/>
                  </a:lnTo>
                  <a:lnTo>
                    <a:pt x="715" y="215"/>
                  </a:lnTo>
                  <a:lnTo>
                    <a:pt x="643" y="191"/>
                  </a:lnTo>
                  <a:cubicBezTo>
                    <a:pt x="619" y="143"/>
                    <a:pt x="572" y="120"/>
                    <a:pt x="548" y="72"/>
                  </a:cubicBezTo>
                  <a:lnTo>
                    <a:pt x="476" y="24"/>
                  </a:lnTo>
                  <a:cubicBezTo>
                    <a:pt x="429" y="24"/>
                    <a:pt x="381" y="0"/>
                    <a:pt x="33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7"/>
            <p:cNvSpPr/>
            <p:nvPr/>
          </p:nvSpPr>
          <p:spPr>
            <a:xfrm rot="10780494" flipH="1">
              <a:off x="6053006" y="3620044"/>
              <a:ext cx="59161" cy="73650"/>
            </a:xfrm>
            <a:custGeom>
              <a:avLst/>
              <a:gdLst/>
              <a:ahLst/>
              <a:cxnLst/>
              <a:rect l="l" t="t" r="r" b="b"/>
              <a:pathLst>
                <a:path w="1025" h="1225" extrusionOk="0">
                  <a:moveTo>
                    <a:pt x="675" y="0"/>
                  </a:moveTo>
                  <a:cubicBezTo>
                    <a:pt x="613" y="0"/>
                    <a:pt x="553" y="18"/>
                    <a:pt x="500" y="57"/>
                  </a:cubicBezTo>
                  <a:lnTo>
                    <a:pt x="477" y="57"/>
                  </a:lnTo>
                  <a:cubicBezTo>
                    <a:pt x="429" y="81"/>
                    <a:pt x="381" y="129"/>
                    <a:pt x="358" y="176"/>
                  </a:cubicBezTo>
                  <a:lnTo>
                    <a:pt x="310" y="200"/>
                  </a:lnTo>
                  <a:lnTo>
                    <a:pt x="239" y="295"/>
                  </a:lnTo>
                  <a:lnTo>
                    <a:pt x="143" y="367"/>
                  </a:lnTo>
                  <a:cubicBezTo>
                    <a:pt x="143" y="391"/>
                    <a:pt x="143" y="391"/>
                    <a:pt x="143" y="391"/>
                  </a:cubicBezTo>
                  <a:cubicBezTo>
                    <a:pt x="119" y="414"/>
                    <a:pt x="96" y="438"/>
                    <a:pt x="96" y="462"/>
                  </a:cubicBezTo>
                  <a:cubicBezTo>
                    <a:pt x="48" y="510"/>
                    <a:pt x="24" y="557"/>
                    <a:pt x="24" y="629"/>
                  </a:cubicBezTo>
                  <a:cubicBezTo>
                    <a:pt x="24" y="629"/>
                    <a:pt x="24" y="653"/>
                    <a:pt x="24" y="676"/>
                  </a:cubicBezTo>
                  <a:cubicBezTo>
                    <a:pt x="24" y="724"/>
                    <a:pt x="0" y="772"/>
                    <a:pt x="0" y="819"/>
                  </a:cubicBezTo>
                  <a:lnTo>
                    <a:pt x="0" y="915"/>
                  </a:lnTo>
                  <a:lnTo>
                    <a:pt x="24" y="1010"/>
                  </a:lnTo>
                  <a:cubicBezTo>
                    <a:pt x="24" y="1034"/>
                    <a:pt x="48" y="1057"/>
                    <a:pt x="48" y="1081"/>
                  </a:cubicBezTo>
                  <a:cubicBezTo>
                    <a:pt x="96" y="1105"/>
                    <a:pt x="119" y="1153"/>
                    <a:pt x="167" y="1176"/>
                  </a:cubicBezTo>
                  <a:cubicBezTo>
                    <a:pt x="191" y="1200"/>
                    <a:pt x="215" y="1200"/>
                    <a:pt x="239" y="1200"/>
                  </a:cubicBezTo>
                  <a:cubicBezTo>
                    <a:pt x="262" y="1224"/>
                    <a:pt x="310" y="1224"/>
                    <a:pt x="334" y="1224"/>
                  </a:cubicBezTo>
                  <a:lnTo>
                    <a:pt x="429" y="1224"/>
                  </a:lnTo>
                  <a:cubicBezTo>
                    <a:pt x="477" y="1224"/>
                    <a:pt x="524" y="1200"/>
                    <a:pt x="548" y="1176"/>
                  </a:cubicBezTo>
                  <a:lnTo>
                    <a:pt x="620" y="1129"/>
                  </a:lnTo>
                  <a:cubicBezTo>
                    <a:pt x="667" y="1129"/>
                    <a:pt x="691" y="1105"/>
                    <a:pt x="739" y="1081"/>
                  </a:cubicBezTo>
                  <a:cubicBezTo>
                    <a:pt x="810" y="1010"/>
                    <a:pt x="858" y="938"/>
                    <a:pt x="882" y="867"/>
                  </a:cubicBezTo>
                  <a:lnTo>
                    <a:pt x="929" y="748"/>
                  </a:lnTo>
                  <a:cubicBezTo>
                    <a:pt x="929" y="724"/>
                    <a:pt x="953" y="676"/>
                    <a:pt x="977" y="629"/>
                  </a:cubicBezTo>
                  <a:lnTo>
                    <a:pt x="1024" y="486"/>
                  </a:lnTo>
                  <a:cubicBezTo>
                    <a:pt x="1024" y="438"/>
                    <a:pt x="1024" y="391"/>
                    <a:pt x="1024" y="343"/>
                  </a:cubicBezTo>
                  <a:lnTo>
                    <a:pt x="1024" y="295"/>
                  </a:lnTo>
                  <a:cubicBezTo>
                    <a:pt x="1001" y="248"/>
                    <a:pt x="1001" y="176"/>
                    <a:pt x="953" y="129"/>
                  </a:cubicBezTo>
                  <a:cubicBezTo>
                    <a:pt x="929" y="81"/>
                    <a:pt x="882" y="57"/>
                    <a:pt x="834" y="33"/>
                  </a:cubicBezTo>
                  <a:cubicBezTo>
                    <a:pt x="780" y="12"/>
                    <a:pt x="727" y="0"/>
                    <a:pt x="675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7"/>
            <p:cNvSpPr/>
            <p:nvPr/>
          </p:nvSpPr>
          <p:spPr>
            <a:xfrm rot="10780494" flipH="1">
              <a:off x="6673725" y="4171862"/>
              <a:ext cx="67357" cy="54110"/>
            </a:xfrm>
            <a:custGeom>
              <a:avLst/>
              <a:gdLst/>
              <a:ahLst/>
              <a:cxnLst/>
              <a:rect l="l" t="t" r="r" b="b"/>
              <a:pathLst>
                <a:path w="1167" h="900" extrusionOk="0">
                  <a:moveTo>
                    <a:pt x="905" y="1"/>
                  </a:moveTo>
                  <a:cubicBezTo>
                    <a:pt x="834" y="1"/>
                    <a:pt x="762" y="1"/>
                    <a:pt x="714" y="25"/>
                  </a:cubicBezTo>
                  <a:lnTo>
                    <a:pt x="595" y="25"/>
                  </a:lnTo>
                  <a:lnTo>
                    <a:pt x="500" y="49"/>
                  </a:lnTo>
                  <a:cubicBezTo>
                    <a:pt x="453" y="72"/>
                    <a:pt x="405" y="96"/>
                    <a:pt x="381" y="120"/>
                  </a:cubicBezTo>
                  <a:lnTo>
                    <a:pt x="191" y="215"/>
                  </a:lnTo>
                  <a:cubicBezTo>
                    <a:pt x="119" y="287"/>
                    <a:pt x="71" y="358"/>
                    <a:pt x="48" y="430"/>
                  </a:cubicBezTo>
                  <a:cubicBezTo>
                    <a:pt x="24" y="477"/>
                    <a:pt x="0" y="549"/>
                    <a:pt x="0" y="596"/>
                  </a:cubicBezTo>
                  <a:cubicBezTo>
                    <a:pt x="24" y="644"/>
                    <a:pt x="24" y="692"/>
                    <a:pt x="48" y="715"/>
                  </a:cubicBezTo>
                  <a:cubicBezTo>
                    <a:pt x="71" y="763"/>
                    <a:pt x="95" y="787"/>
                    <a:pt x="119" y="811"/>
                  </a:cubicBezTo>
                  <a:cubicBezTo>
                    <a:pt x="167" y="858"/>
                    <a:pt x="214" y="882"/>
                    <a:pt x="286" y="882"/>
                  </a:cubicBezTo>
                  <a:lnTo>
                    <a:pt x="310" y="882"/>
                  </a:lnTo>
                  <a:cubicBezTo>
                    <a:pt x="357" y="894"/>
                    <a:pt x="399" y="900"/>
                    <a:pt x="438" y="900"/>
                  </a:cubicBezTo>
                  <a:cubicBezTo>
                    <a:pt x="476" y="900"/>
                    <a:pt x="512" y="894"/>
                    <a:pt x="548" y="882"/>
                  </a:cubicBezTo>
                  <a:lnTo>
                    <a:pt x="786" y="787"/>
                  </a:lnTo>
                  <a:cubicBezTo>
                    <a:pt x="810" y="787"/>
                    <a:pt x="857" y="763"/>
                    <a:pt x="881" y="739"/>
                  </a:cubicBezTo>
                  <a:lnTo>
                    <a:pt x="953" y="668"/>
                  </a:lnTo>
                  <a:lnTo>
                    <a:pt x="1024" y="620"/>
                  </a:lnTo>
                  <a:cubicBezTo>
                    <a:pt x="1096" y="549"/>
                    <a:pt x="1143" y="477"/>
                    <a:pt x="1167" y="382"/>
                  </a:cubicBezTo>
                  <a:lnTo>
                    <a:pt x="1167" y="287"/>
                  </a:lnTo>
                  <a:cubicBezTo>
                    <a:pt x="1167" y="263"/>
                    <a:pt x="1143" y="215"/>
                    <a:pt x="1143" y="192"/>
                  </a:cubicBezTo>
                  <a:cubicBezTo>
                    <a:pt x="1119" y="144"/>
                    <a:pt x="1096" y="120"/>
                    <a:pt x="1072" y="120"/>
                  </a:cubicBezTo>
                  <a:cubicBezTo>
                    <a:pt x="1048" y="72"/>
                    <a:pt x="1024" y="49"/>
                    <a:pt x="976" y="25"/>
                  </a:cubicBezTo>
                  <a:lnTo>
                    <a:pt x="905" y="1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7"/>
            <p:cNvSpPr/>
            <p:nvPr/>
          </p:nvSpPr>
          <p:spPr>
            <a:xfrm rot="10780494" flipH="1">
              <a:off x="5780299" y="2255667"/>
              <a:ext cx="96274" cy="66676"/>
            </a:xfrm>
            <a:custGeom>
              <a:avLst/>
              <a:gdLst/>
              <a:ahLst/>
              <a:cxnLst/>
              <a:rect l="l" t="t" r="r" b="b"/>
              <a:pathLst>
                <a:path w="1668" h="1109" extrusionOk="0">
                  <a:moveTo>
                    <a:pt x="477" y="1"/>
                  </a:moveTo>
                  <a:cubicBezTo>
                    <a:pt x="447" y="1"/>
                    <a:pt x="418" y="7"/>
                    <a:pt x="382" y="19"/>
                  </a:cubicBezTo>
                  <a:cubicBezTo>
                    <a:pt x="310" y="19"/>
                    <a:pt x="239" y="42"/>
                    <a:pt x="168" y="90"/>
                  </a:cubicBezTo>
                  <a:cubicBezTo>
                    <a:pt x="96" y="138"/>
                    <a:pt x="48" y="209"/>
                    <a:pt x="25" y="304"/>
                  </a:cubicBezTo>
                  <a:cubicBezTo>
                    <a:pt x="1" y="376"/>
                    <a:pt x="1" y="447"/>
                    <a:pt x="25" y="519"/>
                  </a:cubicBezTo>
                  <a:cubicBezTo>
                    <a:pt x="48" y="590"/>
                    <a:pt x="96" y="685"/>
                    <a:pt x="168" y="733"/>
                  </a:cubicBezTo>
                  <a:cubicBezTo>
                    <a:pt x="215" y="781"/>
                    <a:pt x="263" y="828"/>
                    <a:pt x="310" y="852"/>
                  </a:cubicBezTo>
                  <a:lnTo>
                    <a:pt x="406" y="900"/>
                  </a:lnTo>
                  <a:lnTo>
                    <a:pt x="572" y="971"/>
                  </a:lnTo>
                  <a:lnTo>
                    <a:pt x="763" y="1019"/>
                  </a:lnTo>
                  <a:cubicBezTo>
                    <a:pt x="834" y="1043"/>
                    <a:pt x="882" y="1066"/>
                    <a:pt x="953" y="1090"/>
                  </a:cubicBezTo>
                  <a:cubicBezTo>
                    <a:pt x="989" y="1102"/>
                    <a:pt x="1025" y="1108"/>
                    <a:pt x="1061" y="1108"/>
                  </a:cubicBezTo>
                  <a:cubicBezTo>
                    <a:pt x="1096" y="1108"/>
                    <a:pt x="1132" y="1102"/>
                    <a:pt x="1168" y="1090"/>
                  </a:cubicBezTo>
                  <a:lnTo>
                    <a:pt x="1334" y="1090"/>
                  </a:lnTo>
                  <a:lnTo>
                    <a:pt x="1430" y="1066"/>
                  </a:lnTo>
                  <a:lnTo>
                    <a:pt x="1525" y="1019"/>
                  </a:lnTo>
                  <a:cubicBezTo>
                    <a:pt x="1596" y="971"/>
                    <a:pt x="1644" y="900"/>
                    <a:pt x="1668" y="828"/>
                  </a:cubicBezTo>
                  <a:cubicBezTo>
                    <a:pt x="1668" y="757"/>
                    <a:pt x="1668" y="685"/>
                    <a:pt x="1668" y="614"/>
                  </a:cubicBezTo>
                  <a:cubicBezTo>
                    <a:pt x="1644" y="519"/>
                    <a:pt x="1596" y="447"/>
                    <a:pt x="1525" y="400"/>
                  </a:cubicBezTo>
                  <a:lnTo>
                    <a:pt x="1406" y="328"/>
                  </a:lnTo>
                  <a:cubicBezTo>
                    <a:pt x="1358" y="257"/>
                    <a:pt x="1311" y="209"/>
                    <a:pt x="1239" y="185"/>
                  </a:cubicBezTo>
                  <a:cubicBezTo>
                    <a:pt x="1168" y="162"/>
                    <a:pt x="1120" y="138"/>
                    <a:pt x="1049" y="138"/>
                  </a:cubicBezTo>
                  <a:cubicBezTo>
                    <a:pt x="977" y="114"/>
                    <a:pt x="930" y="90"/>
                    <a:pt x="858" y="66"/>
                  </a:cubicBezTo>
                  <a:lnTo>
                    <a:pt x="572" y="19"/>
                  </a:lnTo>
                  <a:cubicBezTo>
                    <a:pt x="537" y="7"/>
                    <a:pt x="507" y="1"/>
                    <a:pt x="477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7"/>
            <p:cNvSpPr/>
            <p:nvPr/>
          </p:nvSpPr>
          <p:spPr>
            <a:xfrm rot="10780494" flipH="1">
              <a:off x="6497386" y="1696105"/>
              <a:ext cx="60547" cy="116097"/>
            </a:xfrm>
            <a:custGeom>
              <a:avLst/>
              <a:gdLst/>
              <a:ahLst/>
              <a:cxnLst/>
              <a:rect l="l" t="t" r="r" b="b"/>
              <a:pathLst>
                <a:path w="1049" h="1931" extrusionOk="0">
                  <a:moveTo>
                    <a:pt x="547" y="1"/>
                  </a:moveTo>
                  <a:cubicBezTo>
                    <a:pt x="423" y="1"/>
                    <a:pt x="294" y="50"/>
                    <a:pt x="215" y="149"/>
                  </a:cubicBezTo>
                  <a:cubicBezTo>
                    <a:pt x="191" y="221"/>
                    <a:pt x="144" y="268"/>
                    <a:pt x="96" y="340"/>
                  </a:cubicBezTo>
                  <a:cubicBezTo>
                    <a:pt x="96" y="364"/>
                    <a:pt x="96" y="388"/>
                    <a:pt x="72" y="411"/>
                  </a:cubicBezTo>
                  <a:cubicBezTo>
                    <a:pt x="25" y="507"/>
                    <a:pt x="1" y="602"/>
                    <a:pt x="1" y="697"/>
                  </a:cubicBezTo>
                  <a:cubicBezTo>
                    <a:pt x="1" y="792"/>
                    <a:pt x="25" y="888"/>
                    <a:pt x="25" y="1007"/>
                  </a:cubicBezTo>
                  <a:cubicBezTo>
                    <a:pt x="48" y="1126"/>
                    <a:pt x="96" y="1269"/>
                    <a:pt x="144" y="1388"/>
                  </a:cubicBezTo>
                  <a:cubicBezTo>
                    <a:pt x="167" y="1483"/>
                    <a:pt x="215" y="1578"/>
                    <a:pt x="239" y="1674"/>
                  </a:cubicBezTo>
                  <a:cubicBezTo>
                    <a:pt x="308" y="1851"/>
                    <a:pt x="459" y="1931"/>
                    <a:pt x="608" y="1931"/>
                  </a:cubicBezTo>
                  <a:cubicBezTo>
                    <a:pt x="820" y="1931"/>
                    <a:pt x="1029" y="1772"/>
                    <a:pt x="1001" y="1507"/>
                  </a:cubicBezTo>
                  <a:cubicBezTo>
                    <a:pt x="977" y="1435"/>
                    <a:pt x="977" y="1388"/>
                    <a:pt x="1001" y="1340"/>
                  </a:cubicBezTo>
                  <a:cubicBezTo>
                    <a:pt x="1001" y="1245"/>
                    <a:pt x="1001" y="1173"/>
                    <a:pt x="1025" y="1102"/>
                  </a:cubicBezTo>
                  <a:cubicBezTo>
                    <a:pt x="1025" y="1007"/>
                    <a:pt x="1025" y="888"/>
                    <a:pt x="1025" y="792"/>
                  </a:cubicBezTo>
                  <a:lnTo>
                    <a:pt x="1025" y="769"/>
                  </a:lnTo>
                  <a:cubicBezTo>
                    <a:pt x="1049" y="673"/>
                    <a:pt x="1025" y="602"/>
                    <a:pt x="1025" y="554"/>
                  </a:cubicBezTo>
                  <a:cubicBezTo>
                    <a:pt x="1001" y="507"/>
                    <a:pt x="1001" y="459"/>
                    <a:pt x="977" y="435"/>
                  </a:cubicBezTo>
                  <a:cubicBezTo>
                    <a:pt x="953" y="388"/>
                    <a:pt x="929" y="316"/>
                    <a:pt x="906" y="268"/>
                  </a:cubicBezTo>
                  <a:cubicBezTo>
                    <a:pt x="858" y="126"/>
                    <a:pt x="739" y="30"/>
                    <a:pt x="620" y="7"/>
                  </a:cubicBezTo>
                  <a:cubicBezTo>
                    <a:pt x="596" y="3"/>
                    <a:pt x="572" y="1"/>
                    <a:pt x="547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7"/>
            <p:cNvSpPr/>
            <p:nvPr/>
          </p:nvSpPr>
          <p:spPr>
            <a:xfrm rot="10780494" flipH="1">
              <a:off x="7752644" y="3571103"/>
              <a:ext cx="60547" cy="55854"/>
            </a:xfrm>
            <a:custGeom>
              <a:avLst/>
              <a:gdLst/>
              <a:ahLst/>
              <a:cxnLst/>
              <a:rect l="l" t="t" r="r" b="b"/>
              <a:pathLst>
                <a:path w="1049" h="929" extrusionOk="0">
                  <a:moveTo>
                    <a:pt x="357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67" y="48"/>
                    <a:pt x="119" y="95"/>
                    <a:pt x="95" y="143"/>
                  </a:cubicBezTo>
                  <a:lnTo>
                    <a:pt x="24" y="214"/>
                  </a:lnTo>
                  <a:cubicBezTo>
                    <a:pt x="0" y="262"/>
                    <a:pt x="0" y="334"/>
                    <a:pt x="0" y="381"/>
                  </a:cubicBezTo>
                  <a:cubicBezTo>
                    <a:pt x="0" y="405"/>
                    <a:pt x="0" y="453"/>
                    <a:pt x="0" y="476"/>
                  </a:cubicBezTo>
                  <a:cubicBezTo>
                    <a:pt x="0" y="548"/>
                    <a:pt x="24" y="595"/>
                    <a:pt x="72" y="643"/>
                  </a:cubicBezTo>
                  <a:lnTo>
                    <a:pt x="143" y="715"/>
                  </a:lnTo>
                  <a:cubicBezTo>
                    <a:pt x="167" y="738"/>
                    <a:pt x="191" y="762"/>
                    <a:pt x="238" y="762"/>
                  </a:cubicBezTo>
                  <a:cubicBezTo>
                    <a:pt x="286" y="810"/>
                    <a:pt x="334" y="857"/>
                    <a:pt x="405" y="881"/>
                  </a:cubicBezTo>
                  <a:cubicBezTo>
                    <a:pt x="476" y="929"/>
                    <a:pt x="548" y="929"/>
                    <a:pt x="619" y="929"/>
                  </a:cubicBezTo>
                  <a:lnTo>
                    <a:pt x="738" y="905"/>
                  </a:lnTo>
                  <a:cubicBezTo>
                    <a:pt x="810" y="881"/>
                    <a:pt x="881" y="834"/>
                    <a:pt x="929" y="762"/>
                  </a:cubicBezTo>
                  <a:cubicBezTo>
                    <a:pt x="977" y="715"/>
                    <a:pt x="1000" y="667"/>
                    <a:pt x="1024" y="619"/>
                  </a:cubicBezTo>
                  <a:cubicBezTo>
                    <a:pt x="1024" y="548"/>
                    <a:pt x="1048" y="500"/>
                    <a:pt x="1048" y="429"/>
                  </a:cubicBezTo>
                  <a:cubicBezTo>
                    <a:pt x="1024" y="357"/>
                    <a:pt x="1000" y="262"/>
                    <a:pt x="953" y="191"/>
                  </a:cubicBezTo>
                  <a:cubicBezTo>
                    <a:pt x="905" y="143"/>
                    <a:pt x="858" y="95"/>
                    <a:pt x="786" y="48"/>
                  </a:cubicBezTo>
                  <a:cubicBezTo>
                    <a:pt x="762" y="48"/>
                    <a:pt x="762" y="24"/>
                    <a:pt x="738" y="24"/>
                  </a:cubicBezTo>
                  <a:lnTo>
                    <a:pt x="715" y="24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7"/>
            <p:cNvSpPr/>
            <p:nvPr/>
          </p:nvSpPr>
          <p:spPr>
            <a:xfrm rot="10780494" flipH="1">
              <a:off x="7251713" y="1582342"/>
              <a:ext cx="75669" cy="78520"/>
            </a:xfrm>
            <a:custGeom>
              <a:avLst/>
              <a:gdLst/>
              <a:ahLst/>
              <a:cxnLst/>
              <a:rect l="l" t="t" r="r" b="b"/>
              <a:pathLst>
                <a:path w="1311" h="1306" extrusionOk="0">
                  <a:moveTo>
                    <a:pt x="524" y="0"/>
                  </a:moveTo>
                  <a:cubicBezTo>
                    <a:pt x="143" y="24"/>
                    <a:pt x="1" y="524"/>
                    <a:pt x="286" y="762"/>
                  </a:cubicBezTo>
                  <a:cubicBezTo>
                    <a:pt x="310" y="786"/>
                    <a:pt x="358" y="810"/>
                    <a:pt x="382" y="834"/>
                  </a:cubicBezTo>
                  <a:lnTo>
                    <a:pt x="453" y="929"/>
                  </a:lnTo>
                  <a:lnTo>
                    <a:pt x="501" y="1000"/>
                  </a:lnTo>
                  <a:lnTo>
                    <a:pt x="501" y="1024"/>
                  </a:lnTo>
                  <a:cubicBezTo>
                    <a:pt x="524" y="1048"/>
                    <a:pt x="548" y="1072"/>
                    <a:pt x="548" y="1072"/>
                  </a:cubicBezTo>
                  <a:cubicBezTo>
                    <a:pt x="572" y="1120"/>
                    <a:pt x="620" y="1143"/>
                    <a:pt x="644" y="1143"/>
                  </a:cubicBezTo>
                  <a:lnTo>
                    <a:pt x="620" y="1120"/>
                  </a:lnTo>
                  <a:lnTo>
                    <a:pt x="620" y="1120"/>
                  </a:lnTo>
                  <a:cubicBezTo>
                    <a:pt x="691" y="1167"/>
                    <a:pt x="763" y="1239"/>
                    <a:pt x="834" y="1262"/>
                  </a:cubicBezTo>
                  <a:cubicBezTo>
                    <a:pt x="885" y="1292"/>
                    <a:pt x="938" y="1305"/>
                    <a:pt x="990" y="1305"/>
                  </a:cubicBezTo>
                  <a:cubicBezTo>
                    <a:pt x="1106" y="1305"/>
                    <a:pt x="1213" y="1235"/>
                    <a:pt x="1263" y="1120"/>
                  </a:cubicBezTo>
                  <a:cubicBezTo>
                    <a:pt x="1287" y="1096"/>
                    <a:pt x="1287" y="1096"/>
                    <a:pt x="1263" y="1072"/>
                  </a:cubicBezTo>
                  <a:cubicBezTo>
                    <a:pt x="1263" y="1048"/>
                    <a:pt x="1310" y="1000"/>
                    <a:pt x="1310" y="953"/>
                  </a:cubicBezTo>
                  <a:cubicBezTo>
                    <a:pt x="1310" y="905"/>
                    <a:pt x="1310" y="834"/>
                    <a:pt x="1310" y="786"/>
                  </a:cubicBezTo>
                  <a:cubicBezTo>
                    <a:pt x="1310" y="643"/>
                    <a:pt x="1263" y="524"/>
                    <a:pt x="1191" y="429"/>
                  </a:cubicBezTo>
                  <a:cubicBezTo>
                    <a:pt x="1072" y="286"/>
                    <a:pt x="977" y="191"/>
                    <a:pt x="834" y="96"/>
                  </a:cubicBezTo>
                  <a:cubicBezTo>
                    <a:pt x="786" y="48"/>
                    <a:pt x="739" y="24"/>
                    <a:pt x="691" y="24"/>
                  </a:cubicBezTo>
                  <a:cubicBezTo>
                    <a:pt x="644" y="0"/>
                    <a:pt x="572" y="0"/>
                    <a:pt x="52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7"/>
            <p:cNvSpPr/>
            <p:nvPr/>
          </p:nvSpPr>
          <p:spPr>
            <a:xfrm rot="8080415" flipH="1">
              <a:off x="7367267" y="3328603"/>
              <a:ext cx="9696" cy="10100"/>
            </a:xfrm>
            <a:custGeom>
              <a:avLst/>
              <a:gdLst/>
              <a:ahLst/>
              <a:cxnLst/>
              <a:rect l="l" t="t" r="r" b="b"/>
              <a:pathLst>
                <a:path w="168" h="168" extrusionOk="0">
                  <a:moveTo>
                    <a:pt x="96" y="0"/>
                  </a:moveTo>
                  <a:cubicBezTo>
                    <a:pt x="0" y="24"/>
                    <a:pt x="0" y="143"/>
                    <a:pt x="96" y="167"/>
                  </a:cubicBezTo>
                  <a:cubicBezTo>
                    <a:pt x="167" y="143"/>
                    <a:pt x="167" y="24"/>
                    <a:pt x="96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7"/>
            <p:cNvSpPr/>
            <p:nvPr/>
          </p:nvSpPr>
          <p:spPr>
            <a:xfrm rot="8080415" flipH="1">
              <a:off x="6762037" y="3210427"/>
              <a:ext cx="61928" cy="138272"/>
            </a:xfrm>
            <a:custGeom>
              <a:avLst/>
              <a:gdLst/>
              <a:ahLst/>
              <a:cxnLst/>
              <a:rect l="l" t="t" r="r" b="b"/>
              <a:pathLst>
                <a:path w="1073" h="2300" extrusionOk="0">
                  <a:moveTo>
                    <a:pt x="462" y="1"/>
                  </a:moveTo>
                  <a:cubicBezTo>
                    <a:pt x="309" y="1"/>
                    <a:pt x="180" y="81"/>
                    <a:pt x="144" y="242"/>
                  </a:cubicBezTo>
                  <a:cubicBezTo>
                    <a:pt x="144" y="313"/>
                    <a:pt x="120" y="385"/>
                    <a:pt x="96" y="480"/>
                  </a:cubicBezTo>
                  <a:cubicBezTo>
                    <a:pt x="96" y="552"/>
                    <a:pt x="72" y="647"/>
                    <a:pt x="72" y="718"/>
                  </a:cubicBezTo>
                  <a:cubicBezTo>
                    <a:pt x="72" y="933"/>
                    <a:pt x="49" y="1123"/>
                    <a:pt x="25" y="1337"/>
                  </a:cubicBezTo>
                  <a:lnTo>
                    <a:pt x="25" y="1218"/>
                  </a:lnTo>
                  <a:lnTo>
                    <a:pt x="1" y="1504"/>
                  </a:lnTo>
                  <a:cubicBezTo>
                    <a:pt x="1" y="1576"/>
                    <a:pt x="1" y="1647"/>
                    <a:pt x="25" y="1718"/>
                  </a:cubicBezTo>
                  <a:cubicBezTo>
                    <a:pt x="49" y="1861"/>
                    <a:pt x="120" y="2004"/>
                    <a:pt x="215" y="2099"/>
                  </a:cubicBezTo>
                  <a:cubicBezTo>
                    <a:pt x="263" y="2171"/>
                    <a:pt x="311" y="2219"/>
                    <a:pt x="406" y="2266"/>
                  </a:cubicBezTo>
                  <a:cubicBezTo>
                    <a:pt x="440" y="2283"/>
                    <a:pt x="497" y="2300"/>
                    <a:pt x="553" y="2300"/>
                  </a:cubicBezTo>
                  <a:cubicBezTo>
                    <a:pt x="576" y="2300"/>
                    <a:pt x="599" y="2297"/>
                    <a:pt x="620" y="2290"/>
                  </a:cubicBezTo>
                  <a:cubicBezTo>
                    <a:pt x="639" y="2296"/>
                    <a:pt x="658" y="2299"/>
                    <a:pt x="678" y="2299"/>
                  </a:cubicBezTo>
                  <a:cubicBezTo>
                    <a:pt x="730" y="2299"/>
                    <a:pt x="782" y="2277"/>
                    <a:pt x="834" y="2242"/>
                  </a:cubicBezTo>
                  <a:cubicBezTo>
                    <a:pt x="882" y="2195"/>
                    <a:pt x="906" y="2171"/>
                    <a:pt x="930" y="2099"/>
                  </a:cubicBezTo>
                  <a:cubicBezTo>
                    <a:pt x="954" y="2028"/>
                    <a:pt x="1001" y="1933"/>
                    <a:pt x="1001" y="1861"/>
                  </a:cubicBezTo>
                  <a:cubicBezTo>
                    <a:pt x="1025" y="1742"/>
                    <a:pt x="1049" y="1623"/>
                    <a:pt x="1073" y="1480"/>
                  </a:cubicBezTo>
                  <a:cubicBezTo>
                    <a:pt x="1073" y="1337"/>
                    <a:pt x="1073" y="1171"/>
                    <a:pt x="1073" y="1004"/>
                  </a:cubicBezTo>
                  <a:cubicBezTo>
                    <a:pt x="1073" y="861"/>
                    <a:pt x="1049" y="742"/>
                    <a:pt x="1025" y="599"/>
                  </a:cubicBezTo>
                  <a:cubicBezTo>
                    <a:pt x="1001" y="456"/>
                    <a:pt x="954" y="337"/>
                    <a:pt x="882" y="242"/>
                  </a:cubicBezTo>
                  <a:cubicBezTo>
                    <a:pt x="811" y="147"/>
                    <a:pt x="715" y="75"/>
                    <a:pt x="620" y="28"/>
                  </a:cubicBezTo>
                  <a:cubicBezTo>
                    <a:pt x="567" y="10"/>
                    <a:pt x="513" y="1"/>
                    <a:pt x="462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7"/>
            <p:cNvSpPr/>
            <p:nvPr/>
          </p:nvSpPr>
          <p:spPr>
            <a:xfrm rot="8080415" flipH="1">
              <a:off x="7248975" y="3667207"/>
              <a:ext cx="81147" cy="89877"/>
            </a:xfrm>
            <a:custGeom>
              <a:avLst/>
              <a:gdLst/>
              <a:ahLst/>
              <a:cxnLst/>
              <a:rect l="l" t="t" r="r" b="b"/>
              <a:pathLst>
                <a:path w="1406" h="1495" extrusionOk="0">
                  <a:moveTo>
                    <a:pt x="238" y="762"/>
                  </a:moveTo>
                  <a:cubicBezTo>
                    <a:pt x="249" y="784"/>
                    <a:pt x="260" y="801"/>
                    <a:pt x="271" y="818"/>
                  </a:cubicBezTo>
                  <a:lnTo>
                    <a:pt x="271" y="818"/>
                  </a:lnTo>
                  <a:cubicBezTo>
                    <a:pt x="261" y="799"/>
                    <a:pt x="250" y="781"/>
                    <a:pt x="238" y="762"/>
                  </a:cubicBezTo>
                  <a:close/>
                  <a:moveTo>
                    <a:pt x="286" y="0"/>
                  </a:moveTo>
                  <a:cubicBezTo>
                    <a:pt x="214" y="24"/>
                    <a:pt x="143" y="72"/>
                    <a:pt x="95" y="119"/>
                  </a:cubicBezTo>
                  <a:cubicBezTo>
                    <a:pt x="71" y="167"/>
                    <a:pt x="48" y="214"/>
                    <a:pt x="24" y="286"/>
                  </a:cubicBezTo>
                  <a:cubicBezTo>
                    <a:pt x="0" y="381"/>
                    <a:pt x="24" y="476"/>
                    <a:pt x="95" y="548"/>
                  </a:cubicBezTo>
                  <a:lnTo>
                    <a:pt x="119" y="596"/>
                  </a:lnTo>
                  <a:cubicBezTo>
                    <a:pt x="143" y="619"/>
                    <a:pt x="167" y="667"/>
                    <a:pt x="191" y="691"/>
                  </a:cubicBezTo>
                  <a:cubicBezTo>
                    <a:pt x="191" y="715"/>
                    <a:pt x="214" y="738"/>
                    <a:pt x="238" y="762"/>
                  </a:cubicBez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62" y="786"/>
                    <a:pt x="286" y="834"/>
                    <a:pt x="310" y="881"/>
                  </a:cubicBezTo>
                  <a:cubicBezTo>
                    <a:pt x="297" y="856"/>
                    <a:pt x="284" y="837"/>
                    <a:pt x="271" y="818"/>
                  </a:cubicBezTo>
                  <a:lnTo>
                    <a:pt x="271" y="818"/>
                  </a:lnTo>
                  <a:cubicBezTo>
                    <a:pt x="300" y="871"/>
                    <a:pt x="322" y="924"/>
                    <a:pt x="357" y="977"/>
                  </a:cubicBezTo>
                  <a:lnTo>
                    <a:pt x="381" y="1024"/>
                  </a:lnTo>
                  <a:cubicBezTo>
                    <a:pt x="405" y="1096"/>
                    <a:pt x="452" y="1143"/>
                    <a:pt x="476" y="1191"/>
                  </a:cubicBezTo>
                  <a:lnTo>
                    <a:pt x="572" y="1310"/>
                  </a:lnTo>
                  <a:lnTo>
                    <a:pt x="643" y="1381"/>
                  </a:lnTo>
                  <a:cubicBezTo>
                    <a:pt x="691" y="1429"/>
                    <a:pt x="738" y="1453"/>
                    <a:pt x="810" y="1477"/>
                  </a:cubicBezTo>
                  <a:cubicBezTo>
                    <a:pt x="857" y="1489"/>
                    <a:pt x="905" y="1495"/>
                    <a:pt x="953" y="1495"/>
                  </a:cubicBezTo>
                  <a:cubicBezTo>
                    <a:pt x="1000" y="1495"/>
                    <a:pt x="1048" y="1489"/>
                    <a:pt x="1095" y="1477"/>
                  </a:cubicBezTo>
                  <a:cubicBezTo>
                    <a:pt x="1167" y="1429"/>
                    <a:pt x="1238" y="1381"/>
                    <a:pt x="1310" y="1334"/>
                  </a:cubicBezTo>
                  <a:cubicBezTo>
                    <a:pt x="1334" y="1286"/>
                    <a:pt x="1357" y="1239"/>
                    <a:pt x="1381" y="1167"/>
                  </a:cubicBezTo>
                  <a:cubicBezTo>
                    <a:pt x="1405" y="1119"/>
                    <a:pt x="1405" y="1048"/>
                    <a:pt x="1405" y="977"/>
                  </a:cubicBezTo>
                  <a:cubicBezTo>
                    <a:pt x="1381" y="834"/>
                    <a:pt x="1334" y="691"/>
                    <a:pt x="1262" y="572"/>
                  </a:cubicBezTo>
                  <a:cubicBezTo>
                    <a:pt x="1215" y="476"/>
                    <a:pt x="1143" y="381"/>
                    <a:pt x="1048" y="310"/>
                  </a:cubicBezTo>
                  <a:cubicBezTo>
                    <a:pt x="976" y="238"/>
                    <a:pt x="881" y="191"/>
                    <a:pt x="810" y="143"/>
                  </a:cubicBezTo>
                  <a:lnTo>
                    <a:pt x="714" y="95"/>
                  </a:lnTo>
                  <a:lnTo>
                    <a:pt x="667" y="72"/>
                  </a:lnTo>
                  <a:cubicBezTo>
                    <a:pt x="619" y="48"/>
                    <a:pt x="595" y="24"/>
                    <a:pt x="548" y="24"/>
                  </a:cubicBezTo>
                  <a:lnTo>
                    <a:pt x="524" y="2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7"/>
            <p:cNvSpPr/>
            <p:nvPr/>
          </p:nvSpPr>
          <p:spPr>
            <a:xfrm rot="5380344" flipH="1">
              <a:off x="5928369" y="3989215"/>
              <a:ext cx="80167" cy="107550"/>
            </a:xfrm>
            <a:custGeom>
              <a:avLst/>
              <a:gdLst/>
              <a:ahLst/>
              <a:cxnLst/>
              <a:rect l="l" t="t" r="r" b="b"/>
              <a:pathLst>
                <a:path w="1389" h="1789" extrusionOk="0">
                  <a:moveTo>
                    <a:pt x="339" y="1"/>
                  </a:moveTo>
                  <a:cubicBezTo>
                    <a:pt x="166" y="1"/>
                    <a:pt x="0" y="136"/>
                    <a:pt x="31" y="351"/>
                  </a:cubicBezTo>
                  <a:cubicBezTo>
                    <a:pt x="31" y="398"/>
                    <a:pt x="54" y="446"/>
                    <a:pt x="54" y="493"/>
                  </a:cubicBezTo>
                  <a:cubicBezTo>
                    <a:pt x="78" y="541"/>
                    <a:pt x="54" y="589"/>
                    <a:pt x="54" y="636"/>
                  </a:cubicBezTo>
                  <a:cubicBezTo>
                    <a:pt x="78" y="803"/>
                    <a:pt x="150" y="970"/>
                    <a:pt x="245" y="1113"/>
                  </a:cubicBezTo>
                  <a:cubicBezTo>
                    <a:pt x="293" y="1208"/>
                    <a:pt x="340" y="1303"/>
                    <a:pt x="412" y="1375"/>
                  </a:cubicBezTo>
                  <a:cubicBezTo>
                    <a:pt x="435" y="1422"/>
                    <a:pt x="459" y="1470"/>
                    <a:pt x="507" y="1517"/>
                  </a:cubicBezTo>
                  <a:cubicBezTo>
                    <a:pt x="531" y="1541"/>
                    <a:pt x="578" y="1589"/>
                    <a:pt x="602" y="1637"/>
                  </a:cubicBezTo>
                  <a:cubicBezTo>
                    <a:pt x="697" y="1684"/>
                    <a:pt x="769" y="1732"/>
                    <a:pt x="864" y="1732"/>
                  </a:cubicBezTo>
                  <a:cubicBezTo>
                    <a:pt x="934" y="1767"/>
                    <a:pt x="1004" y="1789"/>
                    <a:pt x="1073" y="1789"/>
                  </a:cubicBezTo>
                  <a:cubicBezTo>
                    <a:pt x="1099" y="1789"/>
                    <a:pt x="1124" y="1786"/>
                    <a:pt x="1150" y="1779"/>
                  </a:cubicBezTo>
                  <a:cubicBezTo>
                    <a:pt x="1269" y="1779"/>
                    <a:pt x="1340" y="1684"/>
                    <a:pt x="1364" y="1589"/>
                  </a:cubicBezTo>
                  <a:cubicBezTo>
                    <a:pt x="1388" y="1494"/>
                    <a:pt x="1388" y="1422"/>
                    <a:pt x="1364" y="1327"/>
                  </a:cubicBezTo>
                  <a:cubicBezTo>
                    <a:pt x="1388" y="1255"/>
                    <a:pt x="1388" y="1184"/>
                    <a:pt x="1340" y="1113"/>
                  </a:cubicBezTo>
                  <a:cubicBezTo>
                    <a:pt x="1317" y="1065"/>
                    <a:pt x="1293" y="1017"/>
                    <a:pt x="1269" y="970"/>
                  </a:cubicBezTo>
                  <a:cubicBezTo>
                    <a:pt x="1245" y="922"/>
                    <a:pt x="1198" y="898"/>
                    <a:pt x="1174" y="851"/>
                  </a:cubicBezTo>
                  <a:cubicBezTo>
                    <a:pt x="1150" y="803"/>
                    <a:pt x="1055" y="684"/>
                    <a:pt x="1007" y="612"/>
                  </a:cubicBezTo>
                  <a:cubicBezTo>
                    <a:pt x="936" y="493"/>
                    <a:pt x="840" y="398"/>
                    <a:pt x="769" y="303"/>
                  </a:cubicBezTo>
                  <a:lnTo>
                    <a:pt x="697" y="255"/>
                  </a:lnTo>
                  <a:cubicBezTo>
                    <a:pt x="674" y="208"/>
                    <a:pt x="626" y="184"/>
                    <a:pt x="602" y="136"/>
                  </a:cubicBezTo>
                  <a:cubicBezTo>
                    <a:pt x="534" y="43"/>
                    <a:pt x="436" y="1"/>
                    <a:pt x="339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7"/>
            <p:cNvSpPr/>
            <p:nvPr/>
          </p:nvSpPr>
          <p:spPr>
            <a:xfrm rot="8080415" flipH="1">
              <a:off x="7989972" y="3046132"/>
              <a:ext cx="109428" cy="103283"/>
            </a:xfrm>
            <a:custGeom>
              <a:avLst/>
              <a:gdLst/>
              <a:ahLst/>
              <a:cxnLst/>
              <a:rect l="l" t="t" r="r" b="b"/>
              <a:pathLst>
                <a:path w="1896" h="1718" extrusionOk="0">
                  <a:moveTo>
                    <a:pt x="1408" y="0"/>
                  </a:moveTo>
                  <a:cubicBezTo>
                    <a:pt x="1356" y="0"/>
                    <a:pt x="1303" y="8"/>
                    <a:pt x="1253" y="23"/>
                  </a:cubicBezTo>
                  <a:cubicBezTo>
                    <a:pt x="1158" y="47"/>
                    <a:pt x="1086" y="94"/>
                    <a:pt x="1015" y="142"/>
                  </a:cubicBezTo>
                  <a:lnTo>
                    <a:pt x="896" y="237"/>
                  </a:lnTo>
                  <a:cubicBezTo>
                    <a:pt x="800" y="332"/>
                    <a:pt x="705" y="428"/>
                    <a:pt x="610" y="547"/>
                  </a:cubicBezTo>
                  <a:cubicBezTo>
                    <a:pt x="539" y="618"/>
                    <a:pt x="467" y="690"/>
                    <a:pt x="419" y="785"/>
                  </a:cubicBezTo>
                  <a:cubicBezTo>
                    <a:pt x="348" y="880"/>
                    <a:pt x="300" y="951"/>
                    <a:pt x="229" y="1047"/>
                  </a:cubicBezTo>
                  <a:cubicBezTo>
                    <a:pt x="0" y="1352"/>
                    <a:pt x="244" y="1717"/>
                    <a:pt x="546" y="1717"/>
                  </a:cubicBezTo>
                  <a:cubicBezTo>
                    <a:pt x="621" y="1717"/>
                    <a:pt x="700" y="1694"/>
                    <a:pt x="777" y="1642"/>
                  </a:cubicBezTo>
                  <a:lnTo>
                    <a:pt x="1039" y="1452"/>
                  </a:lnTo>
                  <a:cubicBezTo>
                    <a:pt x="1134" y="1404"/>
                    <a:pt x="1205" y="1333"/>
                    <a:pt x="1277" y="1261"/>
                  </a:cubicBezTo>
                  <a:cubicBezTo>
                    <a:pt x="1396" y="1166"/>
                    <a:pt x="1491" y="1071"/>
                    <a:pt x="1586" y="975"/>
                  </a:cubicBezTo>
                  <a:cubicBezTo>
                    <a:pt x="1610" y="928"/>
                    <a:pt x="1658" y="904"/>
                    <a:pt x="1682" y="856"/>
                  </a:cubicBezTo>
                  <a:cubicBezTo>
                    <a:pt x="1729" y="785"/>
                    <a:pt x="1777" y="713"/>
                    <a:pt x="1824" y="618"/>
                  </a:cubicBezTo>
                  <a:cubicBezTo>
                    <a:pt x="1896" y="451"/>
                    <a:pt x="1848" y="261"/>
                    <a:pt x="1729" y="142"/>
                  </a:cubicBezTo>
                  <a:cubicBezTo>
                    <a:pt x="1646" y="42"/>
                    <a:pt x="1528" y="0"/>
                    <a:pt x="1408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7"/>
            <p:cNvSpPr/>
            <p:nvPr/>
          </p:nvSpPr>
          <p:spPr>
            <a:xfrm rot="8080415" flipH="1">
              <a:off x="6881122" y="2745068"/>
              <a:ext cx="67411" cy="141278"/>
            </a:xfrm>
            <a:custGeom>
              <a:avLst/>
              <a:gdLst/>
              <a:ahLst/>
              <a:cxnLst/>
              <a:rect l="l" t="t" r="r" b="b"/>
              <a:pathLst>
                <a:path w="1168" h="2350" extrusionOk="0">
                  <a:moveTo>
                    <a:pt x="551" y="0"/>
                  </a:moveTo>
                  <a:cubicBezTo>
                    <a:pt x="516" y="0"/>
                    <a:pt x="483" y="6"/>
                    <a:pt x="453" y="16"/>
                  </a:cubicBezTo>
                  <a:cubicBezTo>
                    <a:pt x="334" y="16"/>
                    <a:pt x="263" y="87"/>
                    <a:pt x="191" y="159"/>
                  </a:cubicBezTo>
                  <a:cubicBezTo>
                    <a:pt x="167" y="230"/>
                    <a:pt x="120" y="325"/>
                    <a:pt x="96" y="397"/>
                  </a:cubicBezTo>
                  <a:cubicBezTo>
                    <a:pt x="72" y="444"/>
                    <a:pt x="72" y="516"/>
                    <a:pt x="72" y="564"/>
                  </a:cubicBezTo>
                  <a:cubicBezTo>
                    <a:pt x="24" y="730"/>
                    <a:pt x="24" y="873"/>
                    <a:pt x="1" y="1040"/>
                  </a:cubicBezTo>
                  <a:cubicBezTo>
                    <a:pt x="1" y="1159"/>
                    <a:pt x="1" y="1278"/>
                    <a:pt x="24" y="1397"/>
                  </a:cubicBezTo>
                  <a:cubicBezTo>
                    <a:pt x="48" y="1516"/>
                    <a:pt x="24" y="1635"/>
                    <a:pt x="48" y="1754"/>
                  </a:cubicBezTo>
                  <a:cubicBezTo>
                    <a:pt x="72" y="2016"/>
                    <a:pt x="215" y="2231"/>
                    <a:pt x="453" y="2326"/>
                  </a:cubicBezTo>
                  <a:cubicBezTo>
                    <a:pt x="495" y="2342"/>
                    <a:pt x="540" y="2349"/>
                    <a:pt x="584" y="2349"/>
                  </a:cubicBezTo>
                  <a:cubicBezTo>
                    <a:pt x="741" y="2349"/>
                    <a:pt x="898" y="2255"/>
                    <a:pt x="953" y="2088"/>
                  </a:cubicBezTo>
                  <a:cubicBezTo>
                    <a:pt x="977" y="1992"/>
                    <a:pt x="1001" y="1873"/>
                    <a:pt x="1025" y="1778"/>
                  </a:cubicBezTo>
                  <a:cubicBezTo>
                    <a:pt x="1072" y="1659"/>
                    <a:pt x="1096" y="1564"/>
                    <a:pt x="1120" y="1445"/>
                  </a:cubicBezTo>
                  <a:cubicBezTo>
                    <a:pt x="1144" y="1302"/>
                    <a:pt x="1144" y="1135"/>
                    <a:pt x="1168" y="992"/>
                  </a:cubicBezTo>
                  <a:cubicBezTo>
                    <a:pt x="1168" y="921"/>
                    <a:pt x="1168" y="873"/>
                    <a:pt x="1168" y="802"/>
                  </a:cubicBezTo>
                  <a:cubicBezTo>
                    <a:pt x="1144" y="706"/>
                    <a:pt x="1144" y="611"/>
                    <a:pt x="1120" y="516"/>
                  </a:cubicBezTo>
                  <a:cubicBezTo>
                    <a:pt x="1048" y="302"/>
                    <a:pt x="906" y="111"/>
                    <a:pt x="691" y="40"/>
                  </a:cubicBezTo>
                  <a:cubicBezTo>
                    <a:pt x="649" y="12"/>
                    <a:pt x="599" y="0"/>
                    <a:pt x="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7"/>
            <p:cNvSpPr/>
            <p:nvPr/>
          </p:nvSpPr>
          <p:spPr>
            <a:xfrm rot="8080415" flipH="1">
              <a:off x="5353480" y="2521402"/>
              <a:ext cx="105907" cy="100698"/>
            </a:xfrm>
            <a:custGeom>
              <a:avLst/>
              <a:gdLst/>
              <a:ahLst/>
              <a:cxnLst/>
              <a:rect l="l" t="t" r="r" b="b"/>
              <a:pathLst>
                <a:path w="1835" h="1675" extrusionOk="0">
                  <a:moveTo>
                    <a:pt x="384" y="1"/>
                  </a:moveTo>
                  <a:cubicBezTo>
                    <a:pt x="265" y="1"/>
                    <a:pt x="152" y="54"/>
                    <a:pt x="72" y="173"/>
                  </a:cubicBezTo>
                  <a:cubicBezTo>
                    <a:pt x="48" y="221"/>
                    <a:pt x="25" y="293"/>
                    <a:pt x="25" y="340"/>
                  </a:cubicBezTo>
                  <a:cubicBezTo>
                    <a:pt x="1" y="435"/>
                    <a:pt x="25" y="507"/>
                    <a:pt x="96" y="578"/>
                  </a:cubicBezTo>
                  <a:lnTo>
                    <a:pt x="144" y="650"/>
                  </a:lnTo>
                  <a:cubicBezTo>
                    <a:pt x="144" y="650"/>
                    <a:pt x="144" y="674"/>
                    <a:pt x="144" y="674"/>
                  </a:cubicBezTo>
                  <a:cubicBezTo>
                    <a:pt x="191" y="721"/>
                    <a:pt x="215" y="745"/>
                    <a:pt x="263" y="793"/>
                  </a:cubicBezTo>
                  <a:lnTo>
                    <a:pt x="287" y="816"/>
                  </a:lnTo>
                  <a:cubicBezTo>
                    <a:pt x="358" y="912"/>
                    <a:pt x="453" y="1007"/>
                    <a:pt x="549" y="1102"/>
                  </a:cubicBezTo>
                  <a:cubicBezTo>
                    <a:pt x="587" y="1141"/>
                    <a:pt x="626" y="1179"/>
                    <a:pt x="668" y="1221"/>
                  </a:cubicBezTo>
                  <a:lnTo>
                    <a:pt x="668" y="1221"/>
                  </a:lnTo>
                  <a:lnTo>
                    <a:pt x="858" y="1436"/>
                  </a:lnTo>
                  <a:cubicBezTo>
                    <a:pt x="906" y="1459"/>
                    <a:pt x="953" y="1483"/>
                    <a:pt x="1025" y="1507"/>
                  </a:cubicBezTo>
                  <a:lnTo>
                    <a:pt x="1049" y="1531"/>
                  </a:lnTo>
                  <a:cubicBezTo>
                    <a:pt x="1120" y="1578"/>
                    <a:pt x="1192" y="1626"/>
                    <a:pt x="1287" y="1650"/>
                  </a:cubicBezTo>
                  <a:lnTo>
                    <a:pt x="1334" y="1650"/>
                  </a:lnTo>
                  <a:cubicBezTo>
                    <a:pt x="1377" y="1667"/>
                    <a:pt x="1421" y="1675"/>
                    <a:pt x="1464" y="1675"/>
                  </a:cubicBezTo>
                  <a:cubicBezTo>
                    <a:pt x="1658" y="1675"/>
                    <a:pt x="1830" y="1512"/>
                    <a:pt x="1811" y="1317"/>
                  </a:cubicBezTo>
                  <a:cubicBezTo>
                    <a:pt x="1811" y="1317"/>
                    <a:pt x="1811" y="1293"/>
                    <a:pt x="1811" y="1293"/>
                  </a:cubicBezTo>
                  <a:cubicBezTo>
                    <a:pt x="1811" y="1269"/>
                    <a:pt x="1811" y="1269"/>
                    <a:pt x="1811" y="1245"/>
                  </a:cubicBezTo>
                  <a:cubicBezTo>
                    <a:pt x="1835" y="1150"/>
                    <a:pt x="1835" y="1055"/>
                    <a:pt x="1787" y="959"/>
                  </a:cubicBezTo>
                  <a:cubicBezTo>
                    <a:pt x="1787" y="936"/>
                    <a:pt x="1763" y="912"/>
                    <a:pt x="1739" y="864"/>
                  </a:cubicBezTo>
                  <a:cubicBezTo>
                    <a:pt x="1739" y="793"/>
                    <a:pt x="1692" y="721"/>
                    <a:pt x="1644" y="650"/>
                  </a:cubicBezTo>
                  <a:cubicBezTo>
                    <a:pt x="1596" y="578"/>
                    <a:pt x="1549" y="531"/>
                    <a:pt x="1477" y="483"/>
                  </a:cubicBezTo>
                  <a:cubicBezTo>
                    <a:pt x="1430" y="435"/>
                    <a:pt x="1382" y="388"/>
                    <a:pt x="1334" y="340"/>
                  </a:cubicBezTo>
                  <a:cubicBezTo>
                    <a:pt x="1239" y="269"/>
                    <a:pt x="1144" y="221"/>
                    <a:pt x="1049" y="173"/>
                  </a:cubicBezTo>
                  <a:cubicBezTo>
                    <a:pt x="1001" y="126"/>
                    <a:pt x="930" y="102"/>
                    <a:pt x="858" y="102"/>
                  </a:cubicBezTo>
                  <a:cubicBezTo>
                    <a:pt x="739" y="54"/>
                    <a:pt x="620" y="7"/>
                    <a:pt x="501" y="7"/>
                  </a:cubicBezTo>
                  <a:lnTo>
                    <a:pt x="453" y="7"/>
                  </a:lnTo>
                  <a:cubicBezTo>
                    <a:pt x="430" y="3"/>
                    <a:pt x="407" y="1"/>
                    <a:pt x="3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7"/>
            <p:cNvSpPr/>
            <p:nvPr/>
          </p:nvSpPr>
          <p:spPr>
            <a:xfrm rot="8080415" flipH="1">
              <a:off x="7636803" y="1618426"/>
              <a:ext cx="82532" cy="79476"/>
            </a:xfrm>
            <a:custGeom>
              <a:avLst/>
              <a:gdLst/>
              <a:ahLst/>
              <a:cxnLst/>
              <a:rect l="l" t="t" r="r" b="b"/>
              <a:pathLst>
                <a:path w="1430" h="1322" extrusionOk="0">
                  <a:moveTo>
                    <a:pt x="1008" y="1"/>
                  </a:moveTo>
                  <a:cubicBezTo>
                    <a:pt x="995" y="1"/>
                    <a:pt x="985" y="4"/>
                    <a:pt x="977" y="12"/>
                  </a:cubicBezTo>
                  <a:cubicBezTo>
                    <a:pt x="956" y="5"/>
                    <a:pt x="935" y="2"/>
                    <a:pt x="914" y="2"/>
                  </a:cubicBezTo>
                  <a:cubicBezTo>
                    <a:pt x="863" y="2"/>
                    <a:pt x="813" y="19"/>
                    <a:pt x="762" y="35"/>
                  </a:cubicBezTo>
                  <a:cubicBezTo>
                    <a:pt x="691" y="59"/>
                    <a:pt x="596" y="107"/>
                    <a:pt x="524" y="178"/>
                  </a:cubicBezTo>
                  <a:lnTo>
                    <a:pt x="477" y="226"/>
                  </a:lnTo>
                  <a:cubicBezTo>
                    <a:pt x="405" y="250"/>
                    <a:pt x="381" y="297"/>
                    <a:pt x="334" y="345"/>
                  </a:cubicBezTo>
                  <a:lnTo>
                    <a:pt x="215" y="464"/>
                  </a:lnTo>
                  <a:cubicBezTo>
                    <a:pt x="167" y="488"/>
                    <a:pt x="143" y="535"/>
                    <a:pt x="119" y="583"/>
                  </a:cubicBezTo>
                  <a:lnTo>
                    <a:pt x="48" y="678"/>
                  </a:lnTo>
                  <a:cubicBezTo>
                    <a:pt x="24" y="726"/>
                    <a:pt x="0" y="797"/>
                    <a:pt x="24" y="845"/>
                  </a:cubicBezTo>
                  <a:cubicBezTo>
                    <a:pt x="0" y="893"/>
                    <a:pt x="0" y="940"/>
                    <a:pt x="24" y="964"/>
                  </a:cubicBezTo>
                  <a:cubicBezTo>
                    <a:pt x="24" y="1036"/>
                    <a:pt x="48" y="1083"/>
                    <a:pt x="96" y="1131"/>
                  </a:cubicBezTo>
                  <a:cubicBezTo>
                    <a:pt x="143" y="1202"/>
                    <a:pt x="191" y="1250"/>
                    <a:pt x="262" y="1274"/>
                  </a:cubicBezTo>
                  <a:cubicBezTo>
                    <a:pt x="310" y="1298"/>
                    <a:pt x="381" y="1321"/>
                    <a:pt x="429" y="1321"/>
                  </a:cubicBezTo>
                  <a:cubicBezTo>
                    <a:pt x="500" y="1321"/>
                    <a:pt x="548" y="1321"/>
                    <a:pt x="596" y="1298"/>
                  </a:cubicBezTo>
                  <a:cubicBezTo>
                    <a:pt x="691" y="1250"/>
                    <a:pt x="786" y="1226"/>
                    <a:pt x="858" y="1178"/>
                  </a:cubicBezTo>
                  <a:lnTo>
                    <a:pt x="977" y="1083"/>
                  </a:lnTo>
                  <a:cubicBezTo>
                    <a:pt x="1024" y="1059"/>
                    <a:pt x="1024" y="1059"/>
                    <a:pt x="1048" y="1036"/>
                  </a:cubicBezTo>
                  <a:lnTo>
                    <a:pt x="1310" y="797"/>
                  </a:lnTo>
                  <a:cubicBezTo>
                    <a:pt x="1334" y="774"/>
                    <a:pt x="1358" y="726"/>
                    <a:pt x="1382" y="702"/>
                  </a:cubicBezTo>
                  <a:lnTo>
                    <a:pt x="1405" y="559"/>
                  </a:lnTo>
                  <a:lnTo>
                    <a:pt x="1405" y="440"/>
                  </a:lnTo>
                  <a:cubicBezTo>
                    <a:pt x="1429" y="393"/>
                    <a:pt x="1405" y="345"/>
                    <a:pt x="1405" y="321"/>
                  </a:cubicBezTo>
                  <a:cubicBezTo>
                    <a:pt x="1382" y="250"/>
                    <a:pt x="1358" y="202"/>
                    <a:pt x="1310" y="154"/>
                  </a:cubicBezTo>
                  <a:cubicBezTo>
                    <a:pt x="1286" y="131"/>
                    <a:pt x="1239" y="83"/>
                    <a:pt x="1215" y="83"/>
                  </a:cubicBezTo>
                  <a:cubicBezTo>
                    <a:pt x="1167" y="59"/>
                    <a:pt x="1143" y="35"/>
                    <a:pt x="1096" y="12"/>
                  </a:cubicBezTo>
                  <a:cubicBezTo>
                    <a:pt x="1064" y="12"/>
                    <a:pt x="1032" y="1"/>
                    <a:pt x="1008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7"/>
            <p:cNvSpPr/>
            <p:nvPr/>
          </p:nvSpPr>
          <p:spPr>
            <a:xfrm rot="8080415" flipH="1">
              <a:off x="7571057" y="2843001"/>
              <a:ext cx="45422" cy="60178"/>
            </a:xfrm>
            <a:custGeom>
              <a:avLst/>
              <a:gdLst/>
              <a:ahLst/>
              <a:cxnLst/>
              <a:rect l="l" t="t" r="r" b="b"/>
              <a:pathLst>
                <a:path w="787" h="1001" extrusionOk="0">
                  <a:moveTo>
                    <a:pt x="562" y="0"/>
                  </a:moveTo>
                  <a:cubicBezTo>
                    <a:pt x="551" y="0"/>
                    <a:pt x="539" y="3"/>
                    <a:pt x="525" y="10"/>
                  </a:cubicBezTo>
                  <a:cubicBezTo>
                    <a:pt x="477" y="10"/>
                    <a:pt x="406" y="10"/>
                    <a:pt x="358" y="58"/>
                  </a:cubicBezTo>
                  <a:cubicBezTo>
                    <a:pt x="334" y="81"/>
                    <a:pt x="310" y="105"/>
                    <a:pt x="287" y="153"/>
                  </a:cubicBezTo>
                  <a:cubicBezTo>
                    <a:pt x="263" y="177"/>
                    <a:pt x="239" y="224"/>
                    <a:pt x="191" y="272"/>
                  </a:cubicBezTo>
                  <a:cubicBezTo>
                    <a:pt x="144" y="367"/>
                    <a:pt x="72" y="462"/>
                    <a:pt x="25" y="558"/>
                  </a:cubicBezTo>
                  <a:cubicBezTo>
                    <a:pt x="1" y="605"/>
                    <a:pt x="1" y="629"/>
                    <a:pt x="1" y="677"/>
                  </a:cubicBezTo>
                  <a:cubicBezTo>
                    <a:pt x="1" y="724"/>
                    <a:pt x="1" y="748"/>
                    <a:pt x="25" y="796"/>
                  </a:cubicBezTo>
                  <a:cubicBezTo>
                    <a:pt x="62" y="929"/>
                    <a:pt x="191" y="1001"/>
                    <a:pt x="314" y="1001"/>
                  </a:cubicBezTo>
                  <a:cubicBezTo>
                    <a:pt x="345" y="1001"/>
                    <a:pt x="376" y="996"/>
                    <a:pt x="406" y="986"/>
                  </a:cubicBezTo>
                  <a:cubicBezTo>
                    <a:pt x="477" y="939"/>
                    <a:pt x="548" y="891"/>
                    <a:pt x="572" y="820"/>
                  </a:cubicBezTo>
                  <a:cubicBezTo>
                    <a:pt x="620" y="724"/>
                    <a:pt x="668" y="653"/>
                    <a:pt x="715" y="558"/>
                  </a:cubicBezTo>
                  <a:lnTo>
                    <a:pt x="763" y="439"/>
                  </a:lnTo>
                  <a:cubicBezTo>
                    <a:pt x="787" y="367"/>
                    <a:pt x="787" y="296"/>
                    <a:pt x="787" y="248"/>
                  </a:cubicBezTo>
                  <a:cubicBezTo>
                    <a:pt x="787" y="177"/>
                    <a:pt x="763" y="129"/>
                    <a:pt x="739" y="105"/>
                  </a:cubicBezTo>
                  <a:cubicBezTo>
                    <a:pt x="715" y="58"/>
                    <a:pt x="691" y="34"/>
                    <a:pt x="644" y="34"/>
                  </a:cubicBezTo>
                  <a:cubicBezTo>
                    <a:pt x="610" y="17"/>
                    <a:pt x="588" y="0"/>
                    <a:pt x="5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7"/>
            <p:cNvSpPr/>
            <p:nvPr/>
          </p:nvSpPr>
          <p:spPr>
            <a:xfrm rot="8080415" flipH="1">
              <a:off x="6259884" y="2013617"/>
              <a:ext cx="92171" cy="78454"/>
            </a:xfrm>
            <a:custGeom>
              <a:avLst/>
              <a:gdLst/>
              <a:ahLst/>
              <a:cxnLst/>
              <a:rect l="l" t="t" r="r" b="b"/>
              <a:pathLst>
                <a:path w="1597" h="1305" extrusionOk="0">
                  <a:moveTo>
                    <a:pt x="477" y="1"/>
                  </a:moveTo>
                  <a:cubicBezTo>
                    <a:pt x="215" y="1"/>
                    <a:pt x="1" y="239"/>
                    <a:pt x="25" y="525"/>
                  </a:cubicBezTo>
                  <a:cubicBezTo>
                    <a:pt x="25" y="620"/>
                    <a:pt x="49" y="691"/>
                    <a:pt x="96" y="763"/>
                  </a:cubicBezTo>
                  <a:cubicBezTo>
                    <a:pt x="144" y="810"/>
                    <a:pt x="168" y="834"/>
                    <a:pt x="215" y="882"/>
                  </a:cubicBezTo>
                  <a:lnTo>
                    <a:pt x="263" y="929"/>
                  </a:lnTo>
                  <a:lnTo>
                    <a:pt x="311" y="977"/>
                  </a:lnTo>
                  <a:lnTo>
                    <a:pt x="382" y="1001"/>
                  </a:lnTo>
                  <a:lnTo>
                    <a:pt x="430" y="1048"/>
                  </a:lnTo>
                  <a:cubicBezTo>
                    <a:pt x="472" y="1077"/>
                    <a:pt x="506" y="1105"/>
                    <a:pt x="542" y="1128"/>
                  </a:cubicBezTo>
                  <a:lnTo>
                    <a:pt x="542" y="1128"/>
                  </a:lnTo>
                  <a:lnTo>
                    <a:pt x="477" y="1096"/>
                  </a:lnTo>
                  <a:lnTo>
                    <a:pt x="549" y="1144"/>
                  </a:lnTo>
                  <a:lnTo>
                    <a:pt x="567" y="1144"/>
                  </a:lnTo>
                  <a:cubicBezTo>
                    <a:pt x="571" y="1146"/>
                    <a:pt x="575" y="1148"/>
                    <a:pt x="579" y="1150"/>
                  </a:cubicBezTo>
                  <a:lnTo>
                    <a:pt x="579" y="1150"/>
                  </a:lnTo>
                  <a:cubicBezTo>
                    <a:pt x="625" y="1194"/>
                    <a:pt x="670" y="1216"/>
                    <a:pt x="715" y="1239"/>
                  </a:cubicBezTo>
                  <a:cubicBezTo>
                    <a:pt x="763" y="1263"/>
                    <a:pt x="834" y="1287"/>
                    <a:pt x="882" y="1287"/>
                  </a:cubicBezTo>
                  <a:lnTo>
                    <a:pt x="930" y="1287"/>
                  </a:lnTo>
                  <a:cubicBezTo>
                    <a:pt x="965" y="1299"/>
                    <a:pt x="995" y="1304"/>
                    <a:pt x="1025" y="1304"/>
                  </a:cubicBezTo>
                  <a:cubicBezTo>
                    <a:pt x="1055" y="1304"/>
                    <a:pt x="1085" y="1299"/>
                    <a:pt x="1120" y="1287"/>
                  </a:cubicBezTo>
                  <a:lnTo>
                    <a:pt x="1168" y="1287"/>
                  </a:lnTo>
                  <a:cubicBezTo>
                    <a:pt x="1215" y="1287"/>
                    <a:pt x="1287" y="1263"/>
                    <a:pt x="1335" y="1239"/>
                  </a:cubicBezTo>
                  <a:cubicBezTo>
                    <a:pt x="1382" y="1215"/>
                    <a:pt x="1430" y="1168"/>
                    <a:pt x="1477" y="1120"/>
                  </a:cubicBezTo>
                  <a:lnTo>
                    <a:pt x="1549" y="1025"/>
                  </a:lnTo>
                  <a:cubicBezTo>
                    <a:pt x="1573" y="953"/>
                    <a:pt x="1597" y="858"/>
                    <a:pt x="1573" y="787"/>
                  </a:cubicBezTo>
                  <a:lnTo>
                    <a:pt x="1573" y="715"/>
                  </a:lnTo>
                  <a:lnTo>
                    <a:pt x="1525" y="572"/>
                  </a:lnTo>
                  <a:cubicBezTo>
                    <a:pt x="1525" y="548"/>
                    <a:pt x="1501" y="525"/>
                    <a:pt x="1501" y="501"/>
                  </a:cubicBezTo>
                  <a:cubicBezTo>
                    <a:pt x="1477" y="477"/>
                    <a:pt x="1477" y="453"/>
                    <a:pt x="1454" y="429"/>
                  </a:cubicBezTo>
                  <a:lnTo>
                    <a:pt x="1454" y="405"/>
                  </a:lnTo>
                  <a:cubicBezTo>
                    <a:pt x="1430" y="382"/>
                    <a:pt x="1406" y="358"/>
                    <a:pt x="1382" y="334"/>
                  </a:cubicBezTo>
                  <a:cubicBezTo>
                    <a:pt x="1311" y="239"/>
                    <a:pt x="1335" y="263"/>
                    <a:pt x="1192" y="191"/>
                  </a:cubicBezTo>
                  <a:lnTo>
                    <a:pt x="1144" y="144"/>
                  </a:lnTo>
                  <a:cubicBezTo>
                    <a:pt x="1096" y="120"/>
                    <a:pt x="1073" y="120"/>
                    <a:pt x="1025" y="96"/>
                  </a:cubicBezTo>
                  <a:lnTo>
                    <a:pt x="930" y="72"/>
                  </a:lnTo>
                  <a:cubicBezTo>
                    <a:pt x="858" y="24"/>
                    <a:pt x="787" y="24"/>
                    <a:pt x="715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7"/>
            <p:cNvSpPr/>
            <p:nvPr/>
          </p:nvSpPr>
          <p:spPr>
            <a:xfrm rot="8080415" flipH="1">
              <a:off x="7553599" y="2434487"/>
              <a:ext cx="89401" cy="89336"/>
            </a:xfrm>
            <a:custGeom>
              <a:avLst/>
              <a:gdLst/>
              <a:ahLst/>
              <a:cxnLst/>
              <a:rect l="l" t="t" r="r" b="b"/>
              <a:pathLst>
                <a:path w="1549" h="1486" extrusionOk="0">
                  <a:moveTo>
                    <a:pt x="1078" y="1"/>
                  </a:moveTo>
                  <a:cubicBezTo>
                    <a:pt x="1045" y="1"/>
                    <a:pt x="1011" y="4"/>
                    <a:pt x="977" y="9"/>
                  </a:cubicBezTo>
                  <a:lnTo>
                    <a:pt x="906" y="9"/>
                  </a:lnTo>
                  <a:cubicBezTo>
                    <a:pt x="858" y="9"/>
                    <a:pt x="810" y="33"/>
                    <a:pt x="763" y="57"/>
                  </a:cubicBezTo>
                  <a:cubicBezTo>
                    <a:pt x="715" y="81"/>
                    <a:pt x="668" y="128"/>
                    <a:pt x="620" y="176"/>
                  </a:cubicBezTo>
                  <a:cubicBezTo>
                    <a:pt x="572" y="224"/>
                    <a:pt x="525" y="271"/>
                    <a:pt x="477" y="343"/>
                  </a:cubicBezTo>
                  <a:lnTo>
                    <a:pt x="358" y="462"/>
                  </a:lnTo>
                  <a:cubicBezTo>
                    <a:pt x="263" y="557"/>
                    <a:pt x="191" y="629"/>
                    <a:pt x="96" y="724"/>
                  </a:cubicBezTo>
                  <a:lnTo>
                    <a:pt x="48" y="819"/>
                  </a:lnTo>
                  <a:cubicBezTo>
                    <a:pt x="1" y="867"/>
                    <a:pt x="1" y="938"/>
                    <a:pt x="1" y="986"/>
                  </a:cubicBezTo>
                  <a:cubicBezTo>
                    <a:pt x="1" y="1033"/>
                    <a:pt x="1" y="1081"/>
                    <a:pt x="1" y="1129"/>
                  </a:cubicBezTo>
                  <a:cubicBezTo>
                    <a:pt x="1" y="1176"/>
                    <a:pt x="25" y="1248"/>
                    <a:pt x="72" y="1295"/>
                  </a:cubicBezTo>
                  <a:cubicBezTo>
                    <a:pt x="120" y="1343"/>
                    <a:pt x="191" y="1391"/>
                    <a:pt x="263" y="1438"/>
                  </a:cubicBezTo>
                  <a:cubicBezTo>
                    <a:pt x="310" y="1462"/>
                    <a:pt x="382" y="1486"/>
                    <a:pt x="429" y="1486"/>
                  </a:cubicBezTo>
                  <a:cubicBezTo>
                    <a:pt x="501" y="1486"/>
                    <a:pt x="572" y="1486"/>
                    <a:pt x="620" y="1462"/>
                  </a:cubicBezTo>
                  <a:cubicBezTo>
                    <a:pt x="763" y="1391"/>
                    <a:pt x="929" y="1319"/>
                    <a:pt x="1049" y="1224"/>
                  </a:cubicBezTo>
                  <a:cubicBezTo>
                    <a:pt x="1120" y="1176"/>
                    <a:pt x="1168" y="1153"/>
                    <a:pt x="1215" y="1105"/>
                  </a:cubicBezTo>
                  <a:cubicBezTo>
                    <a:pt x="1263" y="1057"/>
                    <a:pt x="1310" y="1010"/>
                    <a:pt x="1358" y="938"/>
                  </a:cubicBezTo>
                  <a:lnTo>
                    <a:pt x="1430" y="867"/>
                  </a:lnTo>
                  <a:cubicBezTo>
                    <a:pt x="1477" y="795"/>
                    <a:pt x="1525" y="700"/>
                    <a:pt x="1525" y="629"/>
                  </a:cubicBezTo>
                  <a:cubicBezTo>
                    <a:pt x="1549" y="557"/>
                    <a:pt x="1549" y="510"/>
                    <a:pt x="1525" y="462"/>
                  </a:cubicBezTo>
                  <a:cubicBezTo>
                    <a:pt x="1525" y="319"/>
                    <a:pt x="1477" y="200"/>
                    <a:pt x="1382" y="105"/>
                  </a:cubicBezTo>
                  <a:cubicBezTo>
                    <a:pt x="1291" y="32"/>
                    <a:pt x="1186" y="1"/>
                    <a:pt x="1078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7"/>
            <p:cNvSpPr/>
            <p:nvPr/>
          </p:nvSpPr>
          <p:spPr>
            <a:xfrm rot="8080415" flipH="1">
              <a:off x="7476791" y="3414737"/>
              <a:ext cx="70124" cy="88494"/>
            </a:xfrm>
            <a:custGeom>
              <a:avLst/>
              <a:gdLst/>
              <a:ahLst/>
              <a:cxnLst/>
              <a:rect l="l" t="t" r="r" b="b"/>
              <a:pathLst>
                <a:path w="1215" h="1472" extrusionOk="0">
                  <a:moveTo>
                    <a:pt x="381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43" y="72"/>
                    <a:pt x="72" y="143"/>
                    <a:pt x="24" y="239"/>
                  </a:cubicBezTo>
                  <a:cubicBezTo>
                    <a:pt x="0" y="334"/>
                    <a:pt x="0" y="453"/>
                    <a:pt x="24" y="548"/>
                  </a:cubicBezTo>
                  <a:cubicBezTo>
                    <a:pt x="72" y="667"/>
                    <a:pt x="119" y="786"/>
                    <a:pt x="191" y="905"/>
                  </a:cubicBezTo>
                  <a:cubicBezTo>
                    <a:pt x="215" y="977"/>
                    <a:pt x="262" y="1072"/>
                    <a:pt x="310" y="1144"/>
                  </a:cubicBezTo>
                  <a:lnTo>
                    <a:pt x="381" y="1263"/>
                  </a:lnTo>
                  <a:cubicBezTo>
                    <a:pt x="477" y="1358"/>
                    <a:pt x="572" y="1429"/>
                    <a:pt x="691" y="1453"/>
                  </a:cubicBezTo>
                  <a:cubicBezTo>
                    <a:pt x="715" y="1465"/>
                    <a:pt x="745" y="1471"/>
                    <a:pt x="774" y="1471"/>
                  </a:cubicBezTo>
                  <a:cubicBezTo>
                    <a:pt x="804" y="1471"/>
                    <a:pt x="834" y="1465"/>
                    <a:pt x="858" y="1453"/>
                  </a:cubicBezTo>
                  <a:cubicBezTo>
                    <a:pt x="929" y="1453"/>
                    <a:pt x="977" y="1429"/>
                    <a:pt x="1024" y="1382"/>
                  </a:cubicBezTo>
                  <a:lnTo>
                    <a:pt x="1096" y="1310"/>
                  </a:lnTo>
                  <a:cubicBezTo>
                    <a:pt x="1167" y="1239"/>
                    <a:pt x="1191" y="1167"/>
                    <a:pt x="1191" y="1096"/>
                  </a:cubicBezTo>
                  <a:cubicBezTo>
                    <a:pt x="1215" y="1048"/>
                    <a:pt x="1215" y="1025"/>
                    <a:pt x="1191" y="977"/>
                  </a:cubicBezTo>
                  <a:cubicBezTo>
                    <a:pt x="1191" y="882"/>
                    <a:pt x="1167" y="810"/>
                    <a:pt x="1120" y="739"/>
                  </a:cubicBezTo>
                  <a:cubicBezTo>
                    <a:pt x="1120" y="739"/>
                    <a:pt x="1072" y="643"/>
                    <a:pt x="1048" y="596"/>
                  </a:cubicBezTo>
                  <a:cubicBezTo>
                    <a:pt x="1024" y="572"/>
                    <a:pt x="977" y="501"/>
                    <a:pt x="953" y="453"/>
                  </a:cubicBezTo>
                  <a:cubicBezTo>
                    <a:pt x="882" y="358"/>
                    <a:pt x="810" y="262"/>
                    <a:pt x="739" y="167"/>
                  </a:cubicBezTo>
                  <a:cubicBezTo>
                    <a:pt x="715" y="120"/>
                    <a:pt x="667" y="72"/>
                    <a:pt x="620" y="48"/>
                  </a:cubicBezTo>
                  <a:cubicBezTo>
                    <a:pt x="596" y="24"/>
                    <a:pt x="524" y="0"/>
                    <a:pt x="4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7"/>
            <p:cNvSpPr/>
            <p:nvPr/>
          </p:nvSpPr>
          <p:spPr>
            <a:xfrm rot="8080415" flipH="1">
              <a:off x="7274548" y="3203315"/>
              <a:ext cx="92113" cy="99375"/>
            </a:xfrm>
            <a:custGeom>
              <a:avLst/>
              <a:gdLst/>
              <a:ahLst/>
              <a:cxnLst/>
              <a:rect l="l" t="t" r="r" b="b"/>
              <a:pathLst>
                <a:path w="1596" h="1653" extrusionOk="0">
                  <a:moveTo>
                    <a:pt x="1048" y="0"/>
                  </a:moveTo>
                  <a:cubicBezTo>
                    <a:pt x="977" y="24"/>
                    <a:pt x="929" y="48"/>
                    <a:pt x="881" y="72"/>
                  </a:cubicBezTo>
                  <a:lnTo>
                    <a:pt x="786" y="143"/>
                  </a:lnTo>
                  <a:cubicBezTo>
                    <a:pt x="738" y="167"/>
                    <a:pt x="715" y="191"/>
                    <a:pt x="691" y="214"/>
                  </a:cubicBezTo>
                  <a:cubicBezTo>
                    <a:pt x="572" y="286"/>
                    <a:pt x="500" y="381"/>
                    <a:pt x="429" y="476"/>
                  </a:cubicBezTo>
                  <a:cubicBezTo>
                    <a:pt x="310" y="619"/>
                    <a:pt x="215" y="786"/>
                    <a:pt x="119" y="929"/>
                  </a:cubicBezTo>
                  <a:cubicBezTo>
                    <a:pt x="72" y="953"/>
                    <a:pt x="48" y="1000"/>
                    <a:pt x="48" y="1072"/>
                  </a:cubicBezTo>
                  <a:cubicBezTo>
                    <a:pt x="24" y="1119"/>
                    <a:pt x="0" y="1191"/>
                    <a:pt x="24" y="1238"/>
                  </a:cubicBezTo>
                  <a:cubicBezTo>
                    <a:pt x="24" y="1334"/>
                    <a:pt x="72" y="1429"/>
                    <a:pt x="143" y="1500"/>
                  </a:cubicBezTo>
                  <a:cubicBezTo>
                    <a:pt x="191" y="1572"/>
                    <a:pt x="286" y="1619"/>
                    <a:pt x="381" y="1643"/>
                  </a:cubicBezTo>
                  <a:cubicBezTo>
                    <a:pt x="411" y="1649"/>
                    <a:pt x="441" y="1652"/>
                    <a:pt x="470" y="1652"/>
                  </a:cubicBezTo>
                  <a:cubicBezTo>
                    <a:pt x="558" y="1652"/>
                    <a:pt x="643" y="1625"/>
                    <a:pt x="715" y="1572"/>
                  </a:cubicBezTo>
                  <a:lnTo>
                    <a:pt x="1120" y="1215"/>
                  </a:lnTo>
                  <a:cubicBezTo>
                    <a:pt x="1167" y="1167"/>
                    <a:pt x="1215" y="1119"/>
                    <a:pt x="1286" y="1048"/>
                  </a:cubicBezTo>
                  <a:cubicBezTo>
                    <a:pt x="1310" y="1024"/>
                    <a:pt x="1334" y="976"/>
                    <a:pt x="1358" y="953"/>
                  </a:cubicBezTo>
                  <a:cubicBezTo>
                    <a:pt x="1405" y="881"/>
                    <a:pt x="1453" y="810"/>
                    <a:pt x="1477" y="738"/>
                  </a:cubicBezTo>
                  <a:lnTo>
                    <a:pt x="1548" y="619"/>
                  </a:lnTo>
                  <a:cubicBezTo>
                    <a:pt x="1572" y="524"/>
                    <a:pt x="1596" y="429"/>
                    <a:pt x="1572" y="333"/>
                  </a:cubicBezTo>
                  <a:cubicBezTo>
                    <a:pt x="1548" y="238"/>
                    <a:pt x="1501" y="167"/>
                    <a:pt x="1429" y="95"/>
                  </a:cubicBezTo>
                  <a:cubicBezTo>
                    <a:pt x="1358" y="48"/>
                    <a:pt x="1286" y="24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7"/>
            <p:cNvSpPr/>
            <p:nvPr/>
          </p:nvSpPr>
          <p:spPr>
            <a:xfrm rot="8080415" flipH="1">
              <a:off x="6891845" y="3607780"/>
              <a:ext cx="81147" cy="98173"/>
            </a:xfrm>
            <a:custGeom>
              <a:avLst/>
              <a:gdLst/>
              <a:ahLst/>
              <a:cxnLst/>
              <a:rect l="l" t="t" r="r" b="b"/>
              <a:pathLst>
                <a:path w="1406" h="1633" extrusionOk="0">
                  <a:moveTo>
                    <a:pt x="446" y="1"/>
                  </a:moveTo>
                  <a:cubicBezTo>
                    <a:pt x="333" y="1"/>
                    <a:pt x="221" y="43"/>
                    <a:pt x="144" y="121"/>
                  </a:cubicBezTo>
                  <a:cubicBezTo>
                    <a:pt x="72" y="168"/>
                    <a:pt x="25" y="264"/>
                    <a:pt x="1" y="359"/>
                  </a:cubicBezTo>
                  <a:cubicBezTo>
                    <a:pt x="1" y="478"/>
                    <a:pt x="25" y="573"/>
                    <a:pt x="72" y="668"/>
                  </a:cubicBezTo>
                  <a:cubicBezTo>
                    <a:pt x="120" y="716"/>
                    <a:pt x="144" y="764"/>
                    <a:pt x="167" y="811"/>
                  </a:cubicBezTo>
                  <a:cubicBezTo>
                    <a:pt x="191" y="859"/>
                    <a:pt x="191" y="859"/>
                    <a:pt x="191" y="907"/>
                  </a:cubicBezTo>
                  <a:cubicBezTo>
                    <a:pt x="215" y="930"/>
                    <a:pt x="239" y="1002"/>
                    <a:pt x="239" y="1026"/>
                  </a:cubicBezTo>
                  <a:cubicBezTo>
                    <a:pt x="263" y="1073"/>
                    <a:pt x="286" y="1121"/>
                    <a:pt x="310" y="1169"/>
                  </a:cubicBezTo>
                  <a:cubicBezTo>
                    <a:pt x="334" y="1216"/>
                    <a:pt x="358" y="1240"/>
                    <a:pt x="382" y="1288"/>
                  </a:cubicBezTo>
                  <a:cubicBezTo>
                    <a:pt x="406" y="1359"/>
                    <a:pt x="453" y="1407"/>
                    <a:pt x="501" y="1454"/>
                  </a:cubicBezTo>
                  <a:lnTo>
                    <a:pt x="596" y="1526"/>
                  </a:lnTo>
                  <a:cubicBezTo>
                    <a:pt x="644" y="1550"/>
                    <a:pt x="691" y="1573"/>
                    <a:pt x="739" y="1597"/>
                  </a:cubicBezTo>
                  <a:cubicBezTo>
                    <a:pt x="798" y="1621"/>
                    <a:pt x="858" y="1633"/>
                    <a:pt x="918" y="1633"/>
                  </a:cubicBezTo>
                  <a:cubicBezTo>
                    <a:pt x="977" y="1633"/>
                    <a:pt x="1037" y="1621"/>
                    <a:pt x="1096" y="1597"/>
                  </a:cubicBezTo>
                  <a:cubicBezTo>
                    <a:pt x="1215" y="1550"/>
                    <a:pt x="1310" y="1478"/>
                    <a:pt x="1358" y="1359"/>
                  </a:cubicBezTo>
                  <a:cubicBezTo>
                    <a:pt x="1358" y="1311"/>
                    <a:pt x="1382" y="1264"/>
                    <a:pt x="1382" y="1240"/>
                  </a:cubicBezTo>
                  <a:cubicBezTo>
                    <a:pt x="1406" y="1192"/>
                    <a:pt x="1406" y="1145"/>
                    <a:pt x="1382" y="1097"/>
                  </a:cubicBezTo>
                  <a:cubicBezTo>
                    <a:pt x="1406" y="1073"/>
                    <a:pt x="1406" y="1026"/>
                    <a:pt x="1406" y="1002"/>
                  </a:cubicBezTo>
                  <a:cubicBezTo>
                    <a:pt x="1382" y="883"/>
                    <a:pt x="1358" y="787"/>
                    <a:pt x="1287" y="692"/>
                  </a:cubicBezTo>
                  <a:lnTo>
                    <a:pt x="1239" y="597"/>
                  </a:lnTo>
                  <a:cubicBezTo>
                    <a:pt x="1168" y="502"/>
                    <a:pt x="1096" y="430"/>
                    <a:pt x="1025" y="359"/>
                  </a:cubicBezTo>
                  <a:cubicBezTo>
                    <a:pt x="906" y="264"/>
                    <a:pt x="810" y="168"/>
                    <a:pt x="715" y="97"/>
                  </a:cubicBezTo>
                  <a:cubicBezTo>
                    <a:pt x="639" y="31"/>
                    <a:pt x="542" y="1"/>
                    <a:pt x="4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7"/>
            <p:cNvSpPr/>
            <p:nvPr/>
          </p:nvSpPr>
          <p:spPr>
            <a:xfrm rot="8080415" flipH="1">
              <a:off x="7836001" y="2539176"/>
              <a:ext cx="74279" cy="95648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871" y="0"/>
                  </a:moveTo>
                  <a:cubicBezTo>
                    <a:pt x="824" y="0"/>
                    <a:pt x="779" y="8"/>
                    <a:pt x="739" y="24"/>
                  </a:cubicBezTo>
                  <a:cubicBezTo>
                    <a:pt x="644" y="72"/>
                    <a:pt x="572" y="119"/>
                    <a:pt x="525" y="167"/>
                  </a:cubicBezTo>
                  <a:lnTo>
                    <a:pt x="501" y="239"/>
                  </a:lnTo>
                  <a:cubicBezTo>
                    <a:pt x="477" y="262"/>
                    <a:pt x="453" y="286"/>
                    <a:pt x="430" y="334"/>
                  </a:cubicBezTo>
                  <a:cubicBezTo>
                    <a:pt x="358" y="405"/>
                    <a:pt x="311" y="524"/>
                    <a:pt x="239" y="620"/>
                  </a:cubicBezTo>
                  <a:cubicBezTo>
                    <a:pt x="168" y="762"/>
                    <a:pt x="96" y="929"/>
                    <a:pt x="25" y="1048"/>
                  </a:cubicBezTo>
                  <a:cubicBezTo>
                    <a:pt x="1" y="1143"/>
                    <a:pt x="1" y="1263"/>
                    <a:pt x="25" y="1358"/>
                  </a:cubicBezTo>
                  <a:cubicBezTo>
                    <a:pt x="72" y="1453"/>
                    <a:pt x="144" y="1525"/>
                    <a:pt x="239" y="1572"/>
                  </a:cubicBezTo>
                  <a:cubicBezTo>
                    <a:pt x="287" y="1584"/>
                    <a:pt x="334" y="1590"/>
                    <a:pt x="382" y="1590"/>
                  </a:cubicBezTo>
                  <a:cubicBezTo>
                    <a:pt x="430" y="1590"/>
                    <a:pt x="477" y="1584"/>
                    <a:pt x="525" y="1572"/>
                  </a:cubicBezTo>
                  <a:lnTo>
                    <a:pt x="620" y="1525"/>
                  </a:lnTo>
                  <a:cubicBezTo>
                    <a:pt x="668" y="1477"/>
                    <a:pt x="715" y="1429"/>
                    <a:pt x="739" y="1358"/>
                  </a:cubicBezTo>
                  <a:lnTo>
                    <a:pt x="787" y="1286"/>
                  </a:lnTo>
                  <a:cubicBezTo>
                    <a:pt x="834" y="1215"/>
                    <a:pt x="906" y="1120"/>
                    <a:pt x="954" y="1048"/>
                  </a:cubicBezTo>
                  <a:lnTo>
                    <a:pt x="1049" y="929"/>
                  </a:lnTo>
                  <a:cubicBezTo>
                    <a:pt x="1089" y="868"/>
                    <a:pt x="1130" y="808"/>
                    <a:pt x="1156" y="747"/>
                  </a:cubicBezTo>
                  <a:lnTo>
                    <a:pt x="1156" y="747"/>
                  </a:lnTo>
                  <a:cubicBezTo>
                    <a:pt x="1214" y="675"/>
                    <a:pt x="1267" y="576"/>
                    <a:pt x="1287" y="477"/>
                  </a:cubicBezTo>
                  <a:cubicBezTo>
                    <a:pt x="1287" y="405"/>
                    <a:pt x="1287" y="334"/>
                    <a:pt x="1263" y="286"/>
                  </a:cubicBezTo>
                  <a:cubicBezTo>
                    <a:pt x="1239" y="215"/>
                    <a:pt x="1192" y="143"/>
                    <a:pt x="1144" y="96"/>
                  </a:cubicBezTo>
                  <a:cubicBezTo>
                    <a:pt x="1065" y="32"/>
                    <a:pt x="964" y="0"/>
                    <a:pt x="871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7"/>
            <p:cNvSpPr/>
            <p:nvPr/>
          </p:nvSpPr>
          <p:spPr>
            <a:xfrm rot="8080415" flipH="1">
              <a:off x="7477491" y="3065437"/>
              <a:ext cx="68739" cy="75388"/>
            </a:xfrm>
            <a:custGeom>
              <a:avLst/>
              <a:gdLst/>
              <a:ahLst/>
              <a:cxnLst/>
              <a:rect l="l" t="t" r="r" b="b"/>
              <a:pathLst>
                <a:path w="1191" h="1254" extrusionOk="0">
                  <a:moveTo>
                    <a:pt x="334" y="0"/>
                  </a:moveTo>
                  <a:cubicBezTo>
                    <a:pt x="262" y="0"/>
                    <a:pt x="191" y="24"/>
                    <a:pt x="143" y="72"/>
                  </a:cubicBezTo>
                  <a:cubicBezTo>
                    <a:pt x="95" y="96"/>
                    <a:pt x="72" y="143"/>
                    <a:pt x="48" y="191"/>
                  </a:cubicBezTo>
                  <a:cubicBezTo>
                    <a:pt x="24" y="239"/>
                    <a:pt x="0" y="262"/>
                    <a:pt x="0" y="310"/>
                  </a:cubicBezTo>
                  <a:cubicBezTo>
                    <a:pt x="0" y="358"/>
                    <a:pt x="24" y="405"/>
                    <a:pt x="24" y="429"/>
                  </a:cubicBezTo>
                  <a:lnTo>
                    <a:pt x="72" y="524"/>
                  </a:lnTo>
                  <a:cubicBezTo>
                    <a:pt x="84" y="537"/>
                    <a:pt x="90" y="556"/>
                    <a:pt x="96" y="575"/>
                  </a:cubicBezTo>
                  <a:lnTo>
                    <a:pt x="96" y="575"/>
                  </a:lnTo>
                  <a:cubicBezTo>
                    <a:pt x="98" y="606"/>
                    <a:pt x="104" y="637"/>
                    <a:pt x="119" y="667"/>
                  </a:cubicBezTo>
                  <a:cubicBezTo>
                    <a:pt x="143" y="715"/>
                    <a:pt x="167" y="739"/>
                    <a:pt x="191" y="786"/>
                  </a:cubicBezTo>
                  <a:cubicBezTo>
                    <a:pt x="214" y="834"/>
                    <a:pt x="238" y="858"/>
                    <a:pt x="262" y="882"/>
                  </a:cubicBezTo>
                  <a:cubicBezTo>
                    <a:pt x="262" y="929"/>
                    <a:pt x="286" y="953"/>
                    <a:pt x="310" y="977"/>
                  </a:cubicBezTo>
                  <a:cubicBezTo>
                    <a:pt x="357" y="1048"/>
                    <a:pt x="405" y="1096"/>
                    <a:pt x="453" y="1144"/>
                  </a:cubicBezTo>
                  <a:cubicBezTo>
                    <a:pt x="500" y="1191"/>
                    <a:pt x="548" y="1215"/>
                    <a:pt x="619" y="1239"/>
                  </a:cubicBezTo>
                  <a:cubicBezTo>
                    <a:pt x="654" y="1248"/>
                    <a:pt x="695" y="1253"/>
                    <a:pt x="738" y="1253"/>
                  </a:cubicBezTo>
                  <a:cubicBezTo>
                    <a:pt x="813" y="1253"/>
                    <a:pt x="892" y="1237"/>
                    <a:pt x="953" y="1191"/>
                  </a:cubicBezTo>
                  <a:cubicBezTo>
                    <a:pt x="1000" y="1167"/>
                    <a:pt x="1048" y="1144"/>
                    <a:pt x="1096" y="1096"/>
                  </a:cubicBezTo>
                  <a:cubicBezTo>
                    <a:pt x="1167" y="1001"/>
                    <a:pt x="1191" y="882"/>
                    <a:pt x="1191" y="763"/>
                  </a:cubicBezTo>
                  <a:cubicBezTo>
                    <a:pt x="1167" y="643"/>
                    <a:pt x="1119" y="548"/>
                    <a:pt x="1024" y="453"/>
                  </a:cubicBezTo>
                  <a:cubicBezTo>
                    <a:pt x="1000" y="429"/>
                    <a:pt x="977" y="405"/>
                    <a:pt x="953" y="382"/>
                  </a:cubicBezTo>
                  <a:lnTo>
                    <a:pt x="857" y="334"/>
                  </a:lnTo>
                  <a:lnTo>
                    <a:pt x="762" y="262"/>
                  </a:lnTo>
                  <a:lnTo>
                    <a:pt x="715" y="215"/>
                  </a:lnTo>
                  <a:lnTo>
                    <a:pt x="643" y="191"/>
                  </a:lnTo>
                  <a:cubicBezTo>
                    <a:pt x="619" y="143"/>
                    <a:pt x="572" y="120"/>
                    <a:pt x="548" y="72"/>
                  </a:cubicBezTo>
                  <a:lnTo>
                    <a:pt x="476" y="24"/>
                  </a:lnTo>
                  <a:cubicBezTo>
                    <a:pt x="429" y="24"/>
                    <a:pt x="381" y="0"/>
                    <a:pt x="33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7"/>
            <p:cNvSpPr/>
            <p:nvPr/>
          </p:nvSpPr>
          <p:spPr>
            <a:xfrm rot="5380344" flipH="1">
              <a:off x="6312238" y="3504515"/>
              <a:ext cx="59159" cy="73644"/>
            </a:xfrm>
            <a:custGeom>
              <a:avLst/>
              <a:gdLst/>
              <a:ahLst/>
              <a:cxnLst/>
              <a:rect l="l" t="t" r="r" b="b"/>
              <a:pathLst>
                <a:path w="1025" h="1225" extrusionOk="0">
                  <a:moveTo>
                    <a:pt x="675" y="0"/>
                  </a:moveTo>
                  <a:cubicBezTo>
                    <a:pt x="613" y="0"/>
                    <a:pt x="553" y="18"/>
                    <a:pt x="500" y="57"/>
                  </a:cubicBezTo>
                  <a:lnTo>
                    <a:pt x="477" y="57"/>
                  </a:lnTo>
                  <a:cubicBezTo>
                    <a:pt x="429" y="81"/>
                    <a:pt x="381" y="129"/>
                    <a:pt x="358" y="176"/>
                  </a:cubicBezTo>
                  <a:lnTo>
                    <a:pt x="310" y="200"/>
                  </a:lnTo>
                  <a:lnTo>
                    <a:pt x="239" y="295"/>
                  </a:lnTo>
                  <a:lnTo>
                    <a:pt x="143" y="367"/>
                  </a:lnTo>
                  <a:cubicBezTo>
                    <a:pt x="143" y="391"/>
                    <a:pt x="143" y="391"/>
                    <a:pt x="143" y="391"/>
                  </a:cubicBezTo>
                  <a:cubicBezTo>
                    <a:pt x="119" y="414"/>
                    <a:pt x="96" y="438"/>
                    <a:pt x="96" y="462"/>
                  </a:cubicBezTo>
                  <a:cubicBezTo>
                    <a:pt x="48" y="510"/>
                    <a:pt x="24" y="557"/>
                    <a:pt x="24" y="629"/>
                  </a:cubicBezTo>
                  <a:cubicBezTo>
                    <a:pt x="24" y="629"/>
                    <a:pt x="24" y="653"/>
                    <a:pt x="24" y="676"/>
                  </a:cubicBezTo>
                  <a:cubicBezTo>
                    <a:pt x="24" y="724"/>
                    <a:pt x="0" y="772"/>
                    <a:pt x="0" y="819"/>
                  </a:cubicBezTo>
                  <a:lnTo>
                    <a:pt x="0" y="915"/>
                  </a:lnTo>
                  <a:lnTo>
                    <a:pt x="24" y="1010"/>
                  </a:lnTo>
                  <a:cubicBezTo>
                    <a:pt x="24" y="1034"/>
                    <a:pt x="48" y="1057"/>
                    <a:pt x="48" y="1081"/>
                  </a:cubicBezTo>
                  <a:cubicBezTo>
                    <a:pt x="96" y="1105"/>
                    <a:pt x="119" y="1153"/>
                    <a:pt x="167" y="1176"/>
                  </a:cubicBezTo>
                  <a:cubicBezTo>
                    <a:pt x="191" y="1200"/>
                    <a:pt x="215" y="1200"/>
                    <a:pt x="239" y="1200"/>
                  </a:cubicBezTo>
                  <a:cubicBezTo>
                    <a:pt x="262" y="1224"/>
                    <a:pt x="310" y="1224"/>
                    <a:pt x="334" y="1224"/>
                  </a:cubicBezTo>
                  <a:lnTo>
                    <a:pt x="429" y="1224"/>
                  </a:lnTo>
                  <a:cubicBezTo>
                    <a:pt x="477" y="1224"/>
                    <a:pt x="524" y="1200"/>
                    <a:pt x="548" y="1176"/>
                  </a:cubicBezTo>
                  <a:lnTo>
                    <a:pt x="620" y="1129"/>
                  </a:lnTo>
                  <a:cubicBezTo>
                    <a:pt x="667" y="1129"/>
                    <a:pt x="691" y="1105"/>
                    <a:pt x="739" y="1081"/>
                  </a:cubicBezTo>
                  <a:cubicBezTo>
                    <a:pt x="810" y="1010"/>
                    <a:pt x="858" y="938"/>
                    <a:pt x="882" y="867"/>
                  </a:cubicBezTo>
                  <a:lnTo>
                    <a:pt x="929" y="748"/>
                  </a:lnTo>
                  <a:cubicBezTo>
                    <a:pt x="929" y="724"/>
                    <a:pt x="953" y="676"/>
                    <a:pt x="977" y="629"/>
                  </a:cubicBezTo>
                  <a:lnTo>
                    <a:pt x="1024" y="486"/>
                  </a:lnTo>
                  <a:cubicBezTo>
                    <a:pt x="1024" y="438"/>
                    <a:pt x="1024" y="391"/>
                    <a:pt x="1024" y="343"/>
                  </a:cubicBezTo>
                  <a:lnTo>
                    <a:pt x="1024" y="295"/>
                  </a:lnTo>
                  <a:cubicBezTo>
                    <a:pt x="1001" y="248"/>
                    <a:pt x="1001" y="176"/>
                    <a:pt x="953" y="129"/>
                  </a:cubicBezTo>
                  <a:cubicBezTo>
                    <a:pt x="929" y="81"/>
                    <a:pt x="882" y="57"/>
                    <a:pt x="834" y="33"/>
                  </a:cubicBezTo>
                  <a:cubicBezTo>
                    <a:pt x="780" y="12"/>
                    <a:pt x="727" y="0"/>
                    <a:pt x="675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7"/>
            <p:cNvSpPr/>
            <p:nvPr/>
          </p:nvSpPr>
          <p:spPr>
            <a:xfrm rot="5380344" flipH="1">
              <a:off x="6188571" y="2959915"/>
              <a:ext cx="67355" cy="54106"/>
            </a:xfrm>
            <a:custGeom>
              <a:avLst/>
              <a:gdLst/>
              <a:ahLst/>
              <a:cxnLst/>
              <a:rect l="l" t="t" r="r" b="b"/>
              <a:pathLst>
                <a:path w="1167" h="900" extrusionOk="0">
                  <a:moveTo>
                    <a:pt x="905" y="1"/>
                  </a:moveTo>
                  <a:cubicBezTo>
                    <a:pt x="834" y="1"/>
                    <a:pt x="762" y="1"/>
                    <a:pt x="714" y="25"/>
                  </a:cubicBezTo>
                  <a:lnTo>
                    <a:pt x="595" y="25"/>
                  </a:lnTo>
                  <a:lnTo>
                    <a:pt x="500" y="49"/>
                  </a:lnTo>
                  <a:cubicBezTo>
                    <a:pt x="453" y="72"/>
                    <a:pt x="405" y="96"/>
                    <a:pt x="381" y="120"/>
                  </a:cubicBezTo>
                  <a:lnTo>
                    <a:pt x="191" y="215"/>
                  </a:lnTo>
                  <a:cubicBezTo>
                    <a:pt x="119" y="287"/>
                    <a:pt x="71" y="358"/>
                    <a:pt x="48" y="430"/>
                  </a:cubicBezTo>
                  <a:cubicBezTo>
                    <a:pt x="24" y="477"/>
                    <a:pt x="0" y="549"/>
                    <a:pt x="0" y="596"/>
                  </a:cubicBezTo>
                  <a:cubicBezTo>
                    <a:pt x="24" y="644"/>
                    <a:pt x="24" y="692"/>
                    <a:pt x="48" y="715"/>
                  </a:cubicBezTo>
                  <a:cubicBezTo>
                    <a:pt x="71" y="763"/>
                    <a:pt x="95" y="787"/>
                    <a:pt x="119" y="811"/>
                  </a:cubicBezTo>
                  <a:cubicBezTo>
                    <a:pt x="167" y="858"/>
                    <a:pt x="214" y="882"/>
                    <a:pt x="286" y="882"/>
                  </a:cubicBezTo>
                  <a:lnTo>
                    <a:pt x="310" y="882"/>
                  </a:lnTo>
                  <a:cubicBezTo>
                    <a:pt x="357" y="894"/>
                    <a:pt x="399" y="900"/>
                    <a:pt x="438" y="900"/>
                  </a:cubicBezTo>
                  <a:cubicBezTo>
                    <a:pt x="476" y="900"/>
                    <a:pt x="512" y="894"/>
                    <a:pt x="548" y="882"/>
                  </a:cubicBezTo>
                  <a:lnTo>
                    <a:pt x="786" y="787"/>
                  </a:lnTo>
                  <a:cubicBezTo>
                    <a:pt x="810" y="787"/>
                    <a:pt x="857" y="763"/>
                    <a:pt x="881" y="739"/>
                  </a:cubicBezTo>
                  <a:lnTo>
                    <a:pt x="953" y="668"/>
                  </a:lnTo>
                  <a:lnTo>
                    <a:pt x="1024" y="620"/>
                  </a:lnTo>
                  <a:cubicBezTo>
                    <a:pt x="1096" y="549"/>
                    <a:pt x="1143" y="477"/>
                    <a:pt x="1167" y="382"/>
                  </a:cubicBezTo>
                  <a:lnTo>
                    <a:pt x="1167" y="287"/>
                  </a:lnTo>
                  <a:cubicBezTo>
                    <a:pt x="1167" y="263"/>
                    <a:pt x="1143" y="215"/>
                    <a:pt x="1143" y="192"/>
                  </a:cubicBezTo>
                  <a:cubicBezTo>
                    <a:pt x="1119" y="144"/>
                    <a:pt x="1096" y="120"/>
                    <a:pt x="1072" y="120"/>
                  </a:cubicBezTo>
                  <a:cubicBezTo>
                    <a:pt x="1048" y="72"/>
                    <a:pt x="1024" y="49"/>
                    <a:pt x="976" y="25"/>
                  </a:cubicBezTo>
                  <a:lnTo>
                    <a:pt x="905" y="1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7"/>
            <p:cNvSpPr/>
            <p:nvPr/>
          </p:nvSpPr>
          <p:spPr>
            <a:xfrm rot="8080415" flipH="1">
              <a:off x="5659338" y="3678814"/>
              <a:ext cx="96269" cy="66671"/>
            </a:xfrm>
            <a:custGeom>
              <a:avLst/>
              <a:gdLst/>
              <a:ahLst/>
              <a:cxnLst/>
              <a:rect l="l" t="t" r="r" b="b"/>
              <a:pathLst>
                <a:path w="1668" h="1109" extrusionOk="0">
                  <a:moveTo>
                    <a:pt x="477" y="1"/>
                  </a:moveTo>
                  <a:cubicBezTo>
                    <a:pt x="447" y="1"/>
                    <a:pt x="418" y="7"/>
                    <a:pt x="382" y="19"/>
                  </a:cubicBezTo>
                  <a:cubicBezTo>
                    <a:pt x="310" y="19"/>
                    <a:pt x="239" y="42"/>
                    <a:pt x="168" y="90"/>
                  </a:cubicBezTo>
                  <a:cubicBezTo>
                    <a:pt x="96" y="138"/>
                    <a:pt x="48" y="209"/>
                    <a:pt x="25" y="304"/>
                  </a:cubicBezTo>
                  <a:cubicBezTo>
                    <a:pt x="1" y="376"/>
                    <a:pt x="1" y="447"/>
                    <a:pt x="25" y="519"/>
                  </a:cubicBezTo>
                  <a:cubicBezTo>
                    <a:pt x="48" y="590"/>
                    <a:pt x="96" y="685"/>
                    <a:pt x="168" y="733"/>
                  </a:cubicBezTo>
                  <a:cubicBezTo>
                    <a:pt x="215" y="781"/>
                    <a:pt x="263" y="828"/>
                    <a:pt x="310" y="852"/>
                  </a:cubicBezTo>
                  <a:lnTo>
                    <a:pt x="406" y="900"/>
                  </a:lnTo>
                  <a:lnTo>
                    <a:pt x="572" y="971"/>
                  </a:lnTo>
                  <a:lnTo>
                    <a:pt x="763" y="1019"/>
                  </a:lnTo>
                  <a:cubicBezTo>
                    <a:pt x="834" y="1043"/>
                    <a:pt x="882" y="1066"/>
                    <a:pt x="953" y="1090"/>
                  </a:cubicBezTo>
                  <a:cubicBezTo>
                    <a:pt x="989" y="1102"/>
                    <a:pt x="1025" y="1108"/>
                    <a:pt x="1061" y="1108"/>
                  </a:cubicBezTo>
                  <a:cubicBezTo>
                    <a:pt x="1096" y="1108"/>
                    <a:pt x="1132" y="1102"/>
                    <a:pt x="1168" y="1090"/>
                  </a:cubicBezTo>
                  <a:lnTo>
                    <a:pt x="1334" y="1090"/>
                  </a:lnTo>
                  <a:lnTo>
                    <a:pt x="1430" y="1066"/>
                  </a:lnTo>
                  <a:lnTo>
                    <a:pt x="1525" y="1019"/>
                  </a:lnTo>
                  <a:cubicBezTo>
                    <a:pt x="1596" y="971"/>
                    <a:pt x="1644" y="900"/>
                    <a:pt x="1668" y="828"/>
                  </a:cubicBezTo>
                  <a:cubicBezTo>
                    <a:pt x="1668" y="757"/>
                    <a:pt x="1668" y="685"/>
                    <a:pt x="1668" y="614"/>
                  </a:cubicBezTo>
                  <a:cubicBezTo>
                    <a:pt x="1644" y="519"/>
                    <a:pt x="1596" y="447"/>
                    <a:pt x="1525" y="400"/>
                  </a:cubicBezTo>
                  <a:lnTo>
                    <a:pt x="1406" y="328"/>
                  </a:lnTo>
                  <a:cubicBezTo>
                    <a:pt x="1358" y="257"/>
                    <a:pt x="1311" y="209"/>
                    <a:pt x="1239" y="185"/>
                  </a:cubicBezTo>
                  <a:cubicBezTo>
                    <a:pt x="1168" y="162"/>
                    <a:pt x="1120" y="138"/>
                    <a:pt x="1049" y="138"/>
                  </a:cubicBezTo>
                  <a:cubicBezTo>
                    <a:pt x="977" y="114"/>
                    <a:pt x="930" y="90"/>
                    <a:pt x="858" y="66"/>
                  </a:cubicBezTo>
                  <a:lnTo>
                    <a:pt x="572" y="19"/>
                  </a:lnTo>
                  <a:cubicBezTo>
                    <a:pt x="537" y="7"/>
                    <a:pt x="507" y="1"/>
                    <a:pt x="477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7"/>
            <p:cNvSpPr/>
            <p:nvPr/>
          </p:nvSpPr>
          <p:spPr>
            <a:xfrm rot="8080415" flipH="1">
              <a:off x="7022883" y="2965421"/>
              <a:ext cx="60543" cy="116088"/>
            </a:xfrm>
            <a:custGeom>
              <a:avLst/>
              <a:gdLst/>
              <a:ahLst/>
              <a:cxnLst/>
              <a:rect l="l" t="t" r="r" b="b"/>
              <a:pathLst>
                <a:path w="1049" h="1931" extrusionOk="0">
                  <a:moveTo>
                    <a:pt x="547" y="1"/>
                  </a:moveTo>
                  <a:cubicBezTo>
                    <a:pt x="423" y="1"/>
                    <a:pt x="294" y="50"/>
                    <a:pt x="215" y="149"/>
                  </a:cubicBezTo>
                  <a:cubicBezTo>
                    <a:pt x="191" y="221"/>
                    <a:pt x="144" y="268"/>
                    <a:pt x="96" y="340"/>
                  </a:cubicBezTo>
                  <a:cubicBezTo>
                    <a:pt x="96" y="364"/>
                    <a:pt x="96" y="388"/>
                    <a:pt x="72" y="411"/>
                  </a:cubicBezTo>
                  <a:cubicBezTo>
                    <a:pt x="25" y="507"/>
                    <a:pt x="1" y="602"/>
                    <a:pt x="1" y="697"/>
                  </a:cubicBezTo>
                  <a:cubicBezTo>
                    <a:pt x="1" y="792"/>
                    <a:pt x="25" y="888"/>
                    <a:pt x="25" y="1007"/>
                  </a:cubicBezTo>
                  <a:cubicBezTo>
                    <a:pt x="48" y="1126"/>
                    <a:pt x="96" y="1269"/>
                    <a:pt x="144" y="1388"/>
                  </a:cubicBezTo>
                  <a:cubicBezTo>
                    <a:pt x="167" y="1483"/>
                    <a:pt x="215" y="1578"/>
                    <a:pt x="239" y="1674"/>
                  </a:cubicBezTo>
                  <a:cubicBezTo>
                    <a:pt x="308" y="1851"/>
                    <a:pt x="459" y="1931"/>
                    <a:pt x="608" y="1931"/>
                  </a:cubicBezTo>
                  <a:cubicBezTo>
                    <a:pt x="820" y="1931"/>
                    <a:pt x="1029" y="1772"/>
                    <a:pt x="1001" y="1507"/>
                  </a:cubicBezTo>
                  <a:cubicBezTo>
                    <a:pt x="977" y="1435"/>
                    <a:pt x="977" y="1388"/>
                    <a:pt x="1001" y="1340"/>
                  </a:cubicBezTo>
                  <a:cubicBezTo>
                    <a:pt x="1001" y="1245"/>
                    <a:pt x="1001" y="1173"/>
                    <a:pt x="1025" y="1102"/>
                  </a:cubicBezTo>
                  <a:cubicBezTo>
                    <a:pt x="1025" y="1007"/>
                    <a:pt x="1025" y="888"/>
                    <a:pt x="1025" y="792"/>
                  </a:cubicBezTo>
                  <a:lnTo>
                    <a:pt x="1025" y="769"/>
                  </a:lnTo>
                  <a:cubicBezTo>
                    <a:pt x="1049" y="673"/>
                    <a:pt x="1025" y="602"/>
                    <a:pt x="1025" y="554"/>
                  </a:cubicBezTo>
                  <a:cubicBezTo>
                    <a:pt x="1001" y="507"/>
                    <a:pt x="1001" y="459"/>
                    <a:pt x="977" y="435"/>
                  </a:cubicBezTo>
                  <a:cubicBezTo>
                    <a:pt x="953" y="388"/>
                    <a:pt x="929" y="316"/>
                    <a:pt x="906" y="268"/>
                  </a:cubicBezTo>
                  <a:cubicBezTo>
                    <a:pt x="858" y="126"/>
                    <a:pt x="739" y="30"/>
                    <a:pt x="620" y="7"/>
                  </a:cubicBezTo>
                  <a:cubicBezTo>
                    <a:pt x="596" y="3"/>
                    <a:pt x="572" y="1"/>
                    <a:pt x="547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7"/>
            <p:cNvSpPr/>
            <p:nvPr/>
          </p:nvSpPr>
          <p:spPr>
            <a:xfrm rot="8080415" flipH="1">
              <a:off x="5328888" y="2165240"/>
              <a:ext cx="60543" cy="55850"/>
            </a:xfrm>
            <a:custGeom>
              <a:avLst/>
              <a:gdLst/>
              <a:ahLst/>
              <a:cxnLst/>
              <a:rect l="l" t="t" r="r" b="b"/>
              <a:pathLst>
                <a:path w="1049" h="929" extrusionOk="0">
                  <a:moveTo>
                    <a:pt x="357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67" y="48"/>
                    <a:pt x="119" y="95"/>
                    <a:pt x="95" y="143"/>
                  </a:cubicBezTo>
                  <a:lnTo>
                    <a:pt x="24" y="214"/>
                  </a:lnTo>
                  <a:cubicBezTo>
                    <a:pt x="0" y="262"/>
                    <a:pt x="0" y="334"/>
                    <a:pt x="0" y="381"/>
                  </a:cubicBezTo>
                  <a:cubicBezTo>
                    <a:pt x="0" y="405"/>
                    <a:pt x="0" y="453"/>
                    <a:pt x="0" y="476"/>
                  </a:cubicBezTo>
                  <a:cubicBezTo>
                    <a:pt x="0" y="548"/>
                    <a:pt x="24" y="595"/>
                    <a:pt x="72" y="643"/>
                  </a:cubicBezTo>
                  <a:lnTo>
                    <a:pt x="143" y="715"/>
                  </a:lnTo>
                  <a:cubicBezTo>
                    <a:pt x="167" y="738"/>
                    <a:pt x="191" y="762"/>
                    <a:pt x="238" y="762"/>
                  </a:cubicBezTo>
                  <a:cubicBezTo>
                    <a:pt x="286" y="810"/>
                    <a:pt x="334" y="857"/>
                    <a:pt x="405" y="881"/>
                  </a:cubicBezTo>
                  <a:cubicBezTo>
                    <a:pt x="476" y="929"/>
                    <a:pt x="548" y="929"/>
                    <a:pt x="619" y="929"/>
                  </a:cubicBezTo>
                  <a:lnTo>
                    <a:pt x="738" y="905"/>
                  </a:lnTo>
                  <a:cubicBezTo>
                    <a:pt x="810" y="881"/>
                    <a:pt x="881" y="834"/>
                    <a:pt x="929" y="762"/>
                  </a:cubicBezTo>
                  <a:cubicBezTo>
                    <a:pt x="977" y="715"/>
                    <a:pt x="1000" y="667"/>
                    <a:pt x="1024" y="619"/>
                  </a:cubicBezTo>
                  <a:cubicBezTo>
                    <a:pt x="1024" y="548"/>
                    <a:pt x="1048" y="500"/>
                    <a:pt x="1048" y="429"/>
                  </a:cubicBezTo>
                  <a:cubicBezTo>
                    <a:pt x="1024" y="357"/>
                    <a:pt x="1000" y="262"/>
                    <a:pt x="953" y="191"/>
                  </a:cubicBezTo>
                  <a:cubicBezTo>
                    <a:pt x="905" y="143"/>
                    <a:pt x="858" y="95"/>
                    <a:pt x="786" y="48"/>
                  </a:cubicBezTo>
                  <a:cubicBezTo>
                    <a:pt x="762" y="48"/>
                    <a:pt x="762" y="24"/>
                    <a:pt x="738" y="24"/>
                  </a:cubicBezTo>
                  <a:lnTo>
                    <a:pt x="715" y="24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7"/>
            <p:cNvSpPr/>
            <p:nvPr/>
          </p:nvSpPr>
          <p:spPr>
            <a:xfrm rot="8080415" flipH="1">
              <a:off x="7047564" y="4003731"/>
              <a:ext cx="75664" cy="78514"/>
            </a:xfrm>
            <a:custGeom>
              <a:avLst/>
              <a:gdLst/>
              <a:ahLst/>
              <a:cxnLst/>
              <a:rect l="l" t="t" r="r" b="b"/>
              <a:pathLst>
                <a:path w="1311" h="1306" extrusionOk="0">
                  <a:moveTo>
                    <a:pt x="524" y="0"/>
                  </a:moveTo>
                  <a:cubicBezTo>
                    <a:pt x="143" y="24"/>
                    <a:pt x="1" y="524"/>
                    <a:pt x="286" y="762"/>
                  </a:cubicBezTo>
                  <a:cubicBezTo>
                    <a:pt x="310" y="786"/>
                    <a:pt x="358" y="810"/>
                    <a:pt x="382" y="834"/>
                  </a:cubicBezTo>
                  <a:lnTo>
                    <a:pt x="453" y="929"/>
                  </a:lnTo>
                  <a:lnTo>
                    <a:pt x="501" y="1000"/>
                  </a:lnTo>
                  <a:lnTo>
                    <a:pt x="501" y="1024"/>
                  </a:lnTo>
                  <a:cubicBezTo>
                    <a:pt x="524" y="1048"/>
                    <a:pt x="548" y="1072"/>
                    <a:pt x="548" y="1072"/>
                  </a:cubicBezTo>
                  <a:cubicBezTo>
                    <a:pt x="572" y="1120"/>
                    <a:pt x="620" y="1143"/>
                    <a:pt x="644" y="1143"/>
                  </a:cubicBezTo>
                  <a:lnTo>
                    <a:pt x="620" y="1120"/>
                  </a:lnTo>
                  <a:lnTo>
                    <a:pt x="620" y="1120"/>
                  </a:lnTo>
                  <a:cubicBezTo>
                    <a:pt x="691" y="1167"/>
                    <a:pt x="763" y="1239"/>
                    <a:pt x="834" y="1262"/>
                  </a:cubicBezTo>
                  <a:cubicBezTo>
                    <a:pt x="885" y="1292"/>
                    <a:pt x="938" y="1305"/>
                    <a:pt x="990" y="1305"/>
                  </a:cubicBezTo>
                  <a:cubicBezTo>
                    <a:pt x="1106" y="1305"/>
                    <a:pt x="1213" y="1235"/>
                    <a:pt x="1263" y="1120"/>
                  </a:cubicBezTo>
                  <a:cubicBezTo>
                    <a:pt x="1287" y="1096"/>
                    <a:pt x="1287" y="1096"/>
                    <a:pt x="1263" y="1072"/>
                  </a:cubicBezTo>
                  <a:cubicBezTo>
                    <a:pt x="1263" y="1048"/>
                    <a:pt x="1310" y="1000"/>
                    <a:pt x="1310" y="953"/>
                  </a:cubicBezTo>
                  <a:cubicBezTo>
                    <a:pt x="1310" y="905"/>
                    <a:pt x="1310" y="834"/>
                    <a:pt x="1310" y="786"/>
                  </a:cubicBezTo>
                  <a:cubicBezTo>
                    <a:pt x="1310" y="643"/>
                    <a:pt x="1263" y="524"/>
                    <a:pt x="1191" y="429"/>
                  </a:cubicBezTo>
                  <a:cubicBezTo>
                    <a:pt x="1072" y="286"/>
                    <a:pt x="977" y="191"/>
                    <a:pt x="834" y="96"/>
                  </a:cubicBezTo>
                  <a:cubicBezTo>
                    <a:pt x="786" y="48"/>
                    <a:pt x="739" y="24"/>
                    <a:pt x="691" y="24"/>
                  </a:cubicBezTo>
                  <a:cubicBezTo>
                    <a:pt x="644" y="0"/>
                    <a:pt x="572" y="0"/>
                    <a:pt x="52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7"/>
            <p:cNvSpPr/>
            <p:nvPr/>
          </p:nvSpPr>
          <p:spPr>
            <a:xfrm rot="8080415" flipH="1">
              <a:off x="5790602" y="2751193"/>
              <a:ext cx="75664" cy="78514"/>
            </a:xfrm>
            <a:custGeom>
              <a:avLst/>
              <a:gdLst/>
              <a:ahLst/>
              <a:cxnLst/>
              <a:rect l="l" t="t" r="r" b="b"/>
              <a:pathLst>
                <a:path w="1311" h="1306" extrusionOk="0">
                  <a:moveTo>
                    <a:pt x="524" y="0"/>
                  </a:moveTo>
                  <a:cubicBezTo>
                    <a:pt x="143" y="24"/>
                    <a:pt x="1" y="524"/>
                    <a:pt x="286" y="762"/>
                  </a:cubicBezTo>
                  <a:cubicBezTo>
                    <a:pt x="310" y="786"/>
                    <a:pt x="358" y="810"/>
                    <a:pt x="382" y="834"/>
                  </a:cubicBezTo>
                  <a:lnTo>
                    <a:pt x="453" y="929"/>
                  </a:lnTo>
                  <a:lnTo>
                    <a:pt x="501" y="1000"/>
                  </a:lnTo>
                  <a:lnTo>
                    <a:pt x="501" y="1024"/>
                  </a:lnTo>
                  <a:cubicBezTo>
                    <a:pt x="524" y="1048"/>
                    <a:pt x="548" y="1072"/>
                    <a:pt x="548" y="1072"/>
                  </a:cubicBezTo>
                  <a:cubicBezTo>
                    <a:pt x="572" y="1120"/>
                    <a:pt x="620" y="1143"/>
                    <a:pt x="644" y="1143"/>
                  </a:cubicBezTo>
                  <a:lnTo>
                    <a:pt x="620" y="1120"/>
                  </a:lnTo>
                  <a:lnTo>
                    <a:pt x="620" y="1120"/>
                  </a:lnTo>
                  <a:cubicBezTo>
                    <a:pt x="691" y="1167"/>
                    <a:pt x="763" y="1239"/>
                    <a:pt x="834" y="1262"/>
                  </a:cubicBezTo>
                  <a:cubicBezTo>
                    <a:pt x="885" y="1292"/>
                    <a:pt x="938" y="1305"/>
                    <a:pt x="990" y="1305"/>
                  </a:cubicBezTo>
                  <a:cubicBezTo>
                    <a:pt x="1106" y="1305"/>
                    <a:pt x="1213" y="1235"/>
                    <a:pt x="1263" y="1120"/>
                  </a:cubicBezTo>
                  <a:cubicBezTo>
                    <a:pt x="1287" y="1096"/>
                    <a:pt x="1287" y="1096"/>
                    <a:pt x="1263" y="1072"/>
                  </a:cubicBezTo>
                  <a:cubicBezTo>
                    <a:pt x="1263" y="1048"/>
                    <a:pt x="1310" y="1000"/>
                    <a:pt x="1310" y="953"/>
                  </a:cubicBezTo>
                  <a:cubicBezTo>
                    <a:pt x="1310" y="905"/>
                    <a:pt x="1310" y="834"/>
                    <a:pt x="1310" y="786"/>
                  </a:cubicBezTo>
                  <a:cubicBezTo>
                    <a:pt x="1310" y="643"/>
                    <a:pt x="1263" y="524"/>
                    <a:pt x="1191" y="429"/>
                  </a:cubicBezTo>
                  <a:cubicBezTo>
                    <a:pt x="1072" y="286"/>
                    <a:pt x="977" y="191"/>
                    <a:pt x="834" y="96"/>
                  </a:cubicBezTo>
                  <a:cubicBezTo>
                    <a:pt x="786" y="48"/>
                    <a:pt x="739" y="24"/>
                    <a:pt x="691" y="24"/>
                  </a:cubicBezTo>
                  <a:cubicBezTo>
                    <a:pt x="644" y="0"/>
                    <a:pt x="572" y="0"/>
                    <a:pt x="52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7"/>
            <p:cNvSpPr/>
            <p:nvPr/>
          </p:nvSpPr>
          <p:spPr>
            <a:xfrm rot="10780494" flipH="1">
              <a:off x="6025645" y="3303557"/>
              <a:ext cx="45424" cy="60183"/>
            </a:xfrm>
            <a:custGeom>
              <a:avLst/>
              <a:gdLst/>
              <a:ahLst/>
              <a:cxnLst/>
              <a:rect l="l" t="t" r="r" b="b"/>
              <a:pathLst>
                <a:path w="787" h="1001" extrusionOk="0">
                  <a:moveTo>
                    <a:pt x="562" y="0"/>
                  </a:moveTo>
                  <a:cubicBezTo>
                    <a:pt x="551" y="0"/>
                    <a:pt x="539" y="3"/>
                    <a:pt x="525" y="10"/>
                  </a:cubicBezTo>
                  <a:cubicBezTo>
                    <a:pt x="477" y="10"/>
                    <a:pt x="406" y="10"/>
                    <a:pt x="358" y="58"/>
                  </a:cubicBezTo>
                  <a:cubicBezTo>
                    <a:pt x="334" y="81"/>
                    <a:pt x="310" y="105"/>
                    <a:pt x="287" y="153"/>
                  </a:cubicBezTo>
                  <a:cubicBezTo>
                    <a:pt x="263" y="177"/>
                    <a:pt x="239" y="224"/>
                    <a:pt x="191" y="272"/>
                  </a:cubicBezTo>
                  <a:cubicBezTo>
                    <a:pt x="144" y="367"/>
                    <a:pt x="72" y="462"/>
                    <a:pt x="25" y="558"/>
                  </a:cubicBezTo>
                  <a:cubicBezTo>
                    <a:pt x="1" y="605"/>
                    <a:pt x="1" y="629"/>
                    <a:pt x="1" y="677"/>
                  </a:cubicBezTo>
                  <a:cubicBezTo>
                    <a:pt x="1" y="724"/>
                    <a:pt x="1" y="748"/>
                    <a:pt x="25" y="796"/>
                  </a:cubicBezTo>
                  <a:cubicBezTo>
                    <a:pt x="62" y="929"/>
                    <a:pt x="191" y="1001"/>
                    <a:pt x="314" y="1001"/>
                  </a:cubicBezTo>
                  <a:cubicBezTo>
                    <a:pt x="345" y="1001"/>
                    <a:pt x="376" y="996"/>
                    <a:pt x="406" y="986"/>
                  </a:cubicBezTo>
                  <a:cubicBezTo>
                    <a:pt x="477" y="939"/>
                    <a:pt x="548" y="891"/>
                    <a:pt x="572" y="820"/>
                  </a:cubicBezTo>
                  <a:cubicBezTo>
                    <a:pt x="620" y="724"/>
                    <a:pt x="668" y="653"/>
                    <a:pt x="715" y="558"/>
                  </a:cubicBezTo>
                  <a:lnTo>
                    <a:pt x="763" y="439"/>
                  </a:lnTo>
                  <a:cubicBezTo>
                    <a:pt x="787" y="367"/>
                    <a:pt x="787" y="296"/>
                    <a:pt x="787" y="248"/>
                  </a:cubicBezTo>
                  <a:cubicBezTo>
                    <a:pt x="787" y="177"/>
                    <a:pt x="763" y="129"/>
                    <a:pt x="739" y="105"/>
                  </a:cubicBezTo>
                  <a:cubicBezTo>
                    <a:pt x="715" y="58"/>
                    <a:pt x="691" y="34"/>
                    <a:pt x="644" y="34"/>
                  </a:cubicBezTo>
                  <a:cubicBezTo>
                    <a:pt x="610" y="17"/>
                    <a:pt x="588" y="0"/>
                    <a:pt x="5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7"/>
            <p:cNvSpPr/>
            <p:nvPr/>
          </p:nvSpPr>
          <p:spPr>
            <a:xfrm rot="8080415" flipH="1">
              <a:off x="5117053" y="2942724"/>
              <a:ext cx="70124" cy="88494"/>
            </a:xfrm>
            <a:custGeom>
              <a:avLst/>
              <a:gdLst/>
              <a:ahLst/>
              <a:cxnLst/>
              <a:rect l="l" t="t" r="r" b="b"/>
              <a:pathLst>
                <a:path w="1215" h="1472" extrusionOk="0">
                  <a:moveTo>
                    <a:pt x="381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43" y="72"/>
                    <a:pt x="72" y="143"/>
                    <a:pt x="24" y="239"/>
                  </a:cubicBezTo>
                  <a:cubicBezTo>
                    <a:pt x="0" y="334"/>
                    <a:pt x="0" y="453"/>
                    <a:pt x="24" y="548"/>
                  </a:cubicBezTo>
                  <a:cubicBezTo>
                    <a:pt x="72" y="667"/>
                    <a:pt x="119" y="786"/>
                    <a:pt x="191" y="905"/>
                  </a:cubicBezTo>
                  <a:cubicBezTo>
                    <a:pt x="215" y="977"/>
                    <a:pt x="262" y="1072"/>
                    <a:pt x="310" y="1144"/>
                  </a:cubicBezTo>
                  <a:lnTo>
                    <a:pt x="381" y="1263"/>
                  </a:lnTo>
                  <a:cubicBezTo>
                    <a:pt x="477" y="1358"/>
                    <a:pt x="572" y="1429"/>
                    <a:pt x="691" y="1453"/>
                  </a:cubicBezTo>
                  <a:cubicBezTo>
                    <a:pt x="715" y="1465"/>
                    <a:pt x="745" y="1471"/>
                    <a:pt x="774" y="1471"/>
                  </a:cubicBezTo>
                  <a:cubicBezTo>
                    <a:pt x="804" y="1471"/>
                    <a:pt x="834" y="1465"/>
                    <a:pt x="858" y="1453"/>
                  </a:cubicBezTo>
                  <a:cubicBezTo>
                    <a:pt x="929" y="1453"/>
                    <a:pt x="977" y="1429"/>
                    <a:pt x="1024" y="1382"/>
                  </a:cubicBezTo>
                  <a:lnTo>
                    <a:pt x="1096" y="1310"/>
                  </a:lnTo>
                  <a:cubicBezTo>
                    <a:pt x="1167" y="1239"/>
                    <a:pt x="1191" y="1167"/>
                    <a:pt x="1191" y="1096"/>
                  </a:cubicBezTo>
                  <a:cubicBezTo>
                    <a:pt x="1215" y="1048"/>
                    <a:pt x="1215" y="1025"/>
                    <a:pt x="1191" y="977"/>
                  </a:cubicBezTo>
                  <a:cubicBezTo>
                    <a:pt x="1191" y="882"/>
                    <a:pt x="1167" y="810"/>
                    <a:pt x="1120" y="739"/>
                  </a:cubicBezTo>
                  <a:cubicBezTo>
                    <a:pt x="1120" y="739"/>
                    <a:pt x="1072" y="643"/>
                    <a:pt x="1048" y="596"/>
                  </a:cubicBezTo>
                  <a:cubicBezTo>
                    <a:pt x="1024" y="572"/>
                    <a:pt x="977" y="501"/>
                    <a:pt x="953" y="453"/>
                  </a:cubicBezTo>
                  <a:cubicBezTo>
                    <a:pt x="882" y="358"/>
                    <a:pt x="810" y="262"/>
                    <a:pt x="739" y="167"/>
                  </a:cubicBezTo>
                  <a:cubicBezTo>
                    <a:pt x="715" y="120"/>
                    <a:pt x="667" y="72"/>
                    <a:pt x="620" y="48"/>
                  </a:cubicBezTo>
                  <a:cubicBezTo>
                    <a:pt x="596" y="24"/>
                    <a:pt x="524" y="0"/>
                    <a:pt x="4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7"/>
            <p:cNvSpPr/>
            <p:nvPr/>
          </p:nvSpPr>
          <p:spPr>
            <a:xfrm rot="8080415" flipH="1">
              <a:off x="5284270" y="3368396"/>
              <a:ext cx="60543" cy="116088"/>
            </a:xfrm>
            <a:custGeom>
              <a:avLst/>
              <a:gdLst/>
              <a:ahLst/>
              <a:cxnLst/>
              <a:rect l="l" t="t" r="r" b="b"/>
              <a:pathLst>
                <a:path w="1049" h="1931" extrusionOk="0">
                  <a:moveTo>
                    <a:pt x="547" y="1"/>
                  </a:moveTo>
                  <a:cubicBezTo>
                    <a:pt x="423" y="1"/>
                    <a:pt x="294" y="50"/>
                    <a:pt x="215" y="149"/>
                  </a:cubicBezTo>
                  <a:cubicBezTo>
                    <a:pt x="191" y="221"/>
                    <a:pt x="144" y="268"/>
                    <a:pt x="96" y="340"/>
                  </a:cubicBezTo>
                  <a:cubicBezTo>
                    <a:pt x="96" y="364"/>
                    <a:pt x="96" y="388"/>
                    <a:pt x="72" y="411"/>
                  </a:cubicBezTo>
                  <a:cubicBezTo>
                    <a:pt x="25" y="507"/>
                    <a:pt x="1" y="602"/>
                    <a:pt x="1" y="697"/>
                  </a:cubicBezTo>
                  <a:cubicBezTo>
                    <a:pt x="1" y="792"/>
                    <a:pt x="25" y="888"/>
                    <a:pt x="25" y="1007"/>
                  </a:cubicBezTo>
                  <a:cubicBezTo>
                    <a:pt x="48" y="1126"/>
                    <a:pt x="96" y="1269"/>
                    <a:pt x="144" y="1388"/>
                  </a:cubicBezTo>
                  <a:cubicBezTo>
                    <a:pt x="167" y="1483"/>
                    <a:pt x="215" y="1578"/>
                    <a:pt x="239" y="1674"/>
                  </a:cubicBezTo>
                  <a:cubicBezTo>
                    <a:pt x="308" y="1851"/>
                    <a:pt x="459" y="1931"/>
                    <a:pt x="608" y="1931"/>
                  </a:cubicBezTo>
                  <a:cubicBezTo>
                    <a:pt x="820" y="1931"/>
                    <a:pt x="1029" y="1772"/>
                    <a:pt x="1001" y="1507"/>
                  </a:cubicBezTo>
                  <a:cubicBezTo>
                    <a:pt x="977" y="1435"/>
                    <a:pt x="977" y="1388"/>
                    <a:pt x="1001" y="1340"/>
                  </a:cubicBezTo>
                  <a:cubicBezTo>
                    <a:pt x="1001" y="1245"/>
                    <a:pt x="1001" y="1173"/>
                    <a:pt x="1025" y="1102"/>
                  </a:cubicBezTo>
                  <a:cubicBezTo>
                    <a:pt x="1025" y="1007"/>
                    <a:pt x="1025" y="888"/>
                    <a:pt x="1025" y="792"/>
                  </a:cubicBezTo>
                  <a:lnTo>
                    <a:pt x="1025" y="769"/>
                  </a:lnTo>
                  <a:cubicBezTo>
                    <a:pt x="1049" y="673"/>
                    <a:pt x="1025" y="602"/>
                    <a:pt x="1025" y="554"/>
                  </a:cubicBezTo>
                  <a:cubicBezTo>
                    <a:pt x="1001" y="507"/>
                    <a:pt x="1001" y="459"/>
                    <a:pt x="977" y="435"/>
                  </a:cubicBezTo>
                  <a:cubicBezTo>
                    <a:pt x="953" y="388"/>
                    <a:pt x="929" y="316"/>
                    <a:pt x="906" y="268"/>
                  </a:cubicBezTo>
                  <a:cubicBezTo>
                    <a:pt x="858" y="126"/>
                    <a:pt x="739" y="30"/>
                    <a:pt x="620" y="7"/>
                  </a:cubicBezTo>
                  <a:cubicBezTo>
                    <a:pt x="596" y="3"/>
                    <a:pt x="572" y="1"/>
                    <a:pt x="547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7"/>
            <p:cNvSpPr/>
            <p:nvPr/>
          </p:nvSpPr>
          <p:spPr>
            <a:xfrm rot="10780494" flipH="1">
              <a:off x="5934071" y="1991519"/>
              <a:ext cx="68743" cy="75394"/>
            </a:xfrm>
            <a:custGeom>
              <a:avLst/>
              <a:gdLst/>
              <a:ahLst/>
              <a:cxnLst/>
              <a:rect l="l" t="t" r="r" b="b"/>
              <a:pathLst>
                <a:path w="1191" h="1254" extrusionOk="0">
                  <a:moveTo>
                    <a:pt x="334" y="0"/>
                  </a:moveTo>
                  <a:cubicBezTo>
                    <a:pt x="262" y="0"/>
                    <a:pt x="191" y="24"/>
                    <a:pt x="143" y="72"/>
                  </a:cubicBezTo>
                  <a:cubicBezTo>
                    <a:pt x="95" y="96"/>
                    <a:pt x="72" y="143"/>
                    <a:pt x="48" y="191"/>
                  </a:cubicBezTo>
                  <a:cubicBezTo>
                    <a:pt x="24" y="239"/>
                    <a:pt x="0" y="262"/>
                    <a:pt x="0" y="310"/>
                  </a:cubicBezTo>
                  <a:cubicBezTo>
                    <a:pt x="0" y="358"/>
                    <a:pt x="24" y="405"/>
                    <a:pt x="24" y="429"/>
                  </a:cubicBezTo>
                  <a:lnTo>
                    <a:pt x="72" y="524"/>
                  </a:lnTo>
                  <a:cubicBezTo>
                    <a:pt x="84" y="537"/>
                    <a:pt x="90" y="556"/>
                    <a:pt x="96" y="575"/>
                  </a:cubicBezTo>
                  <a:lnTo>
                    <a:pt x="96" y="575"/>
                  </a:lnTo>
                  <a:cubicBezTo>
                    <a:pt x="98" y="606"/>
                    <a:pt x="104" y="637"/>
                    <a:pt x="119" y="667"/>
                  </a:cubicBezTo>
                  <a:cubicBezTo>
                    <a:pt x="143" y="715"/>
                    <a:pt x="167" y="739"/>
                    <a:pt x="191" y="786"/>
                  </a:cubicBezTo>
                  <a:cubicBezTo>
                    <a:pt x="214" y="834"/>
                    <a:pt x="238" y="858"/>
                    <a:pt x="262" y="882"/>
                  </a:cubicBezTo>
                  <a:cubicBezTo>
                    <a:pt x="262" y="929"/>
                    <a:pt x="286" y="953"/>
                    <a:pt x="310" y="977"/>
                  </a:cubicBezTo>
                  <a:cubicBezTo>
                    <a:pt x="357" y="1048"/>
                    <a:pt x="405" y="1096"/>
                    <a:pt x="453" y="1144"/>
                  </a:cubicBezTo>
                  <a:cubicBezTo>
                    <a:pt x="500" y="1191"/>
                    <a:pt x="548" y="1215"/>
                    <a:pt x="619" y="1239"/>
                  </a:cubicBezTo>
                  <a:cubicBezTo>
                    <a:pt x="654" y="1248"/>
                    <a:pt x="695" y="1253"/>
                    <a:pt x="738" y="1253"/>
                  </a:cubicBezTo>
                  <a:cubicBezTo>
                    <a:pt x="813" y="1253"/>
                    <a:pt x="892" y="1237"/>
                    <a:pt x="953" y="1191"/>
                  </a:cubicBezTo>
                  <a:cubicBezTo>
                    <a:pt x="1000" y="1167"/>
                    <a:pt x="1048" y="1144"/>
                    <a:pt x="1096" y="1096"/>
                  </a:cubicBezTo>
                  <a:cubicBezTo>
                    <a:pt x="1167" y="1001"/>
                    <a:pt x="1191" y="882"/>
                    <a:pt x="1191" y="763"/>
                  </a:cubicBezTo>
                  <a:cubicBezTo>
                    <a:pt x="1167" y="643"/>
                    <a:pt x="1119" y="548"/>
                    <a:pt x="1024" y="453"/>
                  </a:cubicBezTo>
                  <a:cubicBezTo>
                    <a:pt x="1000" y="429"/>
                    <a:pt x="977" y="405"/>
                    <a:pt x="953" y="382"/>
                  </a:cubicBezTo>
                  <a:lnTo>
                    <a:pt x="857" y="334"/>
                  </a:lnTo>
                  <a:lnTo>
                    <a:pt x="762" y="262"/>
                  </a:lnTo>
                  <a:lnTo>
                    <a:pt x="715" y="215"/>
                  </a:lnTo>
                  <a:lnTo>
                    <a:pt x="643" y="191"/>
                  </a:lnTo>
                  <a:cubicBezTo>
                    <a:pt x="619" y="143"/>
                    <a:pt x="572" y="120"/>
                    <a:pt x="548" y="72"/>
                  </a:cubicBezTo>
                  <a:lnTo>
                    <a:pt x="476" y="24"/>
                  </a:lnTo>
                  <a:cubicBezTo>
                    <a:pt x="429" y="24"/>
                    <a:pt x="381" y="0"/>
                    <a:pt x="33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7"/>
            <p:cNvSpPr/>
            <p:nvPr/>
          </p:nvSpPr>
          <p:spPr>
            <a:xfrm rot="10780494" flipH="1">
              <a:off x="6969600" y="1821587"/>
              <a:ext cx="67357" cy="54110"/>
            </a:xfrm>
            <a:custGeom>
              <a:avLst/>
              <a:gdLst/>
              <a:ahLst/>
              <a:cxnLst/>
              <a:rect l="l" t="t" r="r" b="b"/>
              <a:pathLst>
                <a:path w="1167" h="900" extrusionOk="0">
                  <a:moveTo>
                    <a:pt x="905" y="1"/>
                  </a:moveTo>
                  <a:cubicBezTo>
                    <a:pt x="834" y="1"/>
                    <a:pt x="762" y="1"/>
                    <a:pt x="714" y="25"/>
                  </a:cubicBezTo>
                  <a:lnTo>
                    <a:pt x="595" y="25"/>
                  </a:lnTo>
                  <a:lnTo>
                    <a:pt x="500" y="49"/>
                  </a:lnTo>
                  <a:cubicBezTo>
                    <a:pt x="453" y="72"/>
                    <a:pt x="405" y="96"/>
                    <a:pt x="381" y="120"/>
                  </a:cubicBezTo>
                  <a:lnTo>
                    <a:pt x="191" y="215"/>
                  </a:lnTo>
                  <a:cubicBezTo>
                    <a:pt x="119" y="287"/>
                    <a:pt x="71" y="358"/>
                    <a:pt x="48" y="430"/>
                  </a:cubicBezTo>
                  <a:cubicBezTo>
                    <a:pt x="24" y="477"/>
                    <a:pt x="0" y="549"/>
                    <a:pt x="0" y="596"/>
                  </a:cubicBezTo>
                  <a:cubicBezTo>
                    <a:pt x="24" y="644"/>
                    <a:pt x="24" y="692"/>
                    <a:pt x="48" y="715"/>
                  </a:cubicBezTo>
                  <a:cubicBezTo>
                    <a:pt x="71" y="763"/>
                    <a:pt x="95" y="787"/>
                    <a:pt x="119" y="811"/>
                  </a:cubicBezTo>
                  <a:cubicBezTo>
                    <a:pt x="167" y="858"/>
                    <a:pt x="214" y="882"/>
                    <a:pt x="286" y="882"/>
                  </a:cubicBezTo>
                  <a:lnTo>
                    <a:pt x="310" y="882"/>
                  </a:lnTo>
                  <a:cubicBezTo>
                    <a:pt x="357" y="894"/>
                    <a:pt x="399" y="900"/>
                    <a:pt x="438" y="900"/>
                  </a:cubicBezTo>
                  <a:cubicBezTo>
                    <a:pt x="476" y="900"/>
                    <a:pt x="512" y="894"/>
                    <a:pt x="548" y="882"/>
                  </a:cubicBezTo>
                  <a:lnTo>
                    <a:pt x="786" y="787"/>
                  </a:lnTo>
                  <a:cubicBezTo>
                    <a:pt x="810" y="787"/>
                    <a:pt x="857" y="763"/>
                    <a:pt x="881" y="739"/>
                  </a:cubicBezTo>
                  <a:lnTo>
                    <a:pt x="953" y="668"/>
                  </a:lnTo>
                  <a:lnTo>
                    <a:pt x="1024" y="620"/>
                  </a:lnTo>
                  <a:cubicBezTo>
                    <a:pt x="1096" y="549"/>
                    <a:pt x="1143" y="477"/>
                    <a:pt x="1167" y="382"/>
                  </a:cubicBezTo>
                  <a:lnTo>
                    <a:pt x="1167" y="287"/>
                  </a:lnTo>
                  <a:cubicBezTo>
                    <a:pt x="1167" y="263"/>
                    <a:pt x="1143" y="215"/>
                    <a:pt x="1143" y="192"/>
                  </a:cubicBezTo>
                  <a:cubicBezTo>
                    <a:pt x="1119" y="144"/>
                    <a:pt x="1096" y="120"/>
                    <a:pt x="1072" y="120"/>
                  </a:cubicBezTo>
                  <a:cubicBezTo>
                    <a:pt x="1048" y="72"/>
                    <a:pt x="1024" y="49"/>
                    <a:pt x="976" y="25"/>
                  </a:cubicBezTo>
                  <a:lnTo>
                    <a:pt x="905" y="1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7"/>
            <p:cNvSpPr/>
            <p:nvPr/>
          </p:nvSpPr>
          <p:spPr>
            <a:xfrm rot="8080415" flipH="1">
              <a:off x="7644372" y="2043668"/>
              <a:ext cx="67411" cy="141278"/>
            </a:xfrm>
            <a:custGeom>
              <a:avLst/>
              <a:gdLst/>
              <a:ahLst/>
              <a:cxnLst/>
              <a:rect l="l" t="t" r="r" b="b"/>
              <a:pathLst>
                <a:path w="1168" h="2350" extrusionOk="0">
                  <a:moveTo>
                    <a:pt x="551" y="0"/>
                  </a:moveTo>
                  <a:cubicBezTo>
                    <a:pt x="516" y="0"/>
                    <a:pt x="483" y="6"/>
                    <a:pt x="453" y="16"/>
                  </a:cubicBezTo>
                  <a:cubicBezTo>
                    <a:pt x="334" y="16"/>
                    <a:pt x="263" y="87"/>
                    <a:pt x="191" y="159"/>
                  </a:cubicBezTo>
                  <a:cubicBezTo>
                    <a:pt x="167" y="230"/>
                    <a:pt x="120" y="325"/>
                    <a:pt x="96" y="397"/>
                  </a:cubicBezTo>
                  <a:cubicBezTo>
                    <a:pt x="72" y="444"/>
                    <a:pt x="72" y="516"/>
                    <a:pt x="72" y="564"/>
                  </a:cubicBezTo>
                  <a:cubicBezTo>
                    <a:pt x="24" y="730"/>
                    <a:pt x="24" y="873"/>
                    <a:pt x="1" y="1040"/>
                  </a:cubicBezTo>
                  <a:cubicBezTo>
                    <a:pt x="1" y="1159"/>
                    <a:pt x="1" y="1278"/>
                    <a:pt x="24" y="1397"/>
                  </a:cubicBezTo>
                  <a:cubicBezTo>
                    <a:pt x="48" y="1516"/>
                    <a:pt x="24" y="1635"/>
                    <a:pt x="48" y="1754"/>
                  </a:cubicBezTo>
                  <a:cubicBezTo>
                    <a:pt x="72" y="2016"/>
                    <a:pt x="215" y="2231"/>
                    <a:pt x="453" y="2326"/>
                  </a:cubicBezTo>
                  <a:cubicBezTo>
                    <a:pt x="495" y="2342"/>
                    <a:pt x="540" y="2349"/>
                    <a:pt x="584" y="2349"/>
                  </a:cubicBezTo>
                  <a:cubicBezTo>
                    <a:pt x="741" y="2349"/>
                    <a:pt x="898" y="2255"/>
                    <a:pt x="953" y="2088"/>
                  </a:cubicBezTo>
                  <a:cubicBezTo>
                    <a:pt x="977" y="1992"/>
                    <a:pt x="1001" y="1873"/>
                    <a:pt x="1025" y="1778"/>
                  </a:cubicBezTo>
                  <a:cubicBezTo>
                    <a:pt x="1072" y="1659"/>
                    <a:pt x="1096" y="1564"/>
                    <a:pt x="1120" y="1445"/>
                  </a:cubicBezTo>
                  <a:cubicBezTo>
                    <a:pt x="1144" y="1302"/>
                    <a:pt x="1144" y="1135"/>
                    <a:pt x="1168" y="992"/>
                  </a:cubicBezTo>
                  <a:cubicBezTo>
                    <a:pt x="1168" y="921"/>
                    <a:pt x="1168" y="873"/>
                    <a:pt x="1168" y="802"/>
                  </a:cubicBezTo>
                  <a:cubicBezTo>
                    <a:pt x="1144" y="706"/>
                    <a:pt x="1144" y="611"/>
                    <a:pt x="1120" y="516"/>
                  </a:cubicBezTo>
                  <a:cubicBezTo>
                    <a:pt x="1048" y="302"/>
                    <a:pt x="906" y="111"/>
                    <a:pt x="691" y="40"/>
                  </a:cubicBezTo>
                  <a:cubicBezTo>
                    <a:pt x="649" y="12"/>
                    <a:pt x="599" y="0"/>
                    <a:pt x="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7"/>
            <p:cNvSpPr/>
            <p:nvPr/>
          </p:nvSpPr>
          <p:spPr>
            <a:xfrm rot="10780494" flipH="1">
              <a:off x="8199045" y="2785620"/>
              <a:ext cx="45424" cy="60183"/>
            </a:xfrm>
            <a:custGeom>
              <a:avLst/>
              <a:gdLst/>
              <a:ahLst/>
              <a:cxnLst/>
              <a:rect l="l" t="t" r="r" b="b"/>
              <a:pathLst>
                <a:path w="787" h="1001" extrusionOk="0">
                  <a:moveTo>
                    <a:pt x="562" y="0"/>
                  </a:moveTo>
                  <a:cubicBezTo>
                    <a:pt x="551" y="0"/>
                    <a:pt x="539" y="3"/>
                    <a:pt x="525" y="10"/>
                  </a:cubicBezTo>
                  <a:cubicBezTo>
                    <a:pt x="477" y="10"/>
                    <a:pt x="406" y="10"/>
                    <a:pt x="358" y="58"/>
                  </a:cubicBezTo>
                  <a:cubicBezTo>
                    <a:pt x="334" y="81"/>
                    <a:pt x="310" y="105"/>
                    <a:pt x="287" y="153"/>
                  </a:cubicBezTo>
                  <a:cubicBezTo>
                    <a:pt x="263" y="177"/>
                    <a:pt x="239" y="224"/>
                    <a:pt x="191" y="272"/>
                  </a:cubicBezTo>
                  <a:cubicBezTo>
                    <a:pt x="144" y="367"/>
                    <a:pt x="72" y="462"/>
                    <a:pt x="25" y="558"/>
                  </a:cubicBezTo>
                  <a:cubicBezTo>
                    <a:pt x="1" y="605"/>
                    <a:pt x="1" y="629"/>
                    <a:pt x="1" y="677"/>
                  </a:cubicBezTo>
                  <a:cubicBezTo>
                    <a:pt x="1" y="724"/>
                    <a:pt x="1" y="748"/>
                    <a:pt x="25" y="796"/>
                  </a:cubicBezTo>
                  <a:cubicBezTo>
                    <a:pt x="62" y="929"/>
                    <a:pt x="191" y="1001"/>
                    <a:pt x="314" y="1001"/>
                  </a:cubicBezTo>
                  <a:cubicBezTo>
                    <a:pt x="345" y="1001"/>
                    <a:pt x="376" y="996"/>
                    <a:pt x="406" y="986"/>
                  </a:cubicBezTo>
                  <a:cubicBezTo>
                    <a:pt x="477" y="939"/>
                    <a:pt x="548" y="891"/>
                    <a:pt x="572" y="820"/>
                  </a:cubicBezTo>
                  <a:cubicBezTo>
                    <a:pt x="620" y="724"/>
                    <a:pt x="668" y="653"/>
                    <a:pt x="715" y="558"/>
                  </a:cubicBezTo>
                  <a:lnTo>
                    <a:pt x="763" y="439"/>
                  </a:lnTo>
                  <a:cubicBezTo>
                    <a:pt x="787" y="367"/>
                    <a:pt x="787" y="296"/>
                    <a:pt x="787" y="248"/>
                  </a:cubicBezTo>
                  <a:cubicBezTo>
                    <a:pt x="787" y="177"/>
                    <a:pt x="763" y="129"/>
                    <a:pt x="739" y="105"/>
                  </a:cubicBezTo>
                  <a:cubicBezTo>
                    <a:pt x="715" y="58"/>
                    <a:pt x="691" y="34"/>
                    <a:pt x="644" y="34"/>
                  </a:cubicBezTo>
                  <a:cubicBezTo>
                    <a:pt x="610" y="17"/>
                    <a:pt x="588" y="0"/>
                    <a:pt x="5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7"/>
            <p:cNvSpPr/>
            <p:nvPr/>
          </p:nvSpPr>
          <p:spPr>
            <a:xfrm rot="10780494" flipH="1">
              <a:off x="8059077" y="3387210"/>
              <a:ext cx="92176" cy="78460"/>
            </a:xfrm>
            <a:custGeom>
              <a:avLst/>
              <a:gdLst/>
              <a:ahLst/>
              <a:cxnLst/>
              <a:rect l="l" t="t" r="r" b="b"/>
              <a:pathLst>
                <a:path w="1597" h="1305" extrusionOk="0">
                  <a:moveTo>
                    <a:pt x="477" y="1"/>
                  </a:moveTo>
                  <a:cubicBezTo>
                    <a:pt x="215" y="1"/>
                    <a:pt x="1" y="239"/>
                    <a:pt x="25" y="525"/>
                  </a:cubicBezTo>
                  <a:cubicBezTo>
                    <a:pt x="25" y="620"/>
                    <a:pt x="49" y="691"/>
                    <a:pt x="96" y="763"/>
                  </a:cubicBezTo>
                  <a:cubicBezTo>
                    <a:pt x="144" y="810"/>
                    <a:pt x="168" y="834"/>
                    <a:pt x="215" y="882"/>
                  </a:cubicBezTo>
                  <a:lnTo>
                    <a:pt x="263" y="929"/>
                  </a:lnTo>
                  <a:lnTo>
                    <a:pt x="311" y="977"/>
                  </a:lnTo>
                  <a:lnTo>
                    <a:pt x="382" y="1001"/>
                  </a:lnTo>
                  <a:lnTo>
                    <a:pt x="430" y="1048"/>
                  </a:lnTo>
                  <a:cubicBezTo>
                    <a:pt x="472" y="1077"/>
                    <a:pt x="506" y="1105"/>
                    <a:pt x="542" y="1128"/>
                  </a:cubicBezTo>
                  <a:lnTo>
                    <a:pt x="542" y="1128"/>
                  </a:lnTo>
                  <a:lnTo>
                    <a:pt x="477" y="1096"/>
                  </a:lnTo>
                  <a:lnTo>
                    <a:pt x="549" y="1144"/>
                  </a:lnTo>
                  <a:lnTo>
                    <a:pt x="567" y="1144"/>
                  </a:lnTo>
                  <a:cubicBezTo>
                    <a:pt x="571" y="1146"/>
                    <a:pt x="575" y="1148"/>
                    <a:pt x="579" y="1150"/>
                  </a:cubicBezTo>
                  <a:lnTo>
                    <a:pt x="579" y="1150"/>
                  </a:lnTo>
                  <a:cubicBezTo>
                    <a:pt x="625" y="1194"/>
                    <a:pt x="670" y="1216"/>
                    <a:pt x="715" y="1239"/>
                  </a:cubicBezTo>
                  <a:cubicBezTo>
                    <a:pt x="763" y="1263"/>
                    <a:pt x="834" y="1287"/>
                    <a:pt x="882" y="1287"/>
                  </a:cubicBezTo>
                  <a:lnTo>
                    <a:pt x="930" y="1287"/>
                  </a:lnTo>
                  <a:cubicBezTo>
                    <a:pt x="965" y="1299"/>
                    <a:pt x="995" y="1304"/>
                    <a:pt x="1025" y="1304"/>
                  </a:cubicBezTo>
                  <a:cubicBezTo>
                    <a:pt x="1055" y="1304"/>
                    <a:pt x="1085" y="1299"/>
                    <a:pt x="1120" y="1287"/>
                  </a:cubicBezTo>
                  <a:lnTo>
                    <a:pt x="1168" y="1287"/>
                  </a:lnTo>
                  <a:cubicBezTo>
                    <a:pt x="1215" y="1287"/>
                    <a:pt x="1287" y="1263"/>
                    <a:pt x="1335" y="1239"/>
                  </a:cubicBezTo>
                  <a:cubicBezTo>
                    <a:pt x="1382" y="1215"/>
                    <a:pt x="1430" y="1168"/>
                    <a:pt x="1477" y="1120"/>
                  </a:cubicBezTo>
                  <a:lnTo>
                    <a:pt x="1549" y="1025"/>
                  </a:lnTo>
                  <a:cubicBezTo>
                    <a:pt x="1573" y="953"/>
                    <a:pt x="1597" y="858"/>
                    <a:pt x="1573" y="787"/>
                  </a:cubicBezTo>
                  <a:lnTo>
                    <a:pt x="1573" y="715"/>
                  </a:lnTo>
                  <a:lnTo>
                    <a:pt x="1525" y="572"/>
                  </a:lnTo>
                  <a:cubicBezTo>
                    <a:pt x="1525" y="548"/>
                    <a:pt x="1501" y="525"/>
                    <a:pt x="1501" y="501"/>
                  </a:cubicBezTo>
                  <a:cubicBezTo>
                    <a:pt x="1477" y="477"/>
                    <a:pt x="1477" y="453"/>
                    <a:pt x="1454" y="429"/>
                  </a:cubicBezTo>
                  <a:lnTo>
                    <a:pt x="1454" y="405"/>
                  </a:lnTo>
                  <a:cubicBezTo>
                    <a:pt x="1430" y="382"/>
                    <a:pt x="1406" y="358"/>
                    <a:pt x="1382" y="334"/>
                  </a:cubicBezTo>
                  <a:cubicBezTo>
                    <a:pt x="1311" y="239"/>
                    <a:pt x="1335" y="263"/>
                    <a:pt x="1192" y="191"/>
                  </a:cubicBezTo>
                  <a:lnTo>
                    <a:pt x="1144" y="144"/>
                  </a:lnTo>
                  <a:cubicBezTo>
                    <a:pt x="1096" y="120"/>
                    <a:pt x="1073" y="120"/>
                    <a:pt x="1025" y="96"/>
                  </a:cubicBezTo>
                  <a:lnTo>
                    <a:pt x="930" y="72"/>
                  </a:lnTo>
                  <a:cubicBezTo>
                    <a:pt x="858" y="24"/>
                    <a:pt x="787" y="24"/>
                    <a:pt x="715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7"/>
            <p:cNvSpPr/>
            <p:nvPr/>
          </p:nvSpPr>
          <p:spPr>
            <a:xfrm rot="10780494" flipH="1">
              <a:off x="5684757" y="2002082"/>
              <a:ext cx="45424" cy="60183"/>
            </a:xfrm>
            <a:custGeom>
              <a:avLst/>
              <a:gdLst/>
              <a:ahLst/>
              <a:cxnLst/>
              <a:rect l="l" t="t" r="r" b="b"/>
              <a:pathLst>
                <a:path w="787" h="1001" extrusionOk="0">
                  <a:moveTo>
                    <a:pt x="562" y="0"/>
                  </a:moveTo>
                  <a:cubicBezTo>
                    <a:pt x="551" y="0"/>
                    <a:pt x="539" y="3"/>
                    <a:pt x="525" y="10"/>
                  </a:cubicBezTo>
                  <a:cubicBezTo>
                    <a:pt x="477" y="10"/>
                    <a:pt x="406" y="10"/>
                    <a:pt x="358" y="58"/>
                  </a:cubicBezTo>
                  <a:cubicBezTo>
                    <a:pt x="334" y="81"/>
                    <a:pt x="310" y="105"/>
                    <a:pt x="287" y="153"/>
                  </a:cubicBezTo>
                  <a:cubicBezTo>
                    <a:pt x="263" y="177"/>
                    <a:pt x="239" y="224"/>
                    <a:pt x="191" y="272"/>
                  </a:cubicBezTo>
                  <a:cubicBezTo>
                    <a:pt x="144" y="367"/>
                    <a:pt x="72" y="462"/>
                    <a:pt x="25" y="558"/>
                  </a:cubicBezTo>
                  <a:cubicBezTo>
                    <a:pt x="1" y="605"/>
                    <a:pt x="1" y="629"/>
                    <a:pt x="1" y="677"/>
                  </a:cubicBezTo>
                  <a:cubicBezTo>
                    <a:pt x="1" y="724"/>
                    <a:pt x="1" y="748"/>
                    <a:pt x="25" y="796"/>
                  </a:cubicBezTo>
                  <a:cubicBezTo>
                    <a:pt x="62" y="929"/>
                    <a:pt x="191" y="1001"/>
                    <a:pt x="314" y="1001"/>
                  </a:cubicBezTo>
                  <a:cubicBezTo>
                    <a:pt x="345" y="1001"/>
                    <a:pt x="376" y="996"/>
                    <a:pt x="406" y="986"/>
                  </a:cubicBezTo>
                  <a:cubicBezTo>
                    <a:pt x="477" y="939"/>
                    <a:pt x="548" y="891"/>
                    <a:pt x="572" y="820"/>
                  </a:cubicBezTo>
                  <a:cubicBezTo>
                    <a:pt x="620" y="724"/>
                    <a:pt x="668" y="653"/>
                    <a:pt x="715" y="558"/>
                  </a:cubicBezTo>
                  <a:lnTo>
                    <a:pt x="763" y="439"/>
                  </a:lnTo>
                  <a:cubicBezTo>
                    <a:pt x="787" y="367"/>
                    <a:pt x="787" y="296"/>
                    <a:pt x="787" y="248"/>
                  </a:cubicBezTo>
                  <a:cubicBezTo>
                    <a:pt x="787" y="177"/>
                    <a:pt x="763" y="129"/>
                    <a:pt x="739" y="105"/>
                  </a:cubicBezTo>
                  <a:cubicBezTo>
                    <a:pt x="715" y="58"/>
                    <a:pt x="691" y="34"/>
                    <a:pt x="644" y="34"/>
                  </a:cubicBezTo>
                  <a:cubicBezTo>
                    <a:pt x="610" y="17"/>
                    <a:pt x="588" y="0"/>
                    <a:pt x="5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7"/>
            <p:cNvSpPr/>
            <p:nvPr/>
          </p:nvSpPr>
          <p:spPr>
            <a:xfrm rot="8080415" flipH="1">
              <a:off x="8172128" y="2349549"/>
              <a:ext cx="70124" cy="88494"/>
            </a:xfrm>
            <a:custGeom>
              <a:avLst/>
              <a:gdLst/>
              <a:ahLst/>
              <a:cxnLst/>
              <a:rect l="l" t="t" r="r" b="b"/>
              <a:pathLst>
                <a:path w="1215" h="1472" extrusionOk="0">
                  <a:moveTo>
                    <a:pt x="381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43" y="72"/>
                    <a:pt x="72" y="143"/>
                    <a:pt x="24" y="239"/>
                  </a:cubicBezTo>
                  <a:cubicBezTo>
                    <a:pt x="0" y="334"/>
                    <a:pt x="0" y="453"/>
                    <a:pt x="24" y="548"/>
                  </a:cubicBezTo>
                  <a:cubicBezTo>
                    <a:pt x="72" y="667"/>
                    <a:pt x="119" y="786"/>
                    <a:pt x="191" y="905"/>
                  </a:cubicBezTo>
                  <a:cubicBezTo>
                    <a:pt x="215" y="977"/>
                    <a:pt x="262" y="1072"/>
                    <a:pt x="310" y="1144"/>
                  </a:cubicBezTo>
                  <a:lnTo>
                    <a:pt x="381" y="1263"/>
                  </a:lnTo>
                  <a:cubicBezTo>
                    <a:pt x="477" y="1358"/>
                    <a:pt x="572" y="1429"/>
                    <a:pt x="691" y="1453"/>
                  </a:cubicBezTo>
                  <a:cubicBezTo>
                    <a:pt x="715" y="1465"/>
                    <a:pt x="745" y="1471"/>
                    <a:pt x="774" y="1471"/>
                  </a:cubicBezTo>
                  <a:cubicBezTo>
                    <a:pt x="804" y="1471"/>
                    <a:pt x="834" y="1465"/>
                    <a:pt x="858" y="1453"/>
                  </a:cubicBezTo>
                  <a:cubicBezTo>
                    <a:pt x="929" y="1453"/>
                    <a:pt x="977" y="1429"/>
                    <a:pt x="1024" y="1382"/>
                  </a:cubicBezTo>
                  <a:lnTo>
                    <a:pt x="1096" y="1310"/>
                  </a:lnTo>
                  <a:cubicBezTo>
                    <a:pt x="1167" y="1239"/>
                    <a:pt x="1191" y="1167"/>
                    <a:pt x="1191" y="1096"/>
                  </a:cubicBezTo>
                  <a:cubicBezTo>
                    <a:pt x="1215" y="1048"/>
                    <a:pt x="1215" y="1025"/>
                    <a:pt x="1191" y="977"/>
                  </a:cubicBezTo>
                  <a:cubicBezTo>
                    <a:pt x="1191" y="882"/>
                    <a:pt x="1167" y="810"/>
                    <a:pt x="1120" y="739"/>
                  </a:cubicBezTo>
                  <a:cubicBezTo>
                    <a:pt x="1120" y="739"/>
                    <a:pt x="1072" y="643"/>
                    <a:pt x="1048" y="596"/>
                  </a:cubicBezTo>
                  <a:cubicBezTo>
                    <a:pt x="1024" y="572"/>
                    <a:pt x="977" y="501"/>
                    <a:pt x="953" y="453"/>
                  </a:cubicBezTo>
                  <a:cubicBezTo>
                    <a:pt x="882" y="358"/>
                    <a:pt x="810" y="262"/>
                    <a:pt x="739" y="167"/>
                  </a:cubicBezTo>
                  <a:cubicBezTo>
                    <a:pt x="715" y="120"/>
                    <a:pt x="667" y="72"/>
                    <a:pt x="620" y="48"/>
                  </a:cubicBezTo>
                  <a:cubicBezTo>
                    <a:pt x="596" y="24"/>
                    <a:pt x="524" y="0"/>
                    <a:pt x="4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7"/>
            <p:cNvSpPr/>
            <p:nvPr/>
          </p:nvSpPr>
          <p:spPr>
            <a:xfrm rot="10780494" flipH="1">
              <a:off x="7923883" y="1716456"/>
              <a:ext cx="68743" cy="75394"/>
            </a:xfrm>
            <a:custGeom>
              <a:avLst/>
              <a:gdLst/>
              <a:ahLst/>
              <a:cxnLst/>
              <a:rect l="l" t="t" r="r" b="b"/>
              <a:pathLst>
                <a:path w="1191" h="1254" extrusionOk="0">
                  <a:moveTo>
                    <a:pt x="334" y="0"/>
                  </a:moveTo>
                  <a:cubicBezTo>
                    <a:pt x="262" y="0"/>
                    <a:pt x="191" y="24"/>
                    <a:pt x="143" y="72"/>
                  </a:cubicBezTo>
                  <a:cubicBezTo>
                    <a:pt x="95" y="96"/>
                    <a:pt x="72" y="143"/>
                    <a:pt x="48" y="191"/>
                  </a:cubicBezTo>
                  <a:cubicBezTo>
                    <a:pt x="24" y="239"/>
                    <a:pt x="0" y="262"/>
                    <a:pt x="0" y="310"/>
                  </a:cubicBezTo>
                  <a:cubicBezTo>
                    <a:pt x="0" y="358"/>
                    <a:pt x="24" y="405"/>
                    <a:pt x="24" y="429"/>
                  </a:cubicBezTo>
                  <a:lnTo>
                    <a:pt x="72" y="524"/>
                  </a:lnTo>
                  <a:cubicBezTo>
                    <a:pt x="84" y="537"/>
                    <a:pt x="90" y="556"/>
                    <a:pt x="96" y="575"/>
                  </a:cubicBezTo>
                  <a:lnTo>
                    <a:pt x="96" y="575"/>
                  </a:lnTo>
                  <a:cubicBezTo>
                    <a:pt x="98" y="606"/>
                    <a:pt x="104" y="637"/>
                    <a:pt x="119" y="667"/>
                  </a:cubicBezTo>
                  <a:cubicBezTo>
                    <a:pt x="143" y="715"/>
                    <a:pt x="167" y="739"/>
                    <a:pt x="191" y="786"/>
                  </a:cubicBezTo>
                  <a:cubicBezTo>
                    <a:pt x="214" y="834"/>
                    <a:pt x="238" y="858"/>
                    <a:pt x="262" y="882"/>
                  </a:cubicBezTo>
                  <a:cubicBezTo>
                    <a:pt x="262" y="929"/>
                    <a:pt x="286" y="953"/>
                    <a:pt x="310" y="977"/>
                  </a:cubicBezTo>
                  <a:cubicBezTo>
                    <a:pt x="357" y="1048"/>
                    <a:pt x="405" y="1096"/>
                    <a:pt x="453" y="1144"/>
                  </a:cubicBezTo>
                  <a:cubicBezTo>
                    <a:pt x="500" y="1191"/>
                    <a:pt x="548" y="1215"/>
                    <a:pt x="619" y="1239"/>
                  </a:cubicBezTo>
                  <a:cubicBezTo>
                    <a:pt x="654" y="1248"/>
                    <a:pt x="695" y="1253"/>
                    <a:pt x="738" y="1253"/>
                  </a:cubicBezTo>
                  <a:cubicBezTo>
                    <a:pt x="813" y="1253"/>
                    <a:pt x="892" y="1237"/>
                    <a:pt x="953" y="1191"/>
                  </a:cubicBezTo>
                  <a:cubicBezTo>
                    <a:pt x="1000" y="1167"/>
                    <a:pt x="1048" y="1144"/>
                    <a:pt x="1096" y="1096"/>
                  </a:cubicBezTo>
                  <a:cubicBezTo>
                    <a:pt x="1167" y="1001"/>
                    <a:pt x="1191" y="882"/>
                    <a:pt x="1191" y="763"/>
                  </a:cubicBezTo>
                  <a:cubicBezTo>
                    <a:pt x="1167" y="643"/>
                    <a:pt x="1119" y="548"/>
                    <a:pt x="1024" y="453"/>
                  </a:cubicBezTo>
                  <a:cubicBezTo>
                    <a:pt x="1000" y="429"/>
                    <a:pt x="977" y="405"/>
                    <a:pt x="953" y="382"/>
                  </a:cubicBezTo>
                  <a:lnTo>
                    <a:pt x="857" y="334"/>
                  </a:lnTo>
                  <a:lnTo>
                    <a:pt x="762" y="262"/>
                  </a:lnTo>
                  <a:lnTo>
                    <a:pt x="715" y="215"/>
                  </a:lnTo>
                  <a:lnTo>
                    <a:pt x="643" y="191"/>
                  </a:lnTo>
                  <a:cubicBezTo>
                    <a:pt x="619" y="143"/>
                    <a:pt x="572" y="120"/>
                    <a:pt x="548" y="72"/>
                  </a:cubicBezTo>
                  <a:lnTo>
                    <a:pt x="476" y="24"/>
                  </a:lnTo>
                  <a:cubicBezTo>
                    <a:pt x="429" y="24"/>
                    <a:pt x="381" y="0"/>
                    <a:pt x="33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7"/>
            <p:cNvSpPr/>
            <p:nvPr/>
          </p:nvSpPr>
          <p:spPr>
            <a:xfrm rot="8080415" flipH="1">
              <a:off x="7440676" y="1906976"/>
              <a:ext cx="74279" cy="95648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871" y="0"/>
                  </a:moveTo>
                  <a:cubicBezTo>
                    <a:pt x="824" y="0"/>
                    <a:pt x="779" y="8"/>
                    <a:pt x="739" y="24"/>
                  </a:cubicBezTo>
                  <a:cubicBezTo>
                    <a:pt x="644" y="72"/>
                    <a:pt x="572" y="119"/>
                    <a:pt x="525" y="167"/>
                  </a:cubicBezTo>
                  <a:lnTo>
                    <a:pt x="501" y="239"/>
                  </a:lnTo>
                  <a:cubicBezTo>
                    <a:pt x="477" y="262"/>
                    <a:pt x="453" y="286"/>
                    <a:pt x="430" y="334"/>
                  </a:cubicBezTo>
                  <a:cubicBezTo>
                    <a:pt x="358" y="405"/>
                    <a:pt x="311" y="524"/>
                    <a:pt x="239" y="620"/>
                  </a:cubicBezTo>
                  <a:cubicBezTo>
                    <a:pt x="168" y="762"/>
                    <a:pt x="96" y="929"/>
                    <a:pt x="25" y="1048"/>
                  </a:cubicBezTo>
                  <a:cubicBezTo>
                    <a:pt x="1" y="1143"/>
                    <a:pt x="1" y="1263"/>
                    <a:pt x="25" y="1358"/>
                  </a:cubicBezTo>
                  <a:cubicBezTo>
                    <a:pt x="72" y="1453"/>
                    <a:pt x="144" y="1525"/>
                    <a:pt x="239" y="1572"/>
                  </a:cubicBezTo>
                  <a:cubicBezTo>
                    <a:pt x="287" y="1584"/>
                    <a:pt x="334" y="1590"/>
                    <a:pt x="382" y="1590"/>
                  </a:cubicBezTo>
                  <a:cubicBezTo>
                    <a:pt x="430" y="1590"/>
                    <a:pt x="477" y="1584"/>
                    <a:pt x="525" y="1572"/>
                  </a:cubicBezTo>
                  <a:lnTo>
                    <a:pt x="620" y="1525"/>
                  </a:lnTo>
                  <a:cubicBezTo>
                    <a:pt x="668" y="1477"/>
                    <a:pt x="715" y="1429"/>
                    <a:pt x="739" y="1358"/>
                  </a:cubicBezTo>
                  <a:lnTo>
                    <a:pt x="787" y="1286"/>
                  </a:lnTo>
                  <a:cubicBezTo>
                    <a:pt x="834" y="1215"/>
                    <a:pt x="906" y="1120"/>
                    <a:pt x="954" y="1048"/>
                  </a:cubicBezTo>
                  <a:lnTo>
                    <a:pt x="1049" y="929"/>
                  </a:lnTo>
                  <a:cubicBezTo>
                    <a:pt x="1089" y="868"/>
                    <a:pt x="1130" y="808"/>
                    <a:pt x="1156" y="747"/>
                  </a:cubicBezTo>
                  <a:lnTo>
                    <a:pt x="1156" y="747"/>
                  </a:lnTo>
                  <a:cubicBezTo>
                    <a:pt x="1214" y="675"/>
                    <a:pt x="1267" y="576"/>
                    <a:pt x="1287" y="477"/>
                  </a:cubicBezTo>
                  <a:cubicBezTo>
                    <a:pt x="1287" y="405"/>
                    <a:pt x="1287" y="334"/>
                    <a:pt x="1263" y="286"/>
                  </a:cubicBezTo>
                  <a:cubicBezTo>
                    <a:pt x="1239" y="215"/>
                    <a:pt x="1192" y="143"/>
                    <a:pt x="1144" y="96"/>
                  </a:cubicBezTo>
                  <a:cubicBezTo>
                    <a:pt x="1065" y="32"/>
                    <a:pt x="964" y="0"/>
                    <a:pt x="871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7"/>
            <p:cNvSpPr/>
            <p:nvPr/>
          </p:nvSpPr>
          <p:spPr>
            <a:xfrm rot="8080415" flipH="1">
              <a:off x="5493334" y="1808655"/>
              <a:ext cx="92171" cy="78454"/>
            </a:xfrm>
            <a:custGeom>
              <a:avLst/>
              <a:gdLst/>
              <a:ahLst/>
              <a:cxnLst/>
              <a:rect l="l" t="t" r="r" b="b"/>
              <a:pathLst>
                <a:path w="1597" h="1305" extrusionOk="0">
                  <a:moveTo>
                    <a:pt x="477" y="1"/>
                  </a:moveTo>
                  <a:cubicBezTo>
                    <a:pt x="215" y="1"/>
                    <a:pt x="1" y="239"/>
                    <a:pt x="25" y="525"/>
                  </a:cubicBezTo>
                  <a:cubicBezTo>
                    <a:pt x="25" y="620"/>
                    <a:pt x="49" y="691"/>
                    <a:pt x="96" y="763"/>
                  </a:cubicBezTo>
                  <a:cubicBezTo>
                    <a:pt x="144" y="810"/>
                    <a:pt x="168" y="834"/>
                    <a:pt x="215" y="882"/>
                  </a:cubicBezTo>
                  <a:lnTo>
                    <a:pt x="263" y="929"/>
                  </a:lnTo>
                  <a:lnTo>
                    <a:pt x="311" y="977"/>
                  </a:lnTo>
                  <a:lnTo>
                    <a:pt x="382" y="1001"/>
                  </a:lnTo>
                  <a:lnTo>
                    <a:pt x="430" y="1048"/>
                  </a:lnTo>
                  <a:cubicBezTo>
                    <a:pt x="472" y="1077"/>
                    <a:pt x="506" y="1105"/>
                    <a:pt x="542" y="1128"/>
                  </a:cubicBezTo>
                  <a:lnTo>
                    <a:pt x="542" y="1128"/>
                  </a:lnTo>
                  <a:lnTo>
                    <a:pt x="477" y="1096"/>
                  </a:lnTo>
                  <a:lnTo>
                    <a:pt x="549" y="1144"/>
                  </a:lnTo>
                  <a:lnTo>
                    <a:pt x="567" y="1144"/>
                  </a:lnTo>
                  <a:cubicBezTo>
                    <a:pt x="571" y="1146"/>
                    <a:pt x="575" y="1148"/>
                    <a:pt x="579" y="1150"/>
                  </a:cubicBezTo>
                  <a:lnTo>
                    <a:pt x="579" y="1150"/>
                  </a:lnTo>
                  <a:cubicBezTo>
                    <a:pt x="625" y="1194"/>
                    <a:pt x="670" y="1216"/>
                    <a:pt x="715" y="1239"/>
                  </a:cubicBezTo>
                  <a:cubicBezTo>
                    <a:pt x="763" y="1263"/>
                    <a:pt x="834" y="1287"/>
                    <a:pt x="882" y="1287"/>
                  </a:cubicBezTo>
                  <a:lnTo>
                    <a:pt x="930" y="1287"/>
                  </a:lnTo>
                  <a:cubicBezTo>
                    <a:pt x="965" y="1299"/>
                    <a:pt x="995" y="1304"/>
                    <a:pt x="1025" y="1304"/>
                  </a:cubicBezTo>
                  <a:cubicBezTo>
                    <a:pt x="1055" y="1304"/>
                    <a:pt x="1085" y="1299"/>
                    <a:pt x="1120" y="1287"/>
                  </a:cubicBezTo>
                  <a:lnTo>
                    <a:pt x="1168" y="1287"/>
                  </a:lnTo>
                  <a:cubicBezTo>
                    <a:pt x="1215" y="1287"/>
                    <a:pt x="1287" y="1263"/>
                    <a:pt x="1335" y="1239"/>
                  </a:cubicBezTo>
                  <a:cubicBezTo>
                    <a:pt x="1382" y="1215"/>
                    <a:pt x="1430" y="1168"/>
                    <a:pt x="1477" y="1120"/>
                  </a:cubicBezTo>
                  <a:lnTo>
                    <a:pt x="1549" y="1025"/>
                  </a:lnTo>
                  <a:cubicBezTo>
                    <a:pt x="1573" y="953"/>
                    <a:pt x="1597" y="858"/>
                    <a:pt x="1573" y="787"/>
                  </a:cubicBezTo>
                  <a:lnTo>
                    <a:pt x="1573" y="715"/>
                  </a:lnTo>
                  <a:lnTo>
                    <a:pt x="1525" y="572"/>
                  </a:lnTo>
                  <a:cubicBezTo>
                    <a:pt x="1525" y="548"/>
                    <a:pt x="1501" y="525"/>
                    <a:pt x="1501" y="501"/>
                  </a:cubicBezTo>
                  <a:cubicBezTo>
                    <a:pt x="1477" y="477"/>
                    <a:pt x="1477" y="453"/>
                    <a:pt x="1454" y="429"/>
                  </a:cubicBezTo>
                  <a:lnTo>
                    <a:pt x="1454" y="405"/>
                  </a:lnTo>
                  <a:cubicBezTo>
                    <a:pt x="1430" y="382"/>
                    <a:pt x="1406" y="358"/>
                    <a:pt x="1382" y="334"/>
                  </a:cubicBezTo>
                  <a:cubicBezTo>
                    <a:pt x="1311" y="239"/>
                    <a:pt x="1335" y="263"/>
                    <a:pt x="1192" y="191"/>
                  </a:cubicBezTo>
                  <a:lnTo>
                    <a:pt x="1144" y="144"/>
                  </a:lnTo>
                  <a:cubicBezTo>
                    <a:pt x="1096" y="120"/>
                    <a:pt x="1073" y="120"/>
                    <a:pt x="1025" y="96"/>
                  </a:cubicBezTo>
                  <a:lnTo>
                    <a:pt x="930" y="72"/>
                  </a:lnTo>
                  <a:cubicBezTo>
                    <a:pt x="858" y="24"/>
                    <a:pt x="787" y="24"/>
                    <a:pt x="715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7"/>
            <p:cNvSpPr/>
            <p:nvPr/>
          </p:nvSpPr>
          <p:spPr>
            <a:xfrm rot="10780494" flipH="1">
              <a:off x="6493271" y="3241869"/>
              <a:ext cx="68743" cy="75394"/>
            </a:xfrm>
            <a:custGeom>
              <a:avLst/>
              <a:gdLst/>
              <a:ahLst/>
              <a:cxnLst/>
              <a:rect l="l" t="t" r="r" b="b"/>
              <a:pathLst>
                <a:path w="1191" h="1254" extrusionOk="0">
                  <a:moveTo>
                    <a:pt x="334" y="0"/>
                  </a:moveTo>
                  <a:cubicBezTo>
                    <a:pt x="262" y="0"/>
                    <a:pt x="191" y="24"/>
                    <a:pt x="143" y="72"/>
                  </a:cubicBezTo>
                  <a:cubicBezTo>
                    <a:pt x="95" y="96"/>
                    <a:pt x="72" y="143"/>
                    <a:pt x="48" y="191"/>
                  </a:cubicBezTo>
                  <a:cubicBezTo>
                    <a:pt x="24" y="239"/>
                    <a:pt x="0" y="262"/>
                    <a:pt x="0" y="310"/>
                  </a:cubicBezTo>
                  <a:cubicBezTo>
                    <a:pt x="0" y="358"/>
                    <a:pt x="24" y="405"/>
                    <a:pt x="24" y="429"/>
                  </a:cubicBezTo>
                  <a:lnTo>
                    <a:pt x="72" y="524"/>
                  </a:lnTo>
                  <a:cubicBezTo>
                    <a:pt x="84" y="537"/>
                    <a:pt x="90" y="556"/>
                    <a:pt x="96" y="575"/>
                  </a:cubicBezTo>
                  <a:lnTo>
                    <a:pt x="96" y="575"/>
                  </a:lnTo>
                  <a:cubicBezTo>
                    <a:pt x="98" y="606"/>
                    <a:pt x="104" y="637"/>
                    <a:pt x="119" y="667"/>
                  </a:cubicBezTo>
                  <a:cubicBezTo>
                    <a:pt x="143" y="715"/>
                    <a:pt x="167" y="739"/>
                    <a:pt x="191" y="786"/>
                  </a:cubicBezTo>
                  <a:cubicBezTo>
                    <a:pt x="214" y="834"/>
                    <a:pt x="238" y="858"/>
                    <a:pt x="262" y="882"/>
                  </a:cubicBezTo>
                  <a:cubicBezTo>
                    <a:pt x="262" y="929"/>
                    <a:pt x="286" y="953"/>
                    <a:pt x="310" y="977"/>
                  </a:cubicBezTo>
                  <a:cubicBezTo>
                    <a:pt x="357" y="1048"/>
                    <a:pt x="405" y="1096"/>
                    <a:pt x="453" y="1144"/>
                  </a:cubicBezTo>
                  <a:cubicBezTo>
                    <a:pt x="500" y="1191"/>
                    <a:pt x="548" y="1215"/>
                    <a:pt x="619" y="1239"/>
                  </a:cubicBezTo>
                  <a:cubicBezTo>
                    <a:pt x="654" y="1248"/>
                    <a:pt x="695" y="1253"/>
                    <a:pt x="738" y="1253"/>
                  </a:cubicBezTo>
                  <a:cubicBezTo>
                    <a:pt x="813" y="1253"/>
                    <a:pt x="892" y="1237"/>
                    <a:pt x="953" y="1191"/>
                  </a:cubicBezTo>
                  <a:cubicBezTo>
                    <a:pt x="1000" y="1167"/>
                    <a:pt x="1048" y="1144"/>
                    <a:pt x="1096" y="1096"/>
                  </a:cubicBezTo>
                  <a:cubicBezTo>
                    <a:pt x="1167" y="1001"/>
                    <a:pt x="1191" y="882"/>
                    <a:pt x="1191" y="763"/>
                  </a:cubicBezTo>
                  <a:cubicBezTo>
                    <a:pt x="1167" y="643"/>
                    <a:pt x="1119" y="548"/>
                    <a:pt x="1024" y="453"/>
                  </a:cubicBezTo>
                  <a:cubicBezTo>
                    <a:pt x="1000" y="429"/>
                    <a:pt x="977" y="405"/>
                    <a:pt x="953" y="382"/>
                  </a:cubicBezTo>
                  <a:lnTo>
                    <a:pt x="857" y="334"/>
                  </a:lnTo>
                  <a:lnTo>
                    <a:pt x="762" y="262"/>
                  </a:lnTo>
                  <a:lnTo>
                    <a:pt x="715" y="215"/>
                  </a:lnTo>
                  <a:lnTo>
                    <a:pt x="643" y="191"/>
                  </a:lnTo>
                  <a:cubicBezTo>
                    <a:pt x="619" y="143"/>
                    <a:pt x="572" y="120"/>
                    <a:pt x="548" y="72"/>
                  </a:cubicBezTo>
                  <a:lnTo>
                    <a:pt x="476" y="24"/>
                  </a:lnTo>
                  <a:cubicBezTo>
                    <a:pt x="429" y="24"/>
                    <a:pt x="381" y="0"/>
                    <a:pt x="33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2" name="Google Shape;822;p27"/>
          <p:cNvGrpSpPr/>
          <p:nvPr/>
        </p:nvGrpSpPr>
        <p:grpSpPr>
          <a:xfrm>
            <a:off x="4564192" y="1815818"/>
            <a:ext cx="1838323" cy="2500391"/>
            <a:chOff x="5527525" y="210575"/>
            <a:chExt cx="1417475" cy="1927975"/>
          </a:xfrm>
        </p:grpSpPr>
        <p:sp>
          <p:nvSpPr>
            <p:cNvPr id="823" name="Google Shape;823;p27"/>
            <p:cNvSpPr/>
            <p:nvPr/>
          </p:nvSpPr>
          <p:spPr>
            <a:xfrm>
              <a:off x="5527525" y="210575"/>
              <a:ext cx="1417475" cy="1927975"/>
            </a:xfrm>
            <a:custGeom>
              <a:avLst/>
              <a:gdLst/>
              <a:ahLst/>
              <a:cxnLst/>
              <a:rect l="l" t="t" r="r" b="b"/>
              <a:pathLst>
                <a:path w="56699" h="77119" extrusionOk="0">
                  <a:moveTo>
                    <a:pt x="15795" y="27972"/>
                  </a:moveTo>
                  <a:cubicBezTo>
                    <a:pt x="17966" y="27783"/>
                    <a:pt x="18847" y="27469"/>
                    <a:pt x="19256" y="27280"/>
                  </a:cubicBezTo>
                  <a:cubicBezTo>
                    <a:pt x="19665" y="27060"/>
                    <a:pt x="19602" y="26965"/>
                    <a:pt x="19476" y="26840"/>
                  </a:cubicBezTo>
                  <a:cubicBezTo>
                    <a:pt x="19162" y="26430"/>
                    <a:pt x="18784" y="26053"/>
                    <a:pt x="18344" y="25707"/>
                  </a:cubicBezTo>
                  <a:cubicBezTo>
                    <a:pt x="16865" y="24448"/>
                    <a:pt x="15606" y="22938"/>
                    <a:pt x="14694" y="21207"/>
                  </a:cubicBezTo>
                  <a:cubicBezTo>
                    <a:pt x="13498" y="18816"/>
                    <a:pt x="12617" y="15355"/>
                    <a:pt x="13026" y="12460"/>
                  </a:cubicBezTo>
                  <a:cubicBezTo>
                    <a:pt x="13404" y="9534"/>
                    <a:pt x="15512" y="2675"/>
                    <a:pt x="25171" y="1259"/>
                  </a:cubicBezTo>
                  <a:cubicBezTo>
                    <a:pt x="33604" y="1"/>
                    <a:pt x="37820" y="7237"/>
                    <a:pt x="38764" y="9503"/>
                  </a:cubicBezTo>
                  <a:cubicBezTo>
                    <a:pt x="39739" y="11705"/>
                    <a:pt x="39896" y="14160"/>
                    <a:pt x="39267" y="16456"/>
                  </a:cubicBezTo>
                  <a:cubicBezTo>
                    <a:pt x="38606" y="18879"/>
                    <a:pt x="37128" y="21491"/>
                    <a:pt x="36467" y="22812"/>
                  </a:cubicBezTo>
                  <a:cubicBezTo>
                    <a:pt x="35806" y="24134"/>
                    <a:pt x="35963" y="24165"/>
                    <a:pt x="36152" y="24165"/>
                  </a:cubicBezTo>
                  <a:cubicBezTo>
                    <a:pt x="36372" y="24165"/>
                    <a:pt x="36593" y="24165"/>
                    <a:pt x="38292" y="23756"/>
                  </a:cubicBezTo>
                  <a:cubicBezTo>
                    <a:pt x="39959" y="23378"/>
                    <a:pt x="43106" y="22529"/>
                    <a:pt x="46063" y="21963"/>
                  </a:cubicBezTo>
                  <a:cubicBezTo>
                    <a:pt x="48989" y="21396"/>
                    <a:pt x="51695" y="21113"/>
                    <a:pt x="53520" y="21617"/>
                  </a:cubicBezTo>
                  <a:cubicBezTo>
                    <a:pt x="55345" y="22151"/>
                    <a:pt x="56321" y="23441"/>
                    <a:pt x="56509" y="24889"/>
                  </a:cubicBezTo>
                  <a:cubicBezTo>
                    <a:pt x="56698" y="26368"/>
                    <a:pt x="56100" y="27941"/>
                    <a:pt x="54087" y="29608"/>
                  </a:cubicBezTo>
                  <a:cubicBezTo>
                    <a:pt x="52073" y="31244"/>
                    <a:pt x="48612" y="32975"/>
                    <a:pt x="46126" y="34328"/>
                  </a:cubicBezTo>
                  <a:cubicBezTo>
                    <a:pt x="44490" y="35146"/>
                    <a:pt x="42917" y="36090"/>
                    <a:pt x="41375" y="37160"/>
                  </a:cubicBezTo>
                  <a:cubicBezTo>
                    <a:pt x="40651" y="37726"/>
                    <a:pt x="40714" y="37883"/>
                    <a:pt x="41123" y="38859"/>
                  </a:cubicBezTo>
                  <a:cubicBezTo>
                    <a:pt x="41564" y="39834"/>
                    <a:pt x="42382" y="41628"/>
                    <a:pt x="44050" y="45057"/>
                  </a:cubicBezTo>
                  <a:cubicBezTo>
                    <a:pt x="45749" y="48455"/>
                    <a:pt x="48266" y="53615"/>
                    <a:pt x="50028" y="57706"/>
                  </a:cubicBezTo>
                  <a:cubicBezTo>
                    <a:pt x="51790" y="61827"/>
                    <a:pt x="52797" y="64911"/>
                    <a:pt x="52797" y="67113"/>
                  </a:cubicBezTo>
                  <a:cubicBezTo>
                    <a:pt x="52797" y="69284"/>
                    <a:pt x="51727" y="70574"/>
                    <a:pt x="50185" y="71141"/>
                  </a:cubicBezTo>
                  <a:cubicBezTo>
                    <a:pt x="48675" y="71676"/>
                    <a:pt x="46693" y="71487"/>
                    <a:pt x="44805" y="70291"/>
                  </a:cubicBezTo>
                  <a:cubicBezTo>
                    <a:pt x="42917" y="69127"/>
                    <a:pt x="41155" y="66988"/>
                    <a:pt x="39110" y="64407"/>
                  </a:cubicBezTo>
                  <a:cubicBezTo>
                    <a:pt x="37096" y="61796"/>
                    <a:pt x="34799" y="58744"/>
                    <a:pt x="33132" y="57360"/>
                  </a:cubicBezTo>
                  <a:cubicBezTo>
                    <a:pt x="31464" y="55944"/>
                    <a:pt x="30394" y="56258"/>
                    <a:pt x="29702" y="57548"/>
                  </a:cubicBezTo>
                  <a:cubicBezTo>
                    <a:pt x="28978" y="58807"/>
                    <a:pt x="28601" y="61072"/>
                    <a:pt x="27657" y="64282"/>
                  </a:cubicBezTo>
                  <a:cubicBezTo>
                    <a:pt x="26713" y="67460"/>
                    <a:pt x="25203" y="71644"/>
                    <a:pt x="23126" y="74067"/>
                  </a:cubicBezTo>
                  <a:cubicBezTo>
                    <a:pt x="21081" y="76458"/>
                    <a:pt x="18501" y="77119"/>
                    <a:pt x="16644" y="76553"/>
                  </a:cubicBezTo>
                  <a:cubicBezTo>
                    <a:pt x="14788" y="75986"/>
                    <a:pt x="13687" y="74193"/>
                    <a:pt x="13592" y="71267"/>
                  </a:cubicBezTo>
                  <a:cubicBezTo>
                    <a:pt x="13498" y="68309"/>
                    <a:pt x="14379" y="64156"/>
                    <a:pt x="15134" y="59845"/>
                  </a:cubicBezTo>
                  <a:cubicBezTo>
                    <a:pt x="15858" y="55503"/>
                    <a:pt x="16393" y="50972"/>
                    <a:pt x="16707" y="47826"/>
                  </a:cubicBezTo>
                  <a:cubicBezTo>
                    <a:pt x="16991" y="44680"/>
                    <a:pt x="17085" y="42949"/>
                    <a:pt x="16991" y="42068"/>
                  </a:cubicBezTo>
                  <a:cubicBezTo>
                    <a:pt x="16865" y="41187"/>
                    <a:pt x="16582" y="41156"/>
                    <a:pt x="14977" y="41156"/>
                  </a:cubicBezTo>
                  <a:cubicBezTo>
                    <a:pt x="12617" y="41219"/>
                    <a:pt x="10226" y="41061"/>
                    <a:pt x="7897" y="40715"/>
                  </a:cubicBezTo>
                  <a:cubicBezTo>
                    <a:pt x="5286" y="40212"/>
                    <a:pt x="2958" y="39268"/>
                    <a:pt x="1636" y="37663"/>
                  </a:cubicBezTo>
                  <a:cubicBezTo>
                    <a:pt x="315" y="36090"/>
                    <a:pt x="0" y="33887"/>
                    <a:pt x="1007" y="32188"/>
                  </a:cubicBezTo>
                  <a:cubicBezTo>
                    <a:pt x="2014" y="30521"/>
                    <a:pt x="4374" y="29357"/>
                    <a:pt x="7268" y="28759"/>
                  </a:cubicBezTo>
                  <a:cubicBezTo>
                    <a:pt x="10163" y="28161"/>
                    <a:pt x="13624" y="28161"/>
                    <a:pt x="15795" y="27972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7"/>
            <p:cNvSpPr/>
            <p:nvPr/>
          </p:nvSpPr>
          <p:spPr>
            <a:xfrm>
              <a:off x="5971150" y="1466775"/>
              <a:ext cx="497150" cy="585250"/>
            </a:xfrm>
            <a:custGeom>
              <a:avLst/>
              <a:gdLst/>
              <a:ahLst/>
              <a:cxnLst/>
              <a:rect l="l" t="t" r="r" b="b"/>
              <a:pathLst>
                <a:path w="19886" h="23410" extrusionOk="0">
                  <a:moveTo>
                    <a:pt x="19886" y="7772"/>
                  </a:moveTo>
                  <a:cubicBezTo>
                    <a:pt x="19131" y="6923"/>
                    <a:pt x="18344" y="6136"/>
                    <a:pt x="17526" y="5350"/>
                  </a:cubicBezTo>
                  <a:cubicBezTo>
                    <a:pt x="15355" y="3399"/>
                    <a:pt x="13719" y="2958"/>
                    <a:pt x="12492" y="3242"/>
                  </a:cubicBezTo>
                  <a:cubicBezTo>
                    <a:pt x="11265" y="3525"/>
                    <a:pt x="10447" y="4532"/>
                    <a:pt x="8999" y="7646"/>
                  </a:cubicBezTo>
                  <a:cubicBezTo>
                    <a:pt x="8905" y="7898"/>
                    <a:pt x="8779" y="8150"/>
                    <a:pt x="8685" y="8402"/>
                  </a:cubicBezTo>
                  <a:cubicBezTo>
                    <a:pt x="8874" y="7678"/>
                    <a:pt x="9062" y="6986"/>
                    <a:pt x="9251" y="6388"/>
                  </a:cubicBezTo>
                  <a:cubicBezTo>
                    <a:pt x="10258" y="2927"/>
                    <a:pt x="10510" y="2077"/>
                    <a:pt x="11013" y="1322"/>
                  </a:cubicBezTo>
                  <a:cubicBezTo>
                    <a:pt x="11517" y="599"/>
                    <a:pt x="12335" y="1"/>
                    <a:pt x="13279" y="189"/>
                  </a:cubicBezTo>
                  <a:cubicBezTo>
                    <a:pt x="14222" y="378"/>
                    <a:pt x="15324" y="1354"/>
                    <a:pt x="16708" y="3179"/>
                  </a:cubicBezTo>
                  <a:cubicBezTo>
                    <a:pt x="17621" y="4406"/>
                    <a:pt x="18690" y="6010"/>
                    <a:pt x="19854" y="7772"/>
                  </a:cubicBezTo>
                  <a:close/>
                  <a:moveTo>
                    <a:pt x="2486" y="22057"/>
                  </a:moveTo>
                  <a:cubicBezTo>
                    <a:pt x="1763" y="23032"/>
                    <a:pt x="1196" y="23410"/>
                    <a:pt x="661" y="23410"/>
                  </a:cubicBezTo>
                  <a:cubicBezTo>
                    <a:pt x="410" y="23410"/>
                    <a:pt x="190" y="23347"/>
                    <a:pt x="1" y="23190"/>
                  </a:cubicBezTo>
                  <a:cubicBezTo>
                    <a:pt x="913" y="23095"/>
                    <a:pt x="1794" y="22686"/>
                    <a:pt x="2486" y="22057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7"/>
            <p:cNvSpPr/>
            <p:nvPr/>
          </p:nvSpPr>
          <p:spPr>
            <a:xfrm>
              <a:off x="6177250" y="1080550"/>
              <a:ext cx="169150" cy="366600"/>
            </a:xfrm>
            <a:custGeom>
              <a:avLst/>
              <a:gdLst/>
              <a:ahLst/>
              <a:cxnLst/>
              <a:rect l="l" t="t" r="r" b="b"/>
              <a:pathLst>
                <a:path w="6766" h="14664" extrusionOk="0">
                  <a:moveTo>
                    <a:pt x="3556" y="9472"/>
                  </a:moveTo>
                  <a:cubicBezTo>
                    <a:pt x="5506" y="9283"/>
                    <a:pt x="6765" y="11548"/>
                    <a:pt x="5569" y="13090"/>
                  </a:cubicBezTo>
                  <a:cubicBezTo>
                    <a:pt x="4342" y="14663"/>
                    <a:pt x="1857" y="14034"/>
                    <a:pt x="1542" y="12052"/>
                  </a:cubicBezTo>
                  <a:cubicBezTo>
                    <a:pt x="1385" y="10793"/>
                    <a:pt x="2266" y="9629"/>
                    <a:pt x="3556" y="9472"/>
                  </a:cubicBezTo>
                  <a:close/>
                  <a:moveTo>
                    <a:pt x="2171" y="221"/>
                  </a:moveTo>
                  <a:cubicBezTo>
                    <a:pt x="4122" y="1"/>
                    <a:pt x="5381" y="2266"/>
                    <a:pt x="4185" y="3840"/>
                  </a:cubicBezTo>
                  <a:cubicBezTo>
                    <a:pt x="2958" y="5413"/>
                    <a:pt x="472" y="4752"/>
                    <a:pt x="158" y="2770"/>
                  </a:cubicBezTo>
                  <a:cubicBezTo>
                    <a:pt x="0" y="1511"/>
                    <a:pt x="913" y="378"/>
                    <a:pt x="2171" y="221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7"/>
            <p:cNvSpPr/>
            <p:nvPr/>
          </p:nvSpPr>
          <p:spPr>
            <a:xfrm>
              <a:off x="6158375" y="1041225"/>
              <a:ext cx="136100" cy="135325"/>
            </a:xfrm>
            <a:custGeom>
              <a:avLst/>
              <a:gdLst/>
              <a:ahLst/>
              <a:cxnLst/>
              <a:rect l="l" t="t" r="r" b="b"/>
              <a:pathLst>
                <a:path w="5444" h="5413" extrusionOk="0">
                  <a:moveTo>
                    <a:pt x="2926" y="5192"/>
                  </a:moveTo>
                  <a:cubicBezTo>
                    <a:pt x="4909" y="4846"/>
                    <a:pt x="5443" y="2298"/>
                    <a:pt x="3839" y="1165"/>
                  </a:cubicBezTo>
                  <a:cubicBezTo>
                    <a:pt x="2203" y="1"/>
                    <a:pt x="0" y="1354"/>
                    <a:pt x="283" y="3336"/>
                  </a:cubicBezTo>
                  <a:cubicBezTo>
                    <a:pt x="504" y="4563"/>
                    <a:pt x="1699" y="5413"/>
                    <a:pt x="2926" y="5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7"/>
            <p:cNvSpPr/>
            <p:nvPr/>
          </p:nvSpPr>
          <p:spPr>
            <a:xfrm>
              <a:off x="6200850" y="1285875"/>
              <a:ext cx="90475" cy="89675"/>
            </a:xfrm>
            <a:custGeom>
              <a:avLst/>
              <a:gdLst/>
              <a:ahLst/>
              <a:cxnLst/>
              <a:rect l="l" t="t" r="r" b="b"/>
              <a:pathLst>
                <a:path w="3619" h="3587" extrusionOk="0">
                  <a:moveTo>
                    <a:pt x="1951" y="3461"/>
                  </a:moveTo>
                  <a:cubicBezTo>
                    <a:pt x="3241" y="3209"/>
                    <a:pt x="3619" y="1542"/>
                    <a:pt x="2517" y="755"/>
                  </a:cubicBezTo>
                  <a:cubicBezTo>
                    <a:pt x="1448" y="0"/>
                    <a:pt x="0" y="912"/>
                    <a:pt x="189" y="2202"/>
                  </a:cubicBezTo>
                  <a:cubicBezTo>
                    <a:pt x="346" y="3021"/>
                    <a:pt x="1133" y="3587"/>
                    <a:pt x="1951" y="34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7"/>
            <p:cNvSpPr/>
            <p:nvPr/>
          </p:nvSpPr>
          <p:spPr>
            <a:xfrm>
              <a:off x="6019150" y="1160800"/>
              <a:ext cx="95200" cy="255675"/>
            </a:xfrm>
            <a:custGeom>
              <a:avLst/>
              <a:gdLst/>
              <a:ahLst/>
              <a:cxnLst/>
              <a:rect l="l" t="t" r="r" b="b"/>
              <a:pathLst>
                <a:path w="3808" h="10227" extrusionOk="0">
                  <a:moveTo>
                    <a:pt x="441" y="535"/>
                  </a:moveTo>
                  <a:cubicBezTo>
                    <a:pt x="912" y="976"/>
                    <a:pt x="1322" y="1511"/>
                    <a:pt x="1605" y="2108"/>
                  </a:cubicBezTo>
                  <a:cubicBezTo>
                    <a:pt x="2140" y="3272"/>
                    <a:pt x="2423" y="4563"/>
                    <a:pt x="2454" y="5821"/>
                  </a:cubicBezTo>
                  <a:cubicBezTo>
                    <a:pt x="2454" y="7300"/>
                    <a:pt x="2045" y="8873"/>
                    <a:pt x="2045" y="9534"/>
                  </a:cubicBezTo>
                  <a:cubicBezTo>
                    <a:pt x="2045" y="10226"/>
                    <a:pt x="2454" y="9974"/>
                    <a:pt x="2926" y="8873"/>
                  </a:cubicBezTo>
                  <a:cubicBezTo>
                    <a:pt x="3493" y="7426"/>
                    <a:pt x="3807" y="5884"/>
                    <a:pt x="3807" y="4342"/>
                  </a:cubicBezTo>
                  <a:cubicBezTo>
                    <a:pt x="3776" y="3052"/>
                    <a:pt x="3241" y="1857"/>
                    <a:pt x="2328" y="944"/>
                  </a:cubicBezTo>
                  <a:cubicBezTo>
                    <a:pt x="1762" y="441"/>
                    <a:pt x="1070" y="126"/>
                    <a:pt x="346" y="32"/>
                  </a:cubicBezTo>
                  <a:cubicBezTo>
                    <a:pt x="0" y="0"/>
                    <a:pt x="126" y="220"/>
                    <a:pt x="441" y="535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7"/>
            <p:cNvSpPr/>
            <p:nvPr/>
          </p:nvSpPr>
          <p:spPr>
            <a:xfrm>
              <a:off x="6391975" y="1075850"/>
              <a:ext cx="114100" cy="266675"/>
            </a:xfrm>
            <a:custGeom>
              <a:avLst/>
              <a:gdLst/>
              <a:ahLst/>
              <a:cxnLst/>
              <a:rect l="l" t="t" r="r" b="b"/>
              <a:pathLst>
                <a:path w="4564" h="10667" extrusionOk="0">
                  <a:moveTo>
                    <a:pt x="2266" y="598"/>
                  </a:moveTo>
                  <a:cubicBezTo>
                    <a:pt x="1889" y="1101"/>
                    <a:pt x="1637" y="1668"/>
                    <a:pt x="1448" y="2297"/>
                  </a:cubicBezTo>
                  <a:cubicBezTo>
                    <a:pt x="1291" y="2989"/>
                    <a:pt x="1385" y="3807"/>
                    <a:pt x="1983" y="5192"/>
                  </a:cubicBezTo>
                  <a:cubicBezTo>
                    <a:pt x="2581" y="6576"/>
                    <a:pt x="3714" y="8495"/>
                    <a:pt x="4154" y="9534"/>
                  </a:cubicBezTo>
                  <a:cubicBezTo>
                    <a:pt x="4563" y="10541"/>
                    <a:pt x="4311" y="10666"/>
                    <a:pt x="3651" y="10163"/>
                  </a:cubicBezTo>
                  <a:cubicBezTo>
                    <a:pt x="2738" y="9439"/>
                    <a:pt x="1920" y="8590"/>
                    <a:pt x="1259" y="7614"/>
                  </a:cubicBezTo>
                  <a:cubicBezTo>
                    <a:pt x="599" y="6733"/>
                    <a:pt x="190" y="5664"/>
                    <a:pt x="95" y="4562"/>
                  </a:cubicBezTo>
                  <a:cubicBezTo>
                    <a:pt x="1" y="3493"/>
                    <a:pt x="221" y="2454"/>
                    <a:pt x="725" y="1510"/>
                  </a:cubicBezTo>
                  <a:cubicBezTo>
                    <a:pt x="1071" y="881"/>
                    <a:pt x="1574" y="409"/>
                    <a:pt x="2235" y="126"/>
                  </a:cubicBezTo>
                  <a:cubicBezTo>
                    <a:pt x="2550" y="0"/>
                    <a:pt x="2487" y="189"/>
                    <a:pt x="2266" y="598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7"/>
            <p:cNvSpPr/>
            <p:nvPr/>
          </p:nvSpPr>
          <p:spPr>
            <a:xfrm>
              <a:off x="6005775" y="489825"/>
              <a:ext cx="91250" cy="90475"/>
            </a:xfrm>
            <a:custGeom>
              <a:avLst/>
              <a:gdLst/>
              <a:ahLst/>
              <a:cxnLst/>
              <a:rect l="l" t="t" r="r" b="b"/>
              <a:pathLst>
                <a:path w="3650" h="3619" extrusionOk="0">
                  <a:moveTo>
                    <a:pt x="1919" y="3493"/>
                  </a:moveTo>
                  <a:cubicBezTo>
                    <a:pt x="3241" y="3273"/>
                    <a:pt x="3650" y="1574"/>
                    <a:pt x="2580" y="787"/>
                  </a:cubicBezTo>
                  <a:cubicBezTo>
                    <a:pt x="1510" y="0"/>
                    <a:pt x="0" y="881"/>
                    <a:pt x="220" y="2234"/>
                  </a:cubicBezTo>
                  <a:cubicBezTo>
                    <a:pt x="346" y="3052"/>
                    <a:pt x="1101" y="3619"/>
                    <a:pt x="1919" y="34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7"/>
            <p:cNvSpPr/>
            <p:nvPr/>
          </p:nvSpPr>
          <p:spPr>
            <a:xfrm>
              <a:off x="6274000" y="449700"/>
              <a:ext cx="91275" cy="90500"/>
            </a:xfrm>
            <a:custGeom>
              <a:avLst/>
              <a:gdLst/>
              <a:ahLst/>
              <a:cxnLst/>
              <a:rect l="l" t="t" r="r" b="b"/>
              <a:pathLst>
                <a:path w="3651" h="3620" extrusionOk="0">
                  <a:moveTo>
                    <a:pt x="1920" y="3493"/>
                  </a:moveTo>
                  <a:cubicBezTo>
                    <a:pt x="3241" y="3305"/>
                    <a:pt x="3650" y="1605"/>
                    <a:pt x="2580" y="787"/>
                  </a:cubicBezTo>
                  <a:cubicBezTo>
                    <a:pt x="1511" y="1"/>
                    <a:pt x="0" y="913"/>
                    <a:pt x="221" y="2235"/>
                  </a:cubicBezTo>
                  <a:cubicBezTo>
                    <a:pt x="346" y="3053"/>
                    <a:pt x="1102" y="3619"/>
                    <a:pt x="1920" y="34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7"/>
            <p:cNvSpPr/>
            <p:nvPr/>
          </p:nvSpPr>
          <p:spPr>
            <a:xfrm>
              <a:off x="6010475" y="598375"/>
              <a:ext cx="381525" cy="209250"/>
            </a:xfrm>
            <a:custGeom>
              <a:avLst/>
              <a:gdLst/>
              <a:ahLst/>
              <a:cxnLst/>
              <a:rect l="l" t="t" r="r" b="b"/>
              <a:pathLst>
                <a:path w="15261" h="8370" extrusionOk="0">
                  <a:moveTo>
                    <a:pt x="7426" y="5947"/>
                  </a:moveTo>
                  <a:cubicBezTo>
                    <a:pt x="8402" y="5821"/>
                    <a:pt x="9377" y="5538"/>
                    <a:pt x="10227" y="5066"/>
                  </a:cubicBezTo>
                  <a:cubicBezTo>
                    <a:pt x="11076" y="4657"/>
                    <a:pt x="11768" y="3996"/>
                    <a:pt x="12272" y="3210"/>
                  </a:cubicBezTo>
                  <a:cubicBezTo>
                    <a:pt x="12712" y="2455"/>
                    <a:pt x="12964" y="1542"/>
                    <a:pt x="13310" y="944"/>
                  </a:cubicBezTo>
                  <a:cubicBezTo>
                    <a:pt x="13656" y="315"/>
                    <a:pt x="14160" y="0"/>
                    <a:pt x="14537" y="95"/>
                  </a:cubicBezTo>
                  <a:cubicBezTo>
                    <a:pt x="14946" y="189"/>
                    <a:pt x="15261" y="693"/>
                    <a:pt x="15261" y="1322"/>
                  </a:cubicBezTo>
                  <a:cubicBezTo>
                    <a:pt x="15198" y="2140"/>
                    <a:pt x="14915" y="2958"/>
                    <a:pt x="14506" y="3650"/>
                  </a:cubicBezTo>
                  <a:cubicBezTo>
                    <a:pt x="14034" y="4657"/>
                    <a:pt x="13342" y="5538"/>
                    <a:pt x="12492" y="6262"/>
                  </a:cubicBezTo>
                  <a:cubicBezTo>
                    <a:pt x="11265" y="7237"/>
                    <a:pt x="9786" y="7898"/>
                    <a:pt x="8244" y="8118"/>
                  </a:cubicBezTo>
                  <a:cubicBezTo>
                    <a:pt x="6577" y="8370"/>
                    <a:pt x="4878" y="8150"/>
                    <a:pt x="3336" y="7457"/>
                  </a:cubicBezTo>
                  <a:cubicBezTo>
                    <a:pt x="2172" y="6860"/>
                    <a:pt x="1259" y="5947"/>
                    <a:pt x="630" y="4814"/>
                  </a:cubicBezTo>
                  <a:cubicBezTo>
                    <a:pt x="158" y="3933"/>
                    <a:pt x="1" y="3241"/>
                    <a:pt x="190" y="2801"/>
                  </a:cubicBezTo>
                  <a:cubicBezTo>
                    <a:pt x="347" y="2329"/>
                    <a:pt x="882" y="2109"/>
                    <a:pt x="1322" y="2297"/>
                  </a:cubicBezTo>
                  <a:cubicBezTo>
                    <a:pt x="1763" y="2518"/>
                    <a:pt x="2140" y="3178"/>
                    <a:pt x="2707" y="3839"/>
                  </a:cubicBezTo>
                  <a:cubicBezTo>
                    <a:pt x="3273" y="4563"/>
                    <a:pt x="3997" y="5192"/>
                    <a:pt x="4815" y="5601"/>
                  </a:cubicBezTo>
                  <a:cubicBezTo>
                    <a:pt x="5633" y="5979"/>
                    <a:pt x="6545" y="6105"/>
                    <a:pt x="7426" y="59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7"/>
            <p:cNvSpPr/>
            <p:nvPr/>
          </p:nvSpPr>
          <p:spPr>
            <a:xfrm>
              <a:off x="5574700" y="276900"/>
              <a:ext cx="1330950" cy="1820350"/>
            </a:xfrm>
            <a:custGeom>
              <a:avLst/>
              <a:gdLst/>
              <a:ahLst/>
              <a:cxnLst/>
              <a:rect l="l" t="t" r="r" b="b"/>
              <a:pathLst>
                <a:path w="53238" h="72814" extrusionOk="0">
                  <a:moveTo>
                    <a:pt x="25280" y="827"/>
                  </a:moveTo>
                  <a:cubicBezTo>
                    <a:pt x="29065" y="827"/>
                    <a:pt x="31868" y="2791"/>
                    <a:pt x="33919" y="6787"/>
                  </a:cubicBezTo>
                  <a:cubicBezTo>
                    <a:pt x="37065" y="13017"/>
                    <a:pt x="31968" y="21732"/>
                    <a:pt x="31905" y="21858"/>
                  </a:cubicBezTo>
                  <a:lnTo>
                    <a:pt x="30836" y="24092"/>
                  </a:lnTo>
                  <a:lnTo>
                    <a:pt x="31717" y="23840"/>
                  </a:lnTo>
                  <a:cubicBezTo>
                    <a:pt x="31841" y="23809"/>
                    <a:pt x="43268" y="20723"/>
                    <a:pt x="47185" y="20723"/>
                  </a:cubicBezTo>
                  <a:cubicBezTo>
                    <a:pt x="47243" y="20723"/>
                    <a:pt x="47299" y="20724"/>
                    <a:pt x="47354" y="20725"/>
                  </a:cubicBezTo>
                  <a:cubicBezTo>
                    <a:pt x="49808" y="20788"/>
                    <a:pt x="51853" y="21638"/>
                    <a:pt x="52231" y="22708"/>
                  </a:cubicBezTo>
                  <a:cubicBezTo>
                    <a:pt x="52546" y="23589"/>
                    <a:pt x="51696" y="24533"/>
                    <a:pt x="50941" y="25162"/>
                  </a:cubicBezTo>
                  <a:cubicBezTo>
                    <a:pt x="49273" y="26578"/>
                    <a:pt x="46190" y="28403"/>
                    <a:pt x="43484" y="30007"/>
                  </a:cubicBezTo>
                  <a:cubicBezTo>
                    <a:pt x="38953" y="32682"/>
                    <a:pt x="37065" y="33909"/>
                    <a:pt x="36940" y="34727"/>
                  </a:cubicBezTo>
                  <a:cubicBezTo>
                    <a:pt x="36814" y="35545"/>
                    <a:pt x="38576" y="39352"/>
                    <a:pt x="42855" y="48194"/>
                  </a:cubicBezTo>
                  <a:cubicBezTo>
                    <a:pt x="44837" y="52315"/>
                    <a:pt x="46725" y="56185"/>
                    <a:pt x="46914" y="56972"/>
                  </a:cubicBezTo>
                  <a:cubicBezTo>
                    <a:pt x="47008" y="57381"/>
                    <a:pt x="47197" y="57947"/>
                    <a:pt x="47386" y="58577"/>
                  </a:cubicBezTo>
                  <a:cubicBezTo>
                    <a:pt x="48141" y="60842"/>
                    <a:pt x="49494" y="65058"/>
                    <a:pt x="47858" y="65971"/>
                  </a:cubicBezTo>
                  <a:cubicBezTo>
                    <a:pt x="47471" y="66169"/>
                    <a:pt x="47038" y="66265"/>
                    <a:pt x="46569" y="66265"/>
                  </a:cubicBezTo>
                  <a:cubicBezTo>
                    <a:pt x="44361" y="66265"/>
                    <a:pt x="41359" y="64140"/>
                    <a:pt x="38764" y="60559"/>
                  </a:cubicBezTo>
                  <a:cubicBezTo>
                    <a:pt x="35272" y="55839"/>
                    <a:pt x="31937" y="51592"/>
                    <a:pt x="29199" y="51592"/>
                  </a:cubicBezTo>
                  <a:cubicBezTo>
                    <a:pt x="26336" y="51623"/>
                    <a:pt x="24889" y="56846"/>
                    <a:pt x="23693" y="61031"/>
                  </a:cubicBezTo>
                  <a:cubicBezTo>
                    <a:pt x="22592" y="64995"/>
                    <a:pt x="19351" y="71477"/>
                    <a:pt x="17338" y="71917"/>
                  </a:cubicBezTo>
                  <a:cubicBezTo>
                    <a:pt x="17193" y="71946"/>
                    <a:pt x="17048" y="71960"/>
                    <a:pt x="16904" y="71960"/>
                  </a:cubicBezTo>
                  <a:cubicBezTo>
                    <a:pt x="16261" y="71960"/>
                    <a:pt x="15641" y="71682"/>
                    <a:pt x="15229" y="71194"/>
                  </a:cubicBezTo>
                  <a:cubicBezTo>
                    <a:pt x="13814" y="69841"/>
                    <a:pt x="13342" y="67292"/>
                    <a:pt x="13908" y="64366"/>
                  </a:cubicBezTo>
                  <a:cubicBezTo>
                    <a:pt x="13939" y="64114"/>
                    <a:pt x="18690" y="38912"/>
                    <a:pt x="17526" y="36929"/>
                  </a:cubicBezTo>
                  <a:cubicBezTo>
                    <a:pt x="17230" y="36455"/>
                    <a:pt x="16547" y="36303"/>
                    <a:pt x="15338" y="36303"/>
                  </a:cubicBezTo>
                  <a:cubicBezTo>
                    <a:pt x="14624" y="36303"/>
                    <a:pt x="13727" y="36356"/>
                    <a:pt x="12618" y="36426"/>
                  </a:cubicBezTo>
                  <a:cubicBezTo>
                    <a:pt x="11424" y="36508"/>
                    <a:pt x="10082" y="36597"/>
                    <a:pt x="8762" y="36597"/>
                  </a:cubicBezTo>
                  <a:cubicBezTo>
                    <a:pt x="6045" y="36597"/>
                    <a:pt x="3419" y="36220"/>
                    <a:pt x="2361" y="34633"/>
                  </a:cubicBezTo>
                  <a:cubicBezTo>
                    <a:pt x="1165" y="32839"/>
                    <a:pt x="913" y="31046"/>
                    <a:pt x="1637" y="29693"/>
                  </a:cubicBezTo>
                  <a:cubicBezTo>
                    <a:pt x="2203" y="28654"/>
                    <a:pt x="3336" y="27962"/>
                    <a:pt x="4720" y="27773"/>
                  </a:cubicBezTo>
                  <a:lnTo>
                    <a:pt x="4720" y="27742"/>
                  </a:lnTo>
                  <a:cubicBezTo>
                    <a:pt x="5067" y="27679"/>
                    <a:pt x="5381" y="27679"/>
                    <a:pt x="5727" y="27679"/>
                  </a:cubicBezTo>
                  <a:cubicBezTo>
                    <a:pt x="5795" y="27680"/>
                    <a:pt x="5868" y="27680"/>
                    <a:pt x="5945" y="27680"/>
                  </a:cubicBezTo>
                  <a:cubicBezTo>
                    <a:pt x="8865" y="27680"/>
                    <a:pt x="18131" y="27087"/>
                    <a:pt x="19571" y="24942"/>
                  </a:cubicBezTo>
                  <a:cubicBezTo>
                    <a:pt x="19792" y="24596"/>
                    <a:pt x="19823" y="24155"/>
                    <a:pt x="19666" y="23777"/>
                  </a:cubicBezTo>
                  <a:lnTo>
                    <a:pt x="19603" y="23652"/>
                  </a:lnTo>
                  <a:lnTo>
                    <a:pt x="19509" y="23589"/>
                  </a:lnTo>
                  <a:cubicBezTo>
                    <a:pt x="19477" y="23557"/>
                    <a:pt x="14820" y="20411"/>
                    <a:pt x="13688" y="14496"/>
                  </a:cubicBezTo>
                  <a:cubicBezTo>
                    <a:pt x="12492" y="8297"/>
                    <a:pt x="15481" y="3641"/>
                    <a:pt x="19005" y="2225"/>
                  </a:cubicBezTo>
                  <a:cubicBezTo>
                    <a:pt x="21349" y="1296"/>
                    <a:pt x="23431" y="827"/>
                    <a:pt x="25280" y="827"/>
                  </a:cubicBezTo>
                  <a:close/>
                  <a:moveTo>
                    <a:pt x="25305" y="0"/>
                  </a:moveTo>
                  <a:cubicBezTo>
                    <a:pt x="23340" y="0"/>
                    <a:pt x="21140" y="490"/>
                    <a:pt x="18690" y="1470"/>
                  </a:cubicBezTo>
                  <a:cubicBezTo>
                    <a:pt x="14128" y="3263"/>
                    <a:pt x="11705" y="8706"/>
                    <a:pt x="12838" y="14653"/>
                  </a:cubicBezTo>
                  <a:cubicBezTo>
                    <a:pt x="13625" y="18492"/>
                    <a:pt x="15764" y="21890"/>
                    <a:pt x="18911" y="24249"/>
                  </a:cubicBezTo>
                  <a:cubicBezTo>
                    <a:pt x="18911" y="24312"/>
                    <a:pt x="18911" y="24407"/>
                    <a:pt x="18848" y="24501"/>
                  </a:cubicBezTo>
                  <a:cubicBezTo>
                    <a:pt x="17919" y="25895"/>
                    <a:pt x="10466" y="26862"/>
                    <a:pt x="5941" y="26862"/>
                  </a:cubicBezTo>
                  <a:cubicBezTo>
                    <a:pt x="5869" y="26862"/>
                    <a:pt x="5798" y="26861"/>
                    <a:pt x="5727" y="26861"/>
                  </a:cubicBezTo>
                  <a:cubicBezTo>
                    <a:pt x="5689" y="26860"/>
                    <a:pt x="5651" y="26860"/>
                    <a:pt x="5614" y="26860"/>
                  </a:cubicBezTo>
                  <a:cubicBezTo>
                    <a:pt x="3463" y="26860"/>
                    <a:pt x="1717" y="27738"/>
                    <a:pt x="882" y="29284"/>
                  </a:cubicBezTo>
                  <a:cubicBezTo>
                    <a:pt x="1" y="30920"/>
                    <a:pt x="253" y="33028"/>
                    <a:pt x="1637" y="35105"/>
                  </a:cubicBezTo>
                  <a:cubicBezTo>
                    <a:pt x="2894" y="37012"/>
                    <a:pt x="5810" y="37441"/>
                    <a:pt x="8767" y="37441"/>
                  </a:cubicBezTo>
                  <a:cubicBezTo>
                    <a:pt x="10102" y="37441"/>
                    <a:pt x="11446" y="37354"/>
                    <a:pt x="12649" y="37276"/>
                  </a:cubicBezTo>
                  <a:cubicBezTo>
                    <a:pt x="13523" y="37225"/>
                    <a:pt x="14568" y="37157"/>
                    <a:pt x="15390" y="37157"/>
                  </a:cubicBezTo>
                  <a:cubicBezTo>
                    <a:pt x="16107" y="37157"/>
                    <a:pt x="16654" y="37209"/>
                    <a:pt x="16771" y="37370"/>
                  </a:cubicBezTo>
                  <a:cubicBezTo>
                    <a:pt x="17432" y="38660"/>
                    <a:pt x="14695" y="55713"/>
                    <a:pt x="13027" y="64209"/>
                  </a:cubicBezTo>
                  <a:cubicBezTo>
                    <a:pt x="12429" y="67387"/>
                    <a:pt x="12995" y="70218"/>
                    <a:pt x="14600" y="71792"/>
                  </a:cubicBezTo>
                  <a:cubicBezTo>
                    <a:pt x="15218" y="72465"/>
                    <a:pt x="16086" y="72814"/>
                    <a:pt x="16982" y="72814"/>
                  </a:cubicBezTo>
                  <a:cubicBezTo>
                    <a:pt x="17089" y="72814"/>
                    <a:pt x="17198" y="72809"/>
                    <a:pt x="17306" y="72798"/>
                  </a:cubicBezTo>
                  <a:lnTo>
                    <a:pt x="17495" y="72735"/>
                  </a:lnTo>
                  <a:cubicBezTo>
                    <a:pt x="20169" y="72138"/>
                    <a:pt x="23473" y="64932"/>
                    <a:pt x="24511" y="61251"/>
                  </a:cubicBezTo>
                  <a:cubicBezTo>
                    <a:pt x="25487" y="57759"/>
                    <a:pt x="26934" y="52441"/>
                    <a:pt x="29199" y="52441"/>
                  </a:cubicBezTo>
                  <a:cubicBezTo>
                    <a:pt x="29207" y="52441"/>
                    <a:pt x="29214" y="52441"/>
                    <a:pt x="29221" y="52441"/>
                  </a:cubicBezTo>
                  <a:cubicBezTo>
                    <a:pt x="31708" y="52441"/>
                    <a:pt x="35688" y="57831"/>
                    <a:pt x="38041" y="61062"/>
                  </a:cubicBezTo>
                  <a:cubicBezTo>
                    <a:pt x="40855" y="64891"/>
                    <a:pt x="44037" y="67085"/>
                    <a:pt x="46533" y="67085"/>
                  </a:cubicBezTo>
                  <a:cubicBezTo>
                    <a:pt x="47135" y="67085"/>
                    <a:pt x="47696" y="66957"/>
                    <a:pt x="48204" y="66694"/>
                  </a:cubicBezTo>
                  <a:cubicBezTo>
                    <a:pt x="50501" y="65467"/>
                    <a:pt x="49085" y="61157"/>
                    <a:pt x="48172" y="58293"/>
                  </a:cubicBezTo>
                  <a:cubicBezTo>
                    <a:pt x="47952" y="57664"/>
                    <a:pt x="47795" y="57129"/>
                    <a:pt x="47700" y="56783"/>
                  </a:cubicBezTo>
                  <a:cubicBezTo>
                    <a:pt x="47511" y="55902"/>
                    <a:pt x="45687" y="52158"/>
                    <a:pt x="43578" y="47784"/>
                  </a:cubicBezTo>
                  <a:cubicBezTo>
                    <a:pt x="41093" y="42687"/>
                    <a:pt x="37726" y="35702"/>
                    <a:pt x="37726" y="34853"/>
                  </a:cubicBezTo>
                  <a:cubicBezTo>
                    <a:pt x="37915" y="34255"/>
                    <a:pt x="41376" y="32178"/>
                    <a:pt x="43862" y="30700"/>
                  </a:cubicBezTo>
                  <a:cubicBezTo>
                    <a:pt x="46756" y="29001"/>
                    <a:pt x="49714" y="27270"/>
                    <a:pt x="51444" y="25791"/>
                  </a:cubicBezTo>
                  <a:cubicBezTo>
                    <a:pt x="53175" y="24312"/>
                    <a:pt x="53238" y="23117"/>
                    <a:pt x="52986" y="22393"/>
                  </a:cubicBezTo>
                  <a:cubicBezTo>
                    <a:pt x="52420" y="20757"/>
                    <a:pt x="49745" y="19939"/>
                    <a:pt x="47323" y="19876"/>
                  </a:cubicBezTo>
                  <a:cubicBezTo>
                    <a:pt x="47255" y="19874"/>
                    <a:pt x="47184" y="19873"/>
                    <a:pt x="47111" y="19873"/>
                  </a:cubicBezTo>
                  <a:cubicBezTo>
                    <a:pt x="43658" y="19873"/>
                    <a:pt x="35150" y="22031"/>
                    <a:pt x="32346" y="22771"/>
                  </a:cubicBezTo>
                  <a:lnTo>
                    <a:pt x="32598" y="22236"/>
                  </a:lnTo>
                  <a:cubicBezTo>
                    <a:pt x="32818" y="21858"/>
                    <a:pt x="37978" y="13048"/>
                    <a:pt x="34611" y="6378"/>
                  </a:cubicBezTo>
                  <a:cubicBezTo>
                    <a:pt x="32464" y="2126"/>
                    <a:pt x="29398" y="0"/>
                    <a:pt x="25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7"/>
            <p:cNvSpPr/>
            <p:nvPr/>
          </p:nvSpPr>
          <p:spPr>
            <a:xfrm>
              <a:off x="6712925" y="784800"/>
              <a:ext cx="84975" cy="181725"/>
            </a:xfrm>
            <a:custGeom>
              <a:avLst/>
              <a:gdLst/>
              <a:ahLst/>
              <a:cxnLst/>
              <a:rect l="l" t="t" r="r" b="b"/>
              <a:pathLst>
                <a:path w="3399" h="7269" extrusionOk="0">
                  <a:moveTo>
                    <a:pt x="0" y="0"/>
                  </a:moveTo>
                  <a:cubicBezTo>
                    <a:pt x="0" y="2706"/>
                    <a:pt x="1007" y="5286"/>
                    <a:pt x="2769" y="7269"/>
                  </a:cubicBezTo>
                  <a:lnTo>
                    <a:pt x="3398" y="6702"/>
                  </a:lnTo>
                  <a:cubicBezTo>
                    <a:pt x="724" y="3839"/>
                    <a:pt x="850" y="95"/>
                    <a:pt x="850" y="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7"/>
            <p:cNvSpPr/>
            <p:nvPr/>
          </p:nvSpPr>
          <p:spPr>
            <a:xfrm>
              <a:off x="6646050" y="792675"/>
              <a:ext cx="96775" cy="209250"/>
            </a:xfrm>
            <a:custGeom>
              <a:avLst/>
              <a:gdLst/>
              <a:ahLst/>
              <a:cxnLst/>
              <a:rect l="l" t="t" r="r" b="b"/>
              <a:pathLst>
                <a:path w="3871" h="8370" extrusionOk="0">
                  <a:moveTo>
                    <a:pt x="315" y="0"/>
                  </a:moveTo>
                  <a:cubicBezTo>
                    <a:pt x="315" y="252"/>
                    <a:pt x="1" y="5727"/>
                    <a:pt x="3367" y="8370"/>
                  </a:cubicBezTo>
                  <a:lnTo>
                    <a:pt x="3871" y="7709"/>
                  </a:lnTo>
                  <a:cubicBezTo>
                    <a:pt x="850" y="5318"/>
                    <a:pt x="1165" y="126"/>
                    <a:pt x="1165" y="63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7"/>
            <p:cNvSpPr/>
            <p:nvPr/>
          </p:nvSpPr>
          <p:spPr>
            <a:xfrm>
              <a:off x="5710800" y="953125"/>
              <a:ext cx="103850" cy="250175"/>
            </a:xfrm>
            <a:custGeom>
              <a:avLst/>
              <a:gdLst/>
              <a:ahLst/>
              <a:cxnLst/>
              <a:rect l="l" t="t" r="r" b="b"/>
              <a:pathLst>
                <a:path w="4154" h="10007" extrusionOk="0">
                  <a:moveTo>
                    <a:pt x="1479" y="1"/>
                  </a:moveTo>
                  <a:lnTo>
                    <a:pt x="724" y="410"/>
                  </a:lnTo>
                  <a:cubicBezTo>
                    <a:pt x="755" y="473"/>
                    <a:pt x="3147" y="5224"/>
                    <a:pt x="0" y="9503"/>
                  </a:cubicBezTo>
                  <a:lnTo>
                    <a:pt x="692" y="10006"/>
                  </a:lnTo>
                  <a:cubicBezTo>
                    <a:pt x="4153" y="5318"/>
                    <a:pt x="1573" y="221"/>
                    <a:pt x="14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7"/>
            <p:cNvSpPr/>
            <p:nvPr/>
          </p:nvSpPr>
          <p:spPr>
            <a:xfrm>
              <a:off x="5784725" y="950775"/>
              <a:ext cx="89700" cy="257250"/>
            </a:xfrm>
            <a:custGeom>
              <a:avLst/>
              <a:gdLst/>
              <a:ahLst/>
              <a:cxnLst/>
              <a:rect l="l" t="t" r="r" b="b"/>
              <a:pathLst>
                <a:path w="3588" h="10290" extrusionOk="0">
                  <a:moveTo>
                    <a:pt x="1826" y="0"/>
                  </a:moveTo>
                  <a:lnTo>
                    <a:pt x="1039" y="252"/>
                  </a:lnTo>
                  <a:cubicBezTo>
                    <a:pt x="1039" y="284"/>
                    <a:pt x="2644" y="5979"/>
                    <a:pt x="1" y="9817"/>
                  </a:cubicBezTo>
                  <a:lnTo>
                    <a:pt x="693" y="10289"/>
                  </a:lnTo>
                  <a:cubicBezTo>
                    <a:pt x="3588" y="6136"/>
                    <a:pt x="1920" y="252"/>
                    <a:pt x="1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7"/>
            <p:cNvSpPr/>
            <p:nvPr/>
          </p:nvSpPr>
          <p:spPr>
            <a:xfrm>
              <a:off x="6582350" y="1764900"/>
              <a:ext cx="199825" cy="105425"/>
            </a:xfrm>
            <a:custGeom>
              <a:avLst/>
              <a:gdLst/>
              <a:ahLst/>
              <a:cxnLst/>
              <a:rect l="l" t="t" r="r" b="b"/>
              <a:pathLst>
                <a:path w="7993" h="4217" extrusionOk="0">
                  <a:moveTo>
                    <a:pt x="7835" y="1"/>
                  </a:moveTo>
                  <a:cubicBezTo>
                    <a:pt x="1699" y="1259"/>
                    <a:pt x="63" y="3650"/>
                    <a:pt x="0" y="3745"/>
                  </a:cubicBezTo>
                  <a:lnTo>
                    <a:pt x="724" y="4217"/>
                  </a:lnTo>
                  <a:cubicBezTo>
                    <a:pt x="724" y="4185"/>
                    <a:pt x="2203" y="2014"/>
                    <a:pt x="7992" y="819"/>
                  </a:cubicBezTo>
                  <a:lnTo>
                    <a:pt x="78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7"/>
            <p:cNvSpPr/>
            <p:nvPr/>
          </p:nvSpPr>
          <p:spPr>
            <a:xfrm>
              <a:off x="5905075" y="1890800"/>
              <a:ext cx="210050" cy="88075"/>
            </a:xfrm>
            <a:custGeom>
              <a:avLst/>
              <a:gdLst/>
              <a:ahLst/>
              <a:cxnLst/>
              <a:rect l="l" t="t" r="r" b="b"/>
              <a:pathLst>
                <a:path w="8402" h="3523" extrusionOk="0">
                  <a:moveTo>
                    <a:pt x="1226" y="1"/>
                  </a:moveTo>
                  <a:cubicBezTo>
                    <a:pt x="488" y="1"/>
                    <a:pt x="54" y="114"/>
                    <a:pt x="1" y="125"/>
                  </a:cubicBezTo>
                  <a:lnTo>
                    <a:pt x="221" y="943"/>
                  </a:lnTo>
                  <a:cubicBezTo>
                    <a:pt x="242" y="943"/>
                    <a:pt x="598" y="849"/>
                    <a:pt x="1228" y="849"/>
                  </a:cubicBezTo>
                  <a:cubicBezTo>
                    <a:pt x="2500" y="849"/>
                    <a:pt x="4889" y="1229"/>
                    <a:pt x="7898" y="3523"/>
                  </a:cubicBezTo>
                  <a:lnTo>
                    <a:pt x="8402" y="2831"/>
                  </a:lnTo>
                  <a:cubicBezTo>
                    <a:pt x="5228" y="424"/>
                    <a:pt x="2655" y="1"/>
                    <a:pt x="1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0" name="Google Shape;840;p27"/>
          <p:cNvGrpSpPr/>
          <p:nvPr/>
        </p:nvGrpSpPr>
        <p:grpSpPr>
          <a:xfrm rot="1974275">
            <a:off x="6498688" y="1126028"/>
            <a:ext cx="1838245" cy="2500284"/>
            <a:chOff x="5527525" y="210575"/>
            <a:chExt cx="1417475" cy="1927975"/>
          </a:xfrm>
        </p:grpSpPr>
        <p:sp>
          <p:nvSpPr>
            <p:cNvPr id="841" name="Google Shape;841;p27"/>
            <p:cNvSpPr/>
            <p:nvPr/>
          </p:nvSpPr>
          <p:spPr>
            <a:xfrm>
              <a:off x="5527525" y="210575"/>
              <a:ext cx="1417475" cy="1927975"/>
            </a:xfrm>
            <a:custGeom>
              <a:avLst/>
              <a:gdLst/>
              <a:ahLst/>
              <a:cxnLst/>
              <a:rect l="l" t="t" r="r" b="b"/>
              <a:pathLst>
                <a:path w="56699" h="77119" extrusionOk="0">
                  <a:moveTo>
                    <a:pt x="15795" y="27972"/>
                  </a:moveTo>
                  <a:cubicBezTo>
                    <a:pt x="17966" y="27783"/>
                    <a:pt x="18847" y="27469"/>
                    <a:pt x="19256" y="27280"/>
                  </a:cubicBezTo>
                  <a:cubicBezTo>
                    <a:pt x="19665" y="27060"/>
                    <a:pt x="19602" y="26965"/>
                    <a:pt x="19476" y="26840"/>
                  </a:cubicBezTo>
                  <a:cubicBezTo>
                    <a:pt x="19162" y="26430"/>
                    <a:pt x="18784" y="26053"/>
                    <a:pt x="18344" y="25707"/>
                  </a:cubicBezTo>
                  <a:cubicBezTo>
                    <a:pt x="16865" y="24448"/>
                    <a:pt x="15606" y="22938"/>
                    <a:pt x="14694" y="21207"/>
                  </a:cubicBezTo>
                  <a:cubicBezTo>
                    <a:pt x="13498" y="18816"/>
                    <a:pt x="12617" y="15355"/>
                    <a:pt x="13026" y="12460"/>
                  </a:cubicBezTo>
                  <a:cubicBezTo>
                    <a:pt x="13404" y="9534"/>
                    <a:pt x="15512" y="2675"/>
                    <a:pt x="25171" y="1259"/>
                  </a:cubicBezTo>
                  <a:cubicBezTo>
                    <a:pt x="33604" y="1"/>
                    <a:pt x="37820" y="7237"/>
                    <a:pt x="38764" y="9503"/>
                  </a:cubicBezTo>
                  <a:cubicBezTo>
                    <a:pt x="39739" y="11705"/>
                    <a:pt x="39896" y="14160"/>
                    <a:pt x="39267" y="16456"/>
                  </a:cubicBezTo>
                  <a:cubicBezTo>
                    <a:pt x="38606" y="18879"/>
                    <a:pt x="37128" y="21491"/>
                    <a:pt x="36467" y="22812"/>
                  </a:cubicBezTo>
                  <a:cubicBezTo>
                    <a:pt x="35806" y="24134"/>
                    <a:pt x="35963" y="24165"/>
                    <a:pt x="36152" y="24165"/>
                  </a:cubicBezTo>
                  <a:cubicBezTo>
                    <a:pt x="36372" y="24165"/>
                    <a:pt x="36593" y="24165"/>
                    <a:pt x="38292" y="23756"/>
                  </a:cubicBezTo>
                  <a:cubicBezTo>
                    <a:pt x="39959" y="23378"/>
                    <a:pt x="43106" y="22529"/>
                    <a:pt x="46063" y="21963"/>
                  </a:cubicBezTo>
                  <a:cubicBezTo>
                    <a:pt x="48989" y="21396"/>
                    <a:pt x="51695" y="21113"/>
                    <a:pt x="53520" y="21617"/>
                  </a:cubicBezTo>
                  <a:cubicBezTo>
                    <a:pt x="55345" y="22151"/>
                    <a:pt x="56321" y="23441"/>
                    <a:pt x="56509" y="24889"/>
                  </a:cubicBezTo>
                  <a:cubicBezTo>
                    <a:pt x="56698" y="26368"/>
                    <a:pt x="56100" y="27941"/>
                    <a:pt x="54087" y="29608"/>
                  </a:cubicBezTo>
                  <a:cubicBezTo>
                    <a:pt x="52073" y="31244"/>
                    <a:pt x="48612" y="32975"/>
                    <a:pt x="46126" y="34328"/>
                  </a:cubicBezTo>
                  <a:cubicBezTo>
                    <a:pt x="44490" y="35146"/>
                    <a:pt x="42917" y="36090"/>
                    <a:pt x="41375" y="37160"/>
                  </a:cubicBezTo>
                  <a:cubicBezTo>
                    <a:pt x="40651" y="37726"/>
                    <a:pt x="40714" y="37883"/>
                    <a:pt x="41123" y="38859"/>
                  </a:cubicBezTo>
                  <a:cubicBezTo>
                    <a:pt x="41564" y="39834"/>
                    <a:pt x="42382" y="41628"/>
                    <a:pt x="44050" y="45057"/>
                  </a:cubicBezTo>
                  <a:cubicBezTo>
                    <a:pt x="45749" y="48455"/>
                    <a:pt x="48266" y="53615"/>
                    <a:pt x="50028" y="57706"/>
                  </a:cubicBezTo>
                  <a:cubicBezTo>
                    <a:pt x="51790" y="61827"/>
                    <a:pt x="52797" y="64911"/>
                    <a:pt x="52797" y="67113"/>
                  </a:cubicBezTo>
                  <a:cubicBezTo>
                    <a:pt x="52797" y="69284"/>
                    <a:pt x="51727" y="70574"/>
                    <a:pt x="50185" y="71141"/>
                  </a:cubicBezTo>
                  <a:cubicBezTo>
                    <a:pt x="48675" y="71676"/>
                    <a:pt x="46693" y="71487"/>
                    <a:pt x="44805" y="70291"/>
                  </a:cubicBezTo>
                  <a:cubicBezTo>
                    <a:pt x="42917" y="69127"/>
                    <a:pt x="41155" y="66988"/>
                    <a:pt x="39110" y="64407"/>
                  </a:cubicBezTo>
                  <a:cubicBezTo>
                    <a:pt x="37096" y="61796"/>
                    <a:pt x="34799" y="58744"/>
                    <a:pt x="33132" y="57360"/>
                  </a:cubicBezTo>
                  <a:cubicBezTo>
                    <a:pt x="31464" y="55944"/>
                    <a:pt x="30394" y="56258"/>
                    <a:pt x="29702" y="57548"/>
                  </a:cubicBezTo>
                  <a:cubicBezTo>
                    <a:pt x="28978" y="58807"/>
                    <a:pt x="28601" y="61072"/>
                    <a:pt x="27657" y="64282"/>
                  </a:cubicBezTo>
                  <a:cubicBezTo>
                    <a:pt x="26713" y="67460"/>
                    <a:pt x="25203" y="71644"/>
                    <a:pt x="23126" y="74067"/>
                  </a:cubicBezTo>
                  <a:cubicBezTo>
                    <a:pt x="21081" y="76458"/>
                    <a:pt x="18501" y="77119"/>
                    <a:pt x="16644" y="76553"/>
                  </a:cubicBezTo>
                  <a:cubicBezTo>
                    <a:pt x="14788" y="75986"/>
                    <a:pt x="13687" y="74193"/>
                    <a:pt x="13592" y="71267"/>
                  </a:cubicBezTo>
                  <a:cubicBezTo>
                    <a:pt x="13498" y="68309"/>
                    <a:pt x="14379" y="64156"/>
                    <a:pt x="15134" y="59845"/>
                  </a:cubicBezTo>
                  <a:cubicBezTo>
                    <a:pt x="15858" y="55503"/>
                    <a:pt x="16393" y="50972"/>
                    <a:pt x="16707" y="47826"/>
                  </a:cubicBezTo>
                  <a:cubicBezTo>
                    <a:pt x="16991" y="44680"/>
                    <a:pt x="17085" y="42949"/>
                    <a:pt x="16991" y="42068"/>
                  </a:cubicBezTo>
                  <a:cubicBezTo>
                    <a:pt x="16865" y="41187"/>
                    <a:pt x="16582" y="41156"/>
                    <a:pt x="14977" y="41156"/>
                  </a:cubicBezTo>
                  <a:cubicBezTo>
                    <a:pt x="12617" y="41219"/>
                    <a:pt x="10226" y="41061"/>
                    <a:pt x="7897" y="40715"/>
                  </a:cubicBezTo>
                  <a:cubicBezTo>
                    <a:pt x="5286" y="40212"/>
                    <a:pt x="2958" y="39268"/>
                    <a:pt x="1636" y="37663"/>
                  </a:cubicBezTo>
                  <a:cubicBezTo>
                    <a:pt x="315" y="36090"/>
                    <a:pt x="0" y="33887"/>
                    <a:pt x="1007" y="32188"/>
                  </a:cubicBezTo>
                  <a:cubicBezTo>
                    <a:pt x="2014" y="30521"/>
                    <a:pt x="4374" y="29357"/>
                    <a:pt x="7268" y="28759"/>
                  </a:cubicBezTo>
                  <a:cubicBezTo>
                    <a:pt x="10163" y="28161"/>
                    <a:pt x="13624" y="28161"/>
                    <a:pt x="15795" y="27972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7"/>
            <p:cNvSpPr/>
            <p:nvPr/>
          </p:nvSpPr>
          <p:spPr>
            <a:xfrm>
              <a:off x="5971150" y="1466775"/>
              <a:ext cx="497150" cy="585250"/>
            </a:xfrm>
            <a:custGeom>
              <a:avLst/>
              <a:gdLst/>
              <a:ahLst/>
              <a:cxnLst/>
              <a:rect l="l" t="t" r="r" b="b"/>
              <a:pathLst>
                <a:path w="19886" h="23410" extrusionOk="0">
                  <a:moveTo>
                    <a:pt x="19886" y="7772"/>
                  </a:moveTo>
                  <a:cubicBezTo>
                    <a:pt x="19131" y="6923"/>
                    <a:pt x="18344" y="6136"/>
                    <a:pt x="17526" y="5350"/>
                  </a:cubicBezTo>
                  <a:cubicBezTo>
                    <a:pt x="15355" y="3399"/>
                    <a:pt x="13719" y="2958"/>
                    <a:pt x="12492" y="3242"/>
                  </a:cubicBezTo>
                  <a:cubicBezTo>
                    <a:pt x="11265" y="3525"/>
                    <a:pt x="10447" y="4532"/>
                    <a:pt x="8999" y="7646"/>
                  </a:cubicBezTo>
                  <a:cubicBezTo>
                    <a:pt x="8905" y="7898"/>
                    <a:pt x="8779" y="8150"/>
                    <a:pt x="8685" y="8402"/>
                  </a:cubicBezTo>
                  <a:cubicBezTo>
                    <a:pt x="8874" y="7678"/>
                    <a:pt x="9062" y="6986"/>
                    <a:pt x="9251" y="6388"/>
                  </a:cubicBezTo>
                  <a:cubicBezTo>
                    <a:pt x="10258" y="2927"/>
                    <a:pt x="10510" y="2077"/>
                    <a:pt x="11013" y="1322"/>
                  </a:cubicBezTo>
                  <a:cubicBezTo>
                    <a:pt x="11517" y="599"/>
                    <a:pt x="12335" y="1"/>
                    <a:pt x="13279" y="189"/>
                  </a:cubicBezTo>
                  <a:cubicBezTo>
                    <a:pt x="14222" y="378"/>
                    <a:pt x="15324" y="1354"/>
                    <a:pt x="16708" y="3179"/>
                  </a:cubicBezTo>
                  <a:cubicBezTo>
                    <a:pt x="17621" y="4406"/>
                    <a:pt x="18690" y="6010"/>
                    <a:pt x="19854" y="7772"/>
                  </a:cubicBezTo>
                  <a:close/>
                  <a:moveTo>
                    <a:pt x="2486" y="22057"/>
                  </a:moveTo>
                  <a:cubicBezTo>
                    <a:pt x="1763" y="23032"/>
                    <a:pt x="1196" y="23410"/>
                    <a:pt x="661" y="23410"/>
                  </a:cubicBezTo>
                  <a:cubicBezTo>
                    <a:pt x="410" y="23410"/>
                    <a:pt x="190" y="23347"/>
                    <a:pt x="1" y="23190"/>
                  </a:cubicBezTo>
                  <a:cubicBezTo>
                    <a:pt x="913" y="23095"/>
                    <a:pt x="1794" y="22686"/>
                    <a:pt x="2486" y="22057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6177250" y="1080550"/>
              <a:ext cx="169150" cy="366600"/>
            </a:xfrm>
            <a:custGeom>
              <a:avLst/>
              <a:gdLst/>
              <a:ahLst/>
              <a:cxnLst/>
              <a:rect l="l" t="t" r="r" b="b"/>
              <a:pathLst>
                <a:path w="6766" h="14664" extrusionOk="0">
                  <a:moveTo>
                    <a:pt x="3556" y="9472"/>
                  </a:moveTo>
                  <a:cubicBezTo>
                    <a:pt x="5506" y="9283"/>
                    <a:pt x="6765" y="11548"/>
                    <a:pt x="5569" y="13090"/>
                  </a:cubicBezTo>
                  <a:cubicBezTo>
                    <a:pt x="4342" y="14663"/>
                    <a:pt x="1857" y="14034"/>
                    <a:pt x="1542" y="12052"/>
                  </a:cubicBezTo>
                  <a:cubicBezTo>
                    <a:pt x="1385" y="10793"/>
                    <a:pt x="2266" y="9629"/>
                    <a:pt x="3556" y="9472"/>
                  </a:cubicBezTo>
                  <a:close/>
                  <a:moveTo>
                    <a:pt x="2171" y="221"/>
                  </a:moveTo>
                  <a:cubicBezTo>
                    <a:pt x="4122" y="1"/>
                    <a:pt x="5381" y="2266"/>
                    <a:pt x="4185" y="3840"/>
                  </a:cubicBezTo>
                  <a:cubicBezTo>
                    <a:pt x="2958" y="5413"/>
                    <a:pt x="472" y="4752"/>
                    <a:pt x="158" y="2770"/>
                  </a:cubicBezTo>
                  <a:cubicBezTo>
                    <a:pt x="0" y="1511"/>
                    <a:pt x="913" y="378"/>
                    <a:pt x="2171" y="221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6158375" y="1041225"/>
              <a:ext cx="136100" cy="135325"/>
            </a:xfrm>
            <a:custGeom>
              <a:avLst/>
              <a:gdLst/>
              <a:ahLst/>
              <a:cxnLst/>
              <a:rect l="l" t="t" r="r" b="b"/>
              <a:pathLst>
                <a:path w="5444" h="5413" extrusionOk="0">
                  <a:moveTo>
                    <a:pt x="2926" y="5192"/>
                  </a:moveTo>
                  <a:cubicBezTo>
                    <a:pt x="4909" y="4846"/>
                    <a:pt x="5443" y="2298"/>
                    <a:pt x="3839" y="1165"/>
                  </a:cubicBezTo>
                  <a:cubicBezTo>
                    <a:pt x="2203" y="1"/>
                    <a:pt x="0" y="1354"/>
                    <a:pt x="283" y="3336"/>
                  </a:cubicBezTo>
                  <a:cubicBezTo>
                    <a:pt x="504" y="4563"/>
                    <a:pt x="1699" y="5413"/>
                    <a:pt x="2926" y="5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7"/>
            <p:cNvSpPr/>
            <p:nvPr/>
          </p:nvSpPr>
          <p:spPr>
            <a:xfrm>
              <a:off x="6200850" y="1285875"/>
              <a:ext cx="90475" cy="89675"/>
            </a:xfrm>
            <a:custGeom>
              <a:avLst/>
              <a:gdLst/>
              <a:ahLst/>
              <a:cxnLst/>
              <a:rect l="l" t="t" r="r" b="b"/>
              <a:pathLst>
                <a:path w="3619" h="3587" extrusionOk="0">
                  <a:moveTo>
                    <a:pt x="1951" y="3461"/>
                  </a:moveTo>
                  <a:cubicBezTo>
                    <a:pt x="3241" y="3209"/>
                    <a:pt x="3619" y="1542"/>
                    <a:pt x="2517" y="755"/>
                  </a:cubicBezTo>
                  <a:cubicBezTo>
                    <a:pt x="1448" y="0"/>
                    <a:pt x="0" y="912"/>
                    <a:pt x="189" y="2202"/>
                  </a:cubicBezTo>
                  <a:cubicBezTo>
                    <a:pt x="346" y="3021"/>
                    <a:pt x="1133" y="3587"/>
                    <a:pt x="1951" y="34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7"/>
            <p:cNvSpPr/>
            <p:nvPr/>
          </p:nvSpPr>
          <p:spPr>
            <a:xfrm>
              <a:off x="6019150" y="1160800"/>
              <a:ext cx="95200" cy="255675"/>
            </a:xfrm>
            <a:custGeom>
              <a:avLst/>
              <a:gdLst/>
              <a:ahLst/>
              <a:cxnLst/>
              <a:rect l="l" t="t" r="r" b="b"/>
              <a:pathLst>
                <a:path w="3808" h="10227" extrusionOk="0">
                  <a:moveTo>
                    <a:pt x="441" y="535"/>
                  </a:moveTo>
                  <a:cubicBezTo>
                    <a:pt x="912" y="976"/>
                    <a:pt x="1322" y="1511"/>
                    <a:pt x="1605" y="2108"/>
                  </a:cubicBezTo>
                  <a:cubicBezTo>
                    <a:pt x="2140" y="3272"/>
                    <a:pt x="2423" y="4563"/>
                    <a:pt x="2454" y="5821"/>
                  </a:cubicBezTo>
                  <a:cubicBezTo>
                    <a:pt x="2454" y="7300"/>
                    <a:pt x="2045" y="8873"/>
                    <a:pt x="2045" y="9534"/>
                  </a:cubicBezTo>
                  <a:cubicBezTo>
                    <a:pt x="2045" y="10226"/>
                    <a:pt x="2454" y="9974"/>
                    <a:pt x="2926" y="8873"/>
                  </a:cubicBezTo>
                  <a:cubicBezTo>
                    <a:pt x="3493" y="7426"/>
                    <a:pt x="3807" y="5884"/>
                    <a:pt x="3807" y="4342"/>
                  </a:cubicBezTo>
                  <a:cubicBezTo>
                    <a:pt x="3776" y="3052"/>
                    <a:pt x="3241" y="1857"/>
                    <a:pt x="2328" y="944"/>
                  </a:cubicBezTo>
                  <a:cubicBezTo>
                    <a:pt x="1762" y="441"/>
                    <a:pt x="1070" y="126"/>
                    <a:pt x="346" y="32"/>
                  </a:cubicBezTo>
                  <a:cubicBezTo>
                    <a:pt x="0" y="0"/>
                    <a:pt x="126" y="220"/>
                    <a:pt x="441" y="535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6391975" y="1075850"/>
              <a:ext cx="114100" cy="266675"/>
            </a:xfrm>
            <a:custGeom>
              <a:avLst/>
              <a:gdLst/>
              <a:ahLst/>
              <a:cxnLst/>
              <a:rect l="l" t="t" r="r" b="b"/>
              <a:pathLst>
                <a:path w="4564" h="10667" extrusionOk="0">
                  <a:moveTo>
                    <a:pt x="2266" y="598"/>
                  </a:moveTo>
                  <a:cubicBezTo>
                    <a:pt x="1889" y="1101"/>
                    <a:pt x="1637" y="1668"/>
                    <a:pt x="1448" y="2297"/>
                  </a:cubicBezTo>
                  <a:cubicBezTo>
                    <a:pt x="1291" y="2989"/>
                    <a:pt x="1385" y="3807"/>
                    <a:pt x="1983" y="5192"/>
                  </a:cubicBezTo>
                  <a:cubicBezTo>
                    <a:pt x="2581" y="6576"/>
                    <a:pt x="3714" y="8495"/>
                    <a:pt x="4154" y="9534"/>
                  </a:cubicBezTo>
                  <a:cubicBezTo>
                    <a:pt x="4563" y="10541"/>
                    <a:pt x="4311" y="10666"/>
                    <a:pt x="3651" y="10163"/>
                  </a:cubicBezTo>
                  <a:cubicBezTo>
                    <a:pt x="2738" y="9439"/>
                    <a:pt x="1920" y="8590"/>
                    <a:pt x="1259" y="7614"/>
                  </a:cubicBezTo>
                  <a:cubicBezTo>
                    <a:pt x="599" y="6733"/>
                    <a:pt x="190" y="5664"/>
                    <a:pt x="95" y="4562"/>
                  </a:cubicBezTo>
                  <a:cubicBezTo>
                    <a:pt x="1" y="3493"/>
                    <a:pt x="221" y="2454"/>
                    <a:pt x="725" y="1510"/>
                  </a:cubicBezTo>
                  <a:cubicBezTo>
                    <a:pt x="1071" y="881"/>
                    <a:pt x="1574" y="409"/>
                    <a:pt x="2235" y="126"/>
                  </a:cubicBezTo>
                  <a:cubicBezTo>
                    <a:pt x="2550" y="0"/>
                    <a:pt x="2487" y="189"/>
                    <a:pt x="2266" y="598"/>
                  </a:cubicBezTo>
                  <a:close/>
                </a:path>
              </a:pathLst>
            </a:custGeom>
            <a:solidFill>
              <a:srgbClr val="B077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6005775" y="489825"/>
              <a:ext cx="91250" cy="90475"/>
            </a:xfrm>
            <a:custGeom>
              <a:avLst/>
              <a:gdLst/>
              <a:ahLst/>
              <a:cxnLst/>
              <a:rect l="l" t="t" r="r" b="b"/>
              <a:pathLst>
                <a:path w="3650" h="3619" extrusionOk="0">
                  <a:moveTo>
                    <a:pt x="1919" y="3493"/>
                  </a:moveTo>
                  <a:cubicBezTo>
                    <a:pt x="3241" y="3273"/>
                    <a:pt x="3650" y="1574"/>
                    <a:pt x="2580" y="787"/>
                  </a:cubicBezTo>
                  <a:cubicBezTo>
                    <a:pt x="1510" y="0"/>
                    <a:pt x="0" y="881"/>
                    <a:pt x="220" y="2234"/>
                  </a:cubicBezTo>
                  <a:cubicBezTo>
                    <a:pt x="346" y="3052"/>
                    <a:pt x="1101" y="3619"/>
                    <a:pt x="1919" y="34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7"/>
            <p:cNvSpPr/>
            <p:nvPr/>
          </p:nvSpPr>
          <p:spPr>
            <a:xfrm>
              <a:off x="6274000" y="449700"/>
              <a:ext cx="91275" cy="90500"/>
            </a:xfrm>
            <a:custGeom>
              <a:avLst/>
              <a:gdLst/>
              <a:ahLst/>
              <a:cxnLst/>
              <a:rect l="l" t="t" r="r" b="b"/>
              <a:pathLst>
                <a:path w="3651" h="3620" extrusionOk="0">
                  <a:moveTo>
                    <a:pt x="1920" y="3493"/>
                  </a:moveTo>
                  <a:cubicBezTo>
                    <a:pt x="3241" y="3305"/>
                    <a:pt x="3650" y="1605"/>
                    <a:pt x="2580" y="787"/>
                  </a:cubicBezTo>
                  <a:cubicBezTo>
                    <a:pt x="1511" y="1"/>
                    <a:pt x="0" y="913"/>
                    <a:pt x="221" y="2235"/>
                  </a:cubicBezTo>
                  <a:cubicBezTo>
                    <a:pt x="346" y="3053"/>
                    <a:pt x="1102" y="3619"/>
                    <a:pt x="1920" y="34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7"/>
            <p:cNvSpPr/>
            <p:nvPr/>
          </p:nvSpPr>
          <p:spPr>
            <a:xfrm>
              <a:off x="6010475" y="598375"/>
              <a:ext cx="381525" cy="209250"/>
            </a:xfrm>
            <a:custGeom>
              <a:avLst/>
              <a:gdLst/>
              <a:ahLst/>
              <a:cxnLst/>
              <a:rect l="l" t="t" r="r" b="b"/>
              <a:pathLst>
                <a:path w="15261" h="8370" extrusionOk="0">
                  <a:moveTo>
                    <a:pt x="7426" y="5947"/>
                  </a:moveTo>
                  <a:cubicBezTo>
                    <a:pt x="8402" y="5821"/>
                    <a:pt x="9377" y="5538"/>
                    <a:pt x="10227" y="5066"/>
                  </a:cubicBezTo>
                  <a:cubicBezTo>
                    <a:pt x="11076" y="4657"/>
                    <a:pt x="11768" y="3996"/>
                    <a:pt x="12272" y="3210"/>
                  </a:cubicBezTo>
                  <a:cubicBezTo>
                    <a:pt x="12712" y="2455"/>
                    <a:pt x="12964" y="1542"/>
                    <a:pt x="13310" y="944"/>
                  </a:cubicBezTo>
                  <a:cubicBezTo>
                    <a:pt x="13656" y="315"/>
                    <a:pt x="14160" y="0"/>
                    <a:pt x="14537" y="95"/>
                  </a:cubicBezTo>
                  <a:cubicBezTo>
                    <a:pt x="14946" y="189"/>
                    <a:pt x="15261" y="693"/>
                    <a:pt x="15261" y="1322"/>
                  </a:cubicBezTo>
                  <a:cubicBezTo>
                    <a:pt x="15198" y="2140"/>
                    <a:pt x="14915" y="2958"/>
                    <a:pt x="14506" y="3650"/>
                  </a:cubicBezTo>
                  <a:cubicBezTo>
                    <a:pt x="14034" y="4657"/>
                    <a:pt x="13342" y="5538"/>
                    <a:pt x="12492" y="6262"/>
                  </a:cubicBezTo>
                  <a:cubicBezTo>
                    <a:pt x="11265" y="7237"/>
                    <a:pt x="9786" y="7898"/>
                    <a:pt x="8244" y="8118"/>
                  </a:cubicBezTo>
                  <a:cubicBezTo>
                    <a:pt x="6577" y="8370"/>
                    <a:pt x="4878" y="8150"/>
                    <a:pt x="3336" y="7457"/>
                  </a:cubicBezTo>
                  <a:cubicBezTo>
                    <a:pt x="2172" y="6860"/>
                    <a:pt x="1259" y="5947"/>
                    <a:pt x="630" y="4814"/>
                  </a:cubicBezTo>
                  <a:cubicBezTo>
                    <a:pt x="158" y="3933"/>
                    <a:pt x="1" y="3241"/>
                    <a:pt x="190" y="2801"/>
                  </a:cubicBezTo>
                  <a:cubicBezTo>
                    <a:pt x="347" y="2329"/>
                    <a:pt x="882" y="2109"/>
                    <a:pt x="1322" y="2297"/>
                  </a:cubicBezTo>
                  <a:cubicBezTo>
                    <a:pt x="1763" y="2518"/>
                    <a:pt x="2140" y="3178"/>
                    <a:pt x="2707" y="3839"/>
                  </a:cubicBezTo>
                  <a:cubicBezTo>
                    <a:pt x="3273" y="4563"/>
                    <a:pt x="3997" y="5192"/>
                    <a:pt x="4815" y="5601"/>
                  </a:cubicBezTo>
                  <a:cubicBezTo>
                    <a:pt x="5633" y="5979"/>
                    <a:pt x="6545" y="6105"/>
                    <a:pt x="7426" y="59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5574700" y="276900"/>
              <a:ext cx="1330950" cy="1820350"/>
            </a:xfrm>
            <a:custGeom>
              <a:avLst/>
              <a:gdLst/>
              <a:ahLst/>
              <a:cxnLst/>
              <a:rect l="l" t="t" r="r" b="b"/>
              <a:pathLst>
                <a:path w="53238" h="72814" extrusionOk="0">
                  <a:moveTo>
                    <a:pt x="25280" y="827"/>
                  </a:moveTo>
                  <a:cubicBezTo>
                    <a:pt x="29065" y="827"/>
                    <a:pt x="31868" y="2791"/>
                    <a:pt x="33919" y="6787"/>
                  </a:cubicBezTo>
                  <a:cubicBezTo>
                    <a:pt x="37065" y="13017"/>
                    <a:pt x="31968" y="21732"/>
                    <a:pt x="31905" y="21858"/>
                  </a:cubicBezTo>
                  <a:lnTo>
                    <a:pt x="30836" y="24092"/>
                  </a:lnTo>
                  <a:lnTo>
                    <a:pt x="31717" y="23840"/>
                  </a:lnTo>
                  <a:cubicBezTo>
                    <a:pt x="31841" y="23809"/>
                    <a:pt x="43268" y="20723"/>
                    <a:pt x="47185" y="20723"/>
                  </a:cubicBezTo>
                  <a:cubicBezTo>
                    <a:pt x="47243" y="20723"/>
                    <a:pt x="47299" y="20724"/>
                    <a:pt x="47354" y="20725"/>
                  </a:cubicBezTo>
                  <a:cubicBezTo>
                    <a:pt x="49808" y="20788"/>
                    <a:pt x="51853" y="21638"/>
                    <a:pt x="52231" y="22708"/>
                  </a:cubicBezTo>
                  <a:cubicBezTo>
                    <a:pt x="52546" y="23589"/>
                    <a:pt x="51696" y="24533"/>
                    <a:pt x="50941" y="25162"/>
                  </a:cubicBezTo>
                  <a:cubicBezTo>
                    <a:pt x="49273" y="26578"/>
                    <a:pt x="46190" y="28403"/>
                    <a:pt x="43484" y="30007"/>
                  </a:cubicBezTo>
                  <a:cubicBezTo>
                    <a:pt x="38953" y="32682"/>
                    <a:pt x="37065" y="33909"/>
                    <a:pt x="36940" y="34727"/>
                  </a:cubicBezTo>
                  <a:cubicBezTo>
                    <a:pt x="36814" y="35545"/>
                    <a:pt x="38576" y="39352"/>
                    <a:pt x="42855" y="48194"/>
                  </a:cubicBezTo>
                  <a:cubicBezTo>
                    <a:pt x="44837" y="52315"/>
                    <a:pt x="46725" y="56185"/>
                    <a:pt x="46914" y="56972"/>
                  </a:cubicBezTo>
                  <a:cubicBezTo>
                    <a:pt x="47008" y="57381"/>
                    <a:pt x="47197" y="57947"/>
                    <a:pt x="47386" y="58577"/>
                  </a:cubicBezTo>
                  <a:cubicBezTo>
                    <a:pt x="48141" y="60842"/>
                    <a:pt x="49494" y="65058"/>
                    <a:pt x="47858" y="65971"/>
                  </a:cubicBezTo>
                  <a:cubicBezTo>
                    <a:pt x="47471" y="66169"/>
                    <a:pt x="47038" y="66265"/>
                    <a:pt x="46569" y="66265"/>
                  </a:cubicBezTo>
                  <a:cubicBezTo>
                    <a:pt x="44361" y="66265"/>
                    <a:pt x="41359" y="64140"/>
                    <a:pt x="38764" y="60559"/>
                  </a:cubicBezTo>
                  <a:cubicBezTo>
                    <a:pt x="35272" y="55839"/>
                    <a:pt x="31937" y="51592"/>
                    <a:pt x="29199" y="51592"/>
                  </a:cubicBezTo>
                  <a:cubicBezTo>
                    <a:pt x="26336" y="51623"/>
                    <a:pt x="24889" y="56846"/>
                    <a:pt x="23693" y="61031"/>
                  </a:cubicBezTo>
                  <a:cubicBezTo>
                    <a:pt x="22592" y="64995"/>
                    <a:pt x="19351" y="71477"/>
                    <a:pt x="17338" y="71917"/>
                  </a:cubicBezTo>
                  <a:cubicBezTo>
                    <a:pt x="17193" y="71946"/>
                    <a:pt x="17048" y="71960"/>
                    <a:pt x="16904" y="71960"/>
                  </a:cubicBezTo>
                  <a:cubicBezTo>
                    <a:pt x="16261" y="71960"/>
                    <a:pt x="15641" y="71682"/>
                    <a:pt x="15229" y="71194"/>
                  </a:cubicBezTo>
                  <a:cubicBezTo>
                    <a:pt x="13814" y="69841"/>
                    <a:pt x="13342" y="67292"/>
                    <a:pt x="13908" y="64366"/>
                  </a:cubicBezTo>
                  <a:cubicBezTo>
                    <a:pt x="13939" y="64114"/>
                    <a:pt x="18690" y="38912"/>
                    <a:pt x="17526" y="36929"/>
                  </a:cubicBezTo>
                  <a:cubicBezTo>
                    <a:pt x="17230" y="36455"/>
                    <a:pt x="16547" y="36303"/>
                    <a:pt x="15338" y="36303"/>
                  </a:cubicBezTo>
                  <a:cubicBezTo>
                    <a:pt x="14624" y="36303"/>
                    <a:pt x="13727" y="36356"/>
                    <a:pt x="12618" y="36426"/>
                  </a:cubicBezTo>
                  <a:cubicBezTo>
                    <a:pt x="11424" y="36508"/>
                    <a:pt x="10082" y="36597"/>
                    <a:pt x="8762" y="36597"/>
                  </a:cubicBezTo>
                  <a:cubicBezTo>
                    <a:pt x="6045" y="36597"/>
                    <a:pt x="3419" y="36220"/>
                    <a:pt x="2361" y="34633"/>
                  </a:cubicBezTo>
                  <a:cubicBezTo>
                    <a:pt x="1165" y="32839"/>
                    <a:pt x="913" y="31046"/>
                    <a:pt x="1637" y="29693"/>
                  </a:cubicBezTo>
                  <a:cubicBezTo>
                    <a:pt x="2203" y="28654"/>
                    <a:pt x="3336" y="27962"/>
                    <a:pt x="4720" y="27773"/>
                  </a:cubicBezTo>
                  <a:lnTo>
                    <a:pt x="4720" y="27742"/>
                  </a:lnTo>
                  <a:cubicBezTo>
                    <a:pt x="5067" y="27679"/>
                    <a:pt x="5381" y="27679"/>
                    <a:pt x="5727" y="27679"/>
                  </a:cubicBezTo>
                  <a:cubicBezTo>
                    <a:pt x="5795" y="27680"/>
                    <a:pt x="5868" y="27680"/>
                    <a:pt x="5945" y="27680"/>
                  </a:cubicBezTo>
                  <a:cubicBezTo>
                    <a:pt x="8865" y="27680"/>
                    <a:pt x="18131" y="27087"/>
                    <a:pt x="19571" y="24942"/>
                  </a:cubicBezTo>
                  <a:cubicBezTo>
                    <a:pt x="19792" y="24596"/>
                    <a:pt x="19823" y="24155"/>
                    <a:pt x="19666" y="23777"/>
                  </a:cubicBezTo>
                  <a:lnTo>
                    <a:pt x="19603" y="23652"/>
                  </a:lnTo>
                  <a:lnTo>
                    <a:pt x="19509" y="23589"/>
                  </a:lnTo>
                  <a:cubicBezTo>
                    <a:pt x="19477" y="23557"/>
                    <a:pt x="14820" y="20411"/>
                    <a:pt x="13688" y="14496"/>
                  </a:cubicBezTo>
                  <a:cubicBezTo>
                    <a:pt x="12492" y="8297"/>
                    <a:pt x="15481" y="3641"/>
                    <a:pt x="19005" y="2225"/>
                  </a:cubicBezTo>
                  <a:cubicBezTo>
                    <a:pt x="21349" y="1296"/>
                    <a:pt x="23431" y="827"/>
                    <a:pt x="25280" y="827"/>
                  </a:cubicBezTo>
                  <a:close/>
                  <a:moveTo>
                    <a:pt x="25305" y="0"/>
                  </a:moveTo>
                  <a:cubicBezTo>
                    <a:pt x="23340" y="0"/>
                    <a:pt x="21140" y="490"/>
                    <a:pt x="18690" y="1470"/>
                  </a:cubicBezTo>
                  <a:cubicBezTo>
                    <a:pt x="14128" y="3263"/>
                    <a:pt x="11705" y="8706"/>
                    <a:pt x="12838" y="14653"/>
                  </a:cubicBezTo>
                  <a:cubicBezTo>
                    <a:pt x="13625" y="18492"/>
                    <a:pt x="15764" y="21890"/>
                    <a:pt x="18911" y="24249"/>
                  </a:cubicBezTo>
                  <a:cubicBezTo>
                    <a:pt x="18911" y="24312"/>
                    <a:pt x="18911" y="24407"/>
                    <a:pt x="18848" y="24501"/>
                  </a:cubicBezTo>
                  <a:cubicBezTo>
                    <a:pt x="17919" y="25895"/>
                    <a:pt x="10466" y="26862"/>
                    <a:pt x="5941" y="26862"/>
                  </a:cubicBezTo>
                  <a:cubicBezTo>
                    <a:pt x="5869" y="26862"/>
                    <a:pt x="5798" y="26861"/>
                    <a:pt x="5727" y="26861"/>
                  </a:cubicBezTo>
                  <a:cubicBezTo>
                    <a:pt x="5689" y="26860"/>
                    <a:pt x="5651" y="26860"/>
                    <a:pt x="5614" y="26860"/>
                  </a:cubicBezTo>
                  <a:cubicBezTo>
                    <a:pt x="3463" y="26860"/>
                    <a:pt x="1717" y="27738"/>
                    <a:pt x="882" y="29284"/>
                  </a:cubicBezTo>
                  <a:cubicBezTo>
                    <a:pt x="1" y="30920"/>
                    <a:pt x="253" y="33028"/>
                    <a:pt x="1637" y="35105"/>
                  </a:cubicBezTo>
                  <a:cubicBezTo>
                    <a:pt x="2894" y="37012"/>
                    <a:pt x="5810" y="37441"/>
                    <a:pt x="8767" y="37441"/>
                  </a:cubicBezTo>
                  <a:cubicBezTo>
                    <a:pt x="10102" y="37441"/>
                    <a:pt x="11446" y="37354"/>
                    <a:pt x="12649" y="37276"/>
                  </a:cubicBezTo>
                  <a:cubicBezTo>
                    <a:pt x="13523" y="37225"/>
                    <a:pt x="14568" y="37157"/>
                    <a:pt x="15390" y="37157"/>
                  </a:cubicBezTo>
                  <a:cubicBezTo>
                    <a:pt x="16107" y="37157"/>
                    <a:pt x="16654" y="37209"/>
                    <a:pt x="16771" y="37370"/>
                  </a:cubicBezTo>
                  <a:cubicBezTo>
                    <a:pt x="17432" y="38660"/>
                    <a:pt x="14695" y="55713"/>
                    <a:pt x="13027" y="64209"/>
                  </a:cubicBezTo>
                  <a:cubicBezTo>
                    <a:pt x="12429" y="67387"/>
                    <a:pt x="12995" y="70218"/>
                    <a:pt x="14600" y="71792"/>
                  </a:cubicBezTo>
                  <a:cubicBezTo>
                    <a:pt x="15218" y="72465"/>
                    <a:pt x="16086" y="72814"/>
                    <a:pt x="16982" y="72814"/>
                  </a:cubicBezTo>
                  <a:cubicBezTo>
                    <a:pt x="17089" y="72814"/>
                    <a:pt x="17198" y="72809"/>
                    <a:pt x="17306" y="72798"/>
                  </a:cubicBezTo>
                  <a:lnTo>
                    <a:pt x="17495" y="72735"/>
                  </a:lnTo>
                  <a:cubicBezTo>
                    <a:pt x="20169" y="72138"/>
                    <a:pt x="23473" y="64932"/>
                    <a:pt x="24511" y="61251"/>
                  </a:cubicBezTo>
                  <a:cubicBezTo>
                    <a:pt x="25487" y="57759"/>
                    <a:pt x="26934" y="52441"/>
                    <a:pt x="29199" y="52441"/>
                  </a:cubicBezTo>
                  <a:cubicBezTo>
                    <a:pt x="29207" y="52441"/>
                    <a:pt x="29214" y="52441"/>
                    <a:pt x="29221" y="52441"/>
                  </a:cubicBezTo>
                  <a:cubicBezTo>
                    <a:pt x="31708" y="52441"/>
                    <a:pt x="35688" y="57831"/>
                    <a:pt x="38041" y="61062"/>
                  </a:cubicBezTo>
                  <a:cubicBezTo>
                    <a:pt x="40855" y="64891"/>
                    <a:pt x="44037" y="67085"/>
                    <a:pt x="46533" y="67085"/>
                  </a:cubicBezTo>
                  <a:cubicBezTo>
                    <a:pt x="47135" y="67085"/>
                    <a:pt x="47696" y="66957"/>
                    <a:pt x="48204" y="66694"/>
                  </a:cubicBezTo>
                  <a:cubicBezTo>
                    <a:pt x="50501" y="65467"/>
                    <a:pt x="49085" y="61157"/>
                    <a:pt x="48172" y="58293"/>
                  </a:cubicBezTo>
                  <a:cubicBezTo>
                    <a:pt x="47952" y="57664"/>
                    <a:pt x="47795" y="57129"/>
                    <a:pt x="47700" y="56783"/>
                  </a:cubicBezTo>
                  <a:cubicBezTo>
                    <a:pt x="47511" y="55902"/>
                    <a:pt x="45687" y="52158"/>
                    <a:pt x="43578" y="47784"/>
                  </a:cubicBezTo>
                  <a:cubicBezTo>
                    <a:pt x="41093" y="42687"/>
                    <a:pt x="37726" y="35702"/>
                    <a:pt x="37726" y="34853"/>
                  </a:cubicBezTo>
                  <a:cubicBezTo>
                    <a:pt x="37915" y="34255"/>
                    <a:pt x="41376" y="32178"/>
                    <a:pt x="43862" y="30700"/>
                  </a:cubicBezTo>
                  <a:cubicBezTo>
                    <a:pt x="46756" y="29001"/>
                    <a:pt x="49714" y="27270"/>
                    <a:pt x="51444" y="25791"/>
                  </a:cubicBezTo>
                  <a:cubicBezTo>
                    <a:pt x="53175" y="24312"/>
                    <a:pt x="53238" y="23117"/>
                    <a:pt x="52986" y="22393"/>
                  </a:cubicBezTo>
                  <a:cubicBezTo>
                    <a:pt x="52420" y="20757"/>
                    <a:pt x="49745" y="19939"/>
                    <a:pt x="47323" y="19876"/>
                  </a:cubicBezTo>
                  <a:cubicBezTo>
                    <a:pt x="47255" y="19874"/>
                    <a:pt x="47184" y="19873"/>
                    <a:pt x="47111" y="19873"/>
                  </a:cubicBezTo>
                  <a:cubicBezTo>
                    <a:pt x="43658" y="19873"/>
                    <a:pt x="35150" y="22031"/>
                    <a:pt x="32346" y="22771"/>
                  </a:cubicBezTo>
                  <a:lnTo>
                    <a:pt x="32598" y="22236"/>
                  </a:lnTo>
                  <a:cubicBezTo>
                    <a:pt x="32818" y="21858"/>
                    <a:pt x="37978" y="13048"/>
                    <a:pt x="34611" y="6378"/>
                  </a:cubicBezTo>
                  <a:cubicBezTo>
                    <a:pt x="32464" y="2126"/>
                    <a:pt x="29398" y="0"/>
                    <a:pt x="25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6712925" y="784800"/>
              <a:ext cx="84975" cy="181725"/>
            </a:xfrm>
            <a:custGeom>
              <a:avLst/>
              <a:gdLst/>
              <a:ahLst/>
              <a:cxnLst/>
              <a:rect l="l" t="t" r="r" b="b"/>
              <a:pathLst>
                <a:path w="3399" h="7269" extrusionOk="0">
                  <a:moveTo>
                    <a:pt x="0" y="0"/>
                  </a:moveTo>
                  <a:cubicBezTo>
                    <a:pt x="0" y="2706"/>
                    <a:pt x="1007" y="5286"/>
                    <a:pt x="2769" y="7269"/>
                  </a:cubicBezTo>
                  <a:lnTo>
                    <a:pt x="3398" y="6702"/>
                  </a:lnTo>
                  <a:cubicBezTo>
                    <a:pt x="724" y="3839"/>
                    <a:pt x="850" y="95"/>
                    <a:pt x="850" y="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7"/>
            <p:cNvSpPr/>
            <p:nvPr/>
          </p:nvSpPr>
          <p:spPr>
            <a:xfrm>
              <a:off x="6646050" y="792675"/>
              <a:ext cx="96775" cy="209250"/>
            </a:xfrm>
            <a:custGeom>
              <a:avLst/>
              <a:gdLst/>
              <a:ahLst/>
              <a:cxnLst/>
              <a:rect l="l" t="t" r="r" b="b"/>
              <a:pathLst>
                <a:path w="3871" h="8370" extrusionOk="0">
                  <a:moveTo>
                    <a:pt x="315" y="0"/>
                  </a:moveTo>
                  <a:cubicBezTo>
                    <a:pt x="315" y="252"/>
                    <a:pt x="1" y="5727"/>
                    <a:pt x="3367" y="8370"/>
                  </a:cubicBezTo>
                  <a:lnTo>
                    <a:pt x="3871" y="7709"/>
                  </a:lnTo>
                  <a:cubicBezTo>
                    <a:pt x="850" y="5318"/>
                    <a:pt x="1165" y="126"/>
                    <a:pt x="1165" y="63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7"/>
            <p:cNvSpPr/>
            <p:nvPr/>
          </p:nvSpPr>
          <p:spPr>
            <a:xfrm>
              <a:off x="5710800" y="953125"/>
              <a:ext cx="103850" cy="250175"/>
            </a:xfrm>
            <a:custGeom>
              <a:avLst/>
              <a:gdLst/>
              <a:ahLst/>
              <a:cxnLst/>
              <a:rect l="l" t="t" r="r" b="b"/>
              <a:pathLst>
                <a:path w="4154" h="10007" extrusionOk="0">
                  <a:moveTo>
                    <a:pt x="1479" y="1"/>
                  </a:moveTo>
                  <a:lnTo>
                    <a:pt x="724" y="410"/>
                  </a:lnTo>
                  <a:cubicBezTo>
                    <a:pt x="755" y="473"/>
                    <a:pt x="3147" y="5224"/>
                    <a:pt x="0" y="9503"/>
                  </a:cubicBezTo>
                  <a:lnTo>
                    <a:pt x="692" y="10006"/>
                  </a:lnTo>
                  <a:cubicBezTo>
                    <a:pt x="4153" y="5318"/>
                    <a:pt x="1573" y="221"/>
                    <a:pt x="14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7"/>
            <p:cNvSpPr/>
            <p:nvPr/>
          </p:nvSpPr>
          <p:spPr>
            <a:xfrm>
              <a:off x="5784725" y="950775"/>
              <a:ext cx="89700" cy="257250"/>
            </a:xfrm>
            <a:custGeom>
              <a:avLst/>
              <a:gdLst/>
              <a:ahLst/>
              <a:cxnLst/>
              <a:rect l="l" t="t" r="r" b="b"/>
              <a:pathLst>
                <a:path w="3588" h="10290" extrusionOk="0">
                  <a:moveTo>
                    <a:pt x="1826" y="0"/>
                  </a:moveTo>
                  <a:lnTo>
                    <a:pt x="1039" y="252"/>
                  </a:lnTo>
                  <a:cubicBezTo>
                    <a:pt x="1039" y="284"/>
                    <a:pt x="2644" y="5979"/>
                    <a:pt x="1" y="9817"/>
                  </a:cubicBezTo>
                  <a:lnTo>
                    <a:pt x="693" y="10289"/>
                  </a:lnTo>
                  <a:cubicBezTo>
                    <a:pt x="3588" y="6136"/>
                    <a:pt x="1920" y="252"/>
                    <a:pt x="1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7"/>
            <p:cNvSpPr/>
            <p:nvPr/>
          </p:nvSpPr>
          <p:spPr>
            <a:xfrm>
              <a:off x="6582350" y="1764900"/>
              <a:ext cx="199825" cy="105425"/>
            </a:xfrm>
            <a:custGeom>
              <a:avLst/>
              <a:gdLst/>
              <a:ahLst/>
              <a:cxnLst/>
              <a:rect l="l" t="t" r="r" b="b"/>
              <a:pathLst>
                <a:path w="7993" h="4217" extrusionOk="0">
                  <a:moveTo>
                    <a:pt x="7835" y="1"/>
                  </a:moveTo>
                  <a:cubicBezTo>
                    <a:pt x="1699" y="1259"/>
                    <a:pt x="63" y="3650"/>
                    <a:pt x="0" y="3745"/>
                  </a:cubicBezTo>
                  <a:lnTo>
                    <a:pt x="724" y="4217"/>
                  </a:lnTo>
                  <a:cubicBezTo>
                    <a:pt x="724" y="4185"/>
                    <a:pt x="2203" y="2014"/>
                    <a:pt x="7992" y="819"/>
                  </a:cubicBezTo>
                  <a:lnTo>
                    <a:pt x="78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7"/>
            <p:cNvSpPr/>
            <p:nvPr/>
          </p:nvSpPr>
          <p:spPr>
            <a:xfrm>
              <a:off x="5905075" y="1890800"/>
              <a:ext cx="210050" cy="88075"/>
            </a:xfrm>
            <a:custGeom>
              <a:avLst/>
              <a:gdLst/>
              <a:ahLst/>
              <a:cxnLst/>
              <a:rect l="l" t="t" r="r" b="b"/>
              <a:pathLst>
                <a:path w="8402" h="3523" extrusionOk="0">
                  <a:moveTo>
                    <a:pt x="1226" y="1"/>
                  </a:moveTo>
                  <a:cubicBezTo>
                    <a:pt x="488" y="1"/>
                    <a:pt x="54" y="114"/>
                    <a:pt x="1" y="125"/>
                  </a:cubicBezTo>
                  <a:lnTo>
                    <a:pt x="221" y="943"/>
                  </a:lnTo>
                  <a:cubicBezTo>
                    <a:pt x="242" y="943"/>
                    <a:pt x="598" y="849"/>
                    <a:pt x="1228" y="849"/>
                  </a:cubicBezTo>
                  <a:cubicBezTo>
                    <a:pt x="2500" y="849"/>
                    <a:pt x="4889" y="1229"/>
                    <a:pt x="7898" y="3523"/>
                  </a:cubicBezTo>
                  <a:lnTo>
                    <a:pt x="8402" y="2831"/>
                  </a:lnTo>
                  <a:cubicBezTo>
                    <a:pt x="5228" y="424"/>
                    <a:pt x="2655" y="1"/>
                    <a:pt x="1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24"/>
          <p:cNvSpPr txBox="1">
            <a:spLocks noGrp="1"/>
          </p:cNvSpPr>
          <p:nvPr>
            <p:ph type="body" idx="1"/>
          </p:nvPr>
        </p:nvSpPr>
        <p:spPr>
          <a:xfrm>
            <a:off x="713225" y="1242925"/>
            <a:ext cx="7717500" cy="3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On 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any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absentee application, voter must provide:</a:t>
            </a:r>
          </a:p>
          <a:p>
            <a:pPr marL="0" indent="0" algn="l" rtl="0" fontAlgn="base">
              <a:buNone/>
            </a:pPr>
            <a:r>
              <a:rPr lang="en-US" sz="1200" dirty="0">
                <a:latin typeface="Barlow" panose="00000500000000000000" pitchFamily="2" charset="0"/>
              </a:rPr>
              <a:t>	1. 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an Indiana Driver’s License Number, Indiana identification number</a:t>
            </a:r>
            <a:r>
              <a:rPr lang="en-US" sz="1200" dirty="0">
                <a:latin typeface="Barlow" panose="00000500000000000000" pitchFamily="2" charset="0"/>
              </a:rPr>
              <a:t>;</a:t>
            </a:r>
          </a:p>
          <a:p>
            <a:pPr marL="0" indent="0" algn="l" rtl="0" fontAlgn="base">
              <a:buNone/>
            </a:pP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	2. Last </a:t>
            </a:r>
            <a:r>
              <a:rPr lang="en-US" sz="1200" dirty="0">
                <a:latin typeface="Barlow" panose="00000500000000000000" pitchFamily="2" charset="0"/>
              </a:rPr>
              <a:t>4 digits of social security number; or</a:t>
            </a:r>
          </a:p>
          <a:p>
            <a:pPr marL="0" indent="0" algn="l" rtl="0" fontAlgn="base">
              <a:buNone/>
            </a:pP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	3. Voter’s ​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unique ID number assigned by county in SVRS,  </a:t>
            </a:r>
          </a:p>
          <a:p>
            <a:pPr marL="0" indent="0" algn="l" rtl="0" fontAlgn="base">
              <a:buNone/>
            </a:pPr>
            <a:r>
              <a:rPr lang="en-US" sz="1200" dirty="0">
                <a:latin typeface="Barlow" panose="00000500000000000000" pitchFamily="2" charset="0"/>
              </a:rPr>
              <a:t>	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</a:t>
            </a:r>
          </a:p>
          <a:p>
            <a:pPr marL="0" indent="0" algn="l" rtl="0" fontAlgn="base">
              <a:buNone/>
            </a:pPr>
            <a:r>
              <a:rPr lang="en-US" sz="1200" dirty="0">
                <a:latin typeface="Barlow" panose="00000500000000000000" pitchFamily="2" charset="0"/>
              </a:rPr>
              <a:t>	</a:t>
            </a:r>
            <a:r>
              <a:rPr lang="en-US" sz="1200" b="1" dirty="0">
                <a:solidFill>
                  <a:schemeClr val="tx1"/>
                </a:solidFill>
                <a:latin typeface="Barlow" panose="00000500000000000000" pitchFamily="2" charset="0"/>
              </a:rPr>
              <a:t>OR 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the voter may provide a photocopy of their valid Indiana driver’s license or ID card 	number or other proof of ID that complies with Indiana photo ID law (IC 3-5-2-40.5). 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marL="0" indent="0" algn="l" rtl="0" fontAlgn="base"/>
            <a:endParaRPr lang="en-US" sz="12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If the voter submits a credential number instead of copy of ID, then credential number needs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 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to 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match </a:t>
            </a:r>
            <a:r>
              <a:rPr lang="en-US" sz="120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en-US" sz="120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voter ID number on their registration record. 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b="0" i="0" u="none" strike="noStrike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However, if voter provides a DLN/ID/SSN credential number 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not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currently 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found in the voter registration record, county will update record to include 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information, after validating the number using BMV data in SVRS.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marL="139700" indent="0" algn="l" rtl="0" fontAlgn="base"/>
            <a:endParaRPr lang="en-US" sz="12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If voter provides a copy of their photo ID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, then there is no further action to take if the ID complies 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with the state’s photo ID law.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                                             	  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(IC 3-5-2-40.5, IC 3-11-4-2, IC 3-11-4-2.2, IC 3-11-4-3, IC 3-11-4-5.1, IC 3-11-4-17)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9" name="Google Shape;649;p2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ID Requirements for Absentee Voting</a:t>
            </a:r>
            <a:endParaRPr dirty="0"/>
          </a:p>
        </p:txBody>
      </p:sp>
      <p:sp>
        <p:nvSpPr>
          <p:cNvPr id="2" name="Google Shape;2733;p47">
            <a:extLst>
              <a:ext uri="{FF2B5EF4-FFF2-40B4-BE49-F238E27FC236}">
                <a16:creationId xmlns:a16="http://schemas.microsoft.com/office/drawing/2014/main" id="{C8C5830D-DB2D-DCB1-78D1-18036FC708CB}"/>
              </a:ext>
            </a:extLst>
          </p:cNvPr>
          <p:cNvSpPr/>
          <p:nvPr/>
        </p:nvSpPr>
        <p:spPr>
          <a:xfrm>
            <a:off x="7422555" y="1470199"/>
            <a:ext cx="1143112" cy="1101551"/>
          </a:xfrm>
          <a:custGeom>
            <a:avLst/>
            <a:gdLst/>
            <a:ahLst/>
            <a:cxnLst/>
            <a:rect l="l" t="t" r="r" b="b"/>
            <a:pathLst>
              <a:path w="13551" h="13059" extrusionOk="0">
                <a:moveTo>
                  <a:pt x="6383" y="4553"/>
                </a:moveTo>
                <a:lnTo>
                  <a:pt x="6526" y="4791"/>
                </a:lnTo>
                <a:cubicBezTo>
                  <a:pt x="6573" y="4910"/>
                  <a:pt x="6668" y="5149"/>
                  <a:pt x="6811" y="5339"/>
                </a:cubicBezTo>
                <a:cubicBezTo>
                  <a:pt x="6740" y="5530"/>
                  <a:pt x="6692" y="5720"/>
                  <a:pt x="6668" y="5934"/>
                </a:cubicBezTo>
                <a:cubicBezTo>
                  <a:pt x="6526" y="5720"/>
                  <a:pt x="6359" y="5530"/>
                  <a:pt x="6216" y="5315"/>
                </a:cubicBezTo>
                <a:cubicBezTo>
                  <a:pt x="6311" y="5077"/>
                  <a:pt x="6359" y="4815"/>
                  <a:pt x="6383" y="4553"/>
                </a:cubicBezTo>
                <a:close/>
                <a:moveTo>
                  <a:pt x="8288" y="5196"/>
                </a:moveTo>
                <a:lnTo>
                  <a:pt x="8145" y="5458"/>
                </a:lnTo>
                <a:cubicBezTo>
                  <a:pt x="8073" y="5553"/>
                  <a:pt x="7931" y="5744"/>
                  <a:pt x="7835" y="5958"/>
                </a:cubicBezTo>
                <a:cubicBezTo>
                  <a:pt x="7621" y="6006"/>
                  <a:pt x="7430" y="6053"/>
                  <a:pt x="7240" y="6125"/>
                </a:cubicBezTo>
                <a:cubicBezTo>
                  <a:pt x="7335" y="5887"/>
                  <a:pt x="7430" y="5649"/>
                  <a:pt x="7526" y="5410"/>
                </a:cubicBezTo>
                <a:lnTo>
                  <a:pt x="7526" y="5434"/>
                </a:lnTo>
                <a:cubicBezTo>
                  <a:pt x="7788" y="5387"/>
                  <a:pt x="8050" y="5315"/>
                  <a:pt x="8288" y="5196"/>
                </a:cubicBezTo>
                <a:close/>
                <a:moveTo>
                  <a:pt x="5168" y="5911"/>
                </a:moveTo>
                <a:cubicBezTo>
                  <a:pt x="5287" y="5911"/>
                  <a:pt x="5549" y="5934"/>
                  <a:pt x="5763" y="5934"/>
                </a:cubicBezTo>
                <a:cubicBezTo>
                  <a:pt x="5906" y="6101"/>
                  <a:pt x="6049" y="6244"/>
                  <a:pt x="6216" y="6363"/>
                </a:cubicBezTo>
                <a:cubicBezTo>
                  <a:pt x="5978" y="6387"/>
                  <a:pt x="5716" y="6411"/>
                  <a:pt x="5454" y="6458"/>
                </a:cubicBezTo>
                <a:cubicBezTo>
                  <a:pt x="5287" y="6244"/>
                  <a:pt x="5097" y="6053"/>
                  <a:pt x="4859" y="5911"/>
                </a:cubicBezTo>
                <a:close/>
                <a:moveTo>
                  <a:pt x="8145" y="6625"/>
                </a:moveTo>
                <a:cubicBezTo>
                  <a:pt x="8288" y="6816"/>
                  <a:pt x="8478" y="7006"/>
                  <a:pt x="8693" y="7149"/>
                </a:cubicBezTo>
                <a:lnTo>
                  <a:pt x="8407" y="7149"/>
                </a:lnTo>
                <a:cubicBezTo>
                  <a:pt x="8343" y="7149"/>
                  <a:pt x="8206" y="7138"/>
                  <a:pt x="8051" y="7138"/>
                </a:cubicBezTo>
                <a:cubicBezTo>
                  <a:pt x="7973" y="7138"/>
                  <a:pt x="7891" y="7141"/>
                  <a:pt x="7812" y="7149"/>
                </a:cubicBezTo>
                <a:cubicBezTo>
                  <a:pt x="7692" y="6982"/>
                  <a:pt x="7526" y="6839"/>
                  <a:pt x="7359" y="6696"/>
                </a:cubicBezTo>
                <a:cubicBezTo>
                  <a:pt x="7621" y="6696"/>
                  <a:pt x="7883" y="6649"/>
                  <a:pt x="8145" y="6625"/>
                </a:cubicBezTo>
                <a:close/>
                <a:moveTo>
                  <a:pt x="6335" y="6935"/>
                </a:moveTo>
                <a:lnTo>
                  <a:pt x="6335" y="6935"/>
                </a:lnTo>
                <a:cubicBezTo>
                  <a:pt x="6240" y="7149"/>
                  <a:pt x="6121" y="7387"/>
                  <a:pt x="6025" y="7649"/>
                </a:cubicBezTo>
                <a:lnTo>
                  <a:pt x="6049" y="7649"/>
                </a:lnTo>
                <a:cubicBezTo>
                  <a:pt x="5787" y="7697"/>
                  <a:pt x="5525" y="7768"/>
                  <a:pt x="5287" y="7887"/>
                </a:cubicBezTo>
                <a:cubicBezTo>
                  <a:pt x="5335" y="7792"/>
                  <a:pt x="5382" y="7720"/>
                  <a:pt x="5430" y="7625"/>
                </a:cubicBezTo>
                <a:cubicBezTo>
                  <a:pt x="5478" y="7530"/>
                  <a:pt x="5644" y="7316"/>
                  <a:pt x="5740" y="7125"/>
                </a:cubicBezTo>
                <a:cubicBezTo>
                  <a:pt x="5930" y="7077"/>
                  <a:pt x="6145" y="7006"/>
                  <a:pt x="6335" y="6935"/>
                </a:cubicBezTo>
                <a:close/>
                <a:moveTo>
                  <a:pt x="6930" y="7125"/>
                </a:moveTo>
                <a:cubicBezTo>
                  <a:pt x="7073" y="7339"/>
                  <a:pt x="7216" y="7554"/>
                  <a:pt x="7383" y="7768"/>
                </a:cubicBezTo>
                <a:cubicBezTo>
                  <a:pt x="7288" y="8006"/>
                  <a:pt x="7240" y="8268"/>
                  <a:pt x="7216" y="8530"/>
                </a:cubicBezTo>
                <a:lnTo>
                  <a:pt x="7049" y="8268"/>
                </a:lnTo>
                <a:cubicBezTo>
                  <a:pt x="6978" y="8149"/>
                  <a:pt x="6883" y="7911"/>
                  <a:pt x="6764" y="7720"/>
                </a:cubicBezTo>
                <a:lnTo>
                  <a:pt x="6788" y="7720"/>
                </a:lnTo>
                <a:cubicBezTo>
                  <a:pt x="6835" y="7530"/>
                  <a:pt x="6883" y="7339"/>
                  <a:pt x="6930" y="7125"/>
                </a:cubicBezTo>
                <a:close/>
                <a:moveTo>
                  <a:pt x="8765" y="1"/>
                </a:moveTo>
                <a:cubicBezTo>
                  <a:pt x="8626" y="1"/>
                  <a:pt x="8485" y="40"/>
                  <a:pt x="8359" y="124"/>
                </a:cubicBezTo>
                <a:cubicBezTo>
                  <a:pt x="8288" y="171"/>
                  <a:pt x="8216" y="219"/>
                  <a:pt x="8169" y="267"/>
                </a:cubicBezTo>
                <a:cubicBezTo>
                  <a:pt x="8097" y="290"/>
                  <a:pt x="8026" y="338"/>
                  <a:pt x="7978" y="386"/>
                </a:cubicBezTo>
                <a:cubicBezTo>
                  <a:pt x="7740" y="624"/>
                  <a:pt x="7692" y="1005"/>
                  <a:pt x="7835" y="1291"/>
                </a:cubicBezTo>
                <a:cubicBezTo>
                  <a:pt x="7907" y="1457"/>
                  <a:pt x="8026" y="1576"/>
                  <a:pt x="8193" y="1648"/>
                </a:cubicBezTo>
                <a:cubicBezTo>
                  <a:pt x="8026" y="1981"/>
                  <a:pt x="7883" y="2315"/>
                  <a:pt x="7764" y="2672"/>
                </a:cubicBezTo>
                <a:lnTo>
                  <a:pt x="7597" y="2243"/>
                </a:lnTo>
                <a:cubicBezTo>
                  <a:pt x="7526" y="2100"/>
                  <a:pt x="7430" y="1981"/>
                  <a:pt x="7383" y="1838"/>
                </a:cubicBezTo>
                <a:cubicBezTo>
                  <a:pt x="7356" y="1802"/>
                  <a:pt x="7318" y="1786"/>
                  <a:pt x="7282" y="1786"/>
                </a:cubicBezTo>
                <a:cubicBezTo>
                  <a:pt x="7223" y="1786"/>
                  <a:pt x="7169" y="1827"/>
                  <a:pt x="7169" y="1886"/>
                </a:cubicBezTo>
                <a:cubicBezTo>
                  <a:pt x="7145" y="2029"/>
                  <a:pt x="7121" y="2196"/>
                  <a:pt x="7145" y="2338"/>
                </a:cubicBezTo>
                <a:cubicBezTo>
                  <a:pt x="7192" y="2553"/>
                  <a:pt x="7240" y="2767"/>
                  <a:pt x="7335" y="2958"/>
                </a:cubicBezTo>
                <a:cubicBezTo>
                  <a:pt x="7383" y="3100"/>
                  <a:pt x="7430" y="3243"/>
                  <a:pt x="7502" y="3362"/>
                </a:cubicBezTo>
                <a:cubicBezTo>
                  <a:pt x="7407" y="3696"/>
                  <a:pt x="7288" y="4029"/>
                  <a:pt x="7169" y="4363"/>
                </a:cubicBezTo>
                <a:cubicBezTo>
                  <a:pt x="7121" y="4434"/>
                  <a:pt x="7097" y="4506"/>
                  <a:pt x="7073" y="4601"/>
                </a:cubicBezTo>
                <a:cubicBezTo>
                  <a:pt x="6764" y="4196"/>
                  <a:pt x="6406" y="3791"/>
                  <a:pt x="6025" y="3458"/>
                </a:cubicBezTo>
                <a:cubicBezTo>
                  <a:pt x="6014" y="3447"/>
                  <a:pt x="6002" y="3442"/>
                  <a:pt x="5990" y="3442"/>
                </a:cubicBezTo>
                <a:cubicBezTo>
                  <a:pt x="5948" y="3442"/>
                  <a:pt x="5906" y="3493"/>
                  <a:pt x="5906" y="3529"/>
                </a:cubicBezTo>
                <a:cubicBezTo>
                  <a:pt x="5930" y="3648"/>
                  <a:pt x="5978" y="3767"/>
                  <a:pt x="6025" y="3886"/>
                </a:cubicBezTo>
                <a:cubicBezTo>
                  <a:pt x="5883" y="4196"/>
                  <a:pt x="5811" y="4529"/>
                  <a:pt x="5835" y="4863"/>
                </a:cubicBezTo>
                <a:cubicBezTo>
                  <a:pt x="5573" y="4577"/>
                  <a:pt x="5311" y="4244"/>
                  <a:pt x="5025" y="3958"/>
                </a:cubicBezTo>
                <a:cubicBezTo>
                  <a:pt x="5240" y="3696"/>
                  <a:pt x="5168" y="3434"/>
                  <a:pt x="5120" y="3124"/>
                </a:cubicBezTo>
                <a:cubicBezTo>
                  <a:pt x="5097" y="2839"/>
                  <a:pt x="5025" y="2553"/>
                  <a:pt x="4882" y="2315"/>
                </a:cubicBezTo>
                <a:cubicBezTo>
                  <a:pt x="4847" y="2279"/>
                  <a:pt x="4799" y="2261"/>
                  <a:pt x="4751" y="2261"/>
                </a:cubicBezTo>
                <a:cubicBezTo>
                  <a:pt x="4704" y="2261"/>
                  <a:pt x="4656" y="2279"/>
                  <a:pt x="4620" y="2315"/>
                </a:cubicBezTo>
                <a:cubicBezTo>
                  <a:pt x="4430" y="2505"/>
                  <a:pt x="4382" y="2791"/>
                  <a:pt x="4430" y="3029"/>
                </a:cubicBezTo>
                <a:cubicBezTo>
                  <a:pt x="4430" y="3148"/>
                  <a:pt x="4430" y="3291"/>
                  <a:pt x="4477" y="3434"/>
                </a:cubicBezTo>
                <a:cubicBezTo>
                  <a:pt x="4168" y="3124"/>
                  <a:pt x="3882" y="2862"/>
                  <a:pt x="3573" y="2600"/>
                </a:cubicBezTo>
                <a:cubicBezTo>
                  <a:pt x="3644" y="2505"/>
                  <a:pt x="3692" y="2362"/>
                  <a:pt x="3715" y="2219"/>
                </a:cubicBezTo>
                <a:cubicBezTo>
                  <a:pt x="3715" y="2124"/>
                  <a:pt x="3692" y="2029"/>
                  <a:pt x="3668" y="1957"/>
                </a:cubicBezTo>
                <a:cubicBezTo>
                  <a:pt x="3620" y="1576"/>
                  <a:pt x="3358" y="1267"/>
                  <a:pt x="3001" y="1172"/>
                </a:cubicBezTo>
                <a:cubicBezTo>
                  <a:pt x="2939" y="1157"/>
                  <a:pt x="2876" y="1150"/>
                  <a:pt x="2815" y="1150"/>
                </a:cubicBezTo>
                <a:cubicBezTo>
                  <a:pt x="2384" y="1150"/>
                  <a:pt x="2004" y="1499"/>
                  <a:pt x="2025" y="1957"/>
                </a:cubicBezTo>
                <a:cubicBezTo>
                  <a:pt x="2025" y="2029"/>
                  <a:pt x="2025" y="2100"/>
                  <a:pt x="2048" y="2172"/>
                </a:cubicBezTo>
                <a:cubicBezTo>
                  <a:pt x="2048" y="2243"/>
                  <a:pt x="2048" y="2338"/>
                  <a:pt x="2048" y="2410"/>
                </a:cubicBezTo>
                <a:cubicBezTo>
                  <a:pt x="2144" y="2743"/>
                  <a:pt x="2429" y="2981"/>
                  <a:pt x="2787" y="3005"/>
                </a:cubicBezTo>
                <a:cubicBezTo>
                  <a:pt x="2815" y="3009"/>
                  <a:pt x="2844" y="3011"/>
                  <a:pt x="2872" y="3011"/>
                </a:cubicBezTo>
                <a:cubicBezTo>
                  <a:pt x="3010" y="3011"/>
                  <a:pt x="3145" y="2965"/>
                  <a:pt x="3263" y="2886"/>
                </a:cubicBezTo>
                <a:cubicBezTo>
                  <a:pt x="3477" y="3172"/>
                  <a:pt x="3692" y="3482"/>
                  <a:pt x="3930" y="3743"/>
                </a:cubicBezTo>
                <a:lnTo>
                  <a:pt x="3477" y="3696"/>
                </a:lnTo>
                <a:cubicBezTo>
                  <a:pt x="3422" y="3688"/>
                  <a:pt x="3369" y="3685"/>
                  <a:pt x="3318" y="3685"/>
                </a:cubicBezTo>
                <a:cubicBezTo>
                  <a:pt x="3215" y="3685"/>
                  <a:pt x="3120" y="3696"/>
                  <a:pt x="3025" y="3696"/>
                </a:cubicBezTo>
                <a:cubicBezTo>
                  <a:pt x="2906" y="3696"/>
                  <a:pt x="2858" y="3839"/>
                  <a:pt x="2953" y="3886"/>
                </a:cubicBezTo>
                <a:cubicBezTo>
                  <a:pt x="3072" y="3982"/>
                  <a:pt x="3192" y="4077"/>
                  <a:pt x="3334" y="4124"/>
                </a:cubicBezTo>
                <a:cubicBezTo>
                  <a:pt x="3525" y="4196"/>
                  <a:pt x="3739" y="4244"/>
                  <a:pt x="3954" y="4291"/>
                </a:cubicBezTo>
                <a:cubicBezTo>
                  <a:pt x="4096" y="4315"/>
                  <a:pt x="4239" y="4315"/>
                  <a:pt x="4406" y="4315"/>
                </a:cubicBezTo>
                <a:cubicBezTo>
                  <a:pt x="4620" y="4601"/>
                  <a:pt x="4859" y="4863"/>
                  <a:pt x="5073" y="5125"/>
                </a:cubicBezTo>
                <a:lnTo>
                  <a:pt x="5240" y="5339"/>
                </a:lnTo>
                <a:cubicBezTo>
                  <a:pt x="4739" y="5387"/>
                  <a:pt x="4239" y="5506"/>
                  <a:pt x="3739" y="5649"/>
                </a:cubicBezTo>
                <a:cubicBezTo>
                  <a:pt x="3692" y="5696"/>
                  <a:pt x="3692" y="5768"/>
                  <a:pt x="3739" y="5792"/>
                </a:cubicBezTo>
                <a:cubicBezTo>
                  <a:pt x="3858" y="5839"/>
                  <a:pt x="3977" y="5863"/>
                  <a:pt x="4096" y="5887"/>
                </a:cubicBezTo>
                <a:cubicBezTo>
                  <a:pt x="4287" y="6149"/>
                  <a:pt x="4549" y="6387"/>
                  <a:pt x="4859" y="6530"/>
                </a:cubicBezTo>
                <a:cubicBezTo>
                  <a:pt x="4454" y="6601"/>
                  <a:pt x="4049" y="6696"/>
                  <a:pt x="3668" y="6792"/>
                </a:cubicBezTo>
                <a:cubicBezTo>
                  <a:pt x="3549" y="6458"/>
                  <a:pt x="3287" y="6387"/>
                  <a:pt x="3001" y="6292"/>
                </a:cubicBezTo>
                <a:cubicBezTo>
                  <a:pt x="2739" y="6149"/>
                  <a:pt x="2453" y="6077"/>
                  <a:pt x="2191" y="6077"/>
                </a:cubicBezTo>
                <a:cubicBezTo>
                  <a:pt x="2072" y="6101"/>
                  <a:pt x="2001" y="6196"/>
                  <a:pt x="2025" y="6315"/>
                </a:cubicBezTo>
                <a:cubicBezTo>
                  <a:pt x="2072" y="6577"/>
                  <a:pt x="2334" y="6720"/>
                  <a:pt x="2572" y="6816"/>
                </a:cubicBezTo>
                <a:cubicBezTo>
                  <a:pt x="2691" y="6863"/>
                  <a:pt x="2810" y="6935"/>
                  <a:pt x="2930" y="6982"/>
                </a:cubicBezTo>
                <a:cubicBezTo>
                  <a:pt x="2525" y="7101"/>
                  <a:pt x="2144" y="7220"/>
                  <a:pt x="1763" y="7363"/>
                </a:cubicBezTo>
                <a:cubicBezTo>
                  <a:pt x="1715" y="7244"/>
                  <a:pt x="1620" y="7149"/>
                  <a:pt x="1501" y="7077"/>
                </a:cubicBezTo>
                <a:cubicBezTo>
                  <a:pt x="1429" y="7030"/>
                  <a:pt x="1334" y="6982"/>
                  <a:pt x="1239" y="6982"/>
                </a:cubicBezTo>
                <a:cubicBezTo>
                  <a:pt x="1114" y="6929"/>
                  <a:pt x="982" y="6902"/>
                  <a:pt x="852" y="6902"/>
                </a:cubicBezTo>
                <a:cubicBezTo>
                  <a:pt x="636" y="6902"/>
                  <a:pt x="426" y="6976"/>
                  <a:pt x="262" y="7125"/>
                </a:cubicBezTo>
                <a:cubicBezTo>
                  <a:pt x="72" y="7316"/>
                  <a:pt x="0" y="7578"/>
                  <a:pt x="48" y="7840"/>
                </a:cubicBezTo>
                <a:cubicBezTo>
                  <a:pt x="96" y="8054"/>
                  <a:pt x="239" y="8244"/>
                  <a:pt x="453" y="8363"/>
                </a:cubicBezTo>
                <a:cubicBezTo>
                  <a:pt x="524" y="8387"/>
                  <a:pt x="596" y="8411"/>
                  <a:pt x="667" y="8435"/>
                </a:cubicBezTo>
                <a:cubicBezTo>
                  <a:pt x="715" y="8483"/>
                  <a:pt x="786" y="8530"/>
                  <a:pt x="858" y="8554"/>
                </a:cubicBezTo>
                <a:cubicBezTo>
                  <a:pt x="921" y="8568"/>
                  <a:pt x="985" y="8574"/>
                  <a:pt x="1049" y="8574"/>
                </a:cubicBezTo>
                <a:cubicBezTo>
                  <a:pt x="1321" y="8574"/>
                  <a:pt x="1584" y="8452"/>
                  <a:pt x="1739" y="8221"/>
                </a:cubicBezTo>
                <a:cubicBezTo>
                  <a:pt x="1834" y="8078"/>
                  <a:pt x="1882" y="7911"/>
                  <a:pt x="1858" y="7744"/>
                </a:cubicBezTo>
                <a:cubicBezTo>
                  <a:pt x="2239" y="7697"/>
                  <a:pt x="2596" y="7649"/>
                  <a:pt x="2953" y="7601"/>
                </a:cubicBezTo>
                <a:lnTo>
                  <a:pt x="2953" y="7601"/>
                </a:lnTo>
                <a:lnTo>
                  <a:pt x="2668" y="7959"/>
                </a:lnTo>
                <a:cubicBezTo>
                  <a:pt x="2572" y="8078"/>
                  <a:pt x="2525" y="8221"/>
                  <a:pt x="2429" y="8340"/>
                </a:cubicBezTo>
                <a:cubicBezTo>
                  <a:pt x="2371" y="8437"/>
                  <a:pt x="2456" y="8519"/>
                  <a:pt x="2542" y="8519"/>
                </a:cubicBezTo>
                <a:cubicBezTo>
                  <a:pt x="2560" y="8519"/>
                  <a:pt x="2579" y="8515"/>
                  <a:pt x="2596" y="8506"/>
                </a:cubicBezTo>
                <a:cubicBezTo>
                  <a:pt x="2715" y="8459"/>
                  <a:pt x="2858" y="8387"/>
                  <a:pt x="2977" y="8292"/>
                </a:cubicBezTo>
                <a:cubicBezTo>
                  <a:pt x="3144" y="8149"/>
                  <a:pt x="3287" y="7982"/>
                  <a:pt x="3430" y="7816"/>
                </a:cubicBezTo>
                <a:cubicBezTo>
                  <a:pt x="3525" y="7720"/>
                  <a:pt x="3596" y="7601"/>
                  <a:pt x="3668" y="7459"/>
                </a:cubicBezTo>
                <a:lnTo>
                  <a:pt x="4716" y="7268"/>
                </a:lnTo>
                <a:lnTo>
                  <a:pt x="4978" y="7220"/>
                </a:lnTo>
                <a:lnTo>
                  <a:pt x="4978" y="7220"/>
                </a:lnTo>
                <a:cubicBezTo>
                  <a:pt x="4763" y="7697"/>
                  <a:pt x="4620" y="8197"/>
                  <a:pt x="4501" y="8721"/>
                </a:cubicBezTo>
                <a:cubicBezTo>
                  <a:pt x="4501" y="8767"/>
                  <a:pt x="4541" y="8793"/>
                  <a:pt x="4582" y="8793"/>
                </a:cubicBezTo>
                <a:cubicBezTo>
                  <a:pt x="4604" y="8793"/>
                  <a:pt x="4627" y="8785"/>
                  <a:pt x="4644" y="8768"/>
                </a:cubicBezTo>
                <a:cubicBezTo>
                  <a:pt x="4739" y="8697"/>
                  <a:pt x="4811" y="8602"/>
                  <a:pt x="4882" y="8506"/>
                </a:cubicBezTo>
                <a:cubicBezTo>
                  <a:pt x="5216" y="8483"/>
                  <a:pt x="5549" y="8363"/>
                  <a:pt x="5835" y="8173"/>
                </a:cubicBezTo>
                <a:lnTo>
                  <a:pt x="5835" y="8173"/>
                </a:lnTo>
                <a:cubicBezTo>
                  <a:pt x="5692" y="8554"/>
                  <a:pt x="5549" y="8959"/>
                  <a:pt x="5454" y="9340"/>
                </a:cubicBezTo>
                <a:cubicBezTo>
                  <a:pt x="5419" y="9335"/>
                  <a:pt x="5385" y="9332"/>
                  <a:pt x="5352" y="9332"/>
                </a:cubicBezTo>
                <a:cubicBezTo>
                  <a:pt x="5075" y="9332"/>
                  <a:pt x="4881" y="9503"/>
                  <a:pt x="4668" y="9673"/>
                </a:cubicBezTo>
                <a:cubicBezTo>
                  <a:pt x="4430" y="9888"/>
                  <a:pt x="4192" y="10007"/>
                  <a:pt x="4073" y="10269"/>
                </a:cubicBezTo>
                <a:cubicBezTo>
                  <a:pt x="4049" y="10364"/>
                  <a:pt x="4096" y="10483"/>
                  <a:pt x="4192" y="10507"/>
                </a:cubicBezTo>
                <a:cubicBezTo>
                  <a:pt x="4252" y="10523"/>
                  <a:pt x="4313" y="10531"/>
                  <a:pt x="4374" y="10531"/>
                </a:cubicBezTo>
                <a:cubicBezTo>
                  <a:pt x="4580" y="10531"/>
                  <a:pt x="4783" y="10445"/>
                  <a:pt x="4930" y="10316"/>
                </a:cubicBezTo>
                <a:cubicBezTo>
                  <a:pt x="5025" y="10245"/>
                  <a:pt x="5144" y="10173"/>
                  <a:pt x="5240" y="10078"/>
                </a:cubicBezTo>
                <a:lnTo>
                  <a:pt x="5240" y="10078"/>
                </a:lnTo>
                <a:cubicBezTo>
                  <a:pt x="5144" y="10483"/>
                  <a:pt x="5049" y="10888"/>
                  <a:pt x="4978" y="11269"/>
                </a:cubicBezTo>
                <a:cubicBezTo>
                  <a:pt x="4956" y="11266"/>
                  <a:pt x="4934" y="11265"/>
                  <a:pt x="4912" y="11265"/>
                </a:cubicBezTo>
                <a:cubicBezTo>
                  <a:pt x="4716" y="11265"/>
                  <a:pt x="4511" y="11359"/>
                  <a:pt x="4382" y="11531"/>
                </a:cubicBezTo>
                <a:cubicBezTo>
                  <a:pt x="4096" y="11769"/>
                  <a:pt x="3954" y="12126"/>
                  <a:pt x="4049" y="12483"/>
                </a:cubicBezTo>
                <a:cubicBezTo>
                  <a:pt x="4150" y="12836"/>
                  <a:pt x="4464" y="13059"/>
                  <a:pt x="4799" y="13059"/>
                </a:cubicBezTo>
                <a:cubicBezTo>
                  <a:pt x="4939" y="13059"/>
                  <a:pt x="5083" y="13020"/>
                  <a:pt x="5216" y="12936"/>
                </a:cubicBezTo>
                <a:cubicBezTo>
                  <a:pt x="5287" y="12888"/>
                  <a:pt x="5335" y="12841"/>
                  <a:pt x="5382" y="12793"/>
                </a:cubicBezTo>
                <a:cubicBezTo>
                  <a:pt x="5454" y="12769"/>
                  <a:pt x="5525" y="12721"/>
                  <a:pt x="5573" y="12674"/>
                </a:cubicBezTo>
                <a:cubicBezTo>
                  <a:pt x="5811" y="12436"/>
                  <a:pt x="5883" y="12055"/>
                  <a:pt x="5716" y="11769"/>
                </a:cubicBezTo>
                <a:cubicBezTo>
                  <a:pt x="5668" y="11602"/>
                  <a:pt x="5525" y="11483"/>
                  <a:pt x="5382" y="11412"/>
                </a:cubicBezTo>
                <a:cubicBezTo>
                  <a:pt x="5525" y="11078"/>
                  <a:pt x="5692" y="10745"/>
                  <a:pt x="5787" y="10388"/>
                </a:cubicBezTo>
                <a:cubicBezTo>
                  <a:pt x="5859" y="10531"/>
                  <a:pt x="5906" y="10673"/>
                  <a:pt x="5978" y="10816"/>
                </a:cubicBezTo>
                <a:cubicBezTo>
                  <a:pt x="6025" y="10959"/>
                  <a:pt x="6121" y="11078"/>
                  <a:pt x="6192" y="11221"/>
                </a:cubicBezTo>
                <a:cubicBezTo>
                  <a:pt x="6210" y="11258"/>
                  <a:pt x="6246" y="11273"/>
                  <a:pt x="6283" y="11273"/>
                </a:cubicBezTo>
                <a:cubicBezTo>
                  <a:pt x="6343" y="11273"/>
                  <a:pt x="6406" y="11232"/>
                  <a:pt x="6406" y="11174"/>
                </a:cubicBezTo>
                <a:cubicBezTo>
                  <a:pt x="6430" y="11007"/>
                  <a:pt x="6430" y="10864"/>
                  <a:pt x="6406" y="10721"/>
                </a:cubicBezTo>
                <a:cubicBezTo>
                  <a:pt x="6383" y="10507"/>
                  <a:pt x="6311" y="10292"/>
                  <a:pt x="6240" y="10102"/>
                </a:cubicBezTo>
                <a:cubicBezTo>
                  <a:pt x="6192" y="9959"/>
                  <a:pt x="6121" y="9816"/>
                  <a:pt x="6049" y="9697"/>
                </a:cubicBezTo>
                <a:cubicBezTo>
                  <a:pt x="6168" y="9364"/>
                  <a:pt x="6287" y="9030"/>
                  <a:pt x="6406" y="8697"/>
                </a:cubicBezTo>
                <a:cubicBezTo>
                  <a:pt x="6430" y="8625"/>
                  <a:pt x="6454" y="8530"/>
                  <a:pt x="6502" y="8459"/>
                </a:cubicBezTo>
                <a:cubicBezTo>
                  <a:pt x="6811" y="8864"/>
                  <a:pt x="7145" y="9268"/>
                  <a:pt x="7550" y="9602"/>
                </a:cubicBezTo>
                <a:cubicBezTo>
                  <a:pt x="7561" y="9613"/>
                  <a:pt x="7573" y="9618"/>
                  <a:pt x="7585" y="9618"/>
                </a:cubicBezTo>
                <a:cubicBezTo>
                  <a:pt x="7625" y="9618"/>
                  <a:pt x="7663" y="9567"/>
                  <a:pt x="7645" y="9530"/>
                </a:cubicBezTo>
                <a:cubicBezTo>
                  <a:pt x="7621" y="9387"/>
                  <a:pt x="7597" y="9268"/>
                  <a:pt x="7550" y="9173"/>
                </a:cubicBezTo>
                <a:cubicBezTo>
                  <a:pt x="7692" y="8864"/>
                  <a:pt x="7740" y="8530"/>
                  <a:pt x="7740" y="8197"/>
                </a:cubicBezTo>
                <a:cubicBezTo>
                  <a:pt x="7978" y="8483"/>
                  <a:pt x="8264" y="8816"/>
                  <a:pt x="8550" y="9102"/>
                </a:cubicBezTo>
                <a:cubicBezTo>
                  <a:pt x="8335" y="9364"/>
                  <a:pt x="8407" y="9626"/>
                  <a:pt x="8455" y="9935"/>
                </a:cubicBezTo>
                <a:cubicBezTo>
                  <a:pt x="8478" y="10221"/>
                  <a:pt x="8550" y="10507"/>
                  <a:pt x="8669" y="10745"/>
                </a:cubicBezTo>
                <a:cubicBezTo>
                  <a:pt x="8705" y="10781"/>
                  <a:pt x="8758" y="10798"/>
                  <a:pt x="8812" y="10798"/>
                </a:cubicBezTo>
                <a:cubicBezTo>
                  <a:pt x="8865" y="10798"/>
                  <a:pt x="8919" y="10781"/>
                  <a:pt x="8955" y="10745"/>
                </a:cubicBezTo>
                <a:cubicBezTo>
                  <a:pt x="9121" y="10554"/>
                  <a:pt x="9193" y="10269"/>
                  <a:pt x="9121" y="10007"/>
                </a:cubicBezTo>
                <a:cubicBezTo>
                  <a:pt x="9121" y="9888"/>
                  <a:pt x="9121" y="9769"/>
                  <a:pt x="9098" y="9626"/>
                </a:cubicBezTo>
                <a:lnTo>
                  <a:pt x="9098" y="9626"/>
                </a:lnTo>
                <a:cubicBezTo>
                  <a:pt x="9407" y="9935"/>
                  <a:pt x="9693" y="10197"/>
                  <a:pt x="10002" y="10435"/>
                </a:cubicBezTo>
                <a:cubicBezTo>
                  <a:pt x="9907" y="10554"/>
                  <a:pt x="9860" y="10697"/>
                  <a:pt x="9860" y="10840"/>
                </a:cubicBezTo>
                <a:cubicBezTo>
                  <a:pt x="9860" y="10912"/>
                  <a:pt x="9860" y="11007"/>
                  <a:pt x="9907" y="11102"/>
                </a:cubicBezTo>
                <a:cubicBezTo>
                  <a:pt x="9955" y="11459"/>
                  <a:pt x="10217" y="11769"/>
                  <a:pt x="10574" y="11864"/>
                </a:cubicBezTo>
                <a:cubicBezTo>
                  <a:pt x="10636" y="11883"/>
                  <a:pt x="10700" y="11892"/>
                  <a:pt x="10764" y="11892"/>
                </a:cubicBezTo>
                <a:cubicBezTo>
                  <a:pt x="10946" y="11892"/>
                  <a:pt x="11130" y="11821"/>
                  <a:pt x="11288" y="11697"/>
                </a:cubicBezTo>
                <a:cubicBezTo>
                  <a:pt x="11455" y="11531"/>
                  <a:pt x="11550" y="11316"/>
                  <a:pt x="11550" y="11078"/>
                </a:cubicBezTo>
                <a:cubicBezTo>
                  <a:pt x="11550" y="11007"/>
                  <a:pt x="11527" y="10935"/>
                  <a:pt x="11503" y="10864"/>
                </a:cubicBezTo>
                <a:cubicBezTo>
                  <a:pt x="11527" y="10793"/>
                  <a:pt x="11527" y="10697"/>
                  <a:pt x="11503" y="10626"/>
                </a:cubicBezTo>
                <a:cubicBezTo>
                  <a:pt x="11431" y="10292"/>
                  <a:pt x="11122" y="10054"/>
                  <a:pt x="10788" y="10030"/>
                </a:cubicBezTo>
                <a:cubicBezTo>
                  <a:pt x="10760" y="10026"/>
                  <a:pt x="10731" y="10024"/>
                  <a:pt x="10703" y="10024"/>
                </a:cubicBezTo>
                <a:cubicBezTo>
                  <a:pt x="10565" y="10024"/>
                  <a:pt x="10430" y="10071"/>
                  <a:pt x="10312" y="10150"/>
                </a:cubicBezTo>
                <a:cubicBezTo>
                  <a:pt x="10098" y="9864"/>
                  <a:pt x="9860" y="9578"/>
                  <a:pt x="9645" y="9292"/>
                </a:cubicBezTo>
                <a:lnTo>
                  <a:pt x="9645" y="9292"/>
                </a:lnTo>
                <a:lnTo>
                  <a:pt x="10098" y="9364"/>
                </a:lnTo>
                <a:lnTo>
                  <a:pt x="10550" y="9364"/>
                </a:lnTo>
                <a:cubicBezTo>
                  <a:pt x="10645" y="9340"/>
                  <a:pt x="10693" y="9221"/>
                  <a:pt x="10598" y="9149"/>
                </a:cubicBezTo>
                <a:cubicBezTo>
                  <a:pt x="10503" y="9054"/>
                  <a:pt x="10360" y="8959"/>
                  <a:pt x="10241" y="8911"/>
                </a:cubicBezTo>
                <a:cubicBezTo>
                  <a:pt x="10026" y="8840"/>
                  <a:pt x="9812" y="8792"/>
                  <a:pt x="9598" y="8744"/>
                </a:cubicBezTo>
                <a:cubicBezTo>
                  <a:pt x="9455" y="8721"/>
                  <a:pt x="9312" y="8721"/>
                  <a:pt x="9169" y="8721"/>
                </a:cubicBezTo>
                <a:lnTo>
                  <a:pt x="8478" y="7911"/>
                </a:lnTo>
                <a:cubicBezTo>
                  <a:pt x="8431" y="7840"/>
                  <a:pt x="8383" y="7768"/>
                  <a:pt x="8312" y="7697"/>
                </a:cubicBezTo>
                <a:cubicBezTo>
                  <a:pt x="8836" y="7649"/>
                  <a:pt x="9336" y="7530"/>
                  <a:pt x="9836" y="7387"/>
                </a:cubicBezTo>
                <a:cubicBezTo>
                  <a:pt x="9883" y="7363"/>
                  <a:pt x="9860" y="7268"/>
                  <a:pt x="9812" y="7244"/>
                </a:cubicBezTo>
                <a:cubicBezTo>
                  <a:pt x="9693" y="7197"/>
                  <a:pt x="9574" y="7173"/>
                  <a:pt x="9455" y="7149"/>
                </a:cubicBezTo>
                <a:cubicBezTo>
                  <a:pt x="9264" y="6887"/>
                  <a:pt x="9002" y="6649"/>
                  <a:pt x="8693" y="6506"/>
                </a:cubicBezTo>
                <a:cubicBezTo>
                  <a:pt x="9098" y="6434"/>
                  <a:pt x="9502" y="6363"/>
                  <a:pt x="9883" y="6244"/>
                </a:cubicBezTo>
                <a:cubicBezTo>
                  <a:pt x="10002" y="6577"/>
                  <a:pt x="10264" y="6649"/>
                  <a:pt x="10550" y="6744"/>
                </a:cubicBezTo>
                <a:cubicBezTo>
                  <a:pt x="10812" y="6887"/>
                  <a:pt x="11098" y="6958"/>
                  <a:pt x="11384" y="6958"/>
                </a:cubicBezTo>
                <a:cubicBezTo>
                  <a:pt x="11479" y="6935"/>
                  <a:pt x="11550" y="6839"/>
                  <a:pt x="11527" y="6744"/>
                </a:cubicBezTo>
                <a:cubicBezTo>
                  <a:pt x="11479" y="6458"/>
                  <a:pt x="11217" y="6315"/>
                  <a:pt x="10979" y="6220"/>
                </a:cubicBezTo>
                <a:cubicBezTo>
                  <a:pt x="10860" y="6173"/>
                  <a:pt x="10741" y="6101"/>
                  <a:pt x="10622" y="6053"/>
                </a:cubicBezTo>
                <a:cubicBezTo>
                  <a:pt x="11026" y="5934"/>
                  <a:pt x="11408" y="5815"/>
                  <a:pt x="11789" y="5672"/>
                </a:cubicBezTo>
                <a:cubicBezTo>
                  <a:pt x="11836" y="5815"/>
                  <a:pt x="11931" y="5934"/>
                  <a:pt x="12051" y="6030"/>
                </a:cubicBezTo>
                <a:cubicBezTo>
                  <a:pt x="12122" y="6077"/>
                  <a:pt x="12217" y="6101"/>
                  <a:pt x="12312" y="6125"/>
                </a:cubicBezTo>
                <a:cubicBezTo>
                  <a:pt x="12419" y="6163"/>
                  <a:pt x="12530" y="6181"/>
                  <a:pt x="12641" y="6181"/>
                </a:cubicBezTo>
                <a:cubicBezTo>
                  <a:pt x="12879" y="6181"/>
                  <a:pt x="13118" y="6097"/>
                  <a:pt x="13313" y="5934"/>
                </a:cubicBezTo>
                <a:cubicBezTo>
                  <a:pt x="13479" y="5744"/>
                  <a:pt x="13551" y="5482"/>
                  <a:pt x="13503" y="5220"/>
                </a:cubicBezTo>
                <a:cubicBezTo>
                  <a:pt x="13456" y="4982"/>
                  <a:pt x="13313" y="4791"/>
                  <a:pt x="13122" y="4672"/>
                </a:cubicBezTo>
                <a:cubicBezTo>
                  <a:pt x="13051" y="4648"/>
                  <a:pt x="12979" y="4625"/>
                  <a:pt x="12908" y="4601"/>
                </a:cubicBezTo>
                <a:cubicBezTo>
                  <a:pt x="12836" y="4553"/>
                  <a:pt x="12765" y="4529"/>
                  <a:pt x="12693" y="4506"/>
                </a:cubicBezTo>
                <a:cubicBezTo>
                  <a:pt x="12624" y="4486"/>
                  <a:pt x="12554" y="4476"/>
                  <a:pt x="12486" y="4476"/>
                </a:cubicBezTo>
                <a:cubicBezTo>
                  <a:pt x="12227" y="4476"/>
                  <a:pt x="11987" y="4613"/>
                  <a:pt x="11836" y="4839"/>
                </a:cubicBezTo>
                <a:cubicBezTo>
                  <a:pt x="11741" y="4958"/>
                  <a:pt x="11693" y="5149"/>
                  <a:pt x="11693" y="5315"/>
                </a:cubicBezTo>
                <a:cubicBezTo>
                  <a:pt x="11336" y="5339"/>
                  <a:pt x="10979" y="5387"/>
                  <a:pt x="10622" y="5458"/>
                </a:cubicBezTo>
                <a:cubicBezTo>
                  <a:pt x="10717" y="5339"/>
                  <a:pt x="10812" y="5220"/>
                  <a:pt x="10884" y="5101"/>
                </a:cubicBezTo>
                <a:cubicBezTo>
                  <a:pt x="10979" y="4982"/>
                  <a:pt x="11050" y="4839"/>
                  <a:pt x="11122" y="4696"/>
                </a:cubicBezTo>
                <a:cubicBezTo>
                  <a:pt x="11197" y="4602"/>
                  <a:pt x="11124" y="4538"/>
                  <a:pt x="11044" y="4538"/>
                </a:cubicBezTo>
                <a:cubicBezTo>
                  <a:pt x="11022" y="4538"/>
                  <a:pt x="10999" y="4543"/>
                  <a:pt x="10979" y="4553"/>
                </a:cubicBezTo>
                <a:cubicBezTo>
                  <a:pt x="10836" y="4601"/>
                  <a:pt x="10717" y="4672"/>
                  <a:pt x="10598" y="4767"/>
                </a:cubicBezTo>
                <a:cubicBezTo>
                  <a:pt x="10431" y="4887"/>
                  <a:pt x="10264" y="5053"/>
                  <a:pt x="10145" y="5220"/>
                </a:cubicBezTo>
                <a:cubicBezTo>
                  <a:pt x="10050" y="5339"/>
                  <a:pt x="9955" y="5458"/>
                  <a:pt x="9883" y="5577"/>
                </a:cubicBezTo>
                <a:lnTo>
                  <a:pt x="8859" y="5768"/>
                </a:lnTo>
                <a:cubicBezTo>
                  <a:pt x="8764" y="5792"/>
                  <a:pt x="8669" y="5792"/>
                  <a:pt x="8597" y="5815"/>
                </a:cubicBezTo>
                <a:cubicBezTo>
                  <a:pt x="8788" y="5339"/>
                  <a:pt x="8955" y="4839"/>
                  <a:pt x="9050" y="4339"/>
                </a:cubicBezTo>
                <a:cubicBezTo>
                  <a:pt x="9050" y="4293"/>
                  <a:pt x="9020" y="4266"/>
                  <a:pt x="8986" y="4266"/>
                </a:cubicBezTo>
                <a:cubicBezTo>
                  <a:pt x="8968" y="4266"/>
                  <a:pt x="8948" y="4274"/>
                  <a:pt x="8931" y="4291"/>
                </a:cubicBezTo>
                <a:cubicBezTo>
                  <a:pt x="8836" y="4363"/>
                  <a:pt x="8740" y="4458"/>
                  <a:pt x="8669" y="4553"/>
                </a:cubicBezTo>
                <a:cubicBezTo>
                  <a:pt x="8335" y="4601"/>
                  <a:pt x="8026" y="4696"/>
                  <a:pt x="7740" y="4887"/>
                </a:cubicBezTo>
                <a:cubicBezTo>
                  <a:pt x="7883" y="4506"/>
                  <a:pt x="8002" y="4124"/>
                  <a:pt x="8121" y="3720"/>
                </a:cubicBezTo>
                <a:cubicBezTo>
                  <a:pt x="8166" y="3729"/>
                  <a:pt x="8209" y="3734"/>
                  <a:pt x="8250" y="3734"/>
                </a:cubicBezTo>
                <a:cubicBezTo>
                  <a:pt x="8512" y="3734"/>
                  <a:pt x="8698" y="3551"/>
                  <a:pt x="8883" y="3386"/>
                </a:cubicBezTo>
                <a:cubicBezTo>
                  <a:pt x="9121" y="3220"/>
                  <a:pt x="9336" y="3029"/>
                  <a:pt x="9479" y="2791"/>
                </a:cubicBezTo>
                <a:cubicBezTo>
                  <a:pt x="9526" y="2696"/>
                  <a:pt x="9455" y="2577"/>
                  <a:pt x="9359" y="2553"/>
                </a:cubicBezTo>
                <a:cubicBezTo>
                  <a:pt x="9299" y="2536"/>
                  <a:pt x="9239" y="2529"/>
                  <a:pt x="9180" y="2529"/>
                </a:cubicBezTo>
                <a:cubicBezTo>
                  <a:pt x="8981" y="2529"/>
                  <a:pt x="8792" y="2615"/>
                  <a:pt x="8645" y="2743"/>
                </a:cubicBezTo>
                <a:cubicBezTo>
                  <a:pt x="8550" y="2815"/>
                  <a:pt x="8431" y="2886"/>
                  <a:pt x="8312" y="2981"/>
                </a:cubicBezTo>
                <a:cubicBezTo>
                  <a:pt x="8431" y="2577"/>
                  <a:pt x="8502" y="2172"/>
                  <a:pt x="8574" y="1791"/>
                </a:cubicBezTo>
                <a:cubicBezTo>
                  <a:pt x="8716" y="1791"/>
                  <a:pt x="8859" y="1767"/>
                  <a:pt x="8978" y="1695"/>
                </a:cubicBezTo>
                <a:cubicBezTo>
                  <a:pt x="9050" y="1672"/>
                  <a:pt x="9121" y="1600"/>
                  <a:pt x="9193" y="1529"/>
                </a:cubicBezTo>
                <a:cubicBezTo>
                  <a:pt x="9479" y="1291"/>
                  <a:pt x="9598" y="933"/>
                  <a:pt x="9526" y="576"/>
                </a:cubicBezTo>
                <a:cubicBezTo>
                  <a:pt x="9425" y="223"/>
                  <a:pt x="9099" y="1"/>
                  <a:pt x="87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2735;p47">
            <a:extLst>
              <a:ext uri="{FF2B5EF4-FFF2-40B4-BE49-F238E27FC236}">
                <a16:creationId xmlns:a16="http://schemas.microsoft.com/office/drawing/2014/main" id="{D46796C9-6373-C8A0-4D02-D83361B12AA0}"/>
              </a:ext>
            </a:extLst>
          </p:cNvPr>
          <p:cNvSpPr/>
          <p:nvPr/>
        </p:nvSpPr>
        <p:spPr>
          <a:xfrm>
            <a:off x="320377" y="530761"/>
            <a:ext cx="636017" cy="564960"/>
          </a:xfrm>
          <a:custGeom>
            <a:avLst/>
            <a:gdLst/>
            <a:ahLst/>
            <a:cxnLst/>
            <a:rect l="l" t="t" r="r" b="b"/>
            <a:pathLst>
              <a:path w="12742" h="11319" extrusionOk="0">
                <a:moveTo>
                  <a:pt x="6359" y="5061"/>
                </a:moveTo>
                <a:cubicBezTo>
                  <a:pt x="6454" y="5180"/>
                  <a:pt x="6550" y="5252"/>
                  <a:pt x="6692" y="5299"/>
                </a:cubicBezTo>
                <a:cubicBezTo>
                  <a:pt x="6692" y="5323"/>
                  <a:pt x="6716" y="5323"/>
                  <a:pt x="6740" y="5323"/>
                </a:cubicBezTo>
                <a:lnTo>
                  <a:pt x="6883" y="5323"/>
                </a:lnTo>
                <a:lnTo>
                  <a:pt x="6907" y="5347"/>
                </a:lnTo>
                <a:cubicBezTo>
                  <a:pt x="6859" y="5466"/>
                  <a:pt x="6835" y="5609"/>
                  <a:pt x="6859" y="5752"/>
                </a:cubicBezTo>
                <a:cubicBezTo>
                  <a:pt x="6835" y="5752"/>
                  <a:pt x="6835" y="5776"/>
                  <a:pt x="6859" y="5800"/>
                </a:cubicBezTo>
                <a:cubicBezTo>
                  <a:pt x="6859" y="5847"/>
                  <a:pt x="6883" y="5871"/>
                  <a:pt x="6907" y="5919"/>
                </a:cubicBezTo>
                <a:cubicBezTo>
                  <a:pt x="6907" y="5919"/>
                  <a:pt x="6907" y="5942"/>
                  <a:pt x="6907" y="5942"/>
                </a:cubicBezTo>
                <a:cubicBezTo>
                  <a:pt x="6788" y="5966"/>
                  <a:pt x="6645" y="6014"/>
                  <a:pt x="6550" y="6109"/>
                </a:cubicBezTo>
                <a:cubicBezTo>
                  <a:pt x="6526" y="6109"/>
                  <a:pt x="6526" y="6133"/>
                  <a:pt x="6502" y="6133"/>
                </a:cubicBezTo>
                <a:cubicBezTo>
                  <a:pt x="6478" y="6181"/>
                  <a:pt x="6454" y="6204"/>
                  <a:pt x="6430" y="6252"/>
                </a:cubicBezTo>
                <a:lnTo>
                  <a:pt x="6407" y="6276"/>
                </a:lnTo>
                <a:cubicBezTo>
                  <a:pt x="6335" y="6157"/>
                  <a:pt x="6216" y="6085"/>
                  <a:pt x="6097" y="6038"/>
                </a:cubicBezTo>
                <a:lnTo>
                  <a:pt x="6049" y="6038"/>
                </a:lnTo>
                <a:cubicBezTo>
                  <a:pt x="6026" y="6026"/>
                  <a:pt x="6002" y="6020"/>
                  <a:pt x="5978" y="6020"/>
                </a:cubicBezTo>
                <a:cubicBezTo>
                  <a:pt x="5954" y="6020"/>
                  <a:pt x="5930" y="6026"/>
                  <a:pt x="5907" y="6038"/>
                </a:cubicBezTo>
                <a:cubicBezTo>
                  <a:pt x="5907" y="6014"/>
                  <a:pt x="5883" y="6014"/>
                  <a:pt x="5883" y="6014"/>
                </a:cubicBezTo>
                <a:cubicBezTo>
                  <a:pt x="5930" y="5871"/>
                  <a:pt x="5954" y="5728"/>
                  <a:pt x="5930" y="5609"/>
                </a:cubicBezTo>
                <a:cubicBezTo>
                  <a:pt x="5930" y="5585"/>
                  <a:pt x="5930" y="5561"/>
                  <a:pt x="5930" y="5538"/>
                </a:cubicBezTo>
                <a:cubicBezTo>
                  <a:pt x="5907" y="5490"/>
                  <a:pt x="5883" y="5466"/>
                  <a:pt x="5859" y="5419"/>
                </a:cubicBezTo>
                <a:lnTo>
                  <a:pt x="5859" y="5395"/>
                </a:lnTo>
                <a:cubicBezTo>
                  <a:pt x="6002" y="5371"/>
                  <a:pt x="6121" y="5323"/>
                  <a:pt x="6216" y="5228"/>
                </a:cubicBezTo>
                <a:cubicBezTo>
                  <a:pt x="6240" y="5228"/>
                  <a:pt x="6264" y="5204"/>
                  <a:pt x="6264" y="5204"/>
                </a:cubicBezTo>
                <a:cubicBezTo>
                  <a:pt x="6288" y="5157"/>
                  <a:pt x="6311" y="5133"/>
                  <a:pt x="6335" y="5085"/>
                </a:cubicBezTo>
                <a:lnTo>
                  <a:pt x="6359" y="5061"/>
                </a:lnTo>
                <a:close/>
                <a:moveTo>
                  <a:pt x="9202" y="1"/>
                </a:moveTo>
                <a:cubicBezTo>
                  <a:pt x="9175" y="1"/>
                  <a:pt x="9145" y="13"/>
                  <a:pt x="9122" y="36"/>
                </a:cubicBezTo>
                <a:cubicBezTo>
                  <a:pt x="8836" y="36"/>
                  <a:pt x="8550" y="132"/>
                  <a:pt x="8312" y="298"/>
                </a:cubicBezTo>
                <a:cubicBezTo>
                  <a:pt x="8002" y="441"/>
                  <a:pt x="7716" y="632"/>
                  <a:pt x="7431" y="822"/>
                </a:cubicBezTo>
                <a:cubicBezTo>
                  <a:pt x="7359" y="870"/>
                  <a:pt x="7383" y="989"/>
                  <a:pt x="7478" y="989"/>
                </a:cubicBezTo>
                <a:cubicBezTo>
                  <a:pt x="7764" y="989"/>
                  <a:pt x="8026" y="894"/>
                  <a:pt x="8240" y="727"/>
                </a:cubicBezTo>
                <a:cubicBezTo>
                  <a:pt x="8407" y="632"/>
                  <a:pt x="8598" y="560"/>
                  <a:pt x="8788" y="489"/>
                </a:cubicBezTo>
                <a:lnTo>
                  <a:pt x="8788" y="489"/>
                </a:lnTo>
                <a:cubicBezTo>
                  <a:pt x="8502" y="989"/>
                  <a:pt x="8264" y="1489"/>
                  <a:pt x="8026" y="1989"/>
                </a:cubicBezTo>
                <a:cubicBezTo>
                  <a:pt x="7883" y="2013"/>
                  <a:pt x="7716" y="2037"/>
                  <a:pt x="7574" y="2061"/>
                </a:cubicBezTo>
                <a:cubicBezTo>
                  <a:pt x="7312" y="2085"/>
                  <a:pt x="7050" y="2227"/>
                  <a:pt x="6907" y="2466"/>
                </a:cubicBezTo>
                <a:cubicBezTo>
                  <a:pt x="6866" y="2527"/>
                  <a:pt x="6914" y="2589"/>
                  <a:pt x="6974" y="2589"/>
                </a:cubicBezTo>
                <a:cubicBezTo>
                  <a:pt x="6983" y="2589"/>
                  <a:pt x="6992" y="2588"/>
                  <a:pt x="7002" y="2585"/>
                </a:cubicBezTo>
                <a:cubicBezTo>
                  <a:pt x="7240" y="2537"/>
                  <a:pt x="7478" y="2489"/>
                  <a:pt x="7716" y="2442"/>
                </a:cubicBezTo>
                <a:lnTo>
                  <a:pt x="7788" y="2442"/>
                </a:lnTo>
                <a:cubicBezTo>
                  <a:pt x="7716" y="2632"/>
                  <a:pt x="7621" y="2799"/>
                  <a:pt x="7526" y="2966"/>
                </a:cubicBezTo>
                <a:cubicBezTo>
                  <a:pt x="7383" y="3228"/>
                  <a:pt x="7145" y="3561"/>
                  <a:pt x="6931" y="3894"/>
                </a:cubicBezTo>
                <a:cubicBezTo>
                  <a:pt x="6907" y="3799"/>
                  <a:pt x="6907" y="3704"/>
                  <a:pt x="6883" y="3609"/>
                </a:cubicBezTo>
                <a:cubicBezTo>
                  <a:pt x="6883" y="3204"/>
                  <a:pt x="6788" y="2894"/>
                  <a:pt x="6478" y="2894"/>
                </a:cubicBezTo>
                <a:cubicBezTo>
                  <a:pt x="6454" y="2894"/>
                  <a:pt x="6407" y="2918"/>
                  <a:pt x="6359" y="2918"/>
                </a:cubicBezTo>
                <a:cubicBezTo>
                  <a:pt x="6298" y="2872"/>
                  <a:pt x="6225" y="2851"/>
                  <a:pt x="6150" y="2851"/>
                </a:cubicBezTo>
                <a:cubicBezTo>
                  <a:pt x="5992" y="2851"/>
                  <a:pt x="5828" y="2947"/>
                  <a:pt x="5764" y="3109"/>
                </a:cubicBezTo>
                <a:cubicBezTo>
                  <a:pt x="5692" y="3418"/>
                  <a:pt x="5716" y="3728"/>
                  <a:pt x="5835" y="4013"/>
                </a:cubicBezTo>
                <a:cubicBezTo>
                  <a:pt x="5835" y="4061"/>
                  <a:pt x="5835" y="4109"/>
                  <a:pt x="5835" y="4156"/>
                </a:cubicBezTo>
                <a:cubicBezTo>
                  <a:pt x="5549" y="3656"/>
                  <a:pt x="5216" y="3180"/>
                  <a:pt x="4906" y="2680"/>
                </a:cubicBezTo>
                <a:cubicBezTo>
                  <a:pt x="4859" y="2608"/>
                  <a:pt x="4811" y="2537"/>
                  <a:pt x="4763" y="2466"/>
                </a:cubicBezTo>
                <a:lnTo>
                  <a:pt x="4763" y="2466"/>
                </a:lnTo>
                <a:lnTo>
                  <a:pt x="4883" y="2513"/>
                </a:lnTo>
                <a:cubicBezTo>
                  <a:pt x="5061" y="2612"/>
                  <a:pt x="5256" y="2662"/>
                  <a:pt x="5440" y="2662"/>
                </a:cubicBezTo>
                <a:cubicBezTo>
                  <a:pt x="5477" y="2662"/>
                  <a:pt x="5514" y="2660"/>
                  <a:pt x="5549" y="2656"/>
                </a:cubicBezTo>
                <a:cubicBezTo>
                  <a:pt x="5716" y="2608"/>
                  <a:pt x="5764" y="2418"/>
                  <a:pt x="5645" y="2299"/>
                </a:cubicBezTo>
                <a:cubicBezTo>
                  <a:pt x="5454" y="2156"/>
                  <a:pt x="5216" y="2085"/>
                  <a:pt x="5002" y="2037"/>
                </a:cubicBezTo>
                <a:cubicBezTo>
                  <a:pt x="4918" y="2013"/>
                  <a:pt x="4829" y="2001"/>
                  <a:pt x="4740" y="2001"/>
                </a:cubicBezTo>
                <a:cubicBezTo>
                  <a:pt x="4650" y="2001"/>
                  <a:pt x="4561" y="2013"/>
                  <a:pt x="4478" y="2037"/>
                </a:cubicBezTo>
                <a:cubicBezTo>
                  <a:pt x="4216" y="1608"/>
                  <a:pt x="3906" y="1203"/>
                  <a:pt x="3549" y="822"/>
                </a:cubicBezTo>
                <a:lnTo>
                  <a:pt x="3549" y="822"/>
                </a:lnTo>
                <a:cubicBezTo>
                  <a:pt x="3644" y="870"/>
                  <a:pt x="3763" y="894"/>
                  <a:pt x="3859" y="941"/>
                </a:cubicBezTo>
                <a:cubicBezTo>
                  <a:pt x="4197" y="1032"/>
                  <a:pt x="4579" y="1229"/>
                  <a:pt x="4922" y="1229"/>
                </a:cubicBezTo>
                <a:cubicBezTo>
                  <a:pt x="4941" y="1229"/>
                  <a:pt x="4959" y="1228"/>
                  <a:pt x="4978" y="1227"/>
                </a:cubicBezTo>
                <a:cubicBezTo>
                  <a:pt x="5073" y="1227"/>
                  <a:pt x="5121" y="1156"/>
                  <a:pt x="5097" y="1060"/>
                </a:cubicBezTo>
                <a:cubicBezTo>
                  <a:pt x="4930" y="679"/>
                  <a:pt x="4430" y="632"/>
                  <a:pt x="4073" y="537"/>
                </a:cubicBezTo>
                <a:cubicBezTo>
                  <a:pt x="3798" y="445"/>
                  <a:pt x="3494" y="268"/>
                  <a:pt x="3195" y="268"/>
                </a:cubicBezTo>
                <a:cubicBezTo>
                  <a:pt x="3106" y="268"/>
                  <a:pt x="3017" y="284"/>
                  <a:pt x="2930" y="322"/>
                </a:cubicBezTo>
                <a:cubicBezTo>
                  <a:pt x="2882" y="346"/>
                  <a:pt x="2858" y="394"/>
                  <a:pt x="2858" y="441"/>
                </a:cubicBezTo>
                <a:cubicBezTo>
                  <a:pt x="2739" y="703"/>
                  <a:pt x="2668" y="989"/>
                  <a:pt x="2668" y="1275"/>
                </a:cubicBezTo>
                <a:cubicBezTo>
                  <a:pt x="2668" y="1608"/>
                  <a:pt x="2668" y="1965"/>
                  <a:pt x="2692" y="2299"/>
                </a:cubicBezTo>
                <a:cubicBezTo>
                  <a:pt x="2692" y="2357"/>
                  <a:pt x="2744" y="2388"/>
                  <a:pt x="2796" y="2388"/>
                </a:cubicBezTo>
                <a:cubicBezTo>
                  <a:pt x="2830" y="2388"/>
                  <a:pt x="2863" y="2375"/>
                  <a:pt x="2882" y="2346"/>
                </a:cubicBezTo>
                <a:cubicBezTo>
                  <a:pt x="3001" y="2108"/>
                  <a:pt x="3049" y="1823"/>
                  <a:pt x="3049" y="1561"/>
                </a:cubicBezTo>
                <a:cubicBezTo>
                  <a:pt x="3049" y="1370"/>
                  <a:pt x="3073" y="1156"/>
                  <a:pt x="3120" y="965"/>
                </a:cubicBezTo>
                <a:cubicBezTo>
                  <a:pt x="3382" y="1465"/>
                  <a:pt x="3668" y="1918"/>
                  <a:pt x="4001" y="2370"/>
                </a:cubicBezTo>
                <a:cubicBezTo>
                  <a:pt x="3930" y="2513"/>
                  <a:pt x="3882" y="2656"/>
                  <a:pt x="3835" y="2799"/>
                </a:cubicBezTo>
                <a:cubicBezTo>
                  <a:pt x="3716" y="3037"/>
                  <a:pt x="3716" y="3347"/>
                  <a:pt x="3835" y="3585"/>
                </a:cubicBezTo>
                <a:cubicBezTo>
                  <a:pt x="3855" y="3615"/>
                  <a:pt x="3887" y="3628"/>
                  <a:pt x="3918" y="3628"/>
                </a:cubicBezTo>
                <a:cubicBezTo>
                  <a:pt x="3961" y="3628"/>
                  <a:pt x="4001" y="3603"/>
                  <a:pt x="4001" y="3561"/>
                </a:cubicBezTo>
                <a:cubicBezTo>
                  <a:pt x="4073" y="3323"/>
                  <a:pt x="4144" y="3109"/>
                  <a:pt x="4240" y="2870"/>
                </a:cubicBezTo>
                <a:cubicBezTo>
                  <a:pt x="4240" y="2847"/>
                  <a:pt x="4263" y="2823"/>
                  <a:pt x="4287" y="2799"/>
                </a:cubicBezTo>
                <a:cubicBezTo>
                  <a:pt x="4382" y="2966"/>
                  <a:pt x="4502" y="3132"/>
                  <a:pt x="4573" y="3299"/>
                </a:cubicBezTo>
                <a:cubicBezTo>
                  <a:pt x="4716" y="3561"/>
                  <a:pt x="4883" y="3918"/>
                  <a:pt x="5097" y="4275"/>
                </a:cubicBezTo>
                <a:cubicBezTo>
                  <a:pt x="5002" y="4228"/>
                  <a:pt x="4906" y="4204"/>
                  <a:pt x="4811" y="4180"/>
                </a:cubicBezTo>
                <a:cubicBezTo>
                  <a:pt x="4630" y="4063"/>
                  <a:pt x="4455" y="3982"/>
                  <a:pt x="4311" y="3982"/>
                </a:cubicBezTo>
                <a:cubicBezTo>
                  <a:pt x="4190" y="3982"/>
                  <a:pt x="4090" y="4039"/>
                  <a:pt x="4025" y="4180"/>
                </a:cubicBezTo>
                <a:cubicBezTo>
                  <a:pt x="4001" y="4204"/>
                  <a:pt x="3978" y="4252"/>
                  <a:pt x="3978" y="4275"/>
                </a:cubicBezTo>
                <a:cubicBezTo>
                  <a:pt x="3739" y="4394"/>
                  <a:pt x="3668" y="4704"/>
                  <a:pt x="3835" y="4895"/>
                </a:cubicBezTo>
                <a:cubicBezTo>
                  <a:pt x="4049" y="5133"/>
                  <a:pt x="4359" y="5276"/>
                  <a:pt x="4668" y="5299"/>
                </a:cubicBezTo>
                <a:lnTo>
                  <a:pt x="4787" y="5371"/>
                </a:lnTo>
                <a:cubicBezTo>
                  <a:pt x="4216" y="5371"/>
                  <a:pt x="3644" y="5419"/>
                  <a:pt x="3049" y="5442"/>
                </a:cubicBezTo>
                <a:lnTo>
                  <a:pt x="2787" y="5442"/>
                </a:lnTo>
                <a:lnTo>
                  <a:pt x="2882" y="5347"/>
                </a:lnTo>
                <a:cubicBezTo>
                  <a:pt x="3073" y="5204"/>
                  <a:pt x="3287" y="5085"/>
                  <a:pt x="3358" y="4847"/>
                </a:cubicBezTo>
                <a:cubicBezTo>
                  <a:pt x="3379" y="4705"/>
                  <a:pt x="3279" y="4598"/>
                  <a:pt x="3146" y="4598"/>
                </a:cubicBezTo>
                <a:cubicBezTo>
                  <a:pt x="3122" y="4598"/>
                  <a:pt x="3098" y="4602"/>
                  <a:pt x="3073" y="4609"/>
                </a:cubicBezTo>
                <a:cubicBezTo>
                  <a:pt x="2882" y="4704"/>
                  <a:pt x="2692" y="4847"/>
                  <a:pt x="2549" y="5037"/>
                </a:cubicBezTo>
                <a:cubicBezTo>
                  <a:pt x="2406" y="5157"/>
                  <a:pt x="2311" y="5299"/>
                  <a:pt x="2287" y="5466"/>
                </a:cubicBezTo>
                <a:cubicBezTo>
                  <a:pt x="1763" y="5490"/>
                  <a:pt x="1263" y="5561"/>
                  <a:pt x="763" y="5657"/>
                </a:cubicBezTo>
                <a:cubicBezTo>
                  <a:pt x="834" y="5585"/>
                  <a:pt x="929" y="5514"/>
                  <a:pt x="1001" y="5442"/>
                </a:cubicBezTo>
                <a:cubicBezTo>
                  <a:pt x="1263" y="5204"/>
                  <a:pt x="1668" y="4942"/>
                  <a:pt x="1834" y="4633"/>
                </a:cubicBezTo>
                <a:cubicBezTo>
                  <a:pt x="1882" y="4561"/>
                  <a:pt x="1834" y="4466"/>
                  <a:pt x="1739" y="4442"/>
                </a:cubicBezTo>
                <a:cubicBezTo>
                  <a:pt x="1717" y="4440"/>
                  <a:pt x="1695" y="4438"/>
                  <a:pt x="1674" y="4438"/>
                </a:cubicBezTo>
                <a:cubicBezTo>
                  <a:pt x="1301" y="4438"/>
                  <a:pt x="1010" y="4815"/>
                  <a:pt x="763" y="5085"/>
                </a:cubicBezTo>
                <a:cubicBezTo>
                  <a:pt x="501" y="5347"/>
                  <a:pt x="72" y="5538"/>
                  <a:pt x="24" y="5942"/>
                </a:cubicBezTo>
                <a:cubicBezTo>
                  <a:pt x="1" y="6014"/>
                  <a:pt x="48" y="6062"/>
                  <a:pt x="96" y="6085"/>
                </a:cubicBezTo>
                <a:cubicBezTo>
                  <a:pt x="263" y="6323"/>
                  <a:pt x="477" y="6514"/>
                  <a:pt x="715" y="6657"/>
                </a:cubicBezTo>
                <a:cubicBezTo>
                  <a:pt x="1025" y="6824"/>
                  <a:pt x="1310" y="6990"/>
                  <a:pt x="1620" y="7157"/>
                </a:cubicBezTo>
                <a:cubicBezTo>
                  <a:pt x="1633" y="7166"/>
                  <a:pt x="1647" y="7170"/>
                  <a:pt x="1661" y="7170"/>
                </a:cubicBezTo>
                <a:cubicBezTo>
                  <a:pt x="1722" y="7170"/>
                  <a:pt x="1778" y="7092"/>
                  <a:pt x="1739" y="7014"/>
                </a:cubicBezTo>
                <a:cubicBezTo>
                  <a:pt x="1596" y="6776"/>
                  <a:pt x="1382" y="6609"/>
                  <a:pt x="1144" y="6490"/>
                </a:cubicBezTo>
                <a:cubicBezTo>
                  <a:pt x="977" y="6371"/>
                  <a:pt x="810" y="6252"/>
                  <a:pt x="667" y="6133"/>
                </a:cubicBezTo>
                <a:cubicBezTo>
                  <a:pt x="1215" y="6133"/>
                  <a:pt x="1787" y="6109"/>
                  <a:pt x="2334" y="6062"/>
                </a:cubicBezTo>
                <a:cubicBezTo>
                  <a:pt x="2430" y="6181"/>
                  <a:pt x="2525" y="6300"/>
                  <a:pt x="2644" y="6395"/>
                </a:cubicBezTo>
                <a:cubicBezTo>
                  <a:pt x="2787" y="6633"/>
                  <a:pt x="3049" y="6776"/>
                  <a:pt x="3311" y="6776"/>
                </a:cubicBezTo>
                <a:cubicBezTo>
                  <a:pt x="3406" y="6776"/>
                  <a:pt x="3430" y="6681"/>
                  <a:pt x="3382" y="6633"/>
                </a:cubicBezTo>
                <a:cubicBezTo>
                  <a:pt x="3216" y="6443"/>
                  <a:pt x="3049" y="6276"/>
                  <a:pt x="2906" y="6085"/>
                </a:cubicBezTo>
                <a:lnTo>
                  <a:pt x="2858" y="6014"/>
                </a:lnTo>
                <a:cubicBezTo>
                  <a:pt x="3049" y="6014"/>
                  <a:pt x="3239" y="5990"/>
                  <a:pt x="3430" y="5990"/>
                </a:cubicBezTo>
                <a:cubicBezTo>
                  <a:pt x="3739" y="5990"/>
                  <a:pt x="4144" y="6038"/>
                  <a:pt x="4549" y="6038"/>
                </a:cubicBezTo>
                <a:cubicBezTo>
                  <a:pt x="4454" y="6109"/>
                  <a:pt x="4382" y="6157"/>
                  <a:pt x="4335" y="6228"/>
                </a:cubicBezTo>
                <a:cubicBezTo>
                  <a:pt x="3978" y="6419"/>
                  <a:pt x="3763" y="6657"/>
                  <a:pt x="3906" y="6919"/>
                </a:cubicBezTo>
                <a:cubicBezTo>
                  <a:pt x="3930" y="6943"/>
                  <a:pt x="3954" y="6990"/>
                  <a:pt x="3978" y="7014"/>
                </a:cubicBezTo>
                <a:cubicBezTo>
                  <a:pt x="3978" y="7240"/>
                  <a:pt x="4128" y="7445"/>
                  <a:pt x="4407" y="7445"/>
                </a:cubicBezTo>
                <a:cubicBezTo>
                  <a:pt x="4423" y="7445"/>
                  <a:pt x="4438" y="7444"/>
                  <a:pt x="4454" y="7443"/>
                </a:cubicBezTo>
                <a:cubicBezTo>
                  <a:pt x="4763" y="7347"/>
                  <a:pt x="5025" y="7181"/>
                  <a:pt x="5216" y="6919"/>
                </a:cubicBezTo>
                <a:cubicBezTo>
                  <a:pt x="5240" y="6895"/>
                  <a:pt x="5287" y="6871"/>
                  <a:pt x="5335" y="6847"/>
                </a:cubicBezTo>
                <a:lnTo>
                  <a:pt x="5335" y="6847"/>
                </a:lnTo>
                <a:cubicBezTo>
                  <a:pt x="5025" y="7347"/>
                  <a:pt x="4787" y="7871"/>
                  <a:pt x="4525" y="8395"/>
                </a:cubicBezTo>
                <a:lnTo>
                  <a:pt x="4406" y="8610"/>
                </a:lnTo>
                <a:cubicBezTo>
                  <a:pt x="4406" y="8586"/>
                  <a:pt x="4406" y="8538"/>
                  <a:pt x="4382" y="8491"/>
                </a:cubicBezTo>
                <a:cubicBezTo>
                  <a:pt x="4382" y="8252"/>
                  <a:pt x="4311" y="8038"/>
                  <a:pt x="4168" y="7848"/>
                </a:cubicBezTo>
                <a:cubicBezTo>
                  <a:pt x="4126" y="7806"/>
                  <a:pt x="4076" y="7787"/>
                  <a:pt x="4027" y="7787"/>
                </a:cubicBezTo>
                <a:cubicBezTo>
                  <a:pt x="3936" y="7787"/>
                  <a:pt x="3850" y="7850"/>
                  <a:pt x="3835" y="7943"/>
                </a:cubicBezTo>
                <a:cubicBezTo>
                  <a:pt x="3811" y="8181"/>
                  <a:pt x="3835" y="8419"/>
                  <a:pt x="3930" y="8633"/>
                </a:cubicBezTo>
                <a:cubicBezTo>
                  <a:pt x="3954" y="8800"/>
                  <a:pt x="4049" y="8967"/>
                  <a:pt x="4192" y="9086"/>
                </a:cubicBezTo>
                <a:cubicBezTo>
                  <a:pt x="3930" y="9538"/>
                  <a:pt x="3739" y="10015"/>
                  <a:pt x="3597" y="10491"/>
                </a:cubicBezTo>
                <a:cubicBezTo>
                  <a:pt x="3573" y="10396"/>
                  <a:pt x="3549" y="10277"/>
                  <a:pt x="3549" y="10181"/>
                </a:cubicBezTo>
                <a:cubicBezTo>
                  <a:pt x="3454" y="9824"/>
                  <a:pt x="3430" y="9372"/>
                  <a:pt x="3239" y="9062"/>
                </a:cubicBezTo>
                <a:cubicBezTo>
                  <a:pt x="3212" y="9021"/>
                  <a:pt x="3168" y="8995"/>
                  <a:pt x="3127" y="8995"/>
                </a:cubicBezTo>
                <a:cubicBezTo>
                  <a:pt x="3097" y="8995"/>
                  <a:pt x="3069" y="9008"/>
                  <a:pt x="3049" y="9038"/>
                </a:cubicBezTo>
                <a:cubicBezTo>
                  <a:pt x="2787" y="9372"/>
                  <a:pt x="3001" y="9848"/>
                  <a:pt x="3096" y="10205"/>
                </a:cubicBezTo>
                <a:cubicBezTo>
                  <a:pt x="3192" y="10562"/>
                  <a:pt x="3168" y="11039"/>
                  <a:pt x="3477" y="11301"/>
                </a:cubicBezTo>
                <a:cubicBezTo>
                  <a:pt x="3501" y="11313"/>
                  <a:pt x="3525" y="11319"/>
                  <a:pt x="3549" y="11319"/>
                </a:cubicBezTo>
                <a:cubicBezTo>
                  <a:pt x="3573" y="11319"/>
                  <a:pt x="3597" y="11313"/>
                  <a:pt x="3620" y="11301"/>
                </a:cubicBezTo>
                <a:cubicBezTo>
                  <a:pt x="3930" y="11277"/>
                  <a:pt x="4192" y="11205"/>
                  <a:pt x="4454" y="11039"/>
                </a:cubicBezTo>
                <a:cubicBezTo>
                  <a:pt x="4740" y="10872"/>
                  <a:pt x="5049" y="10705"/>
                  <a:pt x="5311" y="10515"/>
                </a:cubicBezTo>
                <a:cubicBezTo>
                  <a:pt x="5383" y="10467"/>
                  <a:pt x="5359" y="10348"/>
                  <a:pt x="5264" y="10348"/>
                </a:cubicBezTo>
                <a:cubicBezTo>
                  <a:pt x="5002" y="10348"/>
                  <a:pt x="4740" y="10443"/>
                  <a:pt x="4502" y="10586"/>
                </a:cubicBezTo>
                <a:cubicBezTo>
                  <a:pt x="4335" y="10681"/>
                  <a:pt x="4144" y="10753"/>
                  <a:pt x="3954" y="10824"/>
                </a:cubicBezTo>
                <a:cubicBezTo>
                  <a:pt x="4240" y="10348"/>
                  <a:pt x="4502" y="9848"/>
                  <a:pt x="4716" y="9348"/>
                </a:cubicBezTo>
                <a:cubicBezTo>
                  <a:pt x="4883" y="9324"/>
                  <a:pt x="5025" y="9300"/>
                  <a:pt x="5168" y="9253"/>
                </a:cubicBezTo>
                <a:cubicBezTo>
                  <a:pt x="5454" y="9253"/>
                  <a:pt x="5692" y="9110"/>
                  <a:pt x="5835" y="8872"/>
                </a:cubicBezTo>
                <a:cubicBezTo>
                  <a:pt x="5878" y="8808"/>
                  <a:pt x="5825" y="8725"/>
                  <a:pt x="5763" y="8725"/>
                </a:cubicBezTo>
                <a:cubicBezTo>
                  <a:pt x="5755" y="8725"/>
                  <a:pt x="5748" y="8726"/>
                  <a:pt x="5740" y="8729"/>
                </a:cubicBezTo>
                <a:cubicBezTo>
                  <a:pt x="5502" y="8776"/>
                  <a:pt x="5264" y="8848"/>
                  <a:pt x="5049" y="8872"/>
                </a:cubicBezTo>
                <a:lnTo>
                  <a:pt x="4954" y="8872"/>
                </a:lnTo>
                <a:cubicBezTo>
                  <a:pt x="5025" y="8705"/>
                  <a:pt x="5121" y="8538"/>
                  <a:pt x="5216" y="8371"/>
                </a:cubicBezTo>
                <a:cubicBezTo>
                  <a:pt x="5383" y="8110"/>
                  <a:pt x="5597" y="7776"/>
                  <a:pt x="5811" y="7443"/>
                </a:cubicBezTo>
                <a:cubicBezTo>
                  <a:pt x="5835" y="7538"/>
                  <a:pt x="5835" y="7633"/>
                  <a:pt x="5883" y="7729"/>
                </a:cubicBezTo>
                <a:cubicBezTo>
                  <a:pt x="5860" y="8097"/>
                  <a:pt x="5948" y="8420"/>
                  <a:pt x="6233" y="8420"/>
                </a:cubicBezTo>
                <a:cubicBezTo>
                  <a:pt x="6243" y="8420"/>
                  <a:pt x="6253" y="8420"/>
                  <a:pt x="6264" y="8419"/>
                </a:cubicBezTo>
                <a:lnTo>
                  <a:pt x="6383" y="8419"/>
                </a:lnTo>
                <a:cubicBezTo>
                  <a:pt x="6450" y="8464"/>
                  <a:pt x="6525" y="8485"/>
                  <a:pt x="6598" y="8485"/>
                </a:cubicBezTo>
                <a:cubicBezTo>
                  <a:pt x="6758" y="8485"/>
                  <a:pt x="6913" y="8384"/>
                  <a:pt x="6978" y="8205"/>
                </a:cubicBezTo>
                <a:cubicBezTo>
                  <a:pt x="7050" y="7919"/>
                  <a:pt x="7026" y="7609"/>
                  <a:pt x="6907" y="7324"/>
                </a:cubicBezTo>
                <a:lnTo>
                  <a:pt x="6907" y="7181"/>
                </a:lnTo>
                <a:cubicBezTo>
                  <a:pt x="7193" y="7681"/>
                  <a:pt x="7526" y="8157"/>
                  <a:pt x="7836" y="8633"/>
                </a:cubicBezTo>
                <a:cubicBezTo>
                  <a:pt x="7883" y="8705"/>
                  <a:pt x="7931" y="8776"/>
                  <a:pt x="7978" y="8848"/>
                </a:cubicBezTo>
                <a:lnTo>
                  <a:pt x="7859" y="8824"/>
                </a:lnTo>
                <a:cubicBezTo>
                  <a:pt x="7681" y="8725"/>
                  <a:pt x="7502" y="8675"/>
                  <a:pt x="7310" y="8675"/>
                </a:cubicBezTo>
                <a:cubicBezTo>
                  <a:pt x="7271" y="8675"/>
                  <a:pt x="7232" y="8677"/>
                  <a:pt x="7193" y="8681"/>
                </a:cubicBezTo>
                <a:cubicBezTo>
                  <a:pt x="7026" y="8729"/>
                  <a:pt x="7002" y="8919"/>
                  <a:pt x="7097" y="9038"/>
                </a:cubicBezTo>
                <a:cubicBezTo>
                  <a:pt x="7288" y="9157"/>
                  <a:pt x="7526" y="9253"/>
                  <a:pt x="7764" y="9276"/>
                </a:cubicBezTo>
                <a:cubicBezTo>
                  <a:pt x="7836" y="9312"/>
                  <a:pt x="7919" y="9330"/>
                  <a:pt x="8005" y="9330"/>
                </a:cubicBezTo>
                <a:cubicBezTo>
                  <a:pt x="8092" y="9330"/>
                  <a:pt x="8181" y="9312"/>
                  <a:pt x="8264" y="9276"/>
                </a:cubicBezTo>
                <a:cubicBezTo>
                  <a:pt x="8526" y="9729"/>
                  <a:pt x="8860" y="10134"/>
                  <a:pt x="9193" y="10515"/>
                </a:cubicBezTo>
                <a:cubicBezTo>
                  <a:pt x="9098" y="10467"/>
                  <a:pt x="8979" y="10443"/>
                  <a:pt x="8883" y="10396"/>
                </a:cubicBezTo>
                <a:cubicBezTo>
                  <a:pt x="8545" y="10305"/>
                  <a:pt x="8163" y="10108"/>
                  <a:pt x="7820" y="10108"/>
                </a:cubicBezTo>
                <a:cubicBezTo>
                  <a:pt x="7801" y="10108"/>
                  <a:pt x="7783" y="10109"/>
                  <a:pt x="7764" y="10110"/>
                </a:cubicBezTo>
                <a:cubicBezTo>
                  <a:pt x="7693" y="10110"/>
                  <a:pt x="7597" y="10181"/>
                  <a:pt x="7645" y="10253"/>
                </a:cubicBezTo>
                <a:cubicBezTo>
                  <a:pt x="7812" y="10658"/>
                  <a:pt x="8312" y="10705"/>
                  <a:pt x="8669" y="10801"/>
                </a:cubicBezTo>
                <a:cubicBezTo>
                  <a:pt x="8971" y="10876"/>
                  <a:pt x="9274" y="11057"/>
                  <a:pt x="9576" y="11057"/>
                </a:cubicBezTo>
                <a:cubicBezTo>
                  <a:pt x="9655" y="11057"/>
                  <a:pt x="9733" y="11044"/>
                  <a:pt x="9812" y="11015"/>
                </a:cubicBezTo>
                <a:cubicBezTo>
                  <a:pt x="9860" y="10991"/>
                  <a:pt x="9907" y="10920"/>
                  <a:pt x="9884" y="10872"/>
                </a:cubicBezTo>
                <a:cubicBezTo>
                  <a:pt x="10026" y="10610"/>
                  <a:pt x="10098" y="10324"/>
                  <a:pt x="10074" y="10039"/>
                </a:cubicBezTo>
                <a:cubicBezTo>
                  <a:pt x="10074" y="9705"/>
                  <a:pt x="10074" y="9348"/>
                  <a:pt x="10050" y="9014"/>
                </a:cubicBezTo>
                <a:cubicBezTo>
                  <a:pt x="10050" y="8957"/>
                  <a:pt x="10007" y="8925"/>
                  <a:pt x="9962" y="8925"/>
                </a:cubicBezTo>
                <a:cubicBezTo>
                  <a:pt x="9932" y="8925"/>
                  <a:pt x="9902" y="8939"/>
                  <a:pt x="9884" y="8967"/>
                </a:cubicBezTo>
                <a:cubicBezTo>
                  <a:pt x="9741" y="9205"/>
                  <a:pt x="9693" y="9491"/>
                  <a:pt x="9717" y="9753"/>
                </a:cubicBezTo>
                <a:cubicBezTo>
                  <a:pt x="9717" y="9943"/>
                  <a:pt x="9693" y="10158"/>
                  <a:pt x="9645" y="10348"/>
                </a:cubicBezTo>
                <a:cubicBezTo>
                  <a:pt x="9383" y="9872"/>
                  <a:pt x="9074" y="9396"/>
                  <a:pt x="8764" y="8943"/>
                </a:cubicBezTo>
                <a:cubicBezTo>
                  <a:pt x="8812" y="8800"/>
                  <a:pt x="8860" y="8657"/>
                  <a:pt x="8907" y="8514"/>
                </a:cubicBezTo>
                <a:cubicBezTo>
                  <a:pt x="9050" y="8276"/>
                  <a:pt x="9050" y="7990"/>
                  <a:pt x="8907" y="7729"/>
                </a:cubicBezTo>
                <a:cubicBezTo>
                  <a:pt x="8887" y="7699"/>
                  <a:pt x="8859" y="7685"/>
                  <a:pt x="8831" y="7685"/>
                </a:cubicBezTo>
                <a:cubicBezTo>
                  <a:pt x="8792" y="7685"/>
                  <a:pt x="8754" y="7711"/>
                  <a:pt x="8740" y="7752"/>
                </a:cubicBezTo>
                <a:cubicBezTo>
                  <a:pt x="8669" y="7990"/>
                  <a:pt x="8621" y="8229"/>
                  <a:pt x="8526" y="8443"/>
                </a:cubicBezTo>
                <a:cubicBezTo>
                  <a:pt x="8526" y="8467"/>
                  <a:pt x="8502" y="8491"/>
                  <a:pt x="8479" y="8514"/>
                </a:cubicBezTo>
                <a:cubicBezTo>
                  <a:pt x="8383" y="8348"/>
                  <a:pt x="8264" y="8181"/>
                  <a:pt x="8193" y="8038"/>
                </a:cubicBezTo>
                <a:cubicBezTo>
                  <a:pt x="8026" y="7776"/>
                  <a:pt x="7859" y="7395"/>
                  <a:pt x="7669" y="7038"/>
                </a:cubicBezTo>
                <a:lnTo>
                  <a:pt x="7669" y="7038"/>
                </a:lnTo>
                <a:cubicBezTo>
                  <a:pt x="7764" y="7086"/>
                  <a:pt x="7859" y="7109"/>
                  <a:pt x="7955" y="7133"/>
                </a:cubicBezTo>
                <a:cubicBezTo>
                  <a:pt x="8123" y="7250"/>
                  <a:pt x="8299" y="7331"/>
                  <a:pt x="8447" y="7331"/>
                </a:cubicBezTo>
                <a:cubicBezTo>
                  <a:pt x="8571" y="7331"/>
                  <a:pt x="8675" y="7274"/>
                  <a:pt x="8740" y="7133"/>
                </a:cubicBezTo>
                <a:cubicBezTo>
                  <a:pt x="8764" y="7109"/>
                  <a:pt x="8764" y="7062"/>
                  <a:pt x="8788" y="7038"/>
                </a:cubicBezTo>
                <a:cubicBezTo>
                  <a:pt x="9026" y="6919"/>
                  <a:pt x="9098" y="6609"/>
                  <a:pt x="8907" y="6419"/>
                </a:cubicBezTo>
                <a:cubicBezTo>
                  <a:pt x="8693" y="6181"/>
                  <a:pt x="8407" y="6038"/>
                  <a:pt x="8098" y="6014"/>
                </a:cubicBezTo>
                <a:lnTo>
                  <a:pt x="7978" y="5942"/>
                </a:lnTo>
                <a:cubicBezTo>
                  <a:pt x="8550" y="5942"/>
                  <a:pt x="9122" y="5895"/>
                  <a:pt x="9693" y="5871"/>
                </a:cubicBezTo>
                <a:lnTo>
                  <a:pt x="9955" y="5871"/>
                </a:lnTo>
                <a:lnTo>
                  <a:pt x="9860" y="5966"/>
                </a:lnTo>
                <a:cubicBezTo>
                  <a:pt x="9693" y="6109"/>
                  <a:pt x="9479" y="6228"/>
                  <a:pt x="9407" y="6466"/>
                </a:cubicBezTo>
                <a:cubicBezTo>
                  <a:pt x="9364" y="6619"/>
                  <a:pt x="9499" y="6731"/>
                  <a:pt x="9632" y="6731"/>
                </a:cubicBezTo>
                <a:cubicBezTo>
                  <a:pt x="9645" y="6731"/>
                  <a:pt x="9657" y="6730"/>
                  <a:pt x="9669" y="6728"/>
                </a:cubicBezTo>
                <a:cubicBezTo>
                  <a:pt x="9884" y="6609"/>
                  <a:pt x="10074" y="6466"/>
                  <a:pt x="10217" y="6276"/>
                </a:cubicBezTo>
                <a:cubicBezTo>
                  <a:pt x="10336" y="6157"/>
                  <a:pt x="10431" y="6014"/>
                  <a:pt x="10479" y="5847"/>
                </a:cubicBezTo>
                <a:cubicBezTo>
                  <a:pt x="10979" y="5823"/>
                  <a:pt x="11503" y="5752"/>
                  <a:pt x="12003" y="5657"/>
                </a:cubicBezTo>
                <a:lnTo>
                  <a:pt x="12003" y="5657"/>
                </a:lnTo>
                <a:cubicBezTo>
                  <a:pt x="11908" y="5728"/>
                  <a:pt x="11836" y="5800"/>
                  <a:pt x="11741" y="5871"/>
                </a:cubicBezTo>
                <a:cubicBezTo>
                  <a:pt x="11479" y="6109"/>
                  <a:pt x="11098" y="6371"/>
                  <a:pt x="10931" y="6681"/>
                </a:cubicBezTo>
                <a:cubicBezTo>
                  <a:pt x="10884" y="6752"/>
                  <a:pt x="10931" y="6847"/>
                  <a:pt x="11003" y="6871"/>
                </a:cubicBezTo>
                <a:cubicBezTo>
                  <a:pt x="11026" y="6874"/>
                  <a:pt x="11049" y="6875"/>
                  <a:pt x="11072" y="6875"/>
                </a:cubicBezTo>
                <a:cubicBezTo>
                  <a:pt x="11463" y="6875"/>
                  <a:pt x="11732" y="6500"/>
                  <a:pt x="11979" y="6252"/>
                </a:cubicBezTo>
                <a:cubicBezTo>
                  <a:pt x="12265" y="5966"/>
                  <a:pt x="12694" y="5776"/>
                  <a:pt x="12741" y="5371"/>
                </a:cubicBezTo>
                <a:cubicBezTo>
                  <a:pt x="12741" y="5299"/>
                  <a:pt x="12718" y="5252"/>
                  <a:pt x="12646" y="5228"/>
                </a:cubicBezTo>
                <a:cubicBezTo>
                  <a:pt x="12503" y="4990"/>
                  <a:pt x="12289" y="4799"/>
                  <a:pt x="12027" y="4656"/>
                </a:cubicBezTo>
                <a:cubicBezTo>
                  <a:pt x="11741" y="4490"/>
                  <a:pt x="11432" y="4323"/>
                  <a:pt x="11146" y="4156"/>
                </a:cubicBezTo>
                <a:cubicBezTo>
                  <a:pt x="11136" y="4154"/>
                  <a:pt x="11125" y="4153"/>
                  <a:pt x="11115" y="4153"/>
                </a:cubicBezTo>
                <a:cubicBezTo>
                  <a:pt x="11032" y="4153"/>
                  <a:pt x="10963" y="4235"/>
                  <a:pt x="11027" y="4299"/>
                </a:cubicBezTo>
                <a:cubicBezTo>
                  <a:pt x="11146" y="4514"/>
                  <a:pt x="11336" y="4704"/>
                  <a:pt x="11574" y="4823"/>
                </a:cubicBezTo>
                <a:cubicBezTo>
                  <a:pt x="11741" y="4942"/>
                  <a:pt x="11908" y="5061"/>
                  <a:pt x="12051" y="5180"/>
                </a:cubicBezTo>
                <a:cubicBezTo>
                  <a:pt x="11503" y="5180"/>
                  <a:pt x="10931" y="5204"/>
                  <a:pt x="10384" y="5252"/>
                </a:cubicBezTo>
                <a:cubicBezTo>
                  <a:pt x="10288" y="5133"/>
                  <a:pt x="10193" y="5014"/>
                  <a:pt x="10098" y="4918"/>
                </a:cubicBezTo>
                <a:cubicBezTo>
                  <a:pt x="9955" y="4680"/>
                  <a:pt x="9693" y="4537"/>
                  <a:pt x="9407" y="4537"/>
                </a:cubicBezTo>
                <a:cubicBezTo>
                  <a:pt x="9336" y="4537"/>
                  <a:pt x="9312" y="4633"/>
                  <a:pt x="9360" y="4680"/>
                </a:cubicBezTo>
                <a:cubicBezTo>
                  <a:pt x="9503" y="4871"/>
                  <a:pt x="9693" y="5037"/>
                  <a:pt x="9836" y="5228"/>
                </a:cubicBezTo>
                <a:lnTo>
                  <a:pt x="9884" y="5299"/>
                </a:lnTo>
                <a:cubicBezTo>
                  <a:pt x="9693" y="5299"/>
                  <a:pt x="9479" y="5323"/>
                  <a:pt x="9288" y="5323"/>
                </a:cubicBezTo>
                <a:cubicBezTo>
                  <a:pt x="9002" y="5323"/>
                  <a:pt x="8598" y="5276"/>
                  <a:pt x="8193" y="5276"/>
                </a:cubicBezTo>
                <a:cubicBezTo>
                  <a:pt x="8264" y="5204"/>
                  <a:pt x="8336" y="5157"/>
                  <a:pt x="8407" y="5085"/>
                </a:cubicBezTo>
                <a:cubicBezTo>
                  <a:pt x="8764" y="4895"/>
                  <a:pt x="8979" y="4656"/>
                  <a:pt x="8812" y="4394"/>
                </a:cubicBezTo>
                <a:cubicBezTo>
                  <a:pt x="8788" y="4347"/>
                  <a:pt x="8764" y="4323"/>
                  <a:pt x="8740" y="4299"/>
                </a:cubicBezTo>
                <a:cubicBezTo>
                  <a:pt x="8740" y="4052"/>
                  <a:pt x="8613" y="3869"/>
                  <a:pt x="8339" y="3869"/>
                </a:cubicBezTo>
                <a:cubicBezTo>
                  <a:pt x="8323" y="3869"/>
                  <a:pt x="8306" y="3869"/>
                  <a:pt x="8288" y="3871"/>
                </a:cubicBezTo>
                <a:cubicBezTo>
                  <a:pt x="7978" y="3942"/>
                  <a:pt x="7716" y="4133"/>
                  <a:pt x="7526" y="4394"/>
                </a:cubicBezTo>
                <a:lnTo>
                  <a:pt x="7407" y="4466"/>
                </a:lnTo>
                <a:cubicBezTo>
                  <a:pt x="7693" y="3966"/>
                  <a:pt x="7931" y="3442"/>
                  <a:pt x="8193" y="2918"/>
                </a:cubicBezTo>
                <a:lnTo>
                  <a:pt x="8312" y="2704"/>
                </a:lnTo>
                <a:cubicBezTo>
                  <a:pt x="8312" y="2727"/>
                  <a:pt x="8336" y="2775"/>
                  <a:pt x="8336" y="2823"/>
                </a:cubicBezTo>
                <a:cubicBezTo>
                  <a:pt x="8359" y="3061"/>
                  <a:pt x="8431" y="3275"/>
                  <a:pt x="8550" y="3466"/>
                </a:cubicBezTo>
                <a:cubicBezTo>
                  <a:pt x="8592" y="3508"/>
                  <a:pt x="8645" y="3526"/>
                  <a:pt x="8698" y="3526"/>
                </a:cubicBezTo>
                <a:cubicBezTo>
                  <a:pt x="8796" y="3526"/>
                  <a:pt x="8892" y="3463"/>
                  <a:pt x="8907" y="3370"/>
                </a:cubicBezTo>
                <a:cubicBezTo>
                  <a:pt x="8931" y="3132"/>
                  <a:pt x="8883" y="2894"/>
                  <a:pt x="8812" y="2680"/>
                </a:cubicBezTo>
                <a:cubicBezTo>
                  <a:pt x="8764" y="2513"/>
                  <a:pt x="8693" y="2346"/>
                  <a:pt x="8550" y="2227"/>
                </a:cubicBezTo>
                <a:cubicBezTo>
                  <a:pt x="8788" y="1775"/>
                  <a:pt x="9002" y="1299"/>
                  <a:pt x="9145" y="822"/>
                </a:cubicBezTo>
                <a:cubicBezTo>
                  <a:pt x="9169" y="918"/>
                  <a:pt x="9193" y="1037"/>
                  <a:pt x="9217" y="1156"/>
                </a:cubicBezTo>
                <a:cubicBezTo>
                  <a:pt x="9288" y="1489"/>
                  <a:pt x="9312" y="1965"/>
                  <a:pt x="9503" y="2275"/>
                </a:cubicBezTo>
                <a:cubicBezTo>
                  <a:pt x="9529" y="2314"/>
                  <a:pt x="9569" y="2332"/>
                  <a:pt x="9613" y="2332"/>
                </a:cubicBezTo>
                <a:cubicBezTo>
                  <a:pt x="9648" y="2332"/>
                  <a:pt x="9685" y="2320"/>
                  <a:pt x="9717" y="2299"/>
                </a:cubicBezTo>
                <a:cubicBezTo>
                  <a:pt x="9955" y="1942"/>
                  <a:pt x="9741" y="1489"/>
                  <a:pt x="9645" y="1132"/>
                </a:cubicBezTo>
                <a:cubicBezTo>
                  <a:pt x="9550" y="751"/>
                  <a:pt x="9598" y="275"/>
                  <a:pt x="9264" y="36"/>
                </a:cubicBezTo>
                <a:cubicBezTo>
                  <a:pt x="9253" y="13"/>
                  <a:pt x="9229" y="1"/>
                  <a:pt x="920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25"/>
          <p:cNvSpPr txBox="1">
            <a:spLocks noGrp="1"/>
          </p:cNvSpPr>
          <p:nvPr>
            <p:ph type="title"/>
          </p:nvPr>
        </p:nvSpPr>
        <p:spPr>
          <a:xfrm>
            <a:off x="0" y="539500"/>
            <a:ext cx="9023521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New ID Numbers; “Temporary” BMV ID</a:t>
            </a:r>
            <a:endParaRPr dirty="0"/>
          </a:p>
        </p:txBody>
      </p:sp>
      <p:sp>
        <p:nvSpPr>
          <p:cNvPr id="656" name="Google Shape;656;p25"/>
          <p:cNvSpPr txBox="1">
            <a:spLocks noGrp="1"/>
          </p:cNvSpPr>
          <p:nvPr>
            <p:ph type="subTitle" idx="1"/>
          </p:nvPr>
        </p:nvSpPr>
        <p:spPr>
          <a:xfrm>
            <a:off x="592746" y="1849285"/>
            <a:ext cx="8229978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SVRS 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allows counties to add new ID number to the voter registration record. </a:t>
            </a:r>
          </a:p>
          <a:p>
            <a:pPr marL="457200" lvl="1" indent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Adding an ID number to a record will take effect 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immediately,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without 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putting the registration into pending status. 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marL="0" lvl="1" indent="0" algn="l" fontAlgn="base">
              <a:spcBef>
                <a:spcPts val="600"/>
              </a:spcBef>
            </a:pPr>
            <a:endParaRPr lang="en-US" sz="12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marL="0" indent="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1" i="1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NOTE: 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WORK IN PROGRESS: 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BMV information </a:t>
            </a:r>
            <a:r>
              <a:rPr lang="en-US" sz="1200" b="1" dirty="0">
                <a:latin typeface="Barlow" panose="00000500000000000000" pitchFamily="2" charset="0"/>
              </a:rPr>
              <a:t>WILL 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indicate if an ID number is 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“temporary”, 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referring to an individual who holds a 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temporary </a:t>
            </a:r>
            <a:r>
              <a:rPr lang="en-US" sz="1200" b="1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immigration status</a:t>
            </a: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. 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lvl="1" indent="0" algn="l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Temporary status is not necessarily indication the voter is not currently a US citizen.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lvl="1" indent="0" algn="l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This is a “snapshot” or "point in time" verification when the credential application was made and  may not be current status of individual.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lvl="1" indent="0" algn="l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CEB must do additional research to determine if individual is eligible to vote.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lvl="1" indent="0" algn="l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pPr lvl="1" indent="0" fontAlgn="base">
              <a:spcBef>
                <a:spcPts val="0"/>
              </a:spcBef>
            </a:pPr>
            <a:r>
              <a:rPr lang="en-US" sz="12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			(IC 3-11-4-2, IC 3-11-4-2.2, IC 3-11-4-3, IC 3-11-4-5.1, IC 3-11-4-17)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3" name="Google Shape;2763;p4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ID Requirements for Absentee Voting</a:t>
            </a:r>
            <a:endParaRPr dirty="0"/>
          </a:p>
        </p:txBody>
      </p:sp>
      <p:sp>
        <p:nvSpPr>
          <p:cNvPr id="2764" name="Google Shape;2764;p48"/>
          <p:cNvSpPr txBox="1">
            <a:spLocks noGrp="1"/>
          </p:cNvSpPr>
          <p:nvPr>
            <p:ph type="body" idx="1"/>
          </p:nvPr>
        </p:nvSpPr>
        <p:spPr>
          <a:xfrm>
            <a:off x="713225" y="1242925"/>
            <a:ext cx="7717500" cy="3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EXCEPTION: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The</a:t>
            </a:r>
            <a:r>
              <a:rPr lang="en-US" sz="1600" b="0" dirty="0">
                <a:latin typeface="Barlow" panose="00000500000000000000" pitchFamily="2" charset="0"/>
              </a:rPr>
              <a:t> law requiring </a:t>
            </a:r>
            <a:r>
              <a:rPr lang="en-US" sz="1600" b="1" dirty="0">
                <a:solidFill>
                  <a:schemeClr val="tx1"/>
                </a:solidFill>
                <a:latin typeface="Barlow" panose="00000500000000000000" pitchFamily="2" charset="0"/>
              </a:rPr>
              <a:t>additional</a:t>
            </a:r>
            <a:r>
              <a:rPr lang="en-US" sz="1600" dirty="0">
                <a:solidFill>
                  <a:schemeClr val="tx1"/>
                </a:solidFill>
                <a:latin typeface="Barlow" panose="00000500000000000000" pitchFamily="2" charset="0"/>
              </a:rPr>
              <a:t>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ID information on absentee applications does not apply to 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in-person absentee </a:t>
            </a:r>
            <a:r>
              <a:rPr lang="en-US" sz="1600" b="1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voting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in counties using electronic pollbooks. 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If you choose not to use an electronic pollbook, you will have to use a paper 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application so the voter can provide one of the ID numbers now required and you will 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need to match the ID number in SVRS before approving the application OR make a 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copy of the voter’s valid photo ID to attach to the application.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endParaRPr lang="en-US" sz="1600" b="0" i="0" u="none" strike="noStrike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The credential information provided by the BMV and given to the county voter registration official is 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confidential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and may not be provided to the public 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UNTIL….</a:t>
            </a:r>
          </a:p>
          <a:p>
            <a:pPr marL="139700" indent="0" algn="r" rtl="0" fontAlgn="base">
              <a:buNone/>
            </a:pP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 (IC 3-11-4-2, IC 3-11-4-2.2, IC 3-11-4-3, IC 3-11-4-5.1, IC 3-11-4-17)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endParaRPr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26"/>
          <p:cNvSpPr txBox="1">
            <a:spLocks noGrp="1"/>
          </p:cNvSpPr>
          <p:nvPr>
            <p:ph type="subTitle" idx="2"/>
          </p:nvPr>
        </p:nvSpPr>
        <p:spPr>
          <a:xfrm>
            <a:off x="281500" y="1366658"/>
            <a:ext cx="8643168" cy="27885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The identification number provided on the voter’s absentee ballot application,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or the photocopy of the identification document provided with the application 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is confidential. 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l" rtl="0" fontAlgn="base"/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 county voter registration official is only required to redact the 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confidential information in responding to a public records request for the absentee ballot application.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l" rtl="0" fontAlgn="base"/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 voter’s ID number once placed on their registration record is public </a:t>
            </a:r>
            <a:r>
              <a:rPr lang="en-US" sz="1600" b="1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information.</a:t>
            </a:r>
            <a:r>
              <a:rPr lang="en-US" sz="1600" b="1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l" rtl="0" fontAlgn="base"/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​</a:t>
            </a:r>
          </a:p>
          <a:p>
            <a:pPr algn="ctr" rtl="0" fontAlgn="base"/>
            <a:endParaRPr lang="en-US" sz="1600" b="0" i="0" u="none" strike="noStrike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ctr" rtl="0" fontAlgn="base"/>
            <a:r>
              <a:rPr lang="en-US" dirty="0">
                <a:solidFill>
                  <a:schemeClr val="tx1"/>
                </a:solidFill>
                <a:latin typeface="Barlow" panose="00000500000000000000" pitchFamily="2" charset="0"/>
              </a:rPr>
              <a:t>				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(IC 3-11-4-2, IC 3-11-4-2.2 IC 3-11-4-3, IC 3-11-4-5.1, IC 3-11-4-17)</a:t>
            </a:r>
            <a:endParaRPr lang="en-US" sz="16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94" name="Google Shape;694;p26"/>
          <p:cNvSpPr txBox="1">
            <a:spLocks noGrp="1"/>
          </p:cNvSpPr>
          <p:nvPr>
            <p:ph type="subTitle" idx="3"/>
          </p:nvPr>
        </p:nvSpPr>
        <p:spPr>
          <a:xfrm>
            <a:off x="939114" y="490686"/>
            <a:ext cx="7829393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/>
              <a:t>Voter ID Information Confidentiality</a:t>
            </a:r>
            <a:endParaRPr dirty="0"/>
          </a:p>
        </p:txBody>
      </p:sp>
      <p:grpSp>
        <p:nvGrpSpPr>
          <p:cNvPr id="737" name="Google Shape;737;p26"/>
          <p:cNvGrpSpPr/>
          <p:nvPr/>
        </p:nvGrpSpPr>
        <p:grpSpPr>
          <a:xfrm>
            <a:off x="207314" y="3477675"/>
            <a:ext cx="1027516" cy="1301741"/>
            <a:chOff x="6013358" y="683475"/>
            <a:chExt cx="1216140" cy="1540704"/>
          </a:xfrm>
        </p:grpSpPr>
        <p:sp>
          <p:nvSpPr>
            <p:cNvPr id="738" name="Google Shape;738;p26"/>
            <p:cNvSpPr/>
            <p:nvPr/>
          </p:nvSpPr>
          <p:spPr>
            <a:xfrm rot="441815">
              <a:off x="6099962" y="744460"/>
              <a:ext cx="1042933" cy="1418734"/>
            </a:xfrm>
            <a:custGeom>
              <a:avLst/>
              <a:gdLst/>
              <a:ahLst/>
              <a:cxnLst/>
              <a:rect l="l" t="t" r="r" b="b"/>
              <a:pathLst>
                <a:path w="56699" h="77119" extrusionOk="0">
                  <a:moveTo>
                    <a:pt x="15795" y="27972"/>
                  </a:moveTo>
                  <a:cubicBezTo>
                    <a:pt x="17966" y="27783"/>
                    <a:pt x="18847" y="27469"/>
                    <a:pt x="19256" y="27280"/>
                  </a:cubicBezTo>
                  <a:cubicBezTo>
                    <a:pt x="19665" y="27060"/>
                    <a:pt x="19602" y="26965"/>
                    <a:pt x="19476" y="26840"/>
                  </a:cubicBezTo>
                  <a:cubicBezTo>
                    <a:pt x="19162" y="26430"/>
                    <a:pt x="18784" y="26053"/>
                    <a:pt x="18344" y="25707"/>
                  </a:cubicBezTo>
                  <a:cubicBezTo>
                    <a:pt x="16865" y="24448"/>
                    <a:pt x="15606" y="22938"/>
                    <a:pt x="14694" y="21207"/>
                  </a:cubicBezTo>
                  <a:cubicBezTo>
                    <a:pt x="13498" y="18816"/>
                    <a:pt x="12617" y="15355"/>
                    <a:pt x="13026" y="12460"/>
                  </a:cubicBezTo>
                  <a:cubicBezTo>
                    <a:pt x="13404" y="9534"/>
                    <a:pt x="15512" y="2675"/>
                    <a:pt x="25171" y="1259"/>
                  </a:cubicBezTo>
                  <a:cubicBezTo>
                    <a:pt x="33604" y="1"/>
                    <a:pt x="37820" y="7237"/>
                    <a:pt x="38764" y="9503"/>
                  </a:cubicBezTo>
                  <a:cubicBezTo>
                    <a:pt x="39739" y="11705"/>
                    <a:pt x="39896" y="14160"/>
                    <a:pt x="39267" y="16456"/>
                  </a:cubicBezTo>
                  <a:cubicBezTo>
                    <a:pt x="38606" y="18879"/>
                    <a:pt x="37128" y="21491"/>
                    <a:pt x="36467" y="22812"/>
                  </a:cubicBezTo>
                  <a:cubicBezTo>
                    <a:pt x="35806" y="24134"/>
                    <a:pt x="35963" y="24165"/>
                    <a:pt x="36152" y="24165"/>
                  </a:cubicBezTo>
                  <a:cubicBezTo>
                    <a:pt x="36372" y="24165"/>
                    <a:pt x="36593" y="24165"/>
                    <a:pt x="38292" y="23756"/>
                  </a:cubicBezTo>
                  <a:cubicBezTo>
                    <a:pt x="39959" y="23378"/>
                    <a:pt x="43106" y="22529"/>
                    <a:pt x="46063" y="21963"/>
                  </a:cubicBezTo>
                  <a:cubicBezTo>
                    <a:pt x="48989" y="21396"/>
                    <a:pt x="51695" y="21113"/>
                    <a:pt x="53520" y="21617"/>
                  </a:cubicBezTo>
                  <a:cubicBezTo>
                    <a:pt x="55345" y="22151"/>
                    <a:pt x="56321" y="23441"/>
                    <a:pt x="56509" y="24889"/>
                  </a:cubicBezTo>
                  <a:cubicBezTo>
                    <a:pt x="56698" y="26368"/>
                    <a:pt x="56100" y="27941"/>
                    <a:pt x="54087" y="29608"/>
                  </a:cubicBezTo>
                  <a:cubicBezTo>
                    <a:pt x="52073" y="31244"/>
                    <a:pt x="48612" y="32975"/>
                    <a:pt x="46126" y="34328"/>
                  </a:cubicBezTo>
                  <a:cubicBezTo>
                    <a:pt x="44490" y="35146"/>
                    <a:pt x="42917" y="36090"/>
                    <a:pt x="41375" y="37160"/>
                  </a:cubicBezTo>
                  <a:cubicBezTo>
                    <a:pt x="40651" y="37726"/>
                    <a:pt x="40714" y="37883"/>
                    <a:pt x="41123" y="38859"/>
                  </a:cubicBezTo>
                  <a:cubicBezTo>
                    <a:pt x="41564" y="39834"/>
                    <a:pt x="42382" y="41628"/>
                    <a:pt x="44050" y="45057"/>
                  </a:cubicBezTo>
                  <a:cubicBezTo>
                    <a:pt x="45749" y="48455"/>
                    <a:pt x="48266" y="53615"/>
                    <a:pt x="50028" y="57706"/>
                  </a:cubicBezTo>
                  <a:cubicBezTo>
                    <a:pt x="51790" y="61827"/>
                    <a:pt x="52797" y="64911"/>
                    <a:pt x="52797" y="67113"/>
                  </a:cubicBezTo>
                  <a:cubicBezTo>
                    <a:pt x="52797" y="69284"/>
                    <a:pt x="51727" y="70574"/>
                    <a:pt x="50185" y="71141"/>
                  </a:cubicBezTo>
                  <a:cubicBezTo>
                    <a:pt x="48675" y="71676"/>
                    <a:pt x="46693" y="71487"/>
                    <a:pt x="44805" y="70291"/>
                  </a:cubicBezTo>
                  <a:cubicBezTo>
                    <a:pt x="42917" y="69127"/>
                    <a:pt x="41155" y="66988"/>
                    <a:pt x="39110" y="64407"/>
                  </a:cubicBezTo>
                  <a:cubicBezTo>
                    <a:pt x="37096" y="61796"/>
                    <a:pt x="34799" y="58744"/>
                    <a:pt x="33132" y="57360"/>
                  </a:cubicBezTo>
                  <a:cubicBezTo>
                    <a:pt x="31464" y="55944"/>
                    <a:pt x="30394" y="56258"/>
                    <a:pt x="29702" y="57548"/>
                  </a:cubicBezTo>
                  <a:cubicBezTo>
                    <a:pt x="28978" y="58807"/>
                    <a:pt x="28601" y="61072"/>
                    <a:pt x="27657" y="64282"/>
                  </a:cubicBezTo>
                  <a:cubicBezTo>
                    <a:pt x="26713" y="67460"/>
                    <a:pt x="25203" y="71644"/>
                    <a:pt x="23126" y="74067"/>
                  </a:cubicBezTo>
                  <a:cubicBezTo>
                    <a:pt x="21081" y="76458"/>
                    <a:pt x="18501" y="77119"/>
                    <a:pt x="16644" y="76553"/>
                  </a:cubicBezTo>
                  <a:cubicBezTo>
                    <a:pt x="14788" y="75986"/>
                    <a:pt x="13687" y="74193"/>
                    <a:pt x="13592" y="71267"/>
                  </a:cubicBezTo>
                  <a:cubicBezTo>
                    <a:pt x="13498" y="68309"/>
                    <a:pt x="14379" y="64156"/>
                    <a:pt x="15134" y="59845"/>
                  </a:cubicBezTo>
                  <a:cubicBezTo>
                    <a:pt x="15858" y="55503"/>
                    <a:pt x="16393" y="50972"/>
                    <a:pt x="16707" y="47826"/>
                  </a:cubicBezTo>
                  <a:cubicBezTo>
                    <a:pt x="16991" y="44680"/>
                    <a:pt x="17085" y="42949"/>
                    <a:pt x="16991" y="42068"/>
                  </a:cubicBezTo>
                  <a:cubicBezTo>
                    <a:pt x="16865" y="41187"/>
                    <a:pt x="16582" y="41156"/>
                    <a:pt x="14977" y="41156"/>
                  </a:cubicBezTo>
                  <a:cubicBezTo>
                    <a:pt x="12617" y="41219"/>
                    <a:pt x="10226" y="41061"/>
                    <a:pt x="7897" y="40715"/>
                  </a:cubicBezTo>
                  <a:cubicBezTo>
                    <a:pt x="5286" y="40212"/>
                    <a:pt x="2958" y="39268"/>
                    <a:pt x="1636" y="37663"/>
                  </a:cubicBezTo>
                  <a:cubicBezTo>
                    <a:pt x="315" y="36090"/>
                    <a:pt x="0" y="33887"/>
                    <a:pt x="1007" y="32188"/>
                  </a:cubicBezTo>
                  <a:cubicBezTo>
                    <a:pt x="2014" y="30521"/>
                    <a:pt x="4374" y="29357"/>
                    <a:pt x="7268" y="28759"/>
                  </a:cubicBezTo>
                  <a:cubicBezTo>
                    <a:pt x="10163" y="28161"/>
                    <a:pt x="13624" y="28161"/>
                    <a:pt x="15795" y="27972"/>
                  </a:cubicBezTo>
                  <a:close/>
                </a:path>
              </a:pathLst>
            </a:custGeom>
            <a:solidFill>
              <a:srgbClr val="B7865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6"/>
            <p:cNvSpPr/>
            <p:nvPr/>
          </p:nvSpPr>
          <p:spPr>
            <a:xfrm rot="10780444" flipH="1">
              <a:off x="6189490" y="1409037"/>
              <a:ext cx="9697" cy="10101"/>
            </a:xfrm>
            <a:custGeom>
              <a:avLst/>
              <a:gdLst/>
              <a:ahLst/>
              <a:cxnLst/>
              <a:rect l="l" t="t" r="r" b="b"/>
              <a:pathLst>
                <a:path w="168" h="168" extrusionOk="0">
                  <a:moveTo>
                    <a:pt x="96" y="0"/>
                  </a:moveTo>
                  <a:cubicBezTo>
                    <a:pt x="0" y="24"/>
                    <a:pt x="0" y="143"/>
                    <a:pt x="96" y="167"/>
                  </a:cubicBezTo>
                  <a:cubicBezTo>
                    <a:pt x="167" y="143"/>
                    <a:pt x="167" y="24"/>
                    <a:pt x="96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6"/>
            <p:cNvSpPr/>
            <p:nvPr/>
          </p:nvSpPr>
          <p:spPr>
            <a:xfrm rot="10780494" flipH="1">
              <a:off x="6835834" y="1822461"/>
              <a:ext cx="61932" cy="138282"/>
            </a:xfrm>
            <a:custGeom>
              <a:avLst/>
              <a:gdLst/>
              <a:ahLst/>
              <a:cxnLst/>
              <a:rect l="l" t="t" r="r" b="b"/>
              <a:pathLst>
                <a:path w="1073" h="2300" extrusionOk="0">
                  <a:moveTo>
                    <a:pt x="462" y="1"/>
                  </a:moveTo>
                  <a:cubicBezTo>
                    <a:pt x="309" y="1"/>
                    <a:pt x="180" y="81"/>
                    <a:pt x="144" y="242"/>
                  </a:cubicBezTo>
                  <a:cubicBezTo>
                    <a:pt x="144" y="313"/>
                    <a:pt x="120" y="385"/>
                    <a:pt x="96" y="480"/>
                  </a:cubicBezTo>
                  <a:cubicBezTo>
                    <a:pt x="96" y="552"/>
                    <a:pt x="72" y="647"/>
                    <a:pt x="72" y="718"/>
                  </a:cubicBezTo>
                  <a:cubicBezTo>
                    <a:pt x="72" y="933"/>
                    <a:pt x="49" y="1123"/>
                    <a:pt x="25" y="1337"/>
                  </a:cubicBezTo>
                  <a:lnTo>
                    <a:pt x="25" y="1218"/>
                  </a:lnTo>
                  <a:lnTo>
                    <a:pt x="1" y="1504"/>
                  </a:lnTo>
                  <a:cubicBezTo>
                    <a:pt x="1" y="1576"/>
                    <a:pt x="1" y="1647"/>
                    <a:pt x="25" y="1718"/>
                  </a:cubicBezTo>
                  <a:cubicBezTo>
                    <a:pt x="49" y="1861"/>
                    <a:pt x="120" y="2004"/>
                    <a:pt x="215" y="2099"/>
                  </a:cubicBezTo>
                  <a:cubicBezTo>
                    <a:pt x="263" y="2171"/>
                    <a:pt x="311" y="2219"/>
                    <a:pt x="406" y="2266"/>
                  </a:cubicBezTo>
                  <a:cubicBezTo>
                    <a:pt x="440" y="2283"/>
                    <a:pt x="497" y="2300"/>
                    <a:pt x="553" y="2300"/>
                  </a:cubicBezTo>
                  <a:cubicBezTo>
                    <a:pt x="576" y="2300"/>
                    <a:pt x="599" y="2297"/>
                    <a:pt x="620" y="2290"/>
                  </a:cubicBezTo>
                  <a:cubicBezTo>
                    <a:pt x="639" y="2296"/>
                    <a:pt x="658" y="2299"/>
                    <a:pt x="678" y="2299"/>
                  </a:cubicBezTo>
                  <a:cubicBezTo>
                    <a:pt x="730" y="2299"/>
                    <a:pt x="782" y="2277"/>
                    <a:pt x="834" y="2242"/>
                  </a:cubicBezTo>
                  <a:cubicBezTo>
                    <a:pt x="882" y="2195"/>
                    <a:pt x="906" y="2171"/>
                    <a:pt x="930" y="2099"/>
                  </a:cubicBezTo>
                  <a:cubicBezTo>
                    <a:pt x="954" y="2028"/>
                    <a:pt x="1001" y="1933"/>
                    <a:pt x="1001" y="1861"/>
                  </a:cubicBezTo>
                  <a:cubicBezTo>
                    <a:pt x="1025" y="1742"/>
                    <a:pt x="1049" y="1623"/>
                    <a:pt x="1073" y="1480"/>
                  </a:cubicBezTo>
                  <a:cubicBezTo>
                    <a:pt x="1073" y="1337"/>
                    <a:pt x="1073" y="1171"/>
                    <a:pt x="1073" y="1004"/>
                  </a:cubicBezTo>
                  <a:cubicBezTo>
                    <a:pt x="1073" y="861"/>
                    <a:pt x="1049" y="742"/>
                    <a:pt x="1025" y="599"/>
                  </a:cubicBezTo>
                  <a:cubicBezTo>
                    <a:pt x="1001" y="456"/>
                    <a:pt x="954" y="337"/>
                    <a:pt x="882" y="242"/>
                  </a:cubicBezTo>
                  <a:cubicBezTo>
                    <a:pt x="811" y="147"/>
                    <a:pt x="715" y="75"/>
                    <a:pt x="620" y="28"/>
                  </a:cubicBezTo>
                  <a:cubicBezTo>
                    <a:pt x="567" y="10"/>
                    <a:pt x="513" y="1"/>
                    <a:pt x="462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6"/>
            <p:cNvSpPr/>
            <p:nvPr/>
          </p:nvSpPr>
          <p:spPr>
            <a:xfrm rot="10780494" flipH="1">
              <a:off x="6669664" y="992212"/>
              <a:ext cx="81152" cy="89883"/>
            </a:xfrm>
            <a:custGeom>
              <a:avLst/>
              <a:gdLst/>
              <a:ahLst/>
              <a:cxnLst/>
              <a:rect l="l" t="t" r="r" b="b"/>
              <a:pathLst>
                <a:path w="1406" h="1495" extrusionOk="0">
                  <a:moveTo>
                    <a:pt x="238" y="762"/>
                  </a:moveTo>
                  <a:cubicBezTo>
                    <a:pt x="249" y="784"/>
                    <a:pt x="260" y="801"/>
                    <a:pt x="271" y="818"/>
                  </a:cubicBezTo>
                  <a:lnTo>
                    <a:pt x="271" y="818"/>
                  </a:lnTo>
                  <a:cubicBezTo>
                    <a:pt x="261" y="799"/>
                    <a:pt x="250" y="781"/>
                    <a:pt x="238" y="762"/>
                  </a:cubicBezTo>
                  <a:close/>
                  <a:moveTo>
                    <a:pt x="286" y="0"/>
                  </a:moveTo>
                  <a:cubicBezTo>
                    <a:pt x="214" y="24"/>
                    <a:pt x="143" y="72"/>
                    <a:pt x="95" y="119"/>
                  </a:cubicBezTo>
                  <a:cubicBezTo>
                    <a:pt x="71" y="167"/>
                    <a:pt x="48" y="214"/>
                    <a:pt x="24" y="286"/>
                  </a:cubicBezTo>
                  <a:cubicBezTo>
                    <a:pt x="0" y="381"/>
                    <a:pt x="24" y="476"/>
                    <a:pt x="95" y="548"/>
                  </a:cubicBezTo>
                  <a:lnTo>
                    <a:pt x="119" y="596"/>
                  </a:lnTo>
                  <a:cubicBezTo>
                    <a:pt x="143" y="619"/>
                    <a:pt x="167" y="667"/>
                    <a:pt x="191" y="691"/>
                  </a:cubicBezTo>
                  <a:cubicBezTo>
                    <a:pt x="191" y="715"/>
                    <a:pt x="214" y="738"/>
                    <a:pt x="238" y="762"/>
                  </a:cubicBez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38" y="762"/>
                    <a:pt x="238" y="762"/>
                    <a:pt x="238" y="762"/>
                  </a:cubicBezTo>
                  <a:lnTo>
                    <a:pt x="238" y="762"/>
                  </a:lnTo>
                  <a:cubicBezTo>
                    <a:pt x="262" y="786"/>
                    <a:pt x="286" y="834"/>
                    <a:pt x="310" y="881"/>
                  </a:cubicBezTo>
                  <a:cubicBezTo>
                    <a:pt x="297" y="856"/>
                    <a:pt x="284" y="837"/>
                    <a:pt x="271" y="818"/>
                  </a:cubicBezTo>
                  <a:lnTo>
                    <a:pt x="271" y="818"/>
                  </a:lnTo>
                  <a:cubicBezTo>
                    <a:pt x="300" y="871"/>
                    <a:pt x="322" y="924"/>
                    <a:pt x="357" y="977"/>
                  </a:cubicBezTo>
                  <a:lnTo>
                    <a:pt x="381" y="1024"/>
                  </a:lnTo>
                  <a:cubicBezTo>
                    <a:pt x="405" y="1096"/>
                    <a:pt x="452" y="1143"/>
                    <a:pt x="476" y="1191"/>
                  </a:cubicBezTo>
                  <a:lnTo>
                    <a:pt x="572" y="1310"/>
                  </a:lnTo>
                  <a:lnTo>
                    <a:pt x="643" y="1381"/>
                  </a:lnTo>
                  <a:cubicBezTo>
                    <a:pt x="691" y="1429"/>
                    <a:pt x="738" y="1453"/>
                    <a:pt x="810" y="1477"/>
                  </a:cubicBezTo>
                  <a:cubicBezTo>
                    <a:pt x="857" y="1489"/>
                    <a:pt x="905" y="1495"/>
                    <a:pt x="953" y="1495"/>
                  </a:cubicBezTo>
                  <a:cubicBezTo>
                    <a:pt x="1000" y="1495"/>
                    <a:pt x="1048" y="1489"/>
                    <a:pt x="1095" y="1477"/>
                  </a:cubicBezTo>
                  <a:cubicBezTo>
                    <a:pt x="1167" y="1429"/>
                    <a:pt x="1238" y="1381"/>
                    <a:pt x="1310" y="1334"/>
                  </a:cubicBezTo>
                  <a:cubicBezTo>
                    <a:pt x="1334" y="1286"/>
                    <a:pt x="1357" y="1239"/>
                    <a:pt x="1381" y="1167"/>
                  </a:cubicBezTo>
                  <a:cubicBezTo>
                    <a:pt x="1405" y="1119"/>
                    <a:pt x="1405" y="1048"/>
                    <a:pt x="1405" y="977"/>
                  </a:cubicBezTo>
                  <a:cubicBezTo>
                    <a:pt x="1381" y="834"/>
                    <a:pt x="1334" y="691"/>
                    <a:pt x="1262" y="572"/>
                  </a:cubicBezTo>
                  <a:cubicBezTo>
                    <a:pt x="1215" y="476"/>
                    <a:pt x="1143" y="381"/>
                    <a:pt x="1048" y="310"/>
                  </a:cubicBezTo>
                  <a:cubicBezTo>
                    <a:pt x="976" y="238"/>
                    <a:pt x="881" y="191"/>
                    <a:pt x="810" y="143"/>
                  </a:cubicBezTo>
                  <a:lnTo>
                    <a:pt x="714" y="95"/>
                  </a:lnTo>
                  <a:lnTo>
                    <a:pt x="667" y="72"/>
                  </a:lnTo>
                  <a:cubicBezTo>
                    <a:pt x="619" y="48"/>
                    <a:pt x="595" y="24"/>
                    <a:pt x="548" y="24"/>
                  </a:cubicBezTo>
                  <a:lnTo>
                    <a:pt x="524" y="2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6"/>
            <p:cNvSpPr/>
            <p:nvPr/>
          </p:nvSpPr>
          <p:spPr>
            <a:xfrm rot="10780494" flipH="1">
              <a:off x="6453542" y="1800986"/>
              <a:ext cx="80171" cy="107559"/>
            </a:xfrm>
            <a:custGeom>
              <a:avLst/>
              <a:gdLst/>
              <a:ahLst/>
              <a:cxnLst/>
              <a:rect l="l" t="t" r="r" b="b"/>
              <a:pathLst>
                <a:path w="1389" h="1789" extrusionOk="0">
                  <a:moveTo>
                    <a:pt x="339" y="1"/>
                  </a:moveTo>
                  <a:cubicBezTo>
                    <a:pt x="166" y="1"/>
                    <a:pt x="0" y="136"/>
                    <a:pt x="31" y="351"/>
                  </a:cubicBezTo>
                  <a:cubicBezTo>
                    <a:pt x="31" y="398"/>
                    <a:pt x="54" y="446"/>
                    <a:pt x="54" y="493"/>
                  </a:cubicBezTo>
                  <a:cubicBezTo>
                    <a:pt x="78" y="541"/>
                    <a:pt x="54" y="589"/>
                    <a:pt x="54" y="636"/>
                  </a:cubicBezTo>
                  <a:cubicBezTo>
                    <a:pt x="78" y="803"/>
                    <a:pt x="150" y="970"/>
                    <a:pt x="245" y="1113"/>
                  </a:cubicBezTo>
                  <a:cubicBezTo>
                    <a:pt x="293" y="1208"/>
                    <a:pt x="340" y="1303"/>
                    <a:pt x="412" y="1375"/>
                  </a:cubicBezTo>
                  <a:cubicBezTo>
                    <a:pt x="435" y="1422"/>
                    <a:pt x="459" y="1470"/>
                    <a:pt x="507" y="1517"/>
                  </a:cubicBezTo>
                  <a:cubicBezTo>
                    <a:pt x="531" y="1541"/>
                    <a:pt x="578" y="1589"/>
                    <a:pt x="602" y="1637"/>
                  </a:cubicBezTo>
                  <a:cubicBezTo>
                    <a:pt x="697" y="1684"/>
                    <a:pt x="769" y="1732"/>
                    <a:pt x="864" y="1732"/>
                  </a:cubicBezTo>
                  <a:cubicBezTo>
                    <a:pt x="934" y="1767"/>
                    <a:pt x="1004" y="1789"/>
                    <a:pt x="1073" y="1789"/>
                  </a:cubicBezTo>
                  <a:cubicBezTo>
                    <a:pt x="1099" y="1789"/>
                    <a:pt x="1124" y="1786"/>
                    <a:pt x="1150" y="1779"/>
                  </a:cubicBezTo>
                  <a:cubicBezTo>
                    <a:pt x="1269" y="1779"/>
                    <a:pt x="1340" y="1684"/>
                    <a:pt x="1364" y="1589"/>
                  </a:cubicBezTo>
                  <a:cubicBezTo>
                    <a:pt x="1388" y="1494"/>
                    <a:pt x="1388" y="1422"/>
                    <a:pt x="1364" y="1327"/>
                  </a:cubicBezTo>
                  <a:cubicBezTo>
                    <a:pt x="1388" y="1255"/>
                    <a:pt x="1388" y="1184"/>
                    <a:pt x="1340" y="1113"/>
                  </a:cubicBezTo>
                  <a:cubicBezTo>
                    <a:pt x="1317" y="1065"/>
                    <a:pt x="1293" y="1017"/>
                    <a:pt x="1269" y="970"/>
                  </a:cubicBezTo>
                  <a:cubicBezTo>
                    <a:pt x="1245" y="922"/>
                    <a:pt x="1198" y="898"/>
                    <a:pt x="1174" y="851"/>
                  </a:cubicBezTo>
                  <a:cubicBezTo>
                    <a:pt x="1150" y="803"/>
                    <a:pt x="1055" y="684"/>
                    <a:pt x="1007" y="612"/>
                  </a:cubicBezTo>
                  <a:cubicBezTo>
                    <a:pt x="936" y="493"/>
                    <a:pt x="840" y="398"/>
                    <a:pt x="769" y="303"/>
                  </a:cubicBezTo>
                  <a:lnTo>
                    <a:pt x="697" y="255"/>
                  </a:lnTo>
                  <a:cubicBezTo>
                    <a:pt x="674" y="208"/>
                    <a:pt x="626" y="184"/>
                    <a:pt x="602" y="136"/>
                  </a:cubicBezTo>
                  <a:cubicBezTo>
                    <a:pt x="534" y="43"/>
                    <a:pt x="436" y="1"/>
                    <a:pt x="339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6"/>
            <p:cNvSpPr/>
            <p:nvPr/>
          </p:nvSpPr>
          <p:spPr>
            <a:xfrm rot="10780494" flipH="1">
              <a:off x="6715384" y="1491436"/>
              <a:ext cx="109434" cy="103290"/>
            </a:xfrm>
            <a:custGeom>
              <a:avLst/>
              <a:gdLst/>
              <a:ahLst/>
              <a:cxnLst/>
              <a:rect l="l" t="t" r="r" b="b"/>
              <a:pathLst>
                <a:path w="1896" h="1718" extrusionOk="0">
                  <a:moveTo>
                    <a:pt x="1408" y="0"/>
                  </a:moveTo>
                  <a:cubicBezTo>
                    <a:pt x="1356" y="0"/>
                    <a:pt x="1303" y="8"/>
                    <a:pt x="1253" y="23"/>
                  </a:cubicBezTo>
                  <a:cubicBezTo>
                    <a:pt x="1158" y="47"/>
                    <a:pt x="1086" y="94"/>
                    <a:pt x="1015" y="142"/>
                  </a:cubicBezTo>
                  <a:lnTo>
                    <a:pt x="896" y="237"/>
                  </a:lnTo>
                  <a:cubicBezTo>
                    <a:pt x="800" y="332"/>
                    <a:pt x="705" y="428"/>
                    <a:pt x="610" y="547"/>
                  </a:cubicBezTo>
                  <a:cubicBezTo>
                    <a:pt x="539" y="618"/>
                    <a:pt x="467" y="690"/>
                    <a:pt x="419" y="785"/>
                  </a:cubicBezTo>
                  <a:cubicBezTo>
                    <a:pt x="348" y="880"/>
                    <a:pt x="300" y="951"/>
                    <a:pt x="229" y="1047"/>
                  </a:cubicBezTo>
                  <a:cubicBezTo>
                    <a:pt x="0" y="1352"/>
                    <a:pt x="244" y="1717"/>
                    <a:pt x="546" y="1717"/>
                  </a:cubicBezTo>
                  <a:cubicBezTo>
                    <a:pt x="621" y="1717"/>
                    <a:pt x="700" y="1694"/>
                    <a:pt x="777" y="1642"/>
                  </a:cubicBezTo>
                  <a:lnTo>
                    <a:pt x="1039" y="1452"/>
                  </a:lnTo>
                  <a:cubicBezTo>
                    <a:pt x="1134" y="1404"/>
                    <a:pt x="1205" y="1333"/>
                    <a:pt x="1277" y="1261"/>
                  </a:cubicBezTo>
                  <a:cubicBezTo>
                    <a:pt x="1396" y="1166"/>
                    <a:pt x="1491" y="1071"/>
                    <a:pt x="1586" y="975"/>
                  </a:cubicBezTo>
                  <a:cubicBezTo>
                    <a:pt x="1610" y="928"/>
                    <a:pt x="1658" y="904"/>
                    <a:pt x="1682" y="856"/>
                  </a:cubicBezTo>
                  <a:cubicBezTo>
                    <a:pt x="1729" y="785"/>
                    <a:pt x="1777" y="713"/>
                    <a:pt x="1824" y="618"/>
                  </a:cubicBezTo>
                  <a:cubicBezTo>
                    <a:pt x="1896" y="451"/>
                    <a:pt x="1848" y="261"/>
                    <a:pt x="1729" y="142"/>
                  </a:cubicBezTo>
                  <a:cubicBezTo>
                    <a:pt x="1646" y="42"/>
                    <a:pt x="1528" y="0"/>
                    <a:pt x="1408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6"/>
            <p:cNvSpPr/>
            <p:nvPr/>
          </p:nvSpPr>
          <p:spPr>
            <a:xfrm rot="10780494" flipH="1">
              <a:off x="6750836" y="1289788"/>
              <a:ext cx="105913" cy="100705"/>
            </a:xfrm>
            <a:custGeom>
              <a:avLst/>
              <a:gdLst/>
              <a:ahLst/>
              <a:cxnLst/>
              <a:rect l="l" t="t" r="r" b="b"/>
              <a:pathLst>
                <a:path w="1835" h="1675" extrusionOk="0">
                  <a:moveTo>
                    <a:pt x="384" y="1"/>
                  </a:moveTo>
                  <a:cubicBezTo>
                    <a:pt x="265" y="1"/>
                    <a:pt x="152" y="54"/>
                    <a:pt x="72" y="173"/>
                  </a:cubicBezTo>
                  <a:cubicBezTo>
                    <a:pt x="48" y="221"/>
                    <a:pt x="25" y="293"/>
                    <a:pt x="25" y="340"/>
                  </a:cubicBezTo>
                  <a:cubicBezTo>
                    <a:pt x="1" y="435"/>
                    <a:pt x="25" y="507"/>
                    <a:pt x="96" y="578"/>
                  </a:cubicBezTo>
                  <a:lnTo>
                    <a:pt x="144" y="650"/>
                  </a:lnTo>
                  <a:cubicBezTo>
                    <a:pt x="144" y="650"/>
                    <a:pt x="144" y="674"/>
                    <a:pt x="144" y="674"/>
                  </a:cubicBezTo>
                  <a:cubicBezTo>
                    <a:pt x="191" y="721"/>
                    <a:pt x="215" y="745"/>
                    <a:pt x="263" y="793"/>
                  </a:cubicBezTo>
                  <a:lnTo>
                    <a:pt x="287" y="816"/>
                  </a:lnTo>
                  <a:cubicBezTo>
                    <a:pt x="358" y="912"/>
                    <a:pt x="453" y="1007"/>
                    <a:pt x="549" y="1102"/>
                  </a:cubicBezTo>
                  <a:cubicBezTo>
                    <a:pt x="587" y="1141"/>
                    <a:pt x="626" y="1179"/>
                    <a:pt x="668" y="1221"/>
                  </a:cubicBezTo>
                  <a:lnTo>
                    <a:pt x="668" y="1221"/>
                  </a:lnTo>
                  <a:lnTo>
                    <a:pt x="858" y="1436"/>
                  </a:lnTo>
                  <a:cubicBezTo>
                    <a:pt x="906" y="1459"/>
                    <a:pt x="953" y="1483"/>
                    <a:pt x="1025" y="1507"/>
                  </a:cubicBezTo>
                  <a:lnTo>
                    <a:pt x="1049" y="1531"/>
                  </a:lnTo>
                  <a:cubicBezTo>
                    <a:pt x="1120" y="1578"/>
                    <a:pt x="1192" y="1626"/>
                    <a:pt x="1287" y="1650"/>
                  </a:cubicBezTo>
                  <a:lnTo>
                    <a:pt x="1334" y="1650"/>
                  </a:lnTo>
                  <a:cubicBezTo>
                    <a:pt x="1377" y="1667"/>
                    <a:pt x="1421" y="1675"/>
                    <a:pt x="1464" y="1675"/>
                  </a:cubicBezTo>
                  <a:cubicBezTo>
                    <a:pt x="1658" y="1675"/>
                    <a:pt x="1830" y="1512"/>
                    <a:pt x="1811" y="1317"/>
                  </a:cubicBezTo>
                  <a:cubicBezTo>
                    <a:pt x="1811" y="1317"/>
                    <a:pt x="1811" y="1293"/>
                    <a:pt x="1811" y="1293"/>
                  </a:cubicBezTo>
                  <a:cubicBezTo>
                    <a:pt x="1811" y="1269"/>
                    <a:pt x="1811" y="1269"/>
                    <a:pt x="1811" y="1245"/>
                  </a:cubicBezTo>
                  <a:cubicBezTo>
                    <a:pt x="1835" y="1150"/>
                    <a:pt x="1835" y="1055"/>
                    <a:pt x="1787" y="959"/>
                  </a:cubicBezTo>
                  <a:cubicBezTo>
                    <a:pt x="1787" y="936"/>
                    <a:pt x="1763" y="912"/>
                    <a:pt x="1739" y="864"/>
                  </a:cubicBezTo>
                  <a:cubicBezTo>
                    <a:pt x="1739" y="793"/>
                    <a:pt x="1692" y="721"/>
                    <a:pt x="1644" y="650"/>
                  </a:cubicBezTo>
                  <a:cubicBezTo>
                    <a:pt x="1596" y="578"/>
                    <a:pt x="1549" y="531"/>
                    <a:pt x="1477" y="483"/>
                  </a:cubicBezTo>
                  <a:cubicBezTo>
                    <a:pt x="1430" y="435"/>
                    <a:pt x="1382" y="388"/>
                    <a:pt x="1334" y="340"/>
                  </a:cubicBezTo>
                  <a:cubicBezTo>
                    <a:pt x="1239" y="269"/>
                    <a:pt x="1144" y="221"/>
                    <a:pt x="1049" y="173"/>
                  </a:cubicBezTo>
                  <a:cubicBezTo>
                    <a:pt x="1001" y="126"/>
                    <a:pt x="930" y="102"/>
                    <a:pt x="858" y="102"/>
                  </a:cubicBezTo>
                  <a:cubicBezTo>
                    <a:pt x="739" y="54"/>
                    <a:pt x="620" y="7"/>
                    <a:pt x="501" y="7"/>
                  </a:cubicBezTo>
                  <a:lnTo>
                    <a:pt x="453" y="7"/>
                  </a:lnTo>
                  <a:cubicBezTo>
                    <a:pt x="430" y="3"/>
                    <a:pt x="407" y="1"/>
                    <a:pt x="3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6"/>
            <p:cNvSpPr/>
            <p:nvPr/>
          </p:nvSpPr>
          <p:spPr>
            <a:xfrm rot="10780494" flipH="1">
              <a:off x="6593969" y="1209760"/>
              <a:ext cx="82537" cy="79482"/>
            </a:xfrm>
            <a:custGeom>
              <a:avLst/>
              <a:gdLst/>
              <a:ahLst/>
              <a:cxnLst/>
              <a:rect l="l" t="t" r="r" b="b"/>
              <a:pathLst>
                <a:path w="1430" h="1322" extrusionOk="0">
                  <a:moveTo>
                    <a:pt x="1008" y="1"/>
                  </a:moveTo>
                  <a:cubicBezTo>
                    <a:pt x="995" y="1"/>
                    <a:pt x="985" y="4"/>
                    <a:pt x="977" y="12"/>
                  </a:cubicBezTo>
                  <a:cubicBezTo>
                    <a:pt x="956" y="5"/>
                    <a:pt x="935" y="2"/>
                    <a:pt x="914" y="2"/>
                  </a:cubicBezTo>
                  <a:cubicBezTo>
                    <a:pt x="863" y="2"/>
                    <a:pt x="813" y="19"/>
                    <a:pt x="762" y="35"/>
                  </a:cubicBezTo>
                  <a:cubicBezTo>
                    <a:pt x="691" y="59"/>
                    <a:pt x="596" y="107"/>
                    <a:pt x="524" y="178"/>
                  </a:cubicBezTo>
                  <a:lnTo>
                    <a:pt x="477" y="226"/>
                  </a:lnTo>
                  <a:cubicBezTo>
                    <a:pt x="405" y="250"/>
                    <a:pt x="381" y="297"/>
                    <a:pt x="334" y="345"/>
                  </a:cubicBezTo>
                  <a:lnTo>
                    <a:pt x="215" y="464"/>
                  </a:lnTo>
                  <a:cubicBezTo>
                    <a:pt x="167" y="488"/>
                    <a:pt x="143" y="535"/>
                    <a:pt x="119" y="583"/>
                  </a:cubicBezTo>
                  <a:lnTo>
                    <a:pt x="48" y="678"/>
                  </a:lnTo>
                  <a:cubicBezTo>
                    <a:pt x="24" y="726"/>
                    <a:pt x="0" y="797"/>
                    <a:pt x="24" y="845"/>
                  </a:cubicBezTo>
                  <a:cubicBezTo>
                    <a:pt x="0" y="893"/>
                    <a:pt x="0" y="940"/>
                    <a:pt x="24" y="964"/>
                  </a:cubicBezTo>
                  <a:cubicBezTo>
                    <a:pt x="24" y="1036"/>
                    <a:pt x="48" y="1083"/>
                    <a:pt x="96" y="1131"/>
                  </a:cubicBezTo>
                  <a:cubicBezTo>
                    <a:pt x="143" y="1202"/>
                    <a:pt x="191" y="1250"/>
                    <a:pt x="262" y="1274"/>
                  </a:cubicBezTo>
                  <a:cubicBezTo>
                    <a:pt x="310" y="1298"/>
                    <a:pt x="381" y="1321"/>
                    <a:pt x="429" y="1321"/>
                  </a:cubicBezTo>
                  <a:cubicBezTo>
                    <a:pt x="500" y="1321"/>
                    <a:pt x="548" y="1321"/>
                    <a:pt x="596" y="1298"/>
                  </a:cubicBezTo>
                  <a:cubicBezTo>
                    <a:pt x="691" y="1250"/>
                    <a:pt x="786" y="1226"/>
                    <a:pt x="858" y="1178"/>
                  </a:cubicBezTo>
                  <a:lnTo>
                    <a:pt x="977" y="1083"/>
                  </a:lnTo>
                  <a:cubicBezTo>
                    <a:pt x="1024" y="1059"/>
                    <a:pt x="1024" y="1059"/>
                    <a:pt x="1048" y="1036"/>
                  </a:cubicBezTo>
                  <a:lnTo>
                    <a:pt x="1310" y="797"/>
                  </a:lnTo>
                  <a:cubicBezTo>
                    <a:pt x="1334" y="774"/>
                    <a:pt x="1358" y="726"/>
                    <a:pt x="1382" y="702"/>
                  </a:cubicBezTo>
                  <a:lnTo>
                    <a:pt x="1405" y="559"/>
                  </a:lnTo>
                  <a:lnTo>
                    <a:pt x="1405" y="440"/>
                  </a:lnTo>
                  <a:cubicBezTo>
                    <a:pt x="1429" y="393"/>
                    <a:pt x="1405" y="345"/>
                    <a:pt x="1405" y="321"/>
                  </a:cubicBezTo>
                  <a:cubicBezTo>
                    <a:pt x="1382" y="250"/>
                    <a:pt x="1358" y="202"/>
                    <a:pt x="1310" y="154"/>
                  </a:cubicBezTo>
                  <a:cubicBezTo>
                    <a:pt x="1286" y="131"/>
                    <a:pt x="1239" y="83"/>
                    <a:pt x="1215" y="83"/>
                  </a:cubicBezTo>
                  <a:cubicBezTo>
                    <a:pt x="1167" y="59"/>
                    <a:pt x="1143" y="35"/>
                    <a:pt x="1096" y="12"/>
                  </a:cubicBezTo>
                  <a:cubicBezTo>
                    <a:pt x="1064" y="12"/>
                    <a:pt x="1032" y="1"/>
                    <a:pt x="1008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6"/>
            <p:cNvSpPr/>
            <p:nvPr/>
          </p:nvSpPr>
          <p:spPr>
            <a:xfrm rot="10780494" flipH="1">
              <a:off x="6715370" y="1682295"/>
              <a:ext cx="45424" cy="60183"/>
            </a:xfrm>
            <a:custGeom>
              <a:avLst/>
              <a:gdLst/>
              <a:ahLst/>
              <a:cxnLst/>
              <a:rect l="l" t="t" r="r" b="b"/>
              <a:pathLst>
                <a:path w="787" h="1001" extrusionOk="0">
                  <a:moveTo>
                    <a:pt x="562" y="0"/>
                  </a:moveTo>
                  <a:cubicBezTo>
                    <a:pt x="551" y="0"/>
                    <a:pt x="539" y="3"/>
                    <a:pt x="525" y="10"/>
                  </a:cubicBezTo>
                  <a:cubicBezTo>
                    <a:pt x="477" y="10"/>
                    <a:pt x="406" y="10"/>
                    <a:pt x="358" y="58"/>
                  </a:cubicBezTo>
                  <a:cubicBezTo>
                    <a:pt x="334" y="81"/>
                    <a:pt x="310" y="105"/>
                    <a:pt x="287" y="153"/>
                  </a:cubicBezTo>
                  <a:cubicBezTo>
                    <a:pt x="263" y="177"/>
                    <a:pt x="239" y="224"/>
                    <a:pt x="191" y="272"/>
                  </a:cubicBezTo>
                  <a:cubicBezTo>
                    <a:pt x="144" y="367"/>
                    <a:pt x="72" y="462"/>
                    <a:pt x="25" y="558"/>
                  </a:cubicBezTo>
                  <a:cubicBezTo>
                    <a:pt x="1" y="605"/>
                    <a:pt x="1" y="629"/>
                    <a:pt x="1" y="677"/>
                  </a:cubicBezTo>
                  <a:cubicBezTo>
                    <a:pt x="1" y="724"/>
                    <a:pt x="1" y="748"/>
                    <a:pt x="25" y="796"/>
                  </a:cubicBezTo>
                  <a:cubicBezTo>
                    <a:pt x="62" y="929"/>
                    <a:pt x="191" y="1001"/>
                    <a:pt x="314" y="1001"/>
                  </a:cubicBezTo>
                  <a:cubicBezTo>
                    <a:pt x="345" y="1001"/>
                    <a:pt x="376" y="996"/>
                    <a:pt x="406" y="986"/>
                  </a:cubicBezTo>
                  <a:cubicBezTo>
                    <a:pt x="477" y="939"/>
                    <a:pt x="548" y="891"/>
                    <a:pt x="572" y="820"/>
                  </a:cubicBezTo>
                  <a:cubicBezTo>
                    <a:pt x="620" y="724"/>
                    <a:pt x="668" y="653"/>
                    <a:pt x="715" y="558"/>
                  </a:cubicBezTo>
                  <a:lnTo>
                    <a:pt x="763" y="439"/>
                  </a:lnTo>
                  <a:cubicBezTo>
                    <a:pt x="787" y="367"/>
                    <a:pt x="787" y="296"/>
                    <a:pt x="787" y="248"/>
                  </a:cubicBezTo>
                  <a:cubicBezTo>
                    <a:pt x="787" y="177"/>
                    <a:pt x="763" y="129"/>
                    <a:pt x="739" y="105"/>
                  </a:cubicBezTo>
                  <a:cubicBezTo>
                    <a:pt x="715" y="58"/>
                    <a:pt x="691" y="34"/>
                    <a:pt x="644" y="34"/>
                  </a:cubicBezTo>
                  <a:cubicBezTo>
                    <a:pt x="610" y="17"/>
                    <a:pt x="588" y="0"/>
                    <a:pt x="5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6"/>
            <p:cNvSpPr/>
            <p:nvPr/>
          </p:nvSpPr>
          <p:spPr>
            <a:xfrm rot="10780494" flipH="1">
              <a:off x="6199164" y="1289735"/>
              <a:ext cx="92176" cy="78460"/>
            </a:xfrm>
            <a:custGeom>
              <a:avLst/>
              <a:gdLst/>
              <a:ahLst/>
              <a:cxnLst/>
              <a:rect l="l" t="t" r="r" b="b"/>
              <a:pathLst>
                <a:path w="1597" h="1305" extrusionOk="0">
                  <a:moveTo>
                    <a:pt x="477" y="1"/>
                  </a:moveTo>
                  <a:cubicBezTo>
                    <a:pt x="215" y="1"/>
                    <a:pt x="1" y="239"/>
                    <a:pt x="25" y="525"/>
                  </a:cubicBezTo>
                  <a:cubicBezTo>
                    <a:pt x="25" y="620"/>
                    <a:pt x="49" y="691"/>
                    <a:pt x="96" y="763"/>
                  </a:cubicBezTo>
                  <a:cubicBezTo>
                    <a:pt x="144" y="810"/>
                    <a:pt x="168" y="834"/>
                    <a:pt x="215" y="882"/>
                  </a:cubicBezTo>
                  <a:lnTo>
                    <a:pt x="263" y="929"/>
                  </a:lnTo>
                  <a:lnTo>
                    <a:pt x="311" y="977"/>
                  </a:lnTo>
                  <a:lnTo>
                    <a:pt x="382" y="1001"/>
                  </a:lnTo>
                  <a:lnTo>
                    <a:pt x="430" y="1048"/>
                  </a:lnTo>
                  <a:cubicBezTo>
                    <a:pt x="472" y="1077"/>
                    <a:pt x="506" y="1105"/>
                    <a:pt x="542" y="1128"/>
                  </a:cubicBezTo>
                  <a:lnTo>
                    <a:pt x="542" y="1128"/>
                  </a:lnTo>
                  <a:lnTo>
                    <a:pt x="477" y="1096"/>
                  </a:lnTo>
                  <a:lnTo>
                    <a:pt x="549" y="1144"/>
                  </a:lnTo>
                  <a:lnTo>
                    <a:pt x="567" y="1144"/>
                  </a:lnTo>
                  <a:cubicBezTo>
                    <a:pt x="571" y="1146"/>
                    <a:pt x="575" y="1148"/>
                    <a:pt x="579" y="1150"/>
                  </a:cubicBezTo>
                  <a:lnTo>
                    <a:pt x="579" y="1150"/>
                  </a:lnTo>
                  <a:cubicBezTo>
                    <a:pt x="625" y="1194"/>
                    <a:pt x="670" y="1216"/>
                    <a:pt x="715" y="1239"/>
                  </a:cubicBezTo>
                  <a:cubicBezTo>
                    <a:pt x="763" y="1263"/>
                    <a:pt x="834" y="1287"/>
                    <a:pt x="882" y="1287"/>
                  </a:cubicBezTo>
                  <a:lnTo>
                    <a:pt x="930" y="1287"/>
                  </a:lnTo>
                  <a:cubicBezTo>
                    <a:pt x="965" y="1299"/>
                    <a:pt x="995" y="1304"/>
                    <a:pt x="1025" y="1304"/>
                  </a:cubicBezTo>
                  <a:cubicBezTo>
                    <a:pt x="1055" y="1304"/>
                    <a:pt x="1085" y="1299"/>
                    <a:pt x="1120" y="1287"/>
                  </a:cubicBezTo>
                  <a:lnTo>
                    <a:pt x="1168" y="1287"/>
                  </a:lnTo>
                  <a:cubicBezTo>
                    <a:pt x="1215" y="1287"/>
                    <a:pt x="1287" y="1263"/>
                    <a:pt x="1335" y="1239"/>
                  </a:cubicBezTo>
                  <a:cubicBezTo>
                    <a:pt x="1382" y="1215"/>
                    <a:pt x="1430" y="1168"/>
                    <a:pt x="1477" y="1120"/>
                  </a:cubicBezTo>
                  <a:lnTo>
                    <a:pt x="1549" y="1025"/>
                  </a:lnTo>
                  <a:cubicBezTo>
                    <a:pt x="1573" y="953"/>
                    <a:pt x="1597" y="858"/>
                    <a:pt x="1573" y="787"/>
                  </a:cubicBezTo>
                  <a:lnTo>
                    <a:pt x="1573" y="715"/>
                  </a:lnTo>
                  <a:lnTo>
                    <a:pt x="1525" y="572"/>
                  </a:lnTo>
                  <a:cubicBezTo>
                    <a:pt x="1525" y="548"/>
                    <a:pt x="1501" y="525"/>
                    <a:pt x="1501" y="501"/>
                  </a:cubicBezTo>
                  <a:cubicBezTo>
                    <a:pt x="1477" y="477"/>
                    <a:pt x="1477" y="453"/>
                    <a:pt x="1454" y="429"/>
                  </a:cubicBezTo>
                  <a:lnTo>
                    <a:pt x="1454" y="405"/>
                  </a:lnTo>
                  <a:cubicBezTo>
                    <a:pt x="1430" y="382"/>
                    <a:pt x="1406" y="358"/>
                    <a:pt x="1382" y="334"/>
                  </a:cubicBezTo>
                  <a:cubicBezTo>
                    <a:pt x="1311" y="239"/>
                    <a:pt x="1335" y="263"/>
                    <a:pt x="1192" y="191"/>
                  </a:cubicBezTo>
                  <a:lnTo>
                    <a:pt x="1144" y="144"/>
                  </a:lnTo>
                  <a:cubicBezTo>
                    <a:pt x="1096" y="120"/>
                    <a:pt x="1073" y="120"/>
                    <a:pt x="1025" y="96"/>
                  </a:cubicBezTo>
                  <a:lnTo>
                    <a:pt x="930" y="72"/>
                  </a:lnTo>
                  <a:cubicBezTo>
                    <a:pt x="858" y="24"/>
                    <a:pt x="787" y="24"/>
                    <a:pt x="715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6"/>
            <p:cNvSpPr/>
            <p:nvPr/>
          </p:nvSpPr>
          <p:spPr>
            <a:xfrm rot="10780494" flipH="1">
              <a:off x="6556499" y="861547"/>
              <a:ext cx="89406" cy="89342"/>
            </a:xfrm>
            <a:custGeom>
              <a:avLst/>
              <a:gdLst/>
              <a:ahLst/>
              <a:cxnLst/>
              <a:rect l="l" t="t" r="r" b="b"/>
              <a:pathLst>
                <a:path w="1549" h="1486" extrusionOk="0">
                  <a:moveTo>
                    <a:pt x="1078" y="1"/>
                  </a:moveTo>
                  <a:cubicBezTo>
                    <a:pt x="1045" y="1"/>
                    <a:pt x="1011" y="4"/>
                    <a:pt x="977" y="9"/>
                  </a:cubicBezTo>
                  <a:lnTo>
                    <a:pt x="906" y="9"/>
                  </a:lnTo>
                  <a:cubicBezTo>
                    <a:pt x="858" y="9"/>
                    <a:pt x="810" y="33"/>
                    <a:pt x="763" y="57"/>
                  </a:cubicBezTo>
                  <a:cubicBezTo>
                    <a:pt x="715" y="81"/>
                    <a:pt x="668" y="128"/>
                    <a:pt x="620" y="176"/>
                  </a:cubicBezTo>
                  <a:cubicBezTo>
                    <a:pt x="572" y="224"/>
                    <a:pt x="525" y="271"/>
                    <a:pt x="477" y="343"/>
                  </a:cubicBezTo>
                  <a:lnTo>
                    <a:pt x="358" y="462"/>
                  </a:lnTo>
                  <a:cubicBezTo>
                    <a:pt x="263" y="557"/>
                    <a:pt x="191" y="629"/>
                    <a:pt x="96" y="724"/>
                  </a:cubicBezTo>
                  <a:lnTo>
                    <a:pt x="48" y="819"/>
                  </a:lnTo>
                  <a:cubicBezTo>
                    <a:pt x="1" y="867"/>
                    <a:pt x="1" y="938"/>
                    <a:pt x="1" y="986"/>
                  </a:cubicBezTo>
                  <a:cubicBezTo>
                    <a:pt x="1" y="1033"/>
                    <a:pt x="1" y="1081"/>
                    <a:pt x="1" y="1129"/>
                  </a:cubicBezTo>
                  <a:cubicBezTo>
                    <a:pt x="1" y="1176"/>
                    <a:pt x="25" y="1248"/>
                    <a:pt x="72" y="1295"/>
                  </a:cubicBezTo>
                  <a:cubicBezTo>
                    <a:pt x="120" y="1343"/>
                    <a:pt x="191" y="1391"/>
                    <a:pt x="263" y="1438"/>
                  </a:cubicBezTo>
                  <a:cubicBezTo>
                    <a:pt x="310" y="1462"/>
                    <a:pt x="382" y="1486"/>
                    <a:pt x="429" y="1486"/>
                  </a:cubicBezTo>
                  <a:cubicBezTo>
                    <a:pt x="501" y="1486"/>
                    <a:pt x="572" y="1486"/>
                    <a:pt x="620" y="1462"/>
                  </a:cubicBezTo>
                  <a:cubicBezTo>
                    <a:pt x="763" y="1391"/>
                    <a:pt x="929" y="1319"/>
                    <a:pt x="1049" y="1224"/>
                  </a:cubicBezTo>
                  <a:cubicBezTo>
                    <a:pt x="1120" y="1176"/>
                    <a:pt x="1168" y="1153"/>
                    <a:pt x="1215" y="1105"/>
                  </a:cubicBezTo>
                  <a:cubicBezTo>
                    <a:pt x="1263" y="1057"/>
                    <a:pt x="1310" y="1010"/>
                    <a:pt x="1358" y="938"/>
                  </a:cubicBezTo>
                  <a:lnTo>
                    <a:pt x="1430" y="867"/>
                  </a:lnTo>
                  <a:cubicBezTo>
                    <a:pt x="1477" y="795"/>
                    <a:pt x="1525" y="700"/>
                    <a:pt x="1525" y="629"/>
                  </a:cubicBezTo>
                  <a:cubicBezTo>
                    <a:pt x="1549" y="557"/>
                    <a:pt x="1549" y="510"/>
                    <a:pt x="1525" y="462"/>
                  </a:cubicBezTo>
                  <a:cubicBezTo>
                    <a:pt x="1525" y="319"/>
                    <a:pt x="1477" y="200"/>
                    <a:pt x="1382" y="105"/>
                  </a:cubicBezTo>
                  <a:cubicBezTo>
                    <a:pt x="1291" y="32"/>
                    <a:pt x="1186" y="1"/>
                    <a:pt x="1078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6"/>
            <p:cNvSpPr/>
            <p:nvPr/>
          </p:nvSpPr>
          <p:spPr>
            <a:xfrm rot="10780444" flipH="1">
              <a:off x="6545481" y="1498825"/>
              <a:ext cx="70127" cy="88500"/>
            </a:xfrm>
            <a:custGeom>
              <a:avLst/>
              <a:gdLst/>
              <a:ahLst/>
              <a:cxnLst/>
              <a:rect l="l" t="t" r="r" b="b"/>
              <a:pathLst>
                <a:path w="1215" h="1472" extrusionOk="0">
                  <a:moveTo>
                    <a:pt x="381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43" y="72"/>
                    <a:pt x="72" y="143"/>
                    <a:pt x="24" y="239"/>
                  </a:cubicBezTo>
                  <a:cubicBezTo>
                    <a:pt x="0" y="334"/>
                    <a:pt x="0" y="453"/>
                    <a:pt x="24" y="548"/>
                  </a:cubicBezTo>
                  <a:cubicBezTo>
                    <a:pt x="72" y="667"/>
                    <a:pt x="119" y="786"/>
                    <a:pt x="191" y="905"/>
                  </a:cubicBezTo>
                  <a:cubicBezTo>
                    <a:pt x="215" y="977"/>
                    <a:pt x="262" y="1072"/>
                    <a:pt x="310" y="1144"/>
                  </a:cubicBezTo>
                  <a:lnTo>
                    <a:pt x="381" y="1263"/>
                  </a:lnTo>
                  <a:cubicBezTo>
                    <a:pt x="477" y="1358"/>
                    <a:pt x="572" y="1429"/>
                    <a:pt x="691" y="1453"/>
                  </a:cubicBezTo>
                  <a:cubicBezTo>
                    <a:pt x="715" y="1465"/>
                    <a:pt x="745" y="1471"/>
                    <a:pt x="774" y="1471"/>
                  </a:cubicBezTo>
                  <a:cubicBezTo>
                    <a:pt x="804" y="1471"/>
                    <a:pt x="834" y="1465"/>
                    <a:pt x="858" y="1453"/>
                  </a:cubicBezTo>
                  <a:cubicBezTo>
                    <a:pt x="929" y="1453"/>
                    <a:pt x="977" y="1429"/>
                    <a:pt x="1024" y="1382"/>
                  </a:cubicBezTo>
                  <a:lnTo>
                    <a:pt x="1096" y="1310"/>
                  </a:lnTo>
                  <a:cubicBezTo>
                    <a:pt x="1167" y="1239"/>
                    <a:pt x="1191" y="1167"/>
                    <a:pt x="1191" y="1096"/>
                  </a:cubicBezTo>
                  <a:cubicBezTo>
                    <a:pt x="1215" y="1048"/>
                    <a:pt x="1215" y="1025"/>
                    <a:pt x="1191" y="977"/>
                  </a:cubicBezTo>
                  <a:cubicBezTo>
                    <a:pt x="1191" y="882"/>
                    <a:pt x="1167" y="810"/>
                    <a:pt x="1120" y="739"/>
                  </a:cubicBezTo>
                  <a:cubicBezTo>
                    <a:pt x="1120" y="739"/>
                    <a:pt x="1072" y="643"/>
                    <a:pt x="1048" y="596"/>
                  </a:cubicBezTo>
                  <a:cubicBezTo>
                    <a:pt x="1024" y="572"/>
                    <a:pt x="977" y="501"/>
                    <a:pt x="953" y="453"/>
                  </a:cubicBezTo>
                  <a:cubicBezTo>
                    <a:pt x="882" y="358"/>
                    <a:pt x="810" y="262"/>
                    <a:pt x="739" y="167"/>
                  </a:cubicBezTo>
                  <a:cubicBezTo>
                    <a:pt x="715" y="120"/>
                    <a:pt x="667" y="72"/>
                    <a:pt x="620" y="48"/>
                  </a:cubicBezTo>
                  <a:cubicBezTo>
                    <a:pt x="596" y="24"/>
                    <a:pt x="524" y="0"/>
                    <a:pt x="477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6"/>
            <p:cNvSpPr/>
            <p:nvPr/>
          </p:nvSpPr>
          <p:spPr>
            <a:xfrm rot="10780444" flipH="1">
              <a:off x="6482224" y="1020964"/>
              <a:ext cx="74282" cy="95655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871" y="0"/>
                  </a:moveTo>
                  <a:cubicBezTo>
                    <a:pt x="824" y="0"/>
                    <a:pt x="779" y="8"/>
                    <a:pt x="739" y="24"/>
                  </a:cubicBezTo>
                  <a:cubicBezTo>
                    <a:pt x="644" y="72"/>
                    <a:pt x="572" y="119"/>
                    <a:pt x="525" y="167"/>
                  </a:cubicBezTo>
                  <a:lnTo>
                    <a:pt x="501" y="239"/>
                  </a:lnTo>
                  <a:cubicBezTo>
                    <a:pt x="477" y="262"/>
                    <a:pt x="453" y="286"/>
                    <a:pt x="430" y="334"/>
                  </a:cubicBezTo>
                  <a:cubicBezTo>
                    <a:pt x="358" y="405"/>
                    <a:pt x="311" y="524"/>
                    <a:pt x="239" y="620"/>
                  </a:cubicBezTo>
                  <a:cubicBezTo>
                    <a:pt x="168" y="762"/>
                    <a:pt x="96" y="929"/>
                    <a:pt x="25" y="1048"/>
                  </a:cubicBezTo>
                  <a:cubicBezTo>
                    <a:pt x="1" y="1143"/>
                    <a:pt x="1" y="1263"/>
                    <a:pt x="25" y="1358"/>
                  </a:cubicBezTo>
                  <a:cubicBezTo>
                    <a:pt x="72" y="1453"/>
                    <a:pt x="144" y="1525"/>
                    <a:pt x="239" y="1572"/>
                  </a:cubicBezTo>
                  <a:cubicBezTo>
                    <a:pt x="287" y="1584"/>
                    <a:pt x="334" y="1590"/>
                    <a:pt x="382" y="1590"/>
                  </a:cubicBezTo>
                  <a:cubicBezTo>
                    <a:pt x="430" y="1590"/>
                    <a:pt x="477" y="1584"/>
                    <a:pt x="525" y="1572"/>
                  </a:cubicBezTo>
                  <a:lnTo>
                    <a:pt x="620" y="1525"/>
                  </a:lnTo>
                  <a:cubicBezTo>
                    <a:pt x="668" y="1477"/>
                    <a:pt x="715" y="1429"/>
                    <a:pt x="739" y="1358"/>
                  </a:cubicBezTo>
                  <a:lnTo>
                    <a:pt x="787" y="1286"/>
                  </a:lnTo>
                  <a:cubicBezTo>
                    <a:pt x="834" y="1215"/>
                    <a:pt x="906" y="1120"/>
                    <a:pt x="954" y="1048"/>
                  </a:cubicBezTo>
                  <a:lnTo>
                    <a:pt x="1049" y="929"/>
                  </a:lnTo>
                  <a:cubicBezTo>
                    <a:pt x="1089" y="868"/>
                    <a:pt x="1130" y="808"/>
                    <a:pt x="1156" y="747"/>
                  </a:cubicBezTo>
                  <a:lnTo>
                    <a:pt x="1156" y="747"/>
                  </a:lnTo>
                  <a:cubicBezTo>
                    <a:pt x="1214" y="675"/>
                    <a:pt x="1267" y="576"/>
                    <a:pt x="1287" y="477"/>
                  </a:cubicBezTo>
                  <a:cubicBezTo>
                    <a:pt x="1287" y="405"/>
                    <a:pt x="1287" y="334"/>
                    <a:pt x="1263" y="286"/>
                  </a:cubicBezTo>
                  <a:cubicBezTo>
                    <a:pt x="1239" y="215"/>
                    <a:pt x="1192" y="143"/>
                    <a:pt x="1144" y="96"/>
                  </a:cubicBezTo>
                  <a:cubicBezTo>
                    <a:pt x="1065" y="32"/>
                    <a:pt x="964" y="0"/>
                    <a:pt x="871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6"/>
            <p:cNvSpPr/>
            <p:nvPr/>
          </p:nvSpPr>
          <p:spPr>
            <a:xfrm rot="10780444" flipH="1">
              <a:off x="6421796" y="1312193"/>
              <a:ext cx="68742" cy="75394"/>
            </a:xfrm>
            <a:custGeom>
              <a:avLst/>
              <a:gdLst/>
              <a:ahLst/>
              <a:cxnLst/>
              <a:rect l="l" t="t" r="r" b="b"/>
              <a:pathLst>
                <a:path w="1191" h="1254" extrusionOk="0">
                  <a:moveTo>
                    <a:pt x="334" y="0"/>
                  </a:moveTo>
                  <a:cubicBezTo>
                    <a:pt x="262" y="0"/>
                    <a:pt x="191" y="24"/>
                    <a:pt x="143" y="72"/>
                  </a:cubicBezTo>
                  <a:cubicBezTo>
                    <a:pt x="95" y="96"/>
                    <a:pt x="72" y="143"/>
                    <a:pt x="48" y="191"/>
                  </a:cubicBezTo>
                  <a:cubicBezTo>
                    <a:pt x="24" y="239"/>
                    <a:pt x="0" y="262"/>
                    <a:pt x="0" y="310"/>
                  </a:cubicBezTo>
                  <a:cubicBezTo>
                    <a:pt x="0" y="358"/>
                    <a:pt x="24" y="405"/>
                    <a:pt x="24" y="429"/>
                  </a:cubicBezTo>
                  <a:lnTo>
                    <a:pt x="72" y="524"/>
                  </a:lnTo>
                  <a:cubicBezTo>
                    <a:pt x="84" y="537"/>
                    <a:pt x="90" y="556"/>
                    <a:pt x="96" y="575"/>
                  </a:cubicBezTo>
                  <a:lnTo>
                    <a:pt x="96" y="575"/>
                  </a:lnTo>
                  <a:cubicBezTo>
                    <a:pt x="98" y="606"/>
                    <a:pt x="104" y="637"/>
                    <a:pt x="119" y="667"/>
                  </a:cubicBezTo>
                  <a:cubicBezTo>
                    <a:pt x="143" y="715"/>
                    <a:pt x="167" y="739"/>
                    <a:pt x="191" y="786"/>
                  </a:cubicBezTo>
                  <a:cubicBezTo>
                    <a:pt x="214" y="834"/>
                    <a:pt x="238" y="858"/>
                    <a:pt x="262" y="882"/>
                  </a:cubicBezTo>
                  <a:cubicBezTo>
                    <a:pt x="262" y="929"/>
                    <a:pt x="286" y="953"/>
                    <a:pt x="310" y="977"/>
                  </a:cubicBezTo>
                  <a:cubicBezTo>
                    <a:pt x="357" y="1048"/>
                    <a:pt x="405" y="1096"/>
                    <a:pt x="453" y="1144"/>
                  </a:cubicBezTo>
                  <a:cubicBezTo>
                    <a:pt x="500" y="1191"/>
                    <a:pt x="548" y="1215"/>
                    <a:pt x="619" y="1239"/>
                  </a:cubicBezTo>
                  <a:cubicBezTo>
                    <a:pt x="654" y="1248"/>
                    <a:pt x="695" y="1253"/>
                    <a:pt x="738" y="1253"/>
                  </a:cubicBezTo>
                  <a:cubicBezTo>
                    <a:pt x="813" y="1253"/>
                    <a:pt x="892" y="1237"/>
                    <a:pt x="953" y="1191"/>
                  </a:cubicBezTo>
                  <a:cubicBezTo>
                    <a:pt x="1000" y="1167"/>
                    <a:pt x="1048" y="1144"/>
                    <a:pt x="1096" y="1096"/>
                  </a:cubicBezTo>
                  <a:cubicBezTo>
                    <a:pt x="1167" y="1001"/>
                    <a:pt x="1191" y="882"/>
                    <a:pt x="1191" y="763"/>
                  </a:cubicBezTo>
                  <a:cubicBezTo>
                    <a:pt x="1167" y="643"/>
                    <a:pt x="1119" y="548"/>
                    <a:pt x="1024" y="453"/>
                  </a:cubicBezTo>
                  <a:cubicBezTo>
                    <a:pt x="1000" y="429"/>
                    <a:pt x="977" y="405"/>
                    <a:pt x="953" y="382"/>
                  </a:cubicBezTo>
                  <a:lnTo>
                    <a:pt x="857" y="334"/>
                  </a:lnTo>
                  <a:lnTo>
                    <a:pt x="762" y="262"/>
                  </a:lnTo>
                  <a:lnTo>
                    <a:pt x="715" y="215"/>
                  </a:lnTo>
                  <a:lnTo>
                    <a:pt x="643" y="191"/>
                  </a:lnTo>
                  <a:cubicBezTo>
                    <a:pt x="619" y="143"/>
                    <a:pt x="572" y="120"/>
                    <a:pt x="548" y="72"/>
                  </a:cubicBezTo>
                  <a:lnTo>
                    <a:pt x="476" y="24"/>
                  </a:lnTo>
                  <a:cubicBezTo>
                    <a:pt x="429" y="24"/>
                    <a:pt x="381" y="0"/>
                    <a:pt x="33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26"/>
            <p:cNvSpPr/>
            <p:nvPr/>
          </p:nvSpPr>
          <p:spPr>
            <a:xfrm rot="10780494" flipH="1">
              <a:off x="6339656" y="1961106"/>
              <a:ext cx="59161" cy="73650"/>
            </a:xfrm>
            <a:custGeom>
              <a:avLst/>
              <a:gdLst/>
              <a:ahLst/>
              <a:cxnLst/>
              <a:rect l="l" t="t" r="r" b="b"/>
              <a:pathLst>
                <a:path w="1025" h="1225" extrusionOk="0">
                  <a:moveTo>
                    <a:pt x="675" y="0"/>
                  </a:moveTo>
                  <a:cubicBezTo>
                    <a:pt x="613" y="0"/>
                    <a:pt x="553" y="18"/>
                    <a:pt x="500" y="57"/>
                  </a:cubicBezTo>
                  <a:lnTo>
                    <a:pt x="477" y="57"/>
                  </a:lnTo>
                  <a:cubicBezTo>
                    <a:pt x="429" y="81"/>
                    <a:pt x="381" y="129"/>
                    <a:pt x="358" y="176"/>
                  </a:cubicBezTo>
                  <a:lnTo>
                    <a:pt x="310" y="200"/>
                  </a:lnTo>
                  <a:lnTo>
                    <a:pt x="239" y="295"/>
                  </a:lnTo>
                  <a:lnTo>
                    <a:pt x="143" y="367"/>
                  </a:lnTo>
                  <a:cubicBezTo>
                    <a:pt x="143" y="391"/>
                    <a:pt x="143" y="391"/>
                    <a:pt x="143" y="391"/>
                  </a:cubicBezTo>
                  <a:cubicBezTo>
                    <a:pt x="119" y="414"/>
                    <a:pt x="96" y="438"/>
                    <a:pt x="96" y="462"/>
                  </a:cubicBezTo>
                  <a:cubicBezTo>
                    <a:pt x="48" y="510"/>
                    <a:pt x="24" y="557"/>
                    <a:pt x="24" y="629"/>
                  </a:cubicBezTo>
                  <a:cubicBezTo>
                    <a:pt x="24" y="629"/>
                    <a:pt x="24" y="653"/>
                    <a:pt x="24" y="676"/>
                  </a:cubicBezTo>
                  <a:cubicBezTo>
                    <a:pt x="24" y="724"/>
                    <a:pt x="0" y="772"/>
                    <a:pt x="0" y="819"/>
                  </a:cubicBezTo>
                  <a:lnTo>
                    <a:pt x="0" y="915"/>
                  </a:lnTo>
                  <a:lnTo>
                    <a:pt x="24" y="1010"/>
                  </a:lnTo>
                  <a:cubicBezTo>
                    <a:pt x="24" y="1034"/>
                    <a:pt x="48" y="1057"/>
                    <a:pt x="48" y="1081"/>
                  </a:cubicBezTo>
                  <a:cubicBezTo>
                    <a:pt x="96" y="1105"/>
                    <a:pt x="119" y="1153"/>
                    <a:pt x="167" y="1176"/>
                  </a:cubicBezTo>
                  <a:cubicBezTo>
                    <a:pt x="191" y="1200"/>
                    <a:pt x="215" y="1200"/>
                    <a:pt x="239" y="1200"/>
                  </a:cubicBezTo>
                  <a:cubicBezTo>
                    <a:pt x="262" y="1224"/>
                    <a:pt x="310" y="1224"/>
                    <a:pt x="334" y="1224"/>
                  </a:cubicBezTo>
                  <a:lnTo>
                    <a:pt x="429" y="1224"/>
                  </a:lnTo>
                  <a:cubicBezTo>
                    <a:pt x="477" y="1224"/>
                    <a:pt x="524" y="1200"/>
                    <a:pt x="548" y="1176"/>
                  </a:cubicBezTo>
                  <a:lnTo>
                    <a:pt x="620" y="1129"/>
                  </a:lnTo>
                  <a:cubicBezTo>
                    <a:pt x="667" y="1129"/>
                    <a:pt x="691" y="1105"/>
                    <a:pt x="739" y="1081"/>
                  </a:cubicBezTo>
                  <a:cubicBezTo>
                    <a:pt x="810" y="1010"/>
                    <a:pt x="858" y="938"/>
                    <a:pt x="882" y="867"/>
                  </a:cubicBezTo>
                  <a:lnTo>
                    <a:pt x="929" y="748"/>
                  </a:lnTo>
                  <a:cubicBezTo>
                    <a:pt x="929" y="724"/>
                    <a:pt x="953" y="676"/>
                    <a:pt x="977" y="629"/>
                  </a:cubicBezTo>
                  <a:lnTo>
                    <a:pt x="1024" y="486"/>
                  </a:lnTo>
                  <a:cubicBezTo>
                    <a:pt x="1024" y="438"/>
                    <a:pt x="1024" y="391"/>
                    <a:pt x="1024" y="343"/>
                  </a:cubicBezTo>
                  <a:lnTo>
                    <a:pt x="1024" y="295"/>
                  </a:lnTo>
                  <a:cubicBezTo>
                    <a:pt x="1001" y="248"/>
                    <a:pt x="1001" y="176"/>
                    <a:pt x="953" y="129"/>
                  </a:cubicBezTo>
                  <a:cubicBezTo>
                    <a:pt x="929" y="81"/>
                    <a:pt x="882" y="57"/>
                    <a:pt x="834" y="33"/>
                  </a:cubicBezTo>
                  <a:cubicBezTo>
                    <a:pt x="780" y="12"/>
                    <a:pt x="727" y="0"/>
                    <a:pt x="675" y="0"/>
                  </a:cubicBez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6"/>
            <p:cNvSpPr/>
            <p:nvPr/>
          </p:nvSpPr>
          <p:spPr>
            <a:xfrm rot="10780494" flipH="1">
              <a:off x="6440336" y="1630042"/>
              <a:ext cx="60547" cy="116097"/>
            </a:xfrm>
            <a:custGeom>
              <a:avLst/>
              <a:gdLst/>
              <a:ahLst/>
              <a:cxnLst/>
              <a:rect l="l" t="t" r="r" b="b"/>
              <a:pathLst>
                <a:path w="1049" h="1931" extrusionOk="0">
                  <a:moveTo>
                    <a:pt x="547" y="1"/>
                  </a:moveTo>
                  <a:cubicBezTo>
                    <a:pt x="423" y="1"/>
                    <a:pt x="294" y="50"/>
                    <a:pt x="215" y="149"/>
                  </a:cubicBezTo>
                  <a:cubicBezTo>
                    <a:pt x="191" y="221"/>
                    <a:pt x="144" y="268"/>
                    <a:pt x="96" y="340"/>
                  </a:cubicBezTo>
                  <a:cubicBezTo>
                    <a:pt x="96" y="364"/>
                    <a:pt x="96" y="388"/>
                    <a:pt x="72" y="411"/>
                  </a:cubicBezTo>
                  <a:cubicBezTo>
                    <a:pt x="25" y="507"/>
                    <a:pt x="1" y="602"/>
                    <a:pt x="1" y="697"/>
                  </a:cubicBezTo>
                  <a:cubicBezTo>
                    <a:pt x="1" y="792"/>
                    <a:pt x="25" y="888"/>
                    <a:pt x="25" y="1007"/>
                  </a:cubicBezTo>
                  <a:cubicBezTo>
                    <a:pt x="48" y="1126"/>
                    <a:pt x="96" y="1269"/>
                    <a:pt x="144" y="1388"/>
                  </a:cubicBezTo>
                  <a:cubicBezTo>
                    <a:pt x="167" y="1483"/>
                    <a:pt x="215" y="1578"/>
                    <a:pt x="239" y="1674"/>
                  </a:cubicBezTo>
                  <a:cubicBezTo>
                    <a:pt x="308" y="1851"/>
                    <a:pt x="459" y="1931"/>
                    <a:pt x="608" y="1931"/>
                  </a:cubicBezTo>
                  <a:cubicBezTo>
                    <a:pt x="820" y="1931"/>
                    <a:pt x="1029" y="1772"/>
                    <a:pt x="1001" y="1507"/>
                  </a:cubicBezTo>
                  <a:cubicBezTo>
                    <a:pt x="977" y="1435"/>
                    <a:pt x="977" y="1388"/>
                    <a:pt x="1001" y="1340"/>
                  </a:cubicBezTo>
                  <a:cubicBezTo>
                    <a:pt x="1001" y="1245"/>
                    <a:pt x="1001" y="1173"/>
                    <a:pt x="1025" y="1102"/>
                  </a:cubicBezTo>
                  <a:cubicBezTo>
                    <a:pt x="1025" y="1007"/>
                    <a:pt x="1025" y="888"/>
                    <a:pt x="1025" y="792"/>
                  </a:cubicBezTo>
                  <a:lnTo>
                    <a:pt x="1025" y="769"/>
                  </a:lnTo>
                  <a:cubicBezTo>
                    <a:pt x="1049" y="673"/>
                    <a:pt x="1025" y="602"/>
                    <a:pt x="1025" y="554"/>
                  </a:cubicBezTo>
                  <a:cubicBezTo>
                    <a:pt x="1001" y="507"/>
                    <a:pt x="1001" y="459"/>
                    <a:pt x="977" y="435"/>
                  </a:cubicBezTo>
                  <a:cubicBezTo>
                    <a:pt x="953" y="388"/>
                    <a:pt x="929" y="316"/>
                    <a:pt x="906" y="268"/>
                  </a:cubicBezTo>
                  <a:cubicBezTo>
                    <a:pt x="858" y="126"/>
                    <a:pt x="739" y="30"/>
                    <a:pt x="620" y="7"/>
                  </a:cubicBezTo>
                  <a:cubicBezTo>
                    <a:pt x="596" y="3"/>
                    <a:pt x="572" y="1"/>
                    <a:pt x="5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6"/>
            <p:cNvSpPr/>
            <p:nvPr/>
          </p:nvSpPr>
          <p:spPr>
            <a:xfrm rot="10780494" flipH="1">
              <a:off x="6638919" y="1397003"/>
              <a:ext cx="60547" cy="55854"/>
            </a:xfrm>
            <a:custGeom>
              <a:avLst/>
              <a:gdLst/>
              <a:ahLst/>
              <a:cxnLst/>
              <a:rect l="l" t="t" r="r" b="b"/>
              <a:pathLst>
                <a:path w="1049" h="929" extrusionOk="0">
                  <a:moveTo>
                    <a:pt x="357" y="0"/>
                  </a:moveTo>
                  <a:cubicBezTo>
                    <a:pt x="310" y="0"/>
                    <a:pt x="262" y="0"/>
                    <a:pt x="215" y="48"/>
                  </a:cubicBezTo>
                  <a:cubicBezTo>
                    <a:pt x="167" y="48"/>
                    <a:pt x="119" y="95"/>
                    <a:pt x="95" y="143"/>
                  </a:cubicBezTo>
                  <a:lnTo>
                    <a:pt x="24" y="214"/>
                  </a:lnTo>
                  <a:cubicBezTo>
                    <a:pt x="0" y="262"/>
                    <a:pt x="0" y="334"/>
                    <a:pt x="0" y="381"/>
                  </a:cubicBezTo>
                  <a:cubicBezTo>
                    <a:pt x="0" y="405"/>
                    <a:pt x="0" y="453"/>
                    <a:pt x="0" y="476"/>
                  </a:cubicBezTo>
                  <a:cubicBezTo>
                    <a:pt x="0" y="548"/>
                    <a:pt x="24" y="595"/>
                    <a:pt x="72" y="643"/>
                  </a:cubicBezTo>
                  <a:lnTo>
                    <a:pt x="143" y="715"/>
                  </a:lnTo>
                  <a:cubicBezTo>
                    <a:pt x="167" y="738"/>
                    <a:pt x="191" y="762"/>
                    <a:pt x="238" y="762"/>
                  </a:cubicBezTo>
                  <a:cubicBezTo>
                    <a:pt x="286" y="810"/>
                    <a:pt x="334" y="857"/>
                    <a:pt x="405" y="881"/>
                  </a:cubicBezTo>
                  <a:cubicBezTo>
                    <a:pt x="476" y="929"/>
                    <a:pt x="548" y="929"/>
                    <a:pt x="619" y="929"/>
                  </a:cubicBezTo>
                  <a:lnTo>
                    <a:pt x="738" y="905"/>
                  </a:lnTo>
                  <a:cubicBezTo>
                    <a:pt x="810" y="881"/>
                    <a:pt x="881" y="834"/>
                    <a:pt x="929" y="762"/>
                  </a:cubicBezTo>
                  <a:cubicBezTo>
                    <a:pt x="977" y="715"/>
                    <a:pt x="1000" y="667"/>
                    <a:pt x="1024" y="619"/>
                  </a:cubicBezTo>
                  <a:cubicBezTo>
                    <a:pt x="1024" y="548"/>
                    <a:pt x="1048" y="500"/>
                    <a:pt x="1048" y="429"/>
                  </a:cubicBezTo>
                  <a:cubicBezTo>
                    <a:pt x="1024" y="357"/>
                    <a:pt x="1000" y="262"/>
                    <a:pt x="953" y="191"/>
                  </a:cubicBezTo>
                  <a:cubicBezTo>
                    <a:pt x="905" y="143"/>
                    <a:pt x="858" y="95"/>
                    <a:pt x="786" y="48"/>
                  </a:cubicBezTo>
                  <a:cubicBezTo>
                    <a:pt x="762" y="48"/>
                    <a:pt x="762" y="24"/>
                    <a:pt x="738" y="24"/>
                  </a:cubicBezTo>
                  <a:lnTo>
                    <a:pt x="715" y="24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C9B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6"/>
            <p:cNvSpPr/>
            <p:nvPr/>
          </p:nvSpPr>
          <p:spPr>
            <a:xfrm rot="10780494" flipH="1">
              <a:off x="6931075" y="1256304"/>
              <a:ext cx="75669" cy="78520"/>
            </a:xfrm>
            <a:custGeom>
              <a:avLst/>
              <a:gdLst/>
              <a:ahLst/>
              <a:cxnLst/>
              <a:rect l="l" t="t" r="r" b="b"/>
              <a:pathLst>
                <a:path w="1311" h="1306" extrusionOk="0">
                  <a:moveTo>
                    <a:pt x="524" y="0"/>
                  </a:moveTo>
                  <a:cubicBezTo>
                    <a:pt x="143" y="24"/>
                    <a:pt x="1" y="524"/>
                    <a:pt x="286" y="762"/>
                  </a:cubicBezTo>
                  <a:cubicBezTo>
                    <a:pt x="310" y="786"/>
                    <a:pt x="358" y="810"/>
                    <a:pt x="382" y="834"/>
                  </a:cubicBezTo>
                  <a:lnTo>
                    <a:pt x="453" y="929"/>
                  </a:lnTo>
                  <a:lnTo>
                    <a:pt x="501" y="1000"/>
                  </a:lnTo>
                  <a:lnTo>
                    <a:pt x="501" y="1024"/>
                  </a:lnTo>
                  <a:cubicBezTo>
                    <a:pt x="524" y="1048"/>
                    <a:pt x="548" y="1072"/>
                    <a:pt x="548" y="1072"/>
                  </a:cubicBezTo>
                  <a:cubicBezTo>
                    <a:pt x="572" y="1120"/>
                    <a:pt x="620" y="1143"/>
                    <a:pt x="644" y="1143"/>
                  </a:cubicBezTo>
                  <a:lnTo>
                    <a:pt x="620" y="1120"/>
                  </a:lnTo>
                  <a:lnTo>
                    <a:pt x="620" y="1120"/>
                  </a:lnTo>
                  <a:cubicBezTo>
                    <a:pt x="691" y="1167"/>
                    <a:pt x="763" y="1239"/>
                    <a:pt x="834" y="1262"/>
                  </a:cubicBezTo>
                  <a:cubicBezTo>
                    <a:pt x="885" y="1292"/>
                    <a:pt x="938" y="1305"/>
                    <a:pt x="990" y="1305"/>
                  </a:cubicBezTo>
                  <a:cubicBezTo>
                    <a:pt x="1106" y="1305"/>
                    <a:pt x="1213" y="1235"/>
                    <a:pt x="1263" y="1120"/>
                  </a:cubicBezTo>
                  <a:cubicBezTo>
                    <a:pt x="1287" y="1096"/>
                    <a:pt x="1287" y="1096"/>
                    <a:pt x="1263" y="1072"/>
                  </a:cubicBezTo>
                  <a:cubicBezTo>
                    <a:pt x="1263" y="1048"/>
                    <a:pt x="1310" y="1000"/>
                    <a:pt x="1310" y="953"/>
                  </a:cubicBezTo>
                  <a:cubicBezTo>
                    <a:pt x="1310" y="905"/>
                    <a:pt x="1310" y="834"/>
                    <a:pt x="1310" y="786"/>
                  </a:cubicBezTo>
                  <a:cubicBezTo>
                    <a:pt x="1310" y="643"/>
                    <a:pt x="1263" y="524"/>
                    <a:pt x="1191" y="429"/>
                  </a:cubicBezTo>
                  <a:cubicBezTo>
                    <a:pt x="1072" y="286"/>
                    <a:pt x="977" y="191"/>
                    <a:pt x="834" y="96"/>
                  </a:cubicBezTo>
                  <a:cubicBezTo>
                    <a:pt x="786" y="48"/>
                    <a:pt x="739" y="24"/>
                    <a:pt x="691" y="24"/>
                  </a:cubicBezTo>
                  <a:cubicBezTo>
                    <a:pt x="644" y="0"/>
                    <a:pt x="572" y="0"/>
                    <a:pt x="524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Google Shape;1302;p32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Absentee Ballot Applications: </a:t>
            </a:r>
            <a:br>
              <a:rPr lang="en" dirty="0"/>
            </a:br>
            <a:r>
              <a:rPr lang="en" dirty="0"/>
              <a:t>What Can Residential Facility Staff Do?</a:t>
            </a:r>
            <a:endParaRPr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356C536-4C58-167D-BA44-D5F58D86C59A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321603" y="1448881"/>
            <a:ext cx="8109122" cy="2838648"/>
          </a:xfrm>
        </p:spPr>
        <p:txBody>
          <a:bodyPr/>
          <a:lstStyle/>
          <a:p>
            <a:pPr algn="l" rtl="0" fontAlgn="base"/>
            <a:endParaRPr lang="en-US" sz="11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marL="228600" indent="-228600" algn="l" rtl="0" fontAlgn="base">
              <a:buAutoNum type="arabicPeriod"/>
            </a:pP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Request an absentee ballot application for herself or himself (or a “family member” as defined in poll worker law (IC 3-6-6-7))</a:t>
            </a:r>
          </a:p>
          <a:p>
            <a:pPr marL="228600" indent="-228600" algn="l" rtl="0" fontAlgn="base">
              <a:buAutoNum type="arabicPeriod"/>
            </a:pPr>
            <a:endParaRPr lang="en-US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pPr marL="228600" indent="-228600" algn="l" rtl="0" fontAlgn="base">
              <a:buAutoNum type="arabicPeriod"/>
            </a:pPr>
            <a:r>
              <a:rPr lang="en-US" sz="1600" dirty="0">
                <a:latin typeface="Barlow" panose="00000500000000000000" pitchFamily="2" charset="0"/>
              </a:rPr>
              <a:t>Download a copy of an absentee ballot application from the IED website</a:t>
            </a:r>
          </a:p>
          <a:p>
            <a:pPr marL="228600" indent="-228600" algn="l" rtl="0" fontAlgn="base">
              <a:buAutoNum type="arabicPeriod"/>
            </a:pPr>
            <a:endParaRPr lang="en-US" dirty="0">
              <a:latin typeface="Barlow" panose="00000500000000000000" pitchFamily="2" charset="0"/>
            </a:endParaRPr>
          </a:p>
          <a:p>
            <a:pPr marL="228600" indent="-228600" algn="l" rtl="0" fontAlgn="base">
              <a:buAutoNum type="arabicPeriod"/>
            </a:pPr>
            <a:r>
              <a:rPr lang="en-US" sz="1600" dirty="0">
                <a:latin typeface="Barlow" panose="00000500000000000000" pitchFamily="2" charset="0"/>
              </a:rPr>
              <a:t>M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ake photocopies of blank applications (subject </a:t>
            </a:r>
            <a:r>
              <a:rPr lang="en-US" sz="1600" dirty="0">
                <a:latin typeface="Barlow" panose="00000500000000000000" pitchFamily="2" charset="0"/>
              </a:rPr>
              <a:t>to the facility’s policies) to provide to other individuals, including residents.</a:t>
            </a:r>
          </a:p>
          <a:p>
            <a:pPr marL="228600" indent="-228600" algn="l" rtl="0" fontAlgn="base">
              <a:buAutoNum type="arabicPeriod"/>
            </a:pPr>
            <a:endParaRPr lang="en-US" dirty="0">
              <a:latin typeface="Barlow" panose="00000500000000000000" pitchFamily="2" charset="0"/>
            </a:endParaRPr>
          </a:p>
          <a:p>
            <a:pPr marL="228600" indent="-228600" algn="l" rtl="0" fontAlgn="base">
              <a:buAutoNum type="arabicPeriod"/>
            </a:pPr>
            <a:r>
              <a:rPr lang="en-US" sz="1600" dirty="0">
                <a:latin typeface="Barlow" panose="00000500000000000000" pitchFamily="2" charset="0"/>
              </a:rPr>
              <a:t>A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ssist individual with filling out application</a:t>
            </a:r>
            <a:r>
              <a:rPr lang="en-US" sz="1600" dirty="0">
                <a:latin typeface="Barlow" panose="00000500000000000000" pitchFamily="2" charset="0"/>
              </a:rPr>
              <a:t>, upon request of individual and documenting that assistance was given.</a:t>
            </a:r>
          </a:p>
          <a:p>
            <a:pPr marL="228600" indent="-228600" algn="l" rtl="0" fontAlgn="base">
              <a:buAutoNum type="arabicPeriod"/>
            </a:pPr>
            <a:endParaRPr lang="en-US" sz="1600" dirty="0">
              <a:latin typeface="Barlow" panose="00000500000000000000" pitchFamily="2" charset="0"/>
            </a:endParaRPr>
          </a:p>
          <a:p>
            <a:pPr marL="228600" indent="-228600" algn="l" rtl="0" fontAlgn="base">
              <a:buAutoNum type="arabicPeriod"/>
            </a:pPr>
            <a:r>
              <a:rPr lang="en-US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County may hand-deliver or email </a:t>
            </a:r>
            <a:r>
              <a:rPr lang="en-US" b="0" i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a copy of the application. </a:t>
            </a:r>
            <a:endParaRPr lang="en-US" sz="16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Google Shape;1302;p32"/>
          <p:cNvSpPr txBox="1">
            <a:spLocks noGrp="1"/>
          </p:cNvSpPr>
          <p:nvPr>
            <p:ph type="title"/>
          </p:nvPr>
        </p:nvSpPr>
        <p:spPr>
          <a:xfrm>
            <a:off x="284205" y="540925"/>
            <a:ext cx="8501776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Absentee Ballot Applications: </a:t>
            </a:r>
            <a:br>
              <a:rPr lang="en" dirty="0"/>
            </a:br>
            <a:r>
              <a:rPr lang="en" dirty="0"/>
              <a:t>What Can Residential Facility Staff </a:t>
            </a:r>
            <a:r>
              <a:rPr lang="en" b="1" dirty="0"/>
              <a:t>NOT </a:t>
            </a:r>
            <a:r>
              <a:rPr lang="en" dirty="0"/>
              <a:t>Do?</a:t>
            </a:r>
            <a:endParaRPr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356C536-4C58-167D-BA44-D5F58D86C59A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540609" y="1763927"/>
            <a:ext cx="8109122" cy="2838648"/>
          </a:xfrm>
        </p:spPr>
        <p:txBody>
          <a:bodyPr/>
          <a:lstStyle/>
          <a:p>
            <a:pPr algn="l" rtl="0" fontAlgn="base"/>
            <a:endParaRPr lang="en-US" sz="11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marL="228600" indent="-228600" algn="l" rtl="0" fontAlgn="base">
              <a:buAutoNum type="arabicPeriod"/>
            </a:pP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Request county election board to mail facility staff absentee ballot applications for other persons (such as facility residents) listed by staff to apply </a:t>
            </a:r>
            <a:r>
              <a:rPr lang="en-US" sz="1600" dirty="0">
                <a:latin typeface="Barlow" panose="00000500000000000000" pitchFamily="2" charset="0"/>
              </a:rPr>
              <a:t>to vote by mail or before traveling board. IC 3-11-4-2(g)</a:t>
            </a:r>
          </a:p>
          <a:p>
            <a:pPr marL="228600" indent="-228600" algn="l" rtl="0" fontAlgn="base">
              <a:buAutoNum type="arabicPeriod"/>
            </a:pPr>
            <a:endParaRPr lang="en-US" dirty="0">
              <a:latin typeface="Barlow" panose="00000500000000000000" pitchFamily="2" charset="0"/>
            </a:endParaRPr>
          </a:p>
          <a:p>
            <a:pPr marL="228600" indent="-228600" algn="l" rtl="0" fontAlgn="base">
              <a:buAutoNum type="arabicPeriod"/>
            </a:pPr>
            <a:r>
              <a:rPr lang="en-US" sz="1600" dirty="0">
                <a:latin typeface="Barlow" panose="00000500000000000000" pitchFamily="2" charset="0"/>
              </a:rPr>
              <a:t>Complete application for another person without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receiving request from </a:t>
            </a:r>
            <a:r>
              <a:rPr lang="en-US" sz="1600" dirty="0">
                <a:latin typeface="Barlow" panose="00000500000000000000" pitchFamily="2" charset="0"/>
              </a:rPr>
              <a:t>individual to do so and documenting that assistance was given. IC 3-11-4-2(k)</a:t>
            </a:r>
            <a:endParaRPr lang="en-US" sz="16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l" rtl="0" fontAlgn="base"/>
            <a:endParaRPr lang="en-US" sz="16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</p:txBody>
      </p:sp>
      <p:grpSp>
        <p:nvGrpSpPr>
          <p:cNvPr id="2" name="Google Shape;1891;p47">
            <a:extLst>
              <a:ext uri="{FF2B5EF4-FFF2-40B4-BE49-F238E27FC236}">
                <a16:creationId xmlns:a16="http://schemas.microsoft.com/office/drawing/2014/main" id="{51C2D16E-5520-B2EB-1621-0A99EAA98E7F}"/>
              </a:ext>
            </a:extLst>
          </p:cNvPr>
          <p:cNvGrpSpPr/>
          <p:nvPr/>
        </p:nvGrpSpPr>
        <p:grpSpPr>
          <a:xfrm>
            <a:off x="664920" y="3673219"/>
            <a:ext cx="1151475" cy="1245700"/>
            <a:chOff x="4202025" y="1614100"/>
            <a:chExt cx="1151475" cy="1245700"/>
          </a:xfrm>
        </p:grpSpPr>
        <p:sp>
          <p:nvSpPr>
            <p:cNvPr id="3" name="Google Shape;1892;p47">
              <a:extLst>
                <a:ext uri="{FF2B5EF4-FFF2-40B4-BE49-F238E27FC236}">
                  <a16:creationId xmlns:a16="http://schemas.microsoft.com/office/drawing/2014/main" id="{DE00D48E-F55F-3FFE-C65A-B43224129F1C}"/>
                </a:ext>
              </a:extLst>
            </p:cNvPr>
            <p:cNvSpPr/>
            <p:nvPr/>
          </p:nvSpPr>
          <p:spPr>
            <a:xfrm>
              <a:off x="4215125" y="1624075"/>
              <a:ext cx="1137775" cy="1235725"/>
            </a:xfrm>
            <a:custGeom>
              <a:avLst/>
              <a:gdLst/>
              <a:ahLst/>
              <a:cxnLst/>
              <a:rect l="l" t="t" r="r" b="b"/>
              <a:pathLst>
                <a:path w="45511" h="49429" extrusionOk="0">
                  <a:moveTo>
                    <a:pt x="22578" y="1"/>
                  </a:moveTo>
                  <a:cubicBezTo>
                    <a:pt x="22245" y="1"/>
                    <a:pt x="21902" y="75"/>
                    <a:pt x="21577" y="148"/>
                  </a:cubicBezTo>
                  <a:cubicBezTo>
                    <a:pt x="20481" y="458"/>
                    <a:pt x="19576" y="1196"/>
                    <a:pt x="18743" y="1935"/>
                  </a:cubicBezTo>
                  <a:cubicBezTo>
                    <a:pt x="17600" y="3125"/>
                    <a:pt x="16409" y="4245"/>
                    <a:pt x="15266" y="5411"/>
                  </a:cubicBezTo>
                  <a:cubicBezTo>
                    <a:pt x="14623" y="6126"/>
                    <a:pt x="14004" y="6864"/>
                    <a:pt x="13361" y="7579"/>
                  </a:cubicBezTo>
                  <a:cubicBezTo>
                    <a:pt x="13265" y="7698"/>
                    <a:pt x="13170" y="7817"/>
                    <a:pt x="13051" y="7936"/>
                  </a:cubicBezTo>
                  <a:lnTo>
                    <a:pt x="13051" y="7960"/>
                  </a:lnTo>
                  <a:cubicBezTo>
                    <a:pt x="12884" y="8150"/>
                    <a:pt x="12694" y="8364"/>
                    <a:pt x="12551" y="8579"/>
                  </a:cubicBezTo>
                  <a:lnTo>
                    <a:pt x="12527" y="8579"/>
                  </a:lnTo>
                  <a:lnTo>
                    <a:pt x="12313" y="8864"/>
                  </a:lnTo>
                  <a:lnTo>
                    <a:pt x="12289" y="8864"/>
                  </a:lnTo>
                  <a:cubicBezTo>
                    <a:pt x="12218" y="8960"/>
                    <a:pt x="12146" y="9031"/>
                    <a:pt x="12075" y="9126"/>
                  </a:cubicBezTo>
                  <a:lnTo>
                    <a:pt x="12051" y="9126"/>
                  </a:lnTo>
                  <a:cubicBezTo>
                    <a:pt x="11979" y="9222"/>
                    <a:pt x="11908" y="9317"/>
                    <a:pt x="11837" y="9436"/>
                  </a:cubicBezTo>
                  <a:cubicBezTo>
                    <a:pt x="11694" y="9603"/>
                    <a:pt x="11575" y="9769"/>
                    <a:pt x="11432" y="9936"/>
                  </a:cubicBezTo>
                  <a:lnTo>
                    <a:pt x="11408" y="9960"/>
                  </a:lnTo>
                  <a:cubicBezTo>
                    <a:pt x="11289" y="10150"/>
                    <a:pt x="11146" y="10317"/>
                    <a:pt x="11003" y="10484"/>
                  </a:cubicBezTo>
                  <a:cubicBezTo>
                    <a:pt x="10955" y="10555"/>
                    <a:pt x="10908" y="10627"/>
                    <a:pt x="10860" y="10698"/>
                  </a:cubicBezTo>
                  <a:lnTo>
                    <a:pt x="10836" y="10698"/>
                  </a:lnTo>
                  <a:cubicBezTo>
                    <a:pt x="10717" y="10865"/>
                    <a:pt x="10574" y="11032"/>
                    <a:pt x="10455" y="11222"/>
                  </a:cubicBezTo>
                  <a:lnTo>
                    <a:pt x="10408" y="11222"/>
                  </a:lnTo>
                  <a:lnTo>
                    <a:pt x="10408" y="11317"/>
                  </a:lnTo>
                  <a:lnTo>
                    <a:pt x="10312" y="11317"/>
                  </a:lnTo>
                  <a:lnTo>
                    <a:pt x="10312" y="11413"/>
                  </a:lnTo>
                  <a:cubicBezTo>
                    <a:pt x="10217" y="11484"/>
                    <a:pt x="10146" y="11579"/>
                    <a:pt x="10074" y="11675"/>
                  </a:cubicBezTo>
                  <a:lnTo>
                    <a:pt x="9931" y="11865"/>
                  </a:lnTo>
                  <a:cubicBezTo>
                    <a:pt x="9860" y="11960"/>
                    <a:pt x="9812" y="12056"/>
                    <a:pt x="9741" y="12151"/>
                  </a:cubicBezTo>
                  <a:cubicBezTo>
                    <a:pt x="9669" y="12199"/>
                    <a:pt x="9622" y="12270"/>
                    <a:pt x="9598" y="12365"/>
                  </a:cubicBezTo>
                  <a:lnTo>
                    <a:pt x="9574" y="12365"/>
                  </a:lnTo>
                  <a:cubicBezTo>
                    <a:pt x="9527" y="12437"/>
                    <a:pt x="9455" y="12508"/>
                    <a:pt x="9407" y="12580"/>
                  </a:cubicBezTo>
                  <a:lnTo>
                    <a:pt x="9384" y="12580"/>
                  </a:lnTo>
                  <a:cubicBezTo>
                    <a:pt x="9360" y="12627"/>
                    <a:pt x="9312" y="12675"/>
                    <a:pt x="9265" y="12722"/>
                  </a:cubicBezTo>
                  <a:lnTo>
                    <a:pt x="9265" y="12794"/>
                  </a:lnTo>
                  <a:lnTo>
                    <a:pt x="9217" y="12794"/>
                  </a:lnTo>
                  <a:lnTo>
                    <a:pt x="9074" y="13032"/>
                  </a:lnTo>
                  <a:lnTo>
                    <a:pt x="9050" y="13032"/>
                  </a:lnTo>
                  <a:cubicBezTo>
                    <a:pt x="9026" y="13080"/>
                    <a:pt x="8979" y="13127"/>
                    <a:pt x="8907" y="13151"/>
                  </a:cubicBezTo>
                  <a:cubicBezTo>
                    <a:pt x="8907" y="13199"/>
                    <a:pt x="8907" y="13223"/>
                    <a:pt x="8907" y="13246"/>
                  </a:cubicBezTo>
                  <a:lnTo>
                    <a:pt x="8812" y="13246"/>
                  </a:lnTo>
                  <a:lnTo>
                    <a:pt x="8812" y="13318"/>
                  </a:lnTo>
                  <a:cubicBezTo>
                    <a:pt x="8717" y="13437"/>
                    <a:pt x="8622" y="13556"/>
                    <a:pt x="8550" y="13675"/>
                  </a:cubicBezTo>
                  <a:lnTo>
                    <a:pt x="8407" y="13866"/>
                  </a:lnTo>
                  <a:cubicBezTo>
                    <a:pt x="8336" y="13937"/>
                    <a:pt x="8288" y="14032"/>
                    <a:pt x="8217" y="14104"/>
                  </a:cubicBezTo>
                  <a:lnTo>
                    <a:pt x="8193" y="14104"/>
                  </a:lnTo>
                  <a:cubicBezTo>
                    <a:pt x="8169" y="14175"/>
                    <a:pt x="8145" y="14223"/>
                    <a:pt x="8122" y="14270"/>
                  </a:cubicBezTo>
                  <a:lnTo>
                    <a:pt x="8050" y="14270"/>
                  </a:lnTo>
                  <a:lnTo>
                    <a:pt x="8050" y="14366"/>
                  </a:lnTo>
                  <a:cubicBezTo>
                    <a:pt x="8002" y="14413"/>
                    <a:pt x="7955" y="14461"/>
                    <a:pt x="7907" y="14532"/>
                  </a:cubicBezTo>
                  <a:cubicBezTo>
                    <a:pt x="7883" y="14580"/>
                    <a:pt x="7836" y="14628"/>
                    <a:pt x="7788" y="14651"/>
                  </a:cubicBezTo>
                  <a:lnTo>
                    <a:pt x="7788" y="14747"/>
                  </a:lnTo>
                  <a:lnTo>
                    <a:pt x="7717" y="14747"/>
                  </a:lnTo>
                  <a:lnTo>
                    <a:pt x="7717" y="14842"/>
                  </a:lnTo>
                  <a:lnTo>
                    <a:pt x="7598" y="14866"/>
                  </a:lnTo>
                  <a:lnTo>
                    <a:pt x="7598" y="14961"/>
                  </a:lnTo>
                  <a:lnTo>
                    <a:pt x="7550" y="14961"/>
                  </a:lnTo>
                  <a:cubicBezTo>
                    <a:pt x="7479" y="15104"/>
                    <a:pt x="7383" y="15223"/>
                    <a:pt x="7288" y="15342"/>
                  </a:cubicBezTo>
                  <a:cubicBezTo>
                    <a:pt x="7169" y="15509"/>
                    <a:pt x="7050" y="15652"/>
                    <a:pt x="6931" y="15818"/>
                  </a:cubicBezTo>
                  <a:lnTo>
                    <a:pt x="6740" y="16080"/>
                  </a:lnTo>
                  <a:cubicBezTo>
                    <a:pt x="6693" y="16152"/>
                    <a:pt x="6645" y="16223"/>
                    <a:pt x="6597" y="16295"/>
                  </a:cubicBezTo>
                  <a:lnTo>
                    <a:pt x="6574" y="16295"/>
                  </a:lnTo>
                  <a:cubicBezTo>
                    <a:pt x="6526" y="16366"/>
                    <a:pt x="6478" y="16437"/>
                    <a:pt x="6431" y="16509"/>
                  </a:cubicBezTo>
                  <a:cubicBezTo>
                    <a:pt x="6359" y="16580"/>
                    <a:pt x="6288" y="16652"/>
                    <a:pt x="6240" y="16747"/>
                  </a:cubicBezTo>
                  <a:lnTo>
                    <a:pt x="6193" y="16747"/>
                  </a:lnTo>
                  <a:cubicBezTo>
                    <a:pt x="6193" y="16771"/>
                    <a:pt x="6193" y="16795"/>
                    <a:pt x="6193" y="16818"/>
                  </a:cubicBezTo>
                  <a:cubicBezTo>
                    <a:pt x="6097" y="16914"/>
                    <a:pt x="6026" y="17033"/>
                    <a:pt x="5954" y="17152"/>
                  </a:cubicBezTo>
                  <a:lnTo>
                    <a:pt x="5931" y="17152"/>
                  </a:lnTo>
                  <a:cubicBezTo>
                    <a:pt x="5859" y="17247"/>
                    <a:pt x="5788" y="17319"/>
                    <a:pt x="5740" y="17414"/>
                  </a:cubicBezTo>
                  <a:cubicBezTo>
                    <a:pt x="5502" y="17723"/>
                    <a:pt x="5288" y="17985"/>
                    <a:pt x="5097" y="18271"/>
                  </a:cubicBezTo>
                  <a:cubicBezTo>
                    <a:pt x="5026" y="18366"/>
                    <a:pt x="4978" y="18438"/>
                    <a:pt x="4930" y="18509"/>
                  </a:cubicBezTo>
                  <a:cubicBezTo>
                    <a:pt x="4883" y="18581"/>
                    <a:pt x="4835" y="18628"/>
                    <a:pt x="4764" y="18676"/>
                  </a:cubicBezTo>
                  <a:cubicBezTo>
                    <a:pt x="4764" y="18700"/>
                    <a:pt x="4764" y="18747"/>
                    <a:pt x="4764" y="18771"/>
                  </a:cubicBezTo>
                  <a:lnTo>
                    <a:pt x="4692" y="18771"/>
                  </a:lnTo>
                  <a:lnTo>
                    <a:pt x="4692" y="18867"/>
                  </a:lnTo>
                  <a:lnTo>
                    <a:pt x="4573" y="18867"/>
                  </a:lnTo>
                  <a:lnTo>
                    <a:pt x="4573" y="18986"/>
                  </a:lnTo>
                  <a:lnTo>
                    <a:pt x="4526" y="18986"/>
                  </a:lnTo>
                  <a:cubicBezTo>
                    <a:pt x="4406" y="19176"/>
                    <a:pt x="4264" y="19343"/>
                    <a:pt x="4144" y="19533"/>
                  </a:cubicBezTo>
                  <a:cubicBezTo>
                    <a:pt x="3978" y="19771"/>
                    <a:pt x="3787" y="20010"/>
                    <a:pt x="3621" y="20248"/>
                  </a:cubicBezTo>
                  <a:lnTo>
                    <a:pt x="3573" y="20248"/>
                  </a:lnTo>
                  <a:lnTo>
                    <a:pt x="3573" y="20343"/>
                  </a:lnTo>
                  <a:lnTo>
                    <a:pt x="3478" y="20367"/>
                  </a:lnTo>
                  <a:lnTo>
                    <a:pt x="3478" y="20462"/>
                  </a:lnTo>
                  <a:lnTo>
                    <a:pt x="3430" y="20462"/>
                  </a:lnTo>
                  <a:cubicBezTo>
                    <a:pt x="3382" y="20557"/>
                    <a:pt x="3311" y="20629"/>
                    <a:pt x="3263" y="20700"/>
                  </a:cubicBezTo>
                  <a:lnTo>
                    <a:pt x="3216" y="20700"/>
                  </a:lnTo>
                  <a:cubicBezTo>
                    <a:pt x="3216" y="20724"/>
                    <a:pt x="3216" y="20748"/>
                    <a:pt x="3216" y="20772"/>
                  </a:cubicBezTo>
                  <a:cubicBezTo>
                    <a:pt x="3025" y="20986"/>
                    <a:pt x="2859" y="21224"/>
                    <a:pt x="2692" y="21486"/>
                  </a:cubicBezTo>
                  <a:cubicBezTo>
                    <a:pt x="2597" y="21605"/>
                    <a:pt x="2501" y="21748"/>
                    <a:pt x="2406" y="21891"/>
                  </a:cubicBezTo>
                  <a:lnTo>
                    <a:pt x="2382" y="21891"/>
                  </a:lnTo>
                  <a:lnTo>
                    <a:pt x="2287" y="22081"/>
                  </a:lnTo>
                  <a:lnTo>
                    <a:pt x="2263" y="22081"/>
                  </a:lnTo>
                  <a:cubicBezTo>
                    <a:pt x="2239" y="22129"/>
                    <a:pt x="2192" y="22177"/>
                    <a:pt x="2168" y="22248"/>
                  </a:cubicBezTo>
                  <a:lnTo>
                    <a:pt x="2144" y="22248"/>
                  </a:lnTo>
                  <a:cubicBezTo>
                    <a:pt x="2120" y="22296"/>
                    <a:pt x="2096" y="22367"/>
                    <a:pt x="2049" y="22415"/>
                  </a:cubicBezTo>
                  <a:lnTo>
                    <a:pt x="2001" y="22415"/>
                  </a:lnTo>
                  <a:lnTo>
                    <a:pt x="2001" y="22486"/>
                  </a:lnTo>
                  <a:cubicBezTo>
                    <a:pt x="1834" y="22677"/>
                    <a:pt x="1715" y="22891"/>
                    <a:pt x="1596" y="23105"/>
                  </a:cubicBezTo>
                  <a:lnTo>
                    <a:pt x="1549" y="23105"/>
                  </a:lnTo>
                  <a:cubicBezTo>
                    <a:pt x="1525" y="23153"/>
                    <a:pt x="1501" y="23225"/>
                    <a:pt x="1477" y="23272"/>
                  </a:cubicBezTo>
                  <a:lnTo>
                    <a:pt x="1453" y="23272"/>
                  </a:lnTo>
                  <a:cubicBezTo>
                    <a:pt x="1430" y="23344"/>
                    <a:pt x="1382" y="23391"/>
                    <a:pt x="1358" y="23439"/>
                  </a:cubicBezTo>
                  <a:lnTo>
                    <a:pt x="1382" y="23439"/>
                  </a:lnTo>
                  <a:cubicBezTo>
                    <a:pt x="1334" y="23510"/>
                    <a:pt x="1311" y="23558"/>
                    <a:pt x="1287" y="23629"/>
                  </a:cubicBezTo>
                  <a:lnTo>
                    <a:pt x="1239" y="23629"/>
                  </a:lnTo>
                  <a:lnTo>
                    <a:pt x="1263" y="23725"/>
                  </a:lnTo>
                  <a:lnTo>
                    <a:pt x="1191" y="23725"/>
                  </a:lnTo>
                  <a:cubicBezTo>
                    <a:pt x="1120" y="23844"/>
                    <a:pt x="1049" y="23987"/>
                    <a:pt x="977" y="24106"/>
                  </a:cubicBezTo>
                  <a:lnTo>
                    <a:pt x="834" y="24272"/>
                  </a:lnTo>
                  <a:cubicBezTo>
                    <a:pt x="834" y="24296"/>
                    <a:pt x="834" y="24320"/>
                    <a:pt x="834" y="24344"/>
                  </a:cubicBezTo>
                  <a:cubicBezTo>
                    <a:pt x="810" y="24391"/>
                    <a:pt x="763" y="24463"/>
                    <a:pt x="715" y="24534"/>
                  </a:cubicBezTo>
                  <a:lnTo>
                    <a:pt x="691" y="24534"/>
                  </a:lnTo>
                  <a:cubicBezTo>
                    <a:pt x="668" y="24606"/>
                    <a:pt x="644" y="24653"/>
                    <a:pt x="596" y="24725"/>
                  </a:cubicBezTo>
                  <a:lnTo>
                    <a:pt x="548" y="24725"/>
                  </a:lnTo>
                  <a:lnTo>
                    <a:pt x="572" y="24820"/>
                  </a:lnTo>
                  <a:lnTo>
                    <a:pt x="525" y="24820"/>
                  </a:lnTo>
                  <a:cubicBezTo>
                    <a:pt x="477" y="24892"/>
                    <a:pt x="429" y="24963"/>
                    <a:pt x="382" y="25034"/>
                  </a:cubicBezTo>
                  <a:lnTo>
                    <a:pt x="382" y="25106"/>
                  </a:lnTo>
                  <a:lnTo>
                    <a:pt x="310" y="25106"/>
                  </a:lnTo>
                  <a:lnTo>
                    <a:pt x="334" y="25177"/>
                  </a:lnTo>
                  <a:lnTo>
                    <a:pt x="263" y="25177"/>
                  </a:lnTo>
                  <a:lnTo>
                    <a:pt x="263" y="25249"/>
                  </a:lnTo>
                  <a:cubicBezTo>
                    <a:pt x="72" y="25558"/>
                    <a:pt x="1" y="25916"/>
                    <a:pt x="96" y="26273"/>
                  </a:cubicBezTo>
                  <a:cubicBezTo>
                    <a:pt x="239" y="26725"/>
                    <a:pt x="525" y="27130"/>
                    <a:pt x="930" y="27392"/>
                  </a:cubicBezTo>
                  <a:cubicBezTo>
                    <a:pt x="1358" y="27630"/>
                    <a:pt x="1763" y="27916"/>
                    <a:pt x="2144" y="28226"/>
                  </a:cubicBezTo>
                  <a:cubicBezTo>
                    <a:pt x="2430" y="28559"/>
                    <a:pt x="2859" y="28773"/>
                    <a:pt x="3311" y="28797"/>
                  </a:cubicBezTo>
                  <a:cubicBezTo>
                    <a:pt x="3359" y="28940"/>
                    <a:pt x="3382" y="29083"/>
                    <a:pt x="3406" y="29226"/>
                  </a:cubicBezTo>
                  <a:cubicBezTo>
                    <a:pt x="3454" y="29464"/>
                    <a:pt x="3501" y="29702"/>
                    <a:pt x="3501" y="29964"/>
                  </a:cubicBezTo>
                  <a:cubicBezTo>
                    <a:pt x="3621" y="30631"/>
                    <a:pt x="3740" y="31321"/>
                    <a:pt x="3859" y="31988"/>
                  </a:cubicBezTo>
                  <a:cubicBezTo>
                    <a:pt x="3978" y="32536"/>
                    <a:pt x="4097" y="33084"/>
                    <a:pt x="4216" y="33608"/>
                  </a:cubicBezTo>
                  <a:cubicBezTo>
                    <a:pt x="4359" y="34155"/>
                    <a:pt x="4454" y="34632"/>
                    <a:pt x="4549" y="35132"/>
                  </a:cubicBezTo>
                  <a:cubicBezTo>
                    <a:pt x="4621" y="35370"/>
                    <a:pt x="4692" y="35632"/>
                    <a:pt x="4740" y="35870"/>
                  </a:cubicBezTo>
                  <a:cubicBezTo>
                    <a:pt x="4740" y="35965"/>
                    <a:pt x="4764" y="36037"/>
                    <a:pt x="4787" y="36108"/>
                  </a:cubicBezTo>
                  <a:cubicBezTo>
                    <a:pt x="5026" y="37061"/>
                    <a:pt x="5264" y="38037"/>
                    <a:pt x="5550" y="38966"/>
                  </a:cubicBezTo>
                  <a:lnTo>
                    <a:pt x="5573" y="39013"/>
                  </a:lnTo>
                  <a:cubicBezTo>
                    <a:pt x="5740" y="39585"/>
                    <a:pt x="5931" y="40133"/>
                    <a:pt x="6121" y="40680"/>
                  </a:cubicBezTo>
                  <a:cubicBezTo>
                    <a:pt x="6240" y="40990"/>
                    <a:pt x="6335" y="41300"/>
                    <a:pt x="6431" y="41609"/>
                  </a:cubicBezTo>
                  <a:cubicBezTo>
                    <a:pt x="6597" y="42109"/>
                    <a:pt x="6764" y="42609"/>
                    <a:pt x="6931" y="43110"/>
                  </a:cubicBezTo>
                  <a:lnTo>
                    <a:pt x="7026" y="43372"/>
                  </a:lnTo>
                  <a:cubicBezTo>
                    <a:pt x="7217" y="43800"/>
                    <a:pt x="7407" y="44229"/>
                    <a:pt x="7645" y="44657"/>
                  </a:cubicBezTo>
                  <a:cubicBezTo>
                    <a:pt x="8264" y="45920"/>
                    <a:pt x="9146" y="47039"/>
                    <a:pt x="10217" y="47920"/>
                  </a:cubicBezTo>
                  <a:cubicBezTo>
                    <a:pt x="10479" y="48206"/>
                    <a:pt x="10789" y="48444"/>
                    <a:pt x="11122" y="48611"/>
                  </a:cubicBezTo>
                  <a:lnTo>
                    <a:pt x="11408" y="48730"/>
                  </a:lnTo>
                  <a:lnTo>
                    <a:pt x="11598" y="48777"/>
                  </a:lnTo>
                  <a:lnTo>
                    <a:pt x="11884" y="48873"/>
                  </a:lnTo>
                  <a:cubicBezTo>
                    <a:pt x="12170" y="48920"/>
                    <a:pt x="12456" y="48968"/>
                    <a:pt x="12742" y="48992"/>
                  </a:cubicBezTo>
                  <a:cubicBezTo>
                    <a:pt x="12932" y="49004"/>
                    <a:pt x="13123" y="49004"/>
                    <a:pt x="13310" y="49004"/>
                  </a:cubicBezTo>
                  <a:cubicBezTo>
                    <a:pt x="13498" y="49004"/>
                    <a:pt x="13682" y="49004"/>
                    <a:pt x="13861" y="49016"/>
                  </a:cubicBezTo>
                  <a:cubicBezTo>
                    <a:pt x="13911" y="49028"/>
                    <a:pt x="13959" y="49032"/>
                    <a:pt x="14006" y="49032"/>
                  </a:cubicBezTo>
                  <a:cubicBezTo>
                    <a:pt x="14111" y="49032"/>
                    <a:pt x="14211" y="49011"/>
                    <a:pt x="14309" y="49011"/>
                  </a:cubicBezTo>
                  <a:cubicBezTo>
                    <a:pt x="14335" y="49011"/>
                    <a:pt x="14360" y="49012"/>
                    <a:pt x="14385" y="49016"/>
                  </a:cubicBezTo>
                  <a:cubicBezTo>
                    <a:pt x="14602" y="49044"/>
                    <a:pt x="14817" y="49053"/>
                    <a:pt x="15031" y="49053"/>
                  </a:cubicBezTo>
                  <a:cubicBezTo>
                    <a:pt x="15475" y="49053"/>
                    <a:pt x="15913" y="49012"/>
                    <a:pt x="16349" y="49012"/>
                  </a:cubicBezTo>
                  <a:cubicBezTo>
                    <a:pt x="16417" y="49012"/>
                    <a:pt x="16484" y="49013"/>
                    <a:pt x="16552" y="49016"/>
                  </a:cubicBezTo>
                  <a:cubicBezTo>
                    <a:pt x="17187" y="49016"/>
                    <a:pt x="17841" y="48940"/>
                    <a:pt x="18480" y="48940"/>
                  </a:cubicBezTo>
                  <a:cubicBezTo>
                    <a:pt x="18560" y="48940"/>
                    <a:pt x="18640" y="48941"/>
                    <a:pt x="18719" y="48944"/>
                  </a:cubicBezTo>
                  <a:cubicBezTo>
                    <a:pt x="19029" y="48944"/>
                    <a:pt x="19290" y="48896"/>
                    <a:pt x="19600" y="48896"/>
                  </a:cubicBezTo>
                  <a:lnTo>
                    <a:pt x="21815" y="48896"/>
                  </a:lnTo>
                  <a:cubicBezTo>
                    <a:pt x="22267" y="48944"/>
                    <a:pt x="22726" y="48950"/>
                    <a:pt x="23187" y="48950"/>
                  </a:cubicBezTo>
                  <a:cubicBezTo>
                    <a:pt x="23341" y="48950"/>
                    <a:pt x="23495" y="48949"/>
                    <a:pt x="23649" y="48949"/>
                  </a:cubicBezTo>
                  <a:cubicBezTo>
                    <a:pt x="23958" y="48949"/>
                    <a:pt x="24268" y="48952"/>
                    <a:pt x="24577" y="48968"/>
                  </a:cubicBezTo>
                  <a:cubicBezTo>
                    <a:pt x="24863" y="49016"/>
                    <a:pt x="25173" y="49016"/>
                    <a:pt x="25458" y="49016"/>
                  </a:cubicBezTo>
                  <a:cubicBezTo>
                    <a:pt x="25720" y="49016"/>
                    <a:pt x="25982" y="49063"/>
                    <a:pt x="26268" y="49063"/>
                  </a:cubicBezTo>
                  <a:cubicBezTo>
                    <a:pt x="26602" y="49063"/>
                    <a:pt x="26935" y="49063"/>
                    <a:pt x="27292" y="49111"/>
                  </a:cubicBezTo>
                  <a:cubicBezTo>
                    <a:pt x="27554" y="49135"/>
                    <a:pt x="27816" y="49111"/>
                    <a:pt x="28078" y="49158"/>
                  </a:cubicBezTo>
                  <a:cubicBezTo>
                    <a:pt x="28356" y="49174"/>
                    <a:pt x="28636" y="49177"/>
                    <a:pt x="28918" y="49177"/>
                  </a:cubicBezTo>
                  <a:cubicBezTo>
                    <a:pt x="29058" y="49177"/>
                    <a:pt x="29199" y="49176"/>
                    <a:pt x="29340" y="49176"/>
                  </a:cubicBezTo>
                  <a:cubicBezTo>
                    <a:pt x="29763" y="49176"/>
                    <a:pt x="30186" y="49182"/>
                    <a:pt x="30602" y="49230"/>
                  </a:cubicBezTo>
                  <a:cubicBezTo>
                    <a:pt x="30888" y="49230"/>
                    <a:pt x="31150" y="49254"/>
                    <a:pt x="31436" y="49277"/>
                  </a:cubicBezTo>
                  <a:cubicBezTo>
                    <a:pt x="31603" y="49277"/>
                    <a:pt x="31793" y="49277"/>
                    <a:pt x="31984" y="49325"/>
                  </a:cubicBezTo>
                  <a:cubicBezTo>
                    <a:pt x="32269" y="49373"/>
                    <a:pt x="32579" y="49349"/>
                    <a:pt x="32865" y="49397"/>
                  </a:cubicBezTo>
                  <a:cubicBezTo>
                    <a:pt x="33270" y="49420"/>
                    <a:pt x="33674" y="49420"/>
                    <a:pt x="34079" y="49420"/>
                  </a:cubicBezTo>
                  <a:cubicBezTo>
                    <a:pt x="34282" y="49426"/>
                    <a:pt x="34484" y="49429"/>
                    <a:pt x="34686" y="49429"/>
                  </a:cubicBezTo>
                  <a:cubicBezTo>
                    <a:pt x="35340" y="49429"/>
                    <a:pt x="35991" y="49398"/>
                    <a:pt x="36627" y="49325"/>
                  </a:cubicBezTo>
                  <a:cubicBezTo>
                    <a:pt x="36818" y="49301"/>
                    <a:pt x="37032" y="49254"/>
                    <a:pt x="37223" y="49206"/>
                  </a:cubicBezTo>
                  <a:cubicBezTo>
                    <a:pt x="37699" y="49087"/>
                    <a:pt x="38128" y="48825"/>
                    <a:pt x="38437" y="48468"/>
                  </a:cubicBezTo>
                  <a:cubicBezTo>
                    <a:pt x="38818" y="47920"/>
                    <a:pt x="39104" y="47349"/>
                    <a:pt x="39271" y="46706"/>
                  </a:cubicBezTo>
                  <a:cubicBezTo>
                    <a:pt x="39295" y="46586"/>
                    <a:pt x="39342" y="46491"/>
                    <a:pt x="39390" y="46372"/>
                  </a:cubicBezTo>
                  <a:cubicBezTo>
                    <a:pt x="39438" y="46253"/>
                    <a:pt x="39461" y="46086"/>
                    <a:pt x="39509" y="45967"/>
                  </a:cubicBezTo>
                  <a:lnTo>
                    <a:pt x="39604" y="45610"/>
                  </a:lnTo>
                  <a:cubicBezTo>
                    <a:pt x="39652" y="45420"/>
                    <a:pt x="39700" y="45229"/>
                    <a:pt x="39723" y="45039"/>
                  </a:cubicBezTo>
                  <a:cubicBezTo>
                    <a:pt x="39747" y="44967"/>
                    <a:pt x="39771" y="44872"/>
                    <a:pt x="39795" y="44800"/>
                  </a:cubicBezTo>
                  <a:cubicBezTo>
                    <a:pt x="39819" y="44729"/>
                    <a:pt x="39819" y="44657"/>
                    <a:pt x="39842" y="44562"/>
                  </a:cubicBezTo>
                  <a:cubicBezTo>
                    <a:pt x="39890" y="44229"/>
                    <a:pt x="40009" y="43919"/>
                    <a:pt x="40057" y="43586"/>
                  </a:cubicBezTo>
                  <a:cubicBezTo>
                    <a:pt x="40128" y="43252"/>
                    <a:pt x="40200" y="42967"/>
                    <a:pt x="40247" y="42657"/>
                  </a:cubicBezTo>
                  <a:cubicBezTo>
                    <a:pt x="40319" y="42347"/>
                    <a:pt x="40390" y="42109"/>
                    <a:pt x="40438" y="41847"/>
                  </a:cubicBezTo>
                  <a:lnTo>
                    <a:pt x="40557" y="41395"/>
                  </a:lnTo>
                  <a:cubicBezTo>
                    <a:pt x="40604" y="41157"/>
                    <a:pt x="40652" y="40919"/>
                    <a:pt x="40700" y="40680"/>
                  </a:cubicBezTo>
                  <a:cubicBezTo>
                    <a:pt x="40724" y="40609"/>
                    <a:pt x="40747" y="40538"/>
                    <a:pt x="40771" y="40442"/>
                  </a:cubicBezTo>
                  <a:cubicBezTo>
                    <a:pt x="40795" y="40371"/>
                    <a:pt x="40819" y="40228"/>
                    <a:pt x="40843" y="40109"/>
                  </a:cubicBezTo>
                  <a:cubicBezTo>
                    <a:pt x="40866" y="40014"/>
                    <a:pt x="40890" y="39823"/>
                    <a:pt x="40938" y="39704"/>
                  </a:cubicBezTo>
                  <a:cubicBezTo>
                    <a:pt x="40962" y="39561"/>
                    <a:pt x="40985" y="39514"/>
                    <a:pt x="40985" y="39395"/>
                  </a:cubicBezTo>
                  <a:cubicBezTo>
                    <a:pt x="41009" y="39299"/>
                    <a:pt x="41033" y="39180"/>
                    <a:pt x="41057" y="39061"/>
                  </a:cubicBezTo>
                  <a:cubicBezTo>
                    <a:pt x="41105" y="38942"/>
                    <a:pt x="41105" y="38894"/>
                    <a:pt x="41128" y="38823"/>
                  </a:cubicBezTo>
                  <a:cubicBezTo>
                    <a:pt x="41152" y="38632"/>
                    <a:pt x="41200" y="38466"/>
                    <a:pt x="41224" y="38299"/>
                  </a:cubicBezTo>
                  <a:cubicBezTo>
                    <a:pt x="41247" y="38180"/>
                    <a:pt x="41271" y="38061"/>
                    <a:pt x="41319" y="37942"/>
                  </a:cubicBezTo>
                  <a:cubicBezTo>
                    <a:pt x="41319" y="37894"/>
                    <a:pt x="41319" y="37823"/>
                    <a:pt x="41343" y="37775"/>
                  </a:cubicBezTo>
                  <a:cubicBezTo>
                    <a:pt x="41390" y="37608"/>
                    <a:pt x="41414" y="37418"/>
                    <a:pt x="41462" y="37251"/>
                  </a:cubicBezTo>
                  <a:lnTo>
                    <a:pt x="42343" y="33608"/>
                  </a:lnTo>
                  <a:cubicBezTo>
                    <a:pt x="42391" y="33369"/>
                    <a:pt x="42462" y="33131"/>
                    <a:pt x="42510" y="32917"/>
                  </a:cubicBezTo>
                  <a:cubicBezTo>
                    <a:pt x="42533" y="32822"/>
                    <a:pt x="42557" y="32726"/>
                    <a:pt x="42581" y="32607"/>
                  </a:cubicBezTo>
                  <a:cubicBezTo>
                    <a:pt x="42605" y="32465"/>
                    <a:pt x="42653" y="32298"/>
                    <a:pt x="42700" y="32155"/>
                  </a:cubicBezTo>
                  <a:cubicBezTo>
                    <a:pt x="42867" y="31441"/>
                    <a:pt x="43034" y="30726"/>
                    <a:pt x="43200" y="29988"/>
                  </a:cubicBezTo>
                  <a:cubicBezTo>
                    <a:pt x="43272" y="29750"/>
                    <a:pt x="43295" y="29488"/>
                    <a:pt x="43367" y="29250"/>
                  </a:cubicBezTo>
                  <a:cubicBezTo>
                    <a:pt x="43391" y="29131"/>
                    <a:pt x="43415" y="29011"/>
                    <a:pt x="43438" y="28892"/>
                  </a:cubicBezTo>
                  <a:cubicBezTo>
                    <a:pt x="43486" y="28726"/>
                    <a:pt x="43510" y="28559"/>
                    <a:pt x="43557" y="28368"/>
                  </a:cubicBezTo>
                  <a:cubicBezTo>
                    <a:pt x="43581" y="28273"/>
                    <a:pt x="43581" y="28178"/>
                    <a:pt x="43629" y="28083"/>
                  </a:cubicBezTo>
                  <a:cubicBezTo>
                    <a:pt x="43629" y="28011"/>
                    <a:pt x="43653" y="27964"/>
                    <a:pt x="43653" y="27916"/>
                  </a:cubicBezTo>
                  <a:cubicBezTo>
                    <a:pt x="43653" y="27845"/>
                    <a:pt x="43700" y="27702"/>
                    <a:pt x="43748" y="27606"/>
                  </a:cubicBezTo>
                  <a:cubicBezTo>
                    <a:pt x="43772" y="27511"/>
                    <a:pt x="43772" y="27440"/>
                    <a:pt x="43796" y="27368"/>
                  </a:cubicBezTo>
                  <a:cubicBezTo>
                    <a:pt x="43819" y="27297"/>
                    <a:pt x="43819" y="27225"/>
                    <a:pt x="43843" y="27154"/>
                  </a:cubicBezTo>
                  <a:cubicBezTo>
                    <a:pt x="43891" y="27011"/>
                    <a:pt x="43938" y="26892"/>
                    <a:pt x="44010" y="26797"/>
                  </a:cubicBezTo>
                  <a:cubicBezTo>
                    <a:pt x="44415" y="26535"/>
                    <a:pt x="44796" y="26249"/>
                    <a:pt x="45177" y="25916"/>
                  </a:cubicBezTo>
                  <a:cubicBezTo>
                    <a:pt x="45415" y="25701"/>
                    <a:pt x="45510" y="25344"/>
                    <a:pt x="45439" y="25034"/>
                  </a:cubicBezTo>
                  <a:cubicBezTo>
                    <a:pt x="45224" y="24677"/>
                    <a:pt x="44963" y="24320"/>
                    <a:pt x="44724" y="23963"/>
                  </a:cubicBezTo>
                  <a:cubicBezTo>
                    <a:pt x="43962" y="22867"/>
                    <a:pt x="43176" y="21748"/>
                    <a:pt x="42367" y="20653"/>
                  </a:cubicBezTo>
                  <a:cubicBezTo>
                    <a:pt x="42391" y="20486"/>
                    <a:pt x="42414" y="20295"/>
                    <a:pt x="42462" y="20105"/>
                  </a:cubicBezTo>
                  <a:cubicBezTo>
                    <a:pt x="42462" y="19962"/>
                    <a:pt x="42486" y="19819"/>
                    <a:pt x="42510" y="19652"/>
                  </a:cubicBezTo>
                  <a:cubicBezTo>
                    <a:pt x="42533" y="19343"/>
                    <a:pt x="42557" y="19033"/>
                    <a:pt x="42557" y="18724"/>
                  </a:cubicBezTo>
                  <a:cubicBezTo>
                    <a:pt x="42581" y="18605"/>
                    <a:pt x="42605" y="18486"/>
                    <a:pt x="42581" y="18366"/>
                  </a:cubicBezTo>
                  <a:cubicBezTo>
                    <a:pt x="42605" y="18033"/>
                    <a:pt x="42581" y="17676"/>
                    <a:pt x="42557" y="17342"/>
                  </a:cubicBezTo>
                  <a:cubicBezTo>
                    <a:pt x="42533" y="16938"/>
                    <a:pt x="42557" y="16509"/>
                    <a:pt x="42533" y="16104"/>
                  </a:cubicBezTo>
                  <a:cubicBezTo>
                    <a:pt x="42438" y="15675"/>
                    <a:pt x="42533" y="15223"/>
                    <a:pt x="42462" y="14770"/>
                  </a:cubicBezTo>
                  <a:cubicBezTo>
                    <a:pt x="42391" y="14318"/>
                    <a:pt x="42462" y="13889"/>
                    <a:pt x="42391" y="13461"/>
                  </a:cubicBezTo>
                  <a:cubicBezTo>
                    <a:pt x="42343" y="13223"/>
                    <a:pt x="42391" y="12984"/>
                    <a:pt x="42343" y="12746"/>
                  </a:cubicBezTo>
                  <a:cubicBezTo>
                    <a:pt x="42319" y="12437"/>
                    <a:pt x="42295" y="12127"/>
                    <a:pt x="42295" y="11817"/>
                  </a:cubicBezTo>
                  <a:cubicBezTo>
                    <a:pt x="42224" y="11246"/>
                    <a:pt x="42271" y="10674"/>
                    <a:pt x="42224" y="10079"/>
                  </a:cubicBezTo>
                  <a:cubicBezTo>
                    <a:pt x="42200" y="9865"/>
                    <a:pt x="42176" y="9650"/>
                    <a:pt x="42176" y="9436"/>
                  </a:cubicBezTo>
                  <a:cubicBezTo>
                    <a:pt x="42152" y="9222"/>
                    <a:pt x="42129" y="9007"/>
                    <a:pt x="42129" y="8793"/>
                  </a:cubicBezTo>
                  <a:cubicBezTo>
                    <a:pt x="42081" y="8603"/>
                    <a:pt x="42081" y="8412"/>
                    <a:pt x="42081" y="8245"/>
                  </a:cubicBezTo>
                  <a:cubicBezTo>
                    <a:pt x="42033" y="7817"/>
                    <a:pt x="41962" y="7412"/>
                    <a:pt x="41938" y="7007"/>
                  </a:cubicBezTo>
                  <a:cubicBezTo>
                    <a:pt x="41843" y="6674"/>
                    <a:pt x="41843" y="6316"/>
                    <a:pt x="41748" y="5983"/>
                  </a:cubicBezTo>
                  <a:cubicBezTo>
                    <a:pt x="41700" y="5816"/>
                    <a:pt x="41628" y="5673"/>
                    <a:pt x="41509" y="5578"/>
                  </a:cubicBezTo>
                  <a:cubicBezTo>
                    <a:pt x="41343" y="5411"/>
                    <a:pt x="41128" y="5269"/>
                    <a:pt x="40914" y="5173"/>
                  </a:cubicBezTo>
                  <a:cubicBezTo>
                    <a:pt x="40795" y="4840"/>
                    <a:pt x="40533" y="4578"/>
                    <a:pt x="40200" y="4483"/>
                  </a:cubicBezTo>
                  <a:cubicBezTo>
                    <a:pt x="39833" y="4417"/>
                    <a:pt x="39467" y="4381"/>
                    <a:pt x="39100" y="4381"/>
                  </a:cubicBezTo>
                  <a:cubicBezTo>
                    <a:pt x="38800" y="4381"/>
                    <a:pt x="38500" y="4405"/>
                    <a:pt x="38199" y="4459"/>
                  </a:cubicBezTo>
                  <a:cubicBezTo>
                    <a:pt x="37175" y="4673"/>
                    <a:pt x="36151" y="4983"/>
                    <a:pt x="35175" y="5364"/>
                  </a:cubicBezTo>
                  <a:cubicBezTo>
                    <a:pt x="34889" y="5483"/>
                    <a:pt x="34651" y="5602"/>
                    <a:pt x="34413" y="5769"/>
                  </a:cubicBezTo>
                  <a:cubicBezTo>
                    <a:pt x="34198" y="5983"/>
                    <a:pt x="34055" y="6245"/>
                    <a:pt x="33960" y="6555"/>
                  </a:cubicBezTo>
                  <a:cubicBezTo>
                    <a:pt x="33936" y="6697"/>
                    <a:pt x="33889" y="6840"/>
                    <a:pt x="33841" y="7007"/>
                  </a:cubicBezTo>
                  <a:cubicBezTo>
                    <a:pt x="33770" y="7436"/>
                    <a:pt x="33746" y="7888"/>
                    <a:pt x="33794" y="8341"/>
                  </a:cubicBezTo>
                  <a:cubicBezTo>
                    <a:pt x="33841" y="8745"/>
                    <a:pt x="33865" y="9150"/>
                    <a:pt x="33936" y="9555"/>
                  </a:cubicBezTo>
                  <a:cubicBezTo>
                    <a:pt x="33960" y="9746"/>
                    <a:pt x="33984" y="9936"/>
                    <a:pt x="34032" y="10127"/>
                  </a:cubicBezTo>
                  <a:lnTo>
                    <a:pt x="33913" y="10127"/>
                  </a:lnTo>
                  <a:cubicBezTo>
                    <a:pt x="31650" y="7579"/>
                    <a:pt x="29245" y="5149"/>
                    <a:pt x="26721" y="2863"/>
                  </a:cubicBezTo>
                  <a:cubicBezTo>
                    <a:pt x="25935" y="2149"/>
                    <a:pt x="25101" y="1458"/>
                    <a:pt x="24292" y="768"/>
                  </a:cubicBezTo>
                  <a:cubicBezTo>
                    <a:pt x="23934" y="529"/>
                    <a:pt x="23553" y="315"/>
                    <a:pt x="23172" y="101"/>
                  </a:cubicBezTo>
                  <a:cubicBezTo>
                    <a:pt x="22982" y="28"/>
                    <a:pt x="22782" y="1"/>
                    <a:pt x="2257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1893;p47">
              <a:extLst>
                <a:ext uri="{FF2B5EF4-FFF2-40B4-BE49-F238E27FC236}">
                  <a16:creationId xmlns:a16="http://schemas.microsoft.com/office/drawing/2014/main" id="{546D259F-6D78-2A88-716B-CE0EBF3EE736}"/>
                </a:ext>
              </a:extLst>
            </p:cNvPr>
            <p:cNvSpPr/>
            <p:nvPr/>
          </p:nvSpPr>
          <p:spPr>
            <a:xfrm>
              <a:off x="4202025" y="1614100"/>
              <a:ext cx="1138950" cy="1235600"/>
            </a:xfrm>
            <a:custGeom>
              <a:avLst/>
              <a:gdLst/>
              <a:ahLst/>
              <a:cxnLst/>
              <a:rect l="l" t="t" r="r" b="b"/>
              <a:pathLst>
                <a:path w="45558" h="49424" extrusionOk="0">
                  <a:moveTo>
                    <a:pt x="22596" y="0"/>
                  </a:moveTo>
                  <a:cubicBezTo>
                    <a:pt x="22271" y="0"/>
                    <a:pt x="21947" y="71"/>
                    <a:pt x="21648" y="143"/>
                  </a:cubicBezTo>
                  <a:cubicBezTo>
                    <a:pt x="20553" y="476"/>
                    <a:pt x="19648" y="1190"/>
                    <a:pt x="18790" y="1929"/>
                  </a:cubicBezTo>
                  <a:cubicBezTo>
                    <a:pt x="17647" y="3119"/>
                    <a:pt x="16457" y="4239"/>
                    <a:pt x="15337" y="5429"/>
                  </a:cubicBezTo>
                  <a:cubicBezTo>
                    <a:pt x="14671" y="6120"/>
                    <a:pt x="14051" y="6858"/>
                    <a:pt x="13432" y="7573"/>
                  </a:cubicBezTo>
                  <a:cubicBezTo>
                    <a:pt x="13313" y="7692"/>
                    <a:pt x="13218" y="7811"/>
                    <a:pt x="13123" y="7930"/>
                  </a:cubicBezTo>
                  <a:lnTo>
                    <a:pt x="13099" y="7930"/>
                  </a:lnTo>
                  <a:cubicBezTo>
                    <a:pt x="12932" y="8144"/>
                    <a:pt x="12765" y="8335"/>
                    <a:pt x="12599" y="8549"/>
                  </a:cubicBezTo>
                  <a:lnTo>
                    <a:pt x="12575" y="8549"/>
                  </a:lnTo>
                  <a:lnTo>
                    <a:pt x="12384" y="8859"/>
                  </a:lnTo>
                  <a:lnTo>
                    <a:pt x="12313" y="8859"/>
                  </a:lnTo>
                  <a:cubicBezTo>
                    <a:pt x="12241" y="8954"/>
                    <a:pt x="12170" y="9049"/>
                    <a:pt x="12099" y="9144"/>
                  </a:cubicBezTo>
                  <a:lnTo>
                    <a:pt x="12075" y="9144"/>
                  </a:lnTo>
                  <a:cubicBezTo>
                    <a:pt x="12003" y="9240"/>
                    <a:pt x="11932" y="9335"/>
                    <a:pt x="11860" y="9430"/>
                  </a:cubicBezTo>
                  <a:lnTo>
                    <a:pt x="11837" y="9430"/>
                  </a:lnTo>
                  <a:cubicBezTo>
                    <a:pt x="11718" y="9597"/>
                    <a:pt x="11598" y="9764"/>
                    <a:pt x="11456" y="9954"/>
                  </a:cubicBezTo>
                  <a:lnTo>
                    <a:pt x="11432" y="9954"/>
                  </a:lnTo>
                  <a:cubicBezTo>
                    <a:pt x="11313" y="10121"/>
                    <a:pt x="11170" y="10311"/>
                    <a:pt x="11027" y="10478"/>
                  </a:cubicBezTo>
                  <a:cubicBezTo>
                    <a:pt x="10979" y="10549"/>
                    <a:pt x="10932" y="10621"/>
                    <a:pt x="10884" y="10692"/>
                  </a:cubicBezTo>
                  <a:lnTo>
                    <a:pt x="10860" y="10692"/>
                  </a:lnTo>
                  <a:cubicBezTo>
                    <a:pt x="10741" y="10859"/>
                    <a:pt x="10598" y="11026"/>
                    <a:pt x="10479" y="11192"/>
                  </a:cubicBezTo>
                  <a:lnTo>
                    <a:pt x="10432" y="11192"/>
                  </a:lnTo>
                  <a:lnTo>
                    <a:pt x="10432" y="11312"/>
                  </a:lnTo>
                  <a:lnTo>
                    <a:pt x="10336" y="11312"/>
                  </a:lnTo>
                  <a:cubicBezTo>
                    <a:pt x="10336" y="11359"/>
                    <a:pt x="10336" y="11383"/>
                    <a:pt x="10336" y="11407"/>
                  </a:cubicBezTo>
                  <a:cubicBezTo>
                    <a:pt x="10241" y="11502"/>
                    <a:pt x="10170" y="11597"/>
                    <a:pt x="10098" y="11669"/>
                  </a:cubicBezTo>
                  <a:lnTo>
                    <a:pt x="9955" y="11883"/>
                  </a:lnTo>
                  <a:cubicBezTo>
                    <a:pt x="9884" y="11955"/>
                    <a:pt x="9836" y="12050"/>
                    <a:pt x="9765" y="12145"/>
                  </a:cubicBezTo>
                  <a:cubicBezTo>
                    <a:pt x="9693" y="12216"/>
                    <a:pt x="9646" y="12288"/>
                    <a:pt x="9622" y="12359"/>
                  </a:cubicBezTo>
                  <a:lnTo>
                    <a:pt x="9598" y="12359"/>
                  </a:lnTo>
                  <a:lnTo>
                    <a:pt x="9431" y="12574"/>
                  </a:lnTo>
                  <a:lnTo>
                    <a:pt x="9408" y="12598"/>
                  </a:lnTo>
                  <a:cubicBezTo>
                    <a:pt x="9384" y="12645"/>
                    <a:pt x="9360" y="12693"/>
                    <a:pt x="9288" y="12717"/>
                  </a:cubicBezTo>
                  <a:lnTo>
                    <a:pt x="9288" y="12812"/>
                  </a:lnTo>
                  <a:lnTo>
                    <a:pt x="9241" y="12812"/>
                  </a:lnTo>
                  <a:cubicBezTo>
                    <a:pt x="9193" y="12883"/>
                    <a:pt x="9146" y="12955"/>
                    <a:pt x="9098" y="13026"/>
                  </a:cubicBezTo>
                  <a:lnTo>
                    <a:pt x="9074" y="13050"/>
                  </a:lnTo>
                  <a:cubicBezTo>
                    <a:pt x="9050" y="13098"/>
                    <a:pt x="9003" y="13145"/>
                    <a:pt x="8931" y="13193"/>
                  </a:cubicBezTo>
                  <a:lnTo>
                    <a:pt x="8931" y="13360"/>
                  </a:lnTo>
                  <a:lnTo>
                    <a:pt x="8860" y="13360"/>
                  </a:lnTo>
                  <a:lnTo>
                    <a:pt x="8860" y="13431"/>
                  </a:lnTo>
                  <a:cubicBezTo>
                    <a:pt x="8765" y="13550"/>
                    <a:pt x="8669" y="13669"/>
                    <a:pt x="8598" y="13788"/>
                  </a:cubicBezTo>
                  <a:cubicBezTo>
                    <a:pt x="8550" y="13860"/>
                    <a:pt x="8503" y="13907"/>
                    <a:pt x="8455" y="13979"/>
                  </a:cubicBezTo>
                  <a:cubicBezTo>
                    <a:pt x="8407" y="14050"/>
                    <a:pt x="8336" y="14145"/>
                    <a:pt x="8288" y="14217"/>
                  </a:cubicBezTo>
                  <a:lnTo>
                    <a:pt x="8241" y="14217"/>
                  </a:lnTo>
                  <a:lnTo>
                    <a:pt x="8169" y="14384"/>
                  </a:lnTo>
                  <a:lnTo>
                    <a:pt x="8122" y="14384"/>
                  </a:lnTo>
                  <a:lnTo>
                    <a:pt x="8122" y="14479"/>
                  </a:lnTo>
                  <a:cubicBezTo>
                    <a:pt x="8050" y="14526"/>
                    <a:pt x="8003" y="14574"/>
                    <a:pt x="7955" y="14646"/>
                  </a:cubicBezTo>
                  <a:cubicBezTo>
                    <a:pt x="7931" y="14693"/>
                    <a:pt x="7907" y="14741"/>
                    <a:pt x="7836" y="14765"/>
                  </a:cubicBezTo>
                  <a:lnTo>
                    <a:pt x="7836" y="14860"/>
                  </a:lnTo>
                  <a:lnTo>
                    <a:pt x="7764" y="14860"/>
                  </a:lnTo>
                  <a:lnTo>
                    <a:pt x="7764" y="14955"/>
                  </a:lnTo>
                  <a:lnTo>
                    <a:pt x="7669" y="14979"/>
                  </a:lnTo>
                  <a:lnTo>
                    <a:pt x="7669" y="15074"/>
                  </a:lnTo>
                  <a:lnTo>
                    <a:pt x="7621" y="15074"/>
                  </a:lnTo>
                  <a:cubicBezTo>
                    <a:pt x="7526" y="15217"/>
                    <a:pt x="7431" y="15336"/>
                    <a:pt x="7336" y="15455"/>
                  </a:cubicBezTo>
                  <a:cubicBezTo>
                    <a:pt x="7264" y="15598"/>
                    <a:pt x="7121" y="15765"/>
                    <a:pt x="7002" y="15932"/>
                  </a:cubicBezTo>
                  <a:lnTo>
                    <a:pt x="6788" y="16193"/>
                  </a:lnTo>
                  <a:cubicBezTo>
                    <a:pt x="6740" y="16265"/>
                    <a:pt x="6693" y="16336"/>
                    <a:pt x="6645" y="16408"/>
                  </a:cubicBezTo>
                  <a:lnTo>
                    <a:pt x="6621" y="16408"/>
                  </a:lnTo>
                  <a:cubicBezTo>
                    <a:pt x="6574" y="16479"/>
                    <a:pt x="6526" y="16551"/>
                    <a:pt x="6478" y="16622"/>
                  </a:cubicBezTo>
                  <a:cubicBezTo>
                    <a:pt x="6407" y="16694"/>
                    <a:pt x="6359" y="16765"/>
                    <a:pt x="6312" y="16860"/>
                  </a:cubicBezTo>
                  <a:lnTo>
                    <a:pt x="6264" y="16860"/>
                  </a:lnTo>
                  <a:lnTo>
                    <a:pt x="6264" y="16932"/>
                  </a:lnTo>
                  <a:cubicBezTo>
                    <a:pt x="6145" y="17027"/>
                    <a:pt x="6074" y="17146"/>
                    <a:pt x="6026" y="17265"/>
                  </a:cubicBezTo>
                  <a:lnTo>
                    <a:pt x="5978" y="17265"/>
                  </a:lnTo>
                  <a:cubicBezTo>
                    <a:pt x="5931" y="17360"/>
                    <a:pt x="5859" y="17432"/>
                    <a:pt x="5788" y="17527"/>
                  </a:cubicBezTo>
                  <a:cubicBezTo>
                    <a:pt x="5573" y="17837"/>
                    <a:pt x="5359" y="18099"/>
                    <a:pt x="5145" y="18384"/>
                  </a:cubicBezTo>
                  <a:cubicBezTo>
                    <a:pt x="5097" y="18480"/>
                    <a:pt x="5026" y="18551"/>
                    <a:pt x="4978" y="18623"/>
                  </a:cubicBezTo>
                  <a:cubicBezTo>
                    <a:pt x="4930" y="18694"/>
                    <a:pt x="4883" y="18742"/>
                    <a:pt x="4835" y="18789"/>
                  </a:cubicBezTo>
                  <a:lnTo>
                    <a:pt x="4835" y="18885"/>
                  </a:lnTo>
                  <a:lnTo>
                    <a:pt x="4764" y="18885"/>
                  </a:lnTo>
                  <a:lnTo>
                    <a:pt x="4764" y="18980"/>
                  </a:lnTo>
                  <a:lnTo>
                    <a:pt x="4645" y="18980"/>
                  </a:lnTo>
                  <a:lnTo>
                    <a:pt x="4645" y="19099"/>
                  </a:lnTo>
                  <a:lnTo>
                    <a:pt x="4597" y="19099"/>
                  </a:lnTo>
                  <a:cubicBezTo>
                    <a:pt x="4478" y="19289"/>
                    <a:pt x="4335" y="19456"/>
                    <a:pt x="4192" y="19647"/>
                  </a:cubicBezTo>
                  <a:cubicBezTo>
                    <a:pt x="4049" y="19885"/>
                    <a:pt x="3859" y="20123"/>
                    <a:pt x="3692" y="20361"/>
                  </a:cubicBezTo>
                  <a:lnTo>
                    <a:pt x="3644" y="20361"/>
                  </a:lnTo>
                  <a:lnTo>
                    <a:pt x="3644" y="20480"/>
                  </a:lnTo>
                  <a:lnTo>
                    <a:pt x="3525" y="20480"/>
                  </a:lnTo>
                  <a:lnTo>
                    <a:pt x="3525" y="20575"/>
                  </a:lnTo>
                  <a:lnTo>
                    <a:pt x="3478" y="20575"/>
                  </a:lnTo>
                  <a:cubicBezTo>
                    <a:pt x="3430" y="20647"/>
                    <a:pt x="3383" y="20718"/>
                    <a:pt x="3335" y="20813"/>
                  </a:cubicBezTo>
                  <a:lnTo>
                    <a:pt x="3287" y="20813"/>
                  </a:lnTo>
                  <a:lnTo>
                    <a:pt x="3287" y="20885"/>
                  </a:lnTo>
                  <a:cubicBezTo>
                    <a:pt x="3097" y="21099"/>
                    <a:pt x="2930" y="21337"/>
                    <a:pt x="2763" y="21599"/>
                  </a:cubicBezTo>
                  <a:cubicBezTo>
                    <a:pt x="2668" y="21718"/>
                    <a:pt x="2573" y="21861"/>
                    <a:pt x="2454" y="22004"/>
                  </a:cubicBezTo>
                  <a:lnTo>
                    <a:pt x="2430" y="22004"/>
                  </a:lnTo>
                  <a:lnTo>
                    <a:pt x="2358" y="22171"/>
                  </a:lnTo>
                  <a:lnTo>
                    <a:pt x="2311" y="22171"/>
                  </a:lnTo>
                  <a:lnTo>
                    <a:pt x="2239" y="22338"/>
                  </a:lnTo>
                  <a:lnTo>
                    <a:pt x="2192" y="22338"/>
                  </a:lnTo>
                  <a:lnTo>
                    <a:pt x="2120" y="22528"/>
                  </a:lnTo>
                  <a:lnTo>
                    <a:pt x="2073" y="22528"/>
                  </a:lnTo>
                  <a:cubicBezTo>
                    <a:pt x="2073" y="22552"/>
                    <a:pt x="2073" y="22576"/>
                    <a:pt x="2073" y="22600"/>
                  </a:cubicBezTo>
                  <a:cubicBezTo>
                    <a:pt x="1906" y="22790"/>
                    <a:pt x="1763" y="22981"/>
                    <a:pt x="1644" y="23219"/>
                  </a:cubicBezTo>
                  <a:lnTo>
                    <a:pt x="1620" y="23219"/>
                  </a:lnTo>
                  <a:cubicBezTo>
                    <a:pt x="1596" y="23266"/>
                    <a:pt x="1573" y="23314"/>
                    <a:pt x="1549" y="23385"/>
                  </a:cubicBezTo>
                  <a:lnTo>
                    <a:pt x="1501" y="23385"/>
                  </a:lnTo>
                  <a:cubicBezTo>
                    <a:pt x="1477" y="23433"/>
                    <a:pt x="1454" y="23504"/>
                    <a:pt x="1430" y="23552"/>
                  </a:cubicBezTo>
                  <a:lnTo>
                    <a:pt x="1406" y="23552"/>
                  </a:lnTo>
                  <a:cubicBezTo>
                    <a:pt x="1358" y="23624"/>
                    <a:pt x="1334" y="23671"/>
                    <a:pt x="1311" y="23719"/>
                  </a:cubicBezTo>
                  <a:lnTo>
                    <a:pt x="1263" y="23719"/>
                  </a:lnTo>
                  <a:cubicBezTo>
                    <a:pt x="1263" y="23743"/>
                    <a:pt x="1263" y="23814"/>
                    <a:pt x="1287" y="23838"/>
                  </a:cubicBezTo>
                  <a:lnTo>
                    <a:pt x="1215" y="23838"/>
                  </a:lnTo>
                  <a:cubicBezTo>
                    <a:pt x="1144" y="23957"/>
                    <a:pt x="1072" y="24076"/>
                    <a:pt x="1001" y="24195"/>
                  </a:cubicBezTo>
                  <a:lnTo>
                    <a:pt x="858" y="24386"/>
                  </a:lnTo>
                  <a:lnTo>
                    <a:pt x="858" y="24433"/>
                  </a:lnTo>
                  <a:cubicBezTo>
                    <a:pt x="811" y="24505"/>
                    <a:pt x="787" y="24576"/>
                    <a:pt x="739" y="24648"/>
                  </a:cubicBezTo>
                  <a:lnTo>
                    <a:pt x="715" y="24648"/>
                  </a:lnTo>
                  <a:lnTo>
                    <a:pt x="620" y="24814"/>
                  </a:lnTo>
                  <a:lnTo>
                    <a:pt x="572" y="24814"/>
                  </a:lnTo>
                  <a:lnTo>
                    <a:pt x="596" y="24910"/>
                  </a:lnTo>
                  <a:lnTo>
                    <a:pt x="549" y="24910"/>
                  </a:lnTo>
                  <a:cubicBezTo>
                    <a:pt x="501" y="24981"/>
                    <a:pt x="453" y="25052"/>
                    <a:pt x="406" y="25124"/>
                  </a:cubicBezTo>
                  <a:cubicBezTo>
                    <a:pt x="406" y="25148"/>
                    <a:pt x="406" y="25171"/>
                    <a:pt x="406" y="25195"/>
                  </a:cubicBezTo>
                  <a:lnTo>
                    <a:pt x="334" y="25195"/>
                  </a:lnTo>
                  <a:lnTo>
                    <a:pt x="334" y="25267"/>
                  </a:lnTo>
                  <a:lnTo>
                    <a:pt x="263" y="25267"/>
                  </a:lnTo>
                  <a:lnTo>
                    <a:pt x="263" y="25362"/>
                  </a:lnTo>
                  <a:cubicBezTo>
                    <a:pt x="72" y="25648"/>
                    <a:pt x="1" y="26029"/>
                    <a:pt x="96" y="26386"/>
                  </a:cubicBezTo>
                  <a:cubicBezTo>
                    <a:pt x="239" y="26838"/>
                    <a:pt x="525" y="27220"/>
                    <a:pt x="930" y="27505"/>
                  </a:cubicBezTo>
                  <a:cubicBezTo>
                    <a:pt x="1358" y="27743"/>
                    <a:pt x="1763" y="28005"/>
                    <a:pt x="2144" y="28315"/>
                  </a:cubicBezTo>
                  <a:cubicBezTo>
                    <a:pt x="2457" y="28627"/>
                    <a:pt x="2874" y="28794"/>
                    <a:pt x="3297" y="28794"/>
                  </a:cubicBezTo>
                  <a:cubicBezTo>
                    <a:pt x="3326" y="28794"/>
                    <a:pt x="3354" y="28793"/>
                    <a:pt x="3383" y="28791"/>
                  </a:cubicBezTo>
                  <a:cubicBezTo>
                    <a:pt x="3406" y="28934"/>
                    <a:pt x="3430" y="29077"/>
                    <a:pt x="3454" y="29220"/>
                  </a:cubicBezTo>
                  <a:cubicBezTo>
                    <a:pt x="3525" y="29458"/>
                    <a:pt x="3549" y="29696"/>
                    <a:pt x="3573" y="29958"/>
                  </a:cubicBezTo>
                  <a:cubicBezTo>
                    <a:pt x="3692" y="30625"/>
                    <a:pt x="3811" y="31316"/>
                    <a:pt x="3906" y="31982"/>
                  </a:cubicBezTo>
                  <a:cubicBezTo>
                    <a:pt x="4049" y="32530"/>
                    <a:pt x="4145" y="33078"/>
                    <a:pt x="4287" y="33602"/>
                  </a:cubicBezTo>
                  <a:cubicBezTo>
                    <a:pt x="4430" y="34150"/>
                    <a:pt x="4502" y="34626"/>
                    <a:pt x="4621" y="35126"/>
                  </a:cubicBezTo>
                  <a:cubicBezTo>
                    <a:pt x="4668" y="35364"/>
                    <a:pt x="4740" y="35626"/>
                    <a:pt x="4788" y="35864"/>
                  </a:cubicBezTo>
                  <a:cubicBezTo>
                    <a:pt x="4811" y="35959"/>
                    <a:pt x="4835" y="36031"/>
                    <a:pt x="4859" y="36102"/>
                  </a:cubicBezTo>
                  <a:cubicBezTo>
                    <a:pt x="5073" y="37055"/>
                    <a:pt x="5311" y="38031"/>
                    <a:pt x="5597" y="38960"/>
                  </a:cubicBezTo>
                  <a:lnTo>
                    <a:pt x="5621" y="39008"/>
                  </a:lnTo>
                  <a:cubicBezTo>
                    <a:pt x="5788" y="39579"/>
                    <a:pt x="6002" y="40127"/>
                    <a:pt x="6193" y="40675"/>
                  </a:cubicBezTo>
                  <a:cubicBezTo>
                    <a:pt x="6288" y="40984"/>
                    <a:pt x="6383" y="41294"/>
                    <a:pt x="6502" y="41603"/>
                  </a:cubicBezTo>
                  <a:cubicBezTo>
                    <a:pt x="6669" y="42104"/>
                    <a:pt x="6836" y="42604"/>
                    <a:pt x="7026" y="43104"/>
                  </a:cubicBezTo>
                  <a:lnTo>
                    <a:pt x="7098" y="43366"/>
                  </a:lnTo>
                  <a:cubicBezTo>
                    <a:pt x="7288" y="43794"/>
                    <a:pt x="7479" y="44223"/>
                    <a:pt x="7717" y="44652"/>
                  </a:cubicBezTo>
                  <a:cubicBezTo>
                    <a:pt x="8336" y="45914"/>
                    <a:pt x="9217" y="47033"/>
                    <a:pt x="10313" y="47914"/>
                  </a:cubicBezTo>
                  <a:cubicBezTo>
                    <a:pt x="10551" y="48200"/>
                    <a:pt x="10860" y="48438"/>
                    <a:pt x="11194" y="48605"/>
                  </a:cubicBezTo>
                  <a:lnTo>
                    <a:pt x="11503" y="48724"/>
                  </a:lnTo>
                  <a:lnTo>
                    <a:pt x="11670" y="48772"/>
                  </a:lnTo>
                  <a:cubicBezTo>
                    <a:pt x="11765" y="48795"/>
                    <a:pt x="11860" y="48819"/>
                    <a:pt x="11956" y="48843"/>
                  </a:cubicBezTo>
                  <a:cubicBezTo>
                    <a:pt x="12241" y="48914"/>
                    <a:pt x="12527" y="48938"/>
                    <a:pt x="12837" y="48986"/>
                  </a:cubicBezTo>
                  <a:cubicBezTo>
                    <a:pt x="13015" y="48998"/>
                    <a:pt x="13200" y="48998"/>
                    <a:pt x="13385" y="48998"/>
                  </a:cubicBezTo>
                  <a:cubicBezTo>
                    <a:pt x="13569" y="48998"/>
                    <a:pt x="13754" y="48998"/>
                    <a:pt x="13932" y="49010"/>
                  </a:cubicBezTo>
                  <a:cubicBezTo>
                    <a:pt x="13982" y="49022"/>
                    <a:pt x="14030" y="49026"/>
                    <a:pt x="14078" y="49026"/>
                  </a:cubicBezTo>
                  <a:cubicBezTo>
                    <a:pt x="14184" y="49026"/>
                    <a:pt x="14287" y="49005"/>
                    <a:pt x="14396" y="49005"/>
                  </a:cubicBezTo>
                  <a:cubicBezTo>
                    <a:pt x="14423" y="49005"/>
                    <a:pt x="14451" y="49006"/>
                    <a:pt x="14480" y="49010"/>
                  </a:cubicBezTo>
                  <a:cubicBezTo>
                    <a:pt x="14690" y="49038"/>
                    <a:pt x="14901" y="49047"/>
                    <a:pt x="15111" y="49047"/>
                  </a:cubicBezTo>
                  <a:cubicBezTo>
                    <a:pt x="15548" y="49047"/>
                    <a:pt x="15984" y="49006"/>
                    <a:pt x="16421" y="49006"/>
                  </a:cubicBezTo>
                  <a:cubicBezTo>
                    <a:pt x="16488" y="49006"/>
                    <a:pt x="16556" y="49007"/>
                    <a:pt x="16623" y="49010"/>
                  </a:cubicBezTo>
                  <a:cubicBezTo>
                    <a:pt x="17258" y="49010"/>
                    <a:pt x="17912" y="48934"/>
                    <a:pt x="18568" y="48934"/>
                  </a:cubicBezTo>
                  <a:cubicBezTo>
                    <a:pt x="18650" y="48934"/>
                    <a:pt x="18732" y="48936"/>
                    <a:pt x="18814" y="48938"/>
                  </a:cubicBezTo>
                  <a:cubicBezTo>
                    <a:pt x="19100" y="48938"/>
                    <a:pt x="19386" y="48891"/>
                    <a:pt x="19672" y="48891"/>
                  </a:cubicBezTo>
                  <a:lnTo>
                    <a:pt x="21886" y="48891"/>
                  </a:lnTo>
                  <a:cubicBezTo>
                    <a:pt x="22351" y="48938"/>
                    <a:pt x="22815" y="48944"/>
                    <a:pt x="23280" y="48944"/>
                  </a:cubicBezTo>
                  <a:cubicBezTo>
                    <a:pt x="23434" y="48944"/>
                    <a:pt x="23589" y="48944"/>
                    <a:pt x="23744" y="48944"/>
                  </a:cubicBezTo>
                  <a:cubicBezTo>
                    <a:pt x="24053" y="48944"/>
                    <a:pt x="24363" y="48946"/>
                    <a:pt x="24673" y="48962"/>
                  </a:cubicBezTo>
                  <a:cubicBezTo>
                    <a:pt x="24958" y="48986"/>
                    <a:pt x="25244" y="49010"/>
                    <a:pt x="25530" y="49010"/>
                  </a:cubicBezTo>
                  <a:cubicBezTo>
                    <a:pt x="25792" y="49010"/>
                    <a:pt x="26078" y="49057"/>
                    <a:pt x="26340" y="49057"/>
                  </a:cubicBezTo>
                  <a:cubicBezTo>
                    <a:pt x="26429" y="49051"/>
                    <a:pt x="26520" y="49048"/>
                    <a:pt x="26612" y="49048"/>
                  </a:cubicBezTo>
                  <a:cubicBezTo>
                    <a:pt x="26863" y="49048"/>
                    <a:pt x="27120" y="49070"/>
                    <a:pt x="27364" y="49105"/>
                  </a:cubicBezTo>
                  <a:cubicBezTo>
                    <a:pt x="27626" y="49129"/>
                    <a:pt x="27888" y="49105"/>
                    <a:pt x="28150" y="49153"/>
                  </a:cubicBezTo>
                  <a:cubicBezTo>
                    <a:pt x="28435" y="49168"/>
                    <a:pt x="28718" y="49171"/>
                    <a:pt x="29001" y="49171"/>
                  </a:cubicBezTo>
                  <a:cubicBezTo>
                    <a:pt x="29142" y="49171"/>
                    <a:pt x="29283" y="49170"/>
                    <a:pt x="29424" y="49170"/>
                  </a:cubicBezTo>
                  <a:cubicBezTo>
                    <a:pt x="29846" y="49170"/>
                    <a:pt x="30269" y="49176"/>
                    <a:pt x="30698" y="49224"/>
                  </a:cubicBezTo>
                  <a:cubicBezTo>
                    <a:pt x="30960" y="49224"/>
                    <a:pt x="31245" y="49224"/>
                    <a:pt x="31507" y="49272"/>
                  </a:cubicBezTo>
                  <a:cubicBezTo>
                    <a:pt x="31674" y="49272"/>
                    <a:pt x="31865" y="49272"/>
                    <a:pt x="32055" y="49319"/>
                  </a:cubicBezTo>
                  <a:cubicBezTo>
                    <a:pt x="32341" y="49367"/>
                    <a:pt x="32651" y="49319"/>
                    <a:pt x="32936" y="49391"/>
                  </a:cubicBezTo>
                  <a:cubicBezTo>
                    <a:pt x="33139" y="49403"/>
                    <a:pt x="33347" y="49403"/>
                    <a:pt x="33555" y="49403"/>
                  </a:cubicBezTo>
                  <a:cubicBezTo>
                    <a:pt x="33764" y="49403"/>
                    <a:pt x="33972" y="49403"/>
                    <a:pt x="34175" y="49415"/>
                  </a:cubicBezTo>
                  <a:cubicBezTo>
                    <a:pt x="34371" y="49420"/>
                    <a:pt x="34569" y="49423"/>
                    <a:pt x="34769" y="49423"/>
                  </a:cubicBezTo>
                  <a:cubicBezTo>
                    <a:pt x="35413" y="49423"/>
                    <a:pt x="36068" y="49392"/>
                    <a:pt x="36723" y="49319"/>
                  </a:cubicBezTo>
                  <a:cubicBezTo>
                    <a:pt x="36913" y="49272"/>
                    <a:pt x="37104" y="49248"/>
                    <a:pt x="37294" y="49200"/>
                  </a:cubicBezTo>
                  <a:cubicBezTo>
                    <a:pt x="37771" y="49081"/>
                    <a:pt x="38199" y="48819"/>
                    <a:pt x="38509" y="48438"/>
                  </a:cubicBezTo>
                  <a:cubicBezTo>
                    <a:pt x="38890" y="47914"/>
                    <a:pt x="39152" y="47319"/>
                    <a:pt x="39342" y="46700"/>
                  </a:cubicBezTo>
                  <a:cubicBezTo>
                    <a:pt x="39366" y="46581"/>
                    <a:pt x="39414" y="46462"/>
                    <a:pt x="39461" y="46342"/>
                  </a:cubicBezTo>
                  <a:cubicBezTo>
                    <a:pt x="39485" y="46247"/>
                    <a:pt x="39533" y="46080"/>
                    <a:pt x="39557" y="45961"/>
                  </a:cubicBezTo>
                  <a:lnTo>
                    <a:pt x="39676" y="45604"/>
                  </a:lnTo>
                  <a:cubicBezTo>
                    <a:pt x="39723" y="45414"/>
                    <a:pt x="39747" y="45223"/>
                    <a:pt x="39795" y="45033"/>
                  </a:cubicBezTo>
                  <a:cubicBezTo>
                    <a:pt x="39819" y="44937"/>
                    <a:pt x="39842" y="44866"/>
                    <a:pt x="39866" y="44795"/>
                  </a:cubicBezTo>
                  <a:cubicBezTo>
                    <a:pt x="39866" y="44723"/>
                    <a:pt x="39890" y="44628"/>
                    <a:pt x="39914" y="44556"/>
                  </a:cubicBezTo>
                  <a:cubicBezTo>
                    <a:pt x="39962" y="44223"/>
                    <a:pt x="40081" y="43890"/>
                    <a:pt x="40128" y="43580"/>
                  </a:cubicBezTo>
                  <a:cubicBezTo>
                    <a:pt x="40200" y="43247"/>
                    <a:pt x="40247" y="42961"/>
                    <a:pt x="40319" y="42651"/>
                  </a:cubicBezTo>
                  <a:cubicBezTo>
                    <a:pt x="40390" y="42342"/>
                    <a:pt x="40438" y="42104"/>
                    <a:pt x="40485" y="41842"/>
                  </a:cubicBezTo>
                  <a:lnTo>
                    <a:pt x="40605" y="41365"/>
                  </a:lnTo>
                  <a:cubicBezTo>
                    <a:pt x="40652" y="41127"/>
                    <a:pt x="40724" y="40913"/>
                    <a:pt x="40771" y="40675"/>
                  </a:cubicBezTo>
                  <a:cubicBezTo>
                    <a:pt x="40795" y="40603"/>
                    <a:pt x="40819" y="40508"/>
                    <a:pt x="40819" y="40436"/>
                  </a:cubicBezTo>
                  <a:cubicBezTo>
                    <a:pt x="40843" y="40365"/>
                    <a:pt x="40867" y="40222"/>
                    <a:pt x="40914" y="40103"/>
                  </a:cubicBezTo>
                  <a:cubicBezTo>
                    <a:pt x="40938" y="39984"/>
                    <a:pt x="40962" y="39817"/>
                    <a:pt x="41009" y="39674"/>
                  </a:cubicBezTo>
                  <a:cubicBezTo>
                    <a:pt x="41033" y="39555"/>
                    <a:pt x="41033" y="39484"/>
                    <a:pt x="41057" y="39389"/>
                  </a:cubicBezTo>
                  <a:cubicBezTo>
                    <a:pt x="41081" y="39270"/>
                    <a:pt x="41105" y="39151"/>
                    <a:pt x="41128" y="39031"/>
                  </a:cubicBezTo>
                  <a:cubicBezTo>
                    <a:pt x="41152" y="38912"/>
                    <a:pt x="41176" y="38889"/>
                    <a:pt x="41200" y="38817"/>
                  </a:cubicBezTo>
                  <a:cubicBezTo>
                    <a:pt x="41224" y="38627"/>
                    <a:pt x="41248" y="38460"/>
                    <a:pt x="41295" y="38293"/>
                  </a:cubicBezTo>
                  <a:cubicBezTo>
                    <a:pt x="41295" y="38174"/>
                    <a:pt x="41343" y="38055"/>
                    <a:pt x="41367" y="37936"/>
                  </a:cubicBezTo>
                  <a:cubicBezTo>
                    <a:pt x="41367" y="37888"/>
                    <a:pt x="41390" y="37817"/>
                    <a:pt x="41390" y="37769"/>
                  </a:cubicBezTo>
                  <a:cubicBezTo>
                    <a:pt x="41438" y="37579"/>
                    <a:pt x="41486" y="37412"/>
                    <a:pt x="41509" y="37245"/>
                  </a:cubicBezTo>
                  <a:cubicBezTo>
                    <a:pt x="41819" y="36031"/>
                    <a:pt x="42105" y="34816"/>
                    <a:pt x="42414" y="33602"/>
                  </a:cubicBezTo>
                  <a:cubicBezTo>
                    <a:pt x="42462" y="33364"/>
                    <a:pt x="42534" y="33125"/>
                    <a:pt x="42581" y="32887"/>
                  </a:cubicBezTo>
                  <a:cubicBezTo>
                    <a:pt x="42605" y="32792"/>
                    <a:pt x="42605" y="32697"/>
                    <a:pt x="42629" y="32602"/>
                  </a:cubicBezTo>
                  <a:cubicBezTo>
                    <a:pt x="42676" y="32435"/>
                    <a:pt x="42700" y="32292"/>
                    <a:pt x="42748" y="32125"/>
                  </a:cubicBezTo>
                  <a:cubicBezTo>
                    <a:pt x="42915" y="31411"/>
                    <a:pt x="43105" y="30696"/>
                    <a:pt x="43248" y="29982"/>
                  </a:cubicBezTo>
                  <a:cubicBezTo>
                    <a:pt x="43319" y="29744"/>
                    <a:pt x="43367" y="29482"/>
                    <a:pt x="43438" y="29220"/>
                  </a:cubicBezTo>
                  <a:cubicBezTo>
                    <a:pt x="43462" y="29125"/>
                    <a:pt x="43486" y="29006"/>
                    <a:pt x="43510" y="28887"/>
                  </a:cubicBezTo>
                  <a:cubicBezTo>
                    <a:pt x="43534" y="28720"/>
                    <a:pt x="43581" y="28529"/>
                    <a:pt x="43629" y="28363"/>
                  </a:cubicBezTo>
                  <a:cubicBezTo>
                    <a:pt x="43629" y="28267"/>
                    <a:pt x="43653" y="28172"/>
                    <a:pt x="43700" y="28077"/>
                  </a:cubicBezTo>
                  <a:lnTo>
                    <a:pt x="43724" y="27886"/>
                  </a:lnTo>
                  <a:cubicBezTo>
                    <a:pt x="43748" y="27791"/>
                    <a:pt x="43772" y="27696"/>
                    <a:pt x="43796" y="27601"/>
                  </a:cubicBezTo>
                  <a:cubicBezTo>
                    <a:pt x="43819" y="27481"/>
                    <a:pt x="43843" y="27434"/>
                    <a:pt x="43843" y="27362"/>
                  </a:cubicBezTo>
                  <a:cubicBezTo>
                    <a:pt x="43867" y="27291"/>
                    <a:pt x="43891" y="27196"/>
                    <a:pt x="43915" y="27124"/>
                  </a:cubicBezTo>
                  <a:cubicBezTo>
                    <a:pt x="43962" y="27005"/>
                    <a:pt x="44010" y="26886"/>
                    <a:pt x="44058" y="26767"/>
                  </a:cubicBezTo>
                  <a:cubicBezTo>
                    <a:pt x="44486" y="26505"/>
                    <a:pt x="44867" y="26219"/>
                    <a:pt x="45248" y="25910"/>
                  </a:cubicBezTo>
                  <a:cubicBezTo>
                    <a:pt x="45463" y="25672"/>
                    <a:pt x="45558" y="25362"/>
                    <a:pt x="45510" y="25029"/>
                  </a:cubicBezTo>
                  <a:cubicBezTo>
                    <a:pt x="45296" y="24671"/>
                    <a:pt x="45034" y="24338"/>
                    <a:pt x="44796" y="23981"/>
                  </a:cubicBezTo>
                  <a:cubicBezTo>
                    <a:pt x="44010" y="22861"/>
                    <a:pt x="43248" y="21742"/>
                    <a:pt x="42438" y="20647"/>
                  </a:cubicBezTo>
                  <a:cubicBezTo>
                    <a:pt x="42438" y="20480"/>
                    <a:pt x="42486" y="20290"/>
                    <a:pt x="42534" y="20123"/>
                  </a:cubicBezTo>
                  <a:cubicBezTo>
                    <a:pt x="42534" y="19956"/>
                    <a:pt x="42557" y="19813"/>
                    <a:pt x="42557" y="19647"/>
                  </a:cubicBezTo>
                  <a:cubicBezTo>
                    <a:pt x="42605" y="19337"/>
                    <a:pt x="42629" y="19027"/>
                    <a:pt x="42629" y="18718"/>
                  </a:cubicBezTo>
                  <a:cubicBezTo>
                    <a:pt x="42653" y="18599"/>
                    <a:pt x="42653" y="18503"/>
                    <a:pt x="42653" y="18384"/>
                  </a:cubicBezTo>
                  <a:cubicBezTo>
                    <a:pt x="42676" y="18027"/>
                    <a:pt x="42653" y="17670"/>
                    <a:pt x="42629" y="17337"/>
                  </a:cubicBezTo>
                  <a:cubicBezTo>
                    <a:pt x="42581" y="16932"/>
                    <a:pt x="42629" y="16527"/>
                    <a:pt x="42581" y="16122"/>
                  </a:cubicBezTo>
                  <a:cubicBezTo>
                    <a:pt x="42486" y="15670"/>
                    <a:pt x="42581" y="15217"/>
                    <a:pt x="42534" y="14765"/>
                  </a:cubicBezTo>
                  <a:cubicBezTo>
                    <a:pt x="42462" y="14312"/>
                    <a:pt x="42534" y="13883"/>
                    <a:pt x="42438" y="13455"/>
                  </a:cubicBezTo>
                  <a:cubicBezTo>
                    <a:pt x="42414" y="13217"/>
                    <a:pt x="42438" y="12979"/>
                    <a:pt x="42414" y="12740"/>
                  </a:cubicBezTo>
                  <a:cubicBezTo>
                    <a:pt x="42367" y="12431"/>
                    <a:pt x="42367" y="12121"/>
                    <a:pt x="42367" y="11812"/>
                  </a:cubicBezTo>
                  <a:cubicBezTo>
                    <a:pt x="42272" y="11240"/>
                    <a:pt x="42343" y="10669"/>
                    <a:pt x="42295" y="10097"/>
                  </a:cubicBezTo>
                  <a:cubicBezTo>
                    <a:pt x="42272" y="9883"/>
                    <a:pt x="42248" y="9645"/>
                    <a:pt x="42248" y="9430"/>
                  </a:cubicBezTo>
                  <a:cubicBezTo>
                    <a:pt x="42200" y="9216"/>
                    <a:pt x="42176" y="9002"/>
                    <a:pt x="42176" y="8787"/>
                  </a:cubicBezTo>
                  <a:cubicBezTo>
                    <a:pt x="42152" y="8597"/>
                    <a:pt x="42129" y="8430"/>
                    <a:pt x="42129" y="8239"/>
                  </a:cubicBezTo>
                  <a:cubicBezTo>
                    <a:pt x="42105" y="7835"/>
                    <a:pt x="42033" y="7430"/>
                    <a:pt x="42010" y="7001"/>
                  </a:cubicBezTo>
                  <a:cubicBezTo>
                    <a:pt x="41914" y="6668"/>
                    <a:pt x="41914" y="6311"/>
                    <a:pt x="41819" y="5977"/>
                  </a:cubicBezTo>
                  <a:cubicBezTo>
                    <a:pt x="41771" y="5810"/>
                    <a:pt x="41700" y="5691"/>
                    <a:pt x="41581" y="5572"/>
                  </a:cubicBezTo>
                  <a:cubicBezTo>
                    <a:pt x="41390" y="5406"/>
                    <a:pt x="41200" y="5287"/>
                    <a:pt x="40986" y="5167"/>
                  </a:cubicBezTo>
                  <a:cubicBezTo>
                    <a:pt x="40867" y="4834"/>
                    <a:pt x="40605" y="4572"/>
                    <a:pt x="40247" y="4477"/>
                  </a:cubicBezTo>
                  <a:cubicBezTo>
                    <a:pt x="39894" y="4411"/>
                    <a:pt x="39533" y="4375"/>
                    <a:pt x="39170" y="4375"/>
                  </a:cubicBezTo>
                  <a:cubicBezTo>
                    <a:pt x="38872" y="4375"/>
                    <a:pt x="38571" y="4399"/>
                    <a:pt x="38271" y="4453"/>
                  </a:cubicBezTo>
                  <a:cubicBezTo>
                    <a:pt x="37223" y="4667"/>
                    <a:pt x="36223" y="4977"/>
                    <a:pt x="35222" y="5382"/>
                  </a:cubicBezTo>
                  <a:cubicBezTo>
                    <a:pt x="34961" y="5477"/>
                    <a:pt x="34699" y="5596"/>
                    <a:pt x="34484" y="5763"/>
                  </a:cubicBezTo>
                  <a:cubicBezTo>
                    <a:pt x="34270" y="5977"/>
                    <a:pt x="34103" y="6263"/>
                    <a:pt x="34032" y="6549"/>
                  </a:cubicBezTo>
                  <a:cubicBezTo>
                    <a:pt x="33984" y="6692"/>
                    <a:pt x="33936" y="6834"/>
                    <a:pt x="33913" y="7001"/>
                  </a:cubicBezTo>
                  <a:cubicBezTo>
                    <a:pt x="33817" y="7454"/>
                    <a:pt x="33794" y="7906"/>
                    <a:pt x="33841" y="8359"/>
                  </a:cubicBezTo>
                  <a:cubicBezTo>
                    <a:pt x="33889" y="8763"/>
                    <a:pt x="33913" y="9168"/>
                    <a:pt x="33984" y="9573"/>
                  </a:cubicBezTo>
                  <a:cubicBezTo>
                    <a:pt x="34008" y="9740"/>
                    <a:pt x="34032" y="9930"/>
                    <a:pt x="34079" y="10121"/>
                  </a:cubicBezTo>
                  <a:lnTo>
                    <a:pt x="33984" y="10121"/>
                  </a:lnTo>
                  <a:cubicBezTo>
                    <a:pt x="31722" y="7573"/>
                    <a:pt x="29316" y="5144"/>
                    <a:pt x="26792" y="2857"/>
                  </a:cubicBezTo>
                  <a:cubicBezTo>
                    <a:pt x="25982" y="2143"/>
                    <a:pt x="25173" y="1476"/>
                    <a:pt x="24363" y="786"/>
                  </a:cubicBezTo>
                  <a:cubicBezTo>
                    <a:pt x="24006" y="524"/>
                    <a:pt x="23625" y="309"/>
                    <a:pt x="23244" y="119"/>
                  </a:cubicBezTo>
                  <a:cubicBezTo>
                    <a:pt x="23033" y="33"/>
                    <a:pt x="22814" y="0"/>
                    <a:pt x="22596" y="0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94;p47">
              <a:extLst>
                <a:ext uri="{FF2B5EF4-FFF2-40B4-BE49-F238E27FC236}">
                  <a16:creationId xmlns:a16="http://schemas.microsoft.com/office/drawing/2014/main" id="{EBBFD0DD-32F8-D036-790C-7C7645A87359}"/>
                </a:ext>
              </a:extLst>
            </p:cNvPr>
            <p:cNvSpPr/>
            <p:nvPr/>
          </p:nvSpPr>
          <p:spPr>
            <a:xfrm>
              <a:off x="4556875" y="2118925"/>
              <a:ext cx="27775" cy="23625"/>
            </a:xfrm>
            <a:custGeom>
              <a:avLst/>
              <a:gdLst/>
              <a:ahLst/>
              <a:cxnLst/>
              <a:rect l="l" t="t" r="r" b="b"/>
              <a:pathLst>
                <a:path w="1111" h="945" extrusionOk="0">
                  <a:moveTo>
                    <a:pt x="574" y="0"/>
                  </a:moveTo>
                  <a:cubicBezTo>
                    <a:pt x="502" y="0"/>
                    <a:pt x="429" y="16"/>
                    <a:pt x="357" y="49"/>
                  </a:cubicBezTo>
                  <a:cubicBezTo>
                    <a:pt x="96" y="192"/>
                    <a:pt x="0" y="549"/>
                    <a:pt x="215" y="787"/>
                  </a:cubicBezTo>
                  <a:cubicBezTo>
                    <a:pt x="321" y="894"/>
                    <a:pt x="455" y="944"/>
                    <a:pt x="585" y="944"/>
                  </a:cubicBezTo>
                  <a:cubicBezTo>
                    <a:pt x="803" y="944"/>
                    <a:pt x="1012" y="803"/>
                    <a:pt x="1072" y="549"/>
                  </a:cubicBezTo>
                  <a:cubicBezTo>
                    <a:pt x="1110" y="244"/>
                    <a:pt x="859" y="0"/>
                    <a:pt x="57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95;p47">
              <a:extLst>
                <a:ext uri="{FF2B5EF4-FFF2-40B4-BE49-F238E27FC236}">
                  <a16:creationId xmlns:a16="http://schemas.microsoft.com/office/drawing/2014/main" id="{4FEE329A-984E-D758-F504-E7837A919858}"/>
                </a:ext>
              </a:extLst>
            </p:cNvPr>
            <p:cNvSpPr/>
            <p:nvPr/>
          </p:nvSpPr>
          <p:spPr>
            <a:xfrm>
              <a:off x="4596750" y="2125850"/>
              <a:ext cx="16600" cy="15175"/>
            </a:xfrm>
            <a:custGeom>
              <a:avLst/>
              <a:gdLst/>
              <a:ahLst/>
              <a:cxnLst/>
              <a:rect l="l" t="t" r="r" b="b"/>
              <a:pathLst>
                <a:path w="664" h="607" extrusionOk="0">
                  <a:moveTo>
                    <a:pt x="388" y="0"/>
                  </a:moveTo>
                  <a:cubicBezTo>
                    <a:pt x="346" y="0"/>
                    <a:pt x="303" y="11"/>
                    <a:pt x="263" y="34"/>
                  </a:cubicBezTo>
                  <a:cubicBezTo>
                    <a:pt x="25" y="129"/>
                    <a:pt x="1" y="463"/>
                    <a:pt x="215" y="582"/>
                  </a:cubicBezTo>
                  <a:cubicBezTo>
                    <a:pt x="254" y="599"/>
                    <a:pt x="293" y="607"/>
                    <a:pt x="332" y="607"/>
                  </a:cubicBezTo>
                  <a:cubicBezTo>
                    <a:pt x="507" y="607"/>
                    <a:pt x="663" y="443"/>
                    <a:pt x="644" y="248"/>
                  </a:cubicBezTo>
                  <a:cubicBezTo>
                    <a:pt x="644" y="104"/>
                    <a:pt x="521" y="0"/>
                    <a:pt x="38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96;p47">
              <a:extLst>
                <a:ext uri="{FF2B5EF4-FFF2-40B4-BE49-F238E27FC236}">
                  <a16:creationId xmlns:a16="http://schemas.microsoft.com/office/drawing/2014/main" id="{8916DA2A-690B-92CE-A999-856051B0747B}"/>
                </a:ext>
              </a:extLst>
            </p:cNvPr>
            <p:cNvSpPr/>
            <p:nvPr/>
          </p:nvSpPr>
          <p:spPr>
            <a:xfrm>
              <a:off x="4421125" y="2254675"/>
              <a:ext cx="33700" cy="29875"/>
            </a:xfrm>
            <a:custGeom>
              <a:avLst/>
              <a:gdLst/>
              <a:ahLst/>
              <a:cxnLst/>
              <a:rect l="l" t="t" r="r" b="b"/>
              <a:pathLst>
                <a:path w="1348" h="1195" extrusionOk="0">
                  <a:moveTo>
                    <a:pt x="671" y="1"/>
                  </a:moveTo>
                  <a:cubicBezTo>
                    <a:pt x="623" y="1"/>
                    <a:pt x="574" y="8"/>
                    <a:pt x="524" y="25"/>
                  </a:cubicBezTo>
                  <a:cubicBezTo>
                    <a:pt x="120" y="168"/>
                    <a:pt x="1" y="692"/>
                    <a:pt x="286" y="1001"/>
                  </a:cubicBezTo>
                  <a:cubicBezTo>
                    <a:pt x="409" y="1134"/>
                    <a:pt x="566" y="1195"/>
                    <a:pt x="720" y="1195"/>
                  </a:cubicBezTo>
                  <a:cubicBezTo>
                    <a:pt x="952" y="1195"/>
                    <a:pt x="1177" y="1055"/>
                    <a:pt x="1263" y="811"/>
                  </a:cubicBezTo>
                  <a:cubicBezTo>
                    <a:pt x="1347" y="452"/>
                    <a:pt x="1040" y="1"/>
                    <a:pt x="67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97;p47">
              <a:extLst>
                <a:ext uri="{FF2B5EF4-FFF2-40B4-BE49-F238E27FC236}">
                  <a16:creationId xmlns:a16="http://schemas.microsoft.com/office/drawing/2014/main" id="{A53F5913-0BA0-411B-E141-713E8CE64606}"/>
                </a:ext>
              </a:extLst>
            </p:cNvPr>
            <p:cNvSpPr/>
            <p:nvPr/>
          </p:nvSpPr>
          <p:spPr>
            <a:xfrm>
              <a:off x="5141525" y="2298000"/>
              <a:ext cx="15375" cy="13375"/>
            </a:xfrm>
            <a:custGeom>
              <a:avLst/>
              <a:gdLst/>
              <a:ahLst/>
              <a:cxnLst/>
              <a:rect l="l" t="t" r="r" b="b"/>
              <a:pathLst>
                <a:path w="615" h="535" extrusionOk="0">
                  <a:moveTo>
                    <a:pt x="350" y="0"/>
                  </a:moveTo>
                  <a:cubicBezTo>
                    <a:pt x="313" y="0"/>
                    <a:pt x="274" y="10"/>
                    <a:pt x="238" y="30"/>
                  </a:cubicBezTo>
                  <a:cubicBezTo>
                    <a:pt x="48" y="102"/>
                    <a:pt x="0" y="316"/>
                    <a:pt x="119" y="483"/>
                  </a:cubicBezTo>
                  <a:cubicBezTo>
                    <a:pt x="176" y="518"/>
                    <a:pt x="239" y="535"/>
                    <a:pt x="300" y="535"/>
                  </a:cubicBezTo>
                  <a:cubicBezTo>
                    <a:pt x="444" y="535"/>
                    <a:pt x="579" y="443"/>
                    <a:pt x="595" y="292"/>
                  </a:cubicBezTo>
                  <a:cubicBezTo>
                    <a:pt x="614" y="124"/>
                    <a:pt x="487" y="0"/>
                    <a:pt x="35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98;p47">
              <a:extLst>
                <a:ext uri="{FF2B5EF4-FFF2-40B4-BE49-F238E27FC236}">
                  <a16:creationId xmlns:a16="http://schemas.microsoft.com/office/drawing/2014/main" id="{10EF2F74-E518-3E3B-D194-D86FCFA8F2E6}"/>
                </a:ext>
              </a:extLst>
            </p:cNvPr>
            <p:cNvSpPr/>
            <p:nvPr/>
          </p:nvSpPr>
          <p:spPr>
            <a:xfrm>
              <a:off x="5165925" y="2308275"/>
              <a:ext cx="36925" cy="36375"/>
            </a:xfrm>
            <a:custGeom>
              <a:avLst/>
              <a:gdLst/>
              <a:ahLst/>
              <a:cxnLst/>
              <a:rect l="l" t="t" r="r" b="b"/>
              <a:pathLst>
                <a:path w="1477" h="1455" extrusionOk="0">
                  <a:moveTo>
                    <a:pt x="710" y="1"/>
                  </a:moveTo>
                  <a:cubicBezTo>
                    <a:pt x="649" y="1"/>
                    <a:pt x="587" y="8"/>
                    <a:pt x="524" y="24"/>
                  </a:cubicBezTo>
                  <a:cubicBezTo>
                    <a:pt x="286" y="96"/>
                    <a:pt x="96" y="310"/>
                    <a:pt x="72" y="548"/>
                  </a:cubicBezTo>
                  <a:cubicBezTo>
                    <a:pt x="0" y="977"/>
                    <a:pt x="310" y="1381"/>
                    <a:pt x="739" y="1453"/>
                  </a:cubicBezTo>
                  <a:cubicBezTo>
                    <a:pt x="752" y="1454"/>
                    <a:pt x="766" y="1454"/>
                    <a:pt x="780" y="1454"/>
                  </a:cubicBezTo>
                  <a:cubicBezTo>
                    <a:pt x="1166" y="1454"/>
                    <a:pt x="1476" y="1130"/>
                    <a:pt x="1453" y="739"/>
                  </a:cubicBezTo>
                  <a:cubicBezTo>
                    <a:pt x="1453" y="325"/>
                    <a:pt x="1112" y="1"/>
                    <a:pt x="71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899;p47">
              <a:extLst>
                <a:ext uri="{FF2B5EF4-FFF2-40B4-BE49-F238E27FC236}">
                  <a16:creationId xmlns:a16="http://schemas.microsoft.com/office/drawing/2014/main" id="{8CC8989D-2625-37E4-9CD3-5B2CA7A0C5BE}"/>
                </a:ext>
              </a:extLst>
            </p:cNvPr>
            <p:cNvSpPr/>
            <p:nvPr/>
          </p:nvSpPr>
          <p:spPr>
            <a:xfrm>
              <a:off x="5177825" y="2369600"/>
              <a:ext cx="15175" cy="13100"/>
            </a:xfrm>
            <a:custGeom>
              <a:avLst/>
              <a:gdLst/>
              <a:ahLst/>
              <a:cxnLst/>
              <a:rect l="l" t="t" r="r" b="b"/>
              <a:pathLst>
                <a:path w="607" h="524" extrusionOk="0">
                  <a:moveTo>
                    <a:pt x="313" y="1"/>
                  </a:moveTo>
                  <a:cubicBezTo>
                    <a:pt x="264" y="1"/>
                    <a:pt x="213" y="15"/>
                    <a:pt x="167" y="48"/>
                  </a:cubicBezTo>
                  <a:cubicBezTo>
                    <a:pt x="1" y="143"/>
                    <a:pt x="1" y="381"/>
                    <a:pt x="144" y="476"/>
                  </a:cubicBezTo>
                  <a:cubicBezTo>
                    <a:pt x="189" y="509"/>
                    <a:pt x="245" y="524"/>
                    <a:pt x="301" y="524"/>
                  </a:cubicBezTo>
                  <a:cubicBezTo>
                    <a:pt x="452" y="524"/>
                    <a:pt x="607" y="418"/>
                    <a:pt x="572" y="262"/>
                  </a:cubicBezTo>
                  <a:cubicBezTo>
                    <a:pt x="572" y="106"/>
                    <a:pt x="446" y="1"/>
                    <a:pt x="31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00;p47">
              <a:extLst>
                <a:ext uri="{FF2B5EF4-FFF2-40B4-BE49-F238E27FC236}">
                  <a16:creationId xmlns:a16="http://schemas.microsoft.com/office/drawing/2014/main" id="{24A0B1A6-9069-0459-2203-83D29DDED54B}"/>
                </a:ext>
              </a:extLst>
            </p:cNvPr>
            <p:cNvSpPr/>
            <p:nvPr/>
          </p:nvSpPr>
          <p:spPr>
            <a:xfrm>
              <a:off x="4364575" y="2553750"/>
              <a:ext cx="34750" cy="29800"/>
            </a:xfrm>
            <a:custGeom>
              <a:avLst/>
              <a:gdLst/>
              <a:ahLst/>
              <a:cxnLst/>
              <a:rect l="l" t="t" r="r" b="b"/>
              <a:pathLst>
                <a:path w="1390" h="1192" extrusionOk="0">
                  <a:moveTo>
                    <a:pt x="734" y="0"/>
                  </a:moveTo>
                  <a:cubicBezTo>
                    <a:pt x="665" y="0"/>
                    <a:pt x="594" y="13"/>
                    <a:pt x="524" y="40"/>
                  </a:cubicBezTo>
                  <a:cubicBezTo>
                    <a:pt x="95" y="183"/>
                    <a:pt x="0" y="707"/>
                    <a:pt x="310" y="1017"/>
                  </a:cubicBezTo>
                  <a:cubicBezTo>
                    <a:pt x="429" y="1136"/>
                    <a:pt x="579" y="1191"/>
                    <a:pt x="726" y="1191"/>
                  </a:cubicBezTo>
                  <a:cubicBezTo>
                    <a:pt x="991" y="1191"/>
                    <a:pt x="1249" y="1013"/>
                    <a:pt x="1310" y="707"/>
                  </a:cubicBezTo>
                  <a:cubicBezTo>
                    <a:pt x="1390" y="329"/>
                    <a:pt x="1086" y="0"/>
                    <a:pt x="73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01;p47">
              <a:extLst>
                <a:ext uri="{FF2B5EF4-FFF2-40B4-BE49-F238E27FC236}">
                  <a16:creationId xmlns:a16="http://schemas.microsoft.com/office/drawing/2014/main" id="{9DC9B2AA-9585-D0B0-6A12-3F6E406BEF68}"/>
                </a:ext>
              </a:extLst>
            </p:cNvPr>
            <p:cNvSpPr/>
            <p:nvPr/>
          </p:nvSpPr>
          <p:spPr>
            <a:xfrm>
              <a:off x="4410400" y="2581450"/>
              <a:ext cx="17725" cy="14575"/>
            </a:xfrm>
            <a:custGeom>
              <a:avLst/>
              <a:gdLst/>
              <a:ahLst/>
              <a:cxnLst/>
              <a:rect l="l" t="t" r="r" b="b"/>
              <a:pathLst>
                <a:path w="709" h="583" extrusionOk="0">
                  <a:moveTo>
                    <a:pt x="372" y="0"/>
                  </a:moveTo>
                  <a:cubicBezTo>
                    <a:pt x="328" y="0"/>
                    <a:pt x="283" y="9"/>
                    <a:pt x="239" y="28"/>
                  </a:cubicBezTo>
                  <a:cubicBezTo>
                    <a:pt x="1" y="123"/>
                    <a:pt x="1" y="576"/>
                    <a:pt x="287" y="576"/>
                  </a:cubicBezTo>
                  <a:cubicBezTo>
                    <a:pt x="309" y="580"/>
                    <a:pt x="332" y="582"/>
                    <a:pt x="353" y="582"/>
                  </a:cubicBezTo>
                  <a:cubicBezTo>
                    <a:pt x="559" y="582"/>
                    <a:pt x="709" y="388"/>
                    <a:pt x="644" y="195"/>
                  </a:cubicBezTo>
                  <a:cubicBezTo>
                    <a:pt x="609" y="71"/>
                    <a:pt x="496" y="0"/>
                    <a:pt x="37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02;p47">
              <a:extLst>
                <a:ext uri="{FF2B5EF4-FFF2-40B4-BE49-F238E27FC236}">
                  <a16:creationId xmlns:a16="http://schemas.microsoft.com/office/drawing/2014/main" id="{05DEEF14-008E-361A-078A-DAA8359D2026}"/>
                </a:ext>
              </a:extLst>
            </p:cNvPr>
            <p:cNvSpPr/>
            <p:nvPr/>
          </p:nvSpPr>
          <p:spPr>
            <a:xfrm>
              <a:off x="4754525" y="2683550"/>
              <a:ext cx="20100" cy="16825"/>
            </a:xfrm>
            <a:custGeom>
              <a:avLst/>
              <a:gdLst/>
              <a:ahLst/>
              <a:cxnLst/>
              <a:rect l="l" t="t" r="r" b="b"/>
              <a:pathLst>
                <a:path w="804" h="673" extrusionOk="0">
                  <a:moveTo>
                    <a:pt x="436" y="1"/>
                  </a:moveTo>
                  <a:cubicBezTo>
                    <a:pt x="403" y="1"/>
                    <a:pt x="368" y="6"/>
                    <a:pt x="334" y="16"/>
                  </a:cubicBezTo>
                  <a:cubicBezTo>
                    <a:pt x="120" y="64"/>
                    <a:pt x="1" y="302"/>
                    <a:pt x="96" y="492"/>
                  </a:cubicBezTo>
                  <a:cubicBezTo>
                    <a:pt x="168" y="616"/>
                    <a:pt x="288" y="672"/>
                    <a:pt x="408" y="672"/>
                  </a:cubicBezTo>
                  <a:cubicBezTo>
                    <a:pt x="566" y="672"/>
                    <a:pt x="722" y="573"/>
                    <a:pt x="763" y="397"/>
                  </a:cubicBezTo>
                  <a:cubicBezTo>
                    <a:pt x="804" y="173"/>
                    <a:pt x="635" y="1"/>
                    <a:pt x="43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03;p47">
              <a:extLst>
                <a:ext uri="{FF2B5EF4-FFF2-40B4-BE49-F238E27FC236}">
                  <a16:creationId xmlns:a16="http://schemas.microsoft.com/office/drawing/2014/main" id="{8DCB9069-A391-4AFA-EFEC-E6BBDF64CF80}"/>
                </a:ext>
              </a:extLst>
            </p:cNvPr>
            <p:cNvSpPr/>
            <p:nvPr/>
          </p:nvSpPr>
          <p:spPr>
            <a:xfrm>
              <a:off x="4749175" y="2713400"/>
              <a:ext cx="33350" cy="32975"/>
            </a:xfrm>
            <a:custGeom>
              <a:avLst/>
              <a:gdLst/>
              <a:ahLst/>
              <a:cxnLst/>
              <a:rect l="l" t="t" r="r" b="b"/>
              <a:pathLst>
                <a:path w="1334" h="1319" extrusionOk="0">
                  <a:moveTo>
                    <a:pt x="736" y="1"/>
                  </a:moveTo>
                  <a:cubicBezTo>
                    <a:pt x="673" y="1"/>
                    <a:pt x="608" y="13"/>
                    <a:pt x="548" y="37"/>
                  </a:cubicBezTo>
                  <a:cubicBezTo>
                    <a:pt x="358" y="108"/>
                    <a:pt x="191" y="275"/>
                    <a:pt x="119" y="465"/>
                  </a:cubicBezTo>
                  <a:cubicBezTo>
                    <a:pt x="0" y="799"/>
                    <a:pt x="191" y="1180"/>
                    <a:pt x="548" y="1299"/>
                  </a:cubicBezTo>
                  <a:cubicBezTo>
                    <a:pt x="598" y="1312"/>
                    <a:pt x="649" y="1319"/>
                    <a:pt x="699" y="1319"/>
                  </a:cubicBezTo>
                  <a:cubicBezTo>
                    <a:pt x="1006" y="1319"/>
                    <a:pt x="1293" y="1082"/>
                    <a:pt x="1334" y="775"/>
                  </a:cubicBezTo>
                  <a:cubicBezTo>
                    <a:pt x="1334" y="465"/>
                    <a:pt x="1167" y="180"/>
                    <a:pt x="905" y="37"/>
                  </a:cubicBezTo>
                  <a:cubicBezTo>
                    <a:pt x="858" y="13"/>
                    <a:pt x="798" y="1"/>
                    <a:pt x="73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04;p47">
              <a:extLst>
                <a:ext uri="{FF2B5EF4-FFF2-40B4-BE49-F238E27FC236}">
                  <a16:creationId xmlns:a16="http://schemas.microsoft.com/office/drawing/2014/main" id="{F84647D4-5743-8D83-6D7E-3B787CB7ED95}"/>
                </a:ext>
              </a:extLst>
            </p:cNvPr>
            <p:cNvSpPr/>
            <p:nvPr/>
          </p:nvSpPr>
          <p:spPr>
            <a:xfrm>
              <a:off x="4799175" y="2734275"/>
              <a:ext cx="15900" cy="13550"/>
            </a:xfrm>
            <a:custGeom>
              <a:avLst/>
              <a:gdLst/>
              <a:ahLst/>
              <a:cxnLst/>
              <a:rect l="l" t="t" r="r" b="b"/>
              <a:pathLst>
                <a:path w="636" h="542" extrusionOk="0">
                  <a:moveTo>
                    <a:pt x="345" y="0"/>
                  </a:moveTo>
                  <a:cubicBezTo>
                    <a:pt x="287" y="0"/>
                    <a:pt x="231" y="19"/>
                    <a:pt x="191" y="59"/>
                  </a:cubicBezTo>
                  <a:cubicBezTo>
                    <a:pt x="1" y="154"/>
                    <a:pt x="1" y="440"/>
                    <a:pt x="215" y="535"/>
                  </a:cubicBezTo>
                  <a:cubicBezTo>
                    <a:pt x="236" y="539"/>
                    <a:pt x="256" y="541"/>
                    <a:pt x="276" y="541"/>
                  </a:cubicBezTo>
                  <a:cubicBezTo>
                    <a:pt x="484" y="541"/>
                    <a:pt x="635" y="324"/>
                    <a:pt x="549" y="107"/>
                  </a:cubicBezTo>
                  <a:cubicBezTo>
                    <a:pt x="507" y="37"/>
                    <a:pt x="425" y="0"/>
                    <a:pt x="34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905;p47">
              <a:extLst>
                <a:ext uri="{FF2B5EF4-FFF2-40B4-BE49-F238E27FC236}">
                  <a16:creationId xmlns:a16="http://schemas.microsoft.com/office/drawing/2014/main" id="{3A3B4823-3AFB-5529-C9E1-E63BE1EFD050}"/>
                </a:ext>
              </a:extLst>
            </p:cNvPr>
            <p:cNvSpPr/>
            <p:nvPr/>
          </p:nvSpPr>
          <p:spPr>
            <a:xfrm>
              <a:off x="4502700" y="2774975"/>
              <a:ext cx="29200" cy="27600"/>
            </a:xfrm>
            <a:custGeom>
              <a:avLst/>
              <a:gdLst/>
              <a:ahLst/>
              <a:cxnLst/>
              <a:rect l="l" t="t" r="r" b="b"/>
              <a:pathLst>
                <a:path w="1168" h="1104" extrusionOk="0">
                  <a:moveTo>
                    <a:pt x="615" y="1"/>
                  </a:moveTo>
                  <a:cubicBezTo>
                    <a:pt x="601" y="1"/>
                    <a:pt x="586" y="2"/>
                    <a:pt x="572" y="3"/>
                  </a:cubicBezTo>
                  <a:cubicBezTo>
                    <a:pt x="238" y="27"/>
                    <a:pt x="0" y="312"/>
                    <a:pt x="48" y="646"/>
                  </a:cubicBezTo>
                  <a:cubicBezTo>
                    <a:pt x="72" y="860"/>
                    <a:pt x="238" y="1051"/>
                    <a:pt x="476" y="1098"/>
                  </a:cubicBezTo>
                  <a:cubicBezTo>
                    <a:pt x="503" y="1102"/>
                    <a:pt x="529" y="1103"/>
                    <a:pt x="555" y="1103"/>
                  </a:cubicBezTo>
                  <a:cubicBezTo>
                    <a:pt x="881" y="1103"/>
                    <a:pt x="1167" y="834"/>
                    <a:pt x="1167" y="503"/>
                  </a:cubicBezTo>
                  <a:cubicBezTo>
                    <a:pt x="1144" y="209"/>
                    <a:pt x="886" y="1"/>
                    <a:pt x="61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906;p47">
              <a:extLst>
                <a:ext uri="{FF2B5EF4-FFF2-40B4-BE49-F238E27FC236}">
                  <a16:creationId xmlns:a16="http://schemas.microsoft.com/office/drawing/2014/main" id="{2E495233-E106-40CD-9551-795DC3E82DB0}"/>
                </a:ext>
              </a:extLst>
            </p:cNvPr>
            <p:cNvSpPr/>
            <p:nvPr/>
          </p:nvSpPr>
          <p:spPr>
            <a:xfrm>
              <a:off x="4215725" y="1619050"/>
              <a:ext cx="1137775" cy="719275"/>
            </a:xfrm>
            <a:custGeom>
              <a:avLst/>
              <a:gdLst/>
              <a:ahLst/>
              <a:cxnLst/>
              <a:rect l="l" t="t" r="r" b="b"/>
              <a:pathLst>
                <a:path w="45511" h="28771" extrusionOk="0">
                  <a:moveTo>
                    <a:pt x="22593" y="1"/>
                  </a:moveTo>
                  <a:cubicBezTo>
                    <a:pt x="22253" y="1"/>
                    <a:pt x="21913" y="85"/>
                    <a:pt x="21600" y="159"/>
                  </a:cubicBezTo>
                  <a:cubicBezTo>
                    <a:pt x="20505" y="469"/>
                    <a:pt x="19600" y="1207"/>
                    <a:pt x="18766" y="2183"/>
                  </a:cubicBezTo>
                  <a:cubicBezTo>
                    <a:pt x="17623" y="3350"/>
                    <a:pt x="16433" y="4469"/>
                    <a:pt x="15289" y="5660"/>
                  </a:cubicBezTo>
                  <a:cubicBezTo>
                    <a:pt x="14646" y="6374"/>
                    <a:pt x="14003" y="7089"/>
                    <a:pt x="13384" y="7803"/>
                  </a:cubicBezTo>
                  <a:cubicBezTo>
                    <a:pt x="13265" y="7922"/>
                    <a:pt x="13170" y="8041"/>
                    <a:pt x="13075" y="8161"/>
                  </a:cubicBezTo>
                  <a:lnTo>
                    <a:pt x="13051" y="8184"/>
                  </a:lnTo>
                  <a:cubicBezTo>
                    <a:pt x="12884" y="8399"/>
                    <a:pt x="12718" y="8589"/>
                    <a:pt x="12551" y="8804"/>
                  </a:cubicBezTo>
                  <a:cubicBezTo>
                    <a:pt x="12479" y="8899"/>
                    <a:pt x="12408" y="8994"/>
                    <a:pt x="12336" y="9089"/>
                  </a:cubicBezTo>
                  <a:lnTo>
                    <a:pt x="12313" y="9089"/>
                  </a:lnTo>
                  <a:cubicBezTo>
                    <a:pt x="12241" y="9185"/>
                    <a:pt x="12170" y="9280"/>
                    <a:pt x="12098" y="9375"/>
                  </a:cubicBezTo>
                  <a:lnTo>
                    <a:pt x="12075" y="9375"/>
                  </a:lnTo>
                  <a:cubicBezTo>
                    <a:pt x="12003" y="9494"/>
                    <a:pt x="11932" y="9566"/>
                    <a:pt x="11860" y="9661"/>
                  </a:cubicBezTo>
                  <a:lnTo>
                    <a:pt x="11836" y="9661"/>
                  </a:lnTo>
                  <a:cubicBezTo>
                    <a:pt x="11717" y="9851"/>
                    <a:pt x="11574" y="10018"/>
                    <a:pt x="11455" y="10185"/>
                  </a:cubicBezTo>
                  <a:lnTo>
                    <a:pt x="11432" y="10185"/>
                  </a:lnTo>
                  <a:cubicBezTo>
                    <a:pt x="11312" y="10375"/>
                    <a:pt x="11170" y="10542"/>
                    <a:pt x="11027" y="10709"/>
                  </a:cubicBezTo>
                  <a:cubicBezTo>
                    <a:pt x="10979" y="10780"/>
                    <a:pt x="10931" y="10852"/>
                    <a:pt x="10884" y="10923"/>
                  </a:cubicBezTo>
                  <a:lnTo>
                    <a:pt x="10860" y="10923"/>
                  </a:lnTo>
                  <a:cubicBezTo>
                    <a:pt x="10741" y="11090"/>
                    <a:pt x="10598" y="11256"/>
                    <a:pt x="10479" y="11447"/>
                  </a:cubicBezTo>
                  <a:lnTo>
                    <a:pt x="10431" y="11447"/>
                  </a:lnTo>
                  <a:lnTo>
                    <a:pt x="10431" y="11542"/>
                  </a:lnTo>
                  <a:lnTo>
                    <a:pt x="10312" y="11542"/>
                  </a:lnTo>
                  <a:lnTo>
                    <a:pt x="10312" y="11637"/>
                  </a:lnTo>
                  <a:cubicBezTo>
                    <a:pt x="10241" y="11709"/>
                    <a:pt x="10146" y="11828"/>
                    <a:pt x="10098" y="11899"/>
                  </a:cubicBezTo>
                  <a:cubicBezTo>
                    <a:pt x="10050" y="11971"/>
                    <a:pt x="10026" y="12018"/>
                    <a:pt x="9955" y="12090"/>
                  </a:cubicBezTo>
                  <a:cubicBezTo>
                    <a:pt x="9884" y="12185"/>
                    <a:pt x="9812" y="12280"/>
                    <a:pt x="9741" y="12376"/>
                  </a:cubicBezTo>
                  <a:cubicBezTo>
                    <a:pt x="9693" y="12447"/>
                    <a:pt x="9645" y="12519"/>
                    <a:pt x="9598" y="12590"/>
                  </a:cubicBezTo>
                  <a:lnTo>
                    <a:pt x="9574" y="12590"/>
                  </a:lnTo>
                  <a:cubicBezTo>
                    <a:pt x="9526" y="12661"/>
                    <a:pt x="9479" y="12733"/>
                    <a:pt x="9431" y="12804"/>
                  </a:cubicBezTo>
                  <a:lnTo>
                    <a:pt x="9407" y="12804"/>
                  </a:lnTo>
                  <a:cubicBezTo>
                    <a:pt x="9383" y="12852"/>
                    <a:pt x="9336" y="12923"/>
                    <a:pt x="9288" y="12947"/>
                  </a:cubicBezTo>
                  <a:lnTo>
                    <a:pt x="9288" y="13019"/>
                  </a:lnTo>
                  <a:lnTo>
                    <a:pt x="9241" y="13019"/>
                  </a:lnTo>
                  <a:cubicBezTo>
                    <a:pt x="9193" y="13090"/>
                    <a:pt x="9122" y="13162"/>
                    <a:pt x="9074" y="13257"/>
                  </a:cubicBezTo>
                  <a:lnTo>
                    <a:pt x="9050" y="13257"/>
                  </a:lnTo>
                  <a:cubicBezTo>
                    <a:pt x="9050" y="13328"/>
                    <a:pt x="9002" y="13376"/>
                    <a:pt x="8931" y="13400"/>
                  </a:cubicBezTo>
                  <a:lnTo>
                    <a:pt x="8931" y="13495"/>
                  </a:lnTo>
                  <a:lnTo>
                    <a:pt x="8860" y="13495"/>
                  </a:lnTo>
                  <a:lnTo>
                    <a:pt x="8860" y="13566"/>
                  </a:lnTo>
                  <a:cubicBezTo>
                    <a:pt x="8764" y="13662"/>
                    <a:pt x="8669" y="13781"/>
                    <a:pt x="8598" y="13900"/>
                  </a:cubicBezTo>
                  <a:cubicBezTo>
                    <a:pt x="8550" y="13971"/>
                    <a:pt x="8502" y="14019"/>
                    <a:pt x="8455" y="14090"/>
                  </a:cubicBezTo>
                  <a:cubicBezTo>
                    <a:pt x="8383" y="14186"/>
                    <a:pt x="8336" y="14257"/>
                    <a:pt x="8288" y="14352"/>
                  </a:cubicBezTo>
                  <a:lnTo>
                    <a:pt x="8240" y="14352"/>
                  </a:lnTo>
                  <a:lnTo>
                    <a:pt x="8169" y="14519"/>
                  </a:lnTo>
                  <a:lnTo>
                    <a:pt x="8121" y="14519"/>
                  </a:lnTo>
                  <a:lnTo>
                    <a:pt x="8121" y="14590"/>
                  </a:lnTo>
                  <a:cubicBezTo>
                    <a:pt x="8050" y="14638"/>
                    <a:pt x="8002" y="14710"/>
                    <a:pt x="7955" y="14757"/>
                  </a:cubicBezTo>
                  <a:cubicBezTo>
                    <a:pt x="7931" y="14829"/>
                    <a:pt x="7907" y="14876"/>
                    <a:pt x="7836" y="14900"/>
                  </a:cubicBezTo>
                  <a:lnTo>
                    <a:pt x="7836" y="14971"/>
                  </a:lnTo>
                  <a:lnTo>
                    <a:pt x="7764" y="14971"/>
                  </a:lnTo>
                  <a:lnTo>
                    <a:pt x="7764" y="15091"/>
                  </a:lnTo>
                  <a:lnTo>
                    <a:pt x="7669" y="15091"/>
                  </a:lnTo>
                  <a:lnTo>
                    <a:pt x="7669" y="15210"/>
                  </a:lnTo>
                  <a:lnTo>
                    <a:pt x="7621" y="15210"/>
                  </a:lnTo>
                  <a:cubicBezTo>
                    <a:pt x="7526" y="15329"/>
                    <a:pt x="7455" y="15400"/>
                    <a:pt x="7335" y="15591"/>
                  </a:cubicBezTo>
                  <a:cubicBezTo>
                    <a:pt x="7240" y="15757"/>
                    <a:pt x="7121" y="15900"/>
                    <a:pt x="7002" y="16043"/>
                  </a:cubicBezTo>
                  <a:lnTo>
                    <a:pt x="6788" y="16329"/>
                  </a:lnTo>
                  <a:cubicBezTo>
                    <a:pt x="6740" y="16377"/>
                    <a:pt x="6692" y="16448"/>
                    <a:pt x="6645" y="16519"/>
                  </a:cubicBezTo>
                  <a:lnTo>
                    <a:pt x="6621" y="16519"/>
                  </a:lnTo>
                  <a:lnTo>
                    <a:pt x="6478" y="16734"/>
                  </a:lnTo>
                  <a:cubicBezTo>
                    <a:pt x="6407" y="16805"/>
                    <a:pt x="6359" y="16900"/>
                    <a:pt x="6311" y="16972"/>
                  </a:cubicBezTo>
                  <a:lnTo>
                    <a:pt x="6264" y="16972"/>
                  </a:lnTo>
                  <a:lnTo>
                    <a:pt x="6264" y="17067"/>
                  </a:lnTo>
                  <a:cubicBezTo>
                    <a:pt x="6145" y="17162"/>
                    <a:pt x="6073" y="17258"/>
                    <a:pt x="6026" y="17377"/>
                  </a:cubicBezTo>
                  <a:lnTo>
                    <a:pt x="6002" y="17377"/>
                  </a:lnTo>
                  <a:cubicBezTo>
                    <a:pt x="5930" y="17472"/>
                    <a:pt x="5859" y="17567"/>
                    <a:pt x="5787" y="17662"/>
                  </a:cubicBezTo>
                  <a:cubicBezTo>
                    <a:pt x="5573" y="17948"/>
                    <a:pt x="5359" y="18210"/>
                    <a:pt x="5145" y="18520"/>
                  </a:cubicBezTo>
                  <a:cubicBezTo>
                    <a:pt x="5097" y="18591"/>
                    <a:pt x="5025" y="18663"/>
                    <a:pt x="4978" y="18758"/>
                  </a:cubicBezTo>
                  <a:cubicBezTo>
                    <a:pt x="4930" y="18806"/>
                    <a:pt x="4883" y="18877"/>
                    <a:pt x="4835" y="18925"/>
                  </a:cubicBezTo>
                  <a:cubicBezTo>
                    <a:pt x="4835" y="18948"/>
                    <a:pt x="4835" y="18972"/>
                    <a:pt x="4835" y="18996"/>
                  </a:cubicBezTo>
                  <a:lnTo>
                    <a:pt x="4763" y="18996"/>
                  </a:lnTo>
                  <a:lnTo>
                    <a:pt x="4763" y="19115"/>
                  </a:lnTo>
                  <a:lnTo>
                    <a:pt x="4644" y="19115"/>
                  </a:lnTo>
                  <a:lnTo>
                    <a:pt x="4644" y="19234"/>
                  </a:lnTo>
                  <a:lnTo>
                    <a:pt x="4597" y="19234"/>
                  </a:lnTo>
                  <a:cubicBezTo>
                    <a:pt x="4478" y="19425"/>
                    <a:pt x="4335" y="19591"/>
                    <a:pt x="4192" y="19758"/>
                  </a:cubicBezTo>
                  <a:cubicBezTo>
                    <a:pt x="4025" y="20020"/>
                    <a:pt x="3859" y="20234"/>
                    <a:pt x="3692" y="20496"/>
                  </a:cubicBezTo>
                  <a:lnTo>
                    <a:pt x="3644" y="20496"/>
                  </a:lnTo>
                  <a:lnTo>
                    <a:pt x="3644" y="20592"/>
                  </a:lnTo>
                  <a:lnTo>
                    <a:pt x="3525" y="20592"/>
                  </a:lnTo>
                  <a:lnTo>
                    <a:pt x="3525" y="20711"/>
                  </a:lnTo>
                  <a:lnTo>
                    <a:pt x="3477" y="20711"/>
                  </a:lnTo>
                  <a:cubicBezTo>
                    <a:pt x="3430" y="20782"/>
                    <a:pt x="3382" y="20854"/>
                    <a:pt x="3335" y="20925"/>
                  </a:cubicBezTo>
                  <a:lnTo>
                    <a:pt x="3287" y="20925"/>
                  </a:lnTo>
                  <a:cubicBezTo>
                    <a:pt x="3287" y="20949"/>
                    <a:pt x="3287" y="20973"/>
                    <a:pt x="3287" y="20996"/>
                  </a:cubicBezTo>
                  <a:cubicBezTo>
                    <a:pt x="3096" y="21235"/>
                    <a:pt x="2930" y="21449"/>
                    <a:pt x="2763" y="21711"/>
                  </a:cubicBezTo>
                  <a:cubicBezTo>
                    <a:pt x="2668" y="21830"/>
                    <a:pt x="2549" y="21973"/>
                    <a:pt x="2477" y="22116"/>
                  </a:cubicBezTo>
                  <a:lnTo>
                    <a:pt x="2430" y="22116"/>
                  </a:lnTo>
                  <a:lnTo>
                    <a:pt x="2358" y="22306"/>
                  </a:lnTo>
                  <a:lnTo>
                    <a:pt x="2311" y="22306"/>
                  </a:lnTo>
                  <a:cubicBezTo>
                    <a:pt x="2287" y="22354"/>
                    <a:pt x="2263" y="22402"/>
                    <a:pt x="2239" y="22473"/>
                  </a:cubicBezTo>
                  <a:lnTo>
                    <a:pt x="2192" y="22473"/>
                  </a:lnTo>
                  <a:lnTo>
                    <a:pt x="2120" y="22640"/>
                  </a:lnTo>
                  <a:lnTo>
                    <a:pt x="2072" y="22640"/>
                  </a:lnTo>
                  <a:cubicBezTo>
                    <a:pt x="2072" y="22663"/>
                    <a:pt x="2072" y="22687"/>
                    <a:pt x="2072" y="22735"/>
                  </a:cubicBezTo>
                  <a:cubicBezTo>
                    <a:pt x="1906" y="22902"/>
                    <a:pt x="1763" y="23116"/>
                    <a:pt x="1644" y="23330"/>
                  </a:cubicBezTo>
                  <a:lnTo>
                    <a:pt x="1620" y="23330"/>
                  </a:lnTo>
                  <a:cubicBezTo>
                    <a:pt x="1596" y="23378"/>
                    <a:pt x="1572" y="23426"/>
                    <a:pt x="1549" y="23497"/>
                  </a:cubicBezTo>
                  <a:lnTo>
                    <a:pt x="1501" y="23497"/>
                  </a:lnTo>
                  <a:cubicBezTo>
                    <a:pt x="1477" y="23545"/>
                    <a:pt x="1453" y="23616"/>
                    <a:pt x="1429" y="23664"/>
                  </a:cubicBezTo>
                  <a:lnTo>
                    <a:pt x="1382" y="23664"/>
                  </a:lnTo>
                  <a:cubicBezTo>
                    <a:pt x="1358" y="23711"/>
                    <a:pt x="1334" y="23783"/>
                    <a:pt x="1310" y="23830"/>
                  </a:cubicBezTo>
                  <a:lnTo>
                    <a:pt x="1263" y="23830"/>
                  </a:lnTo>
                  <a:cubicBezTo>
                    <a:pt x="1263" y="23854"/>
                    <a:pt x="1263" y="23902"/>
                    <a:pt x="1263" y="23949"/>
                  </a:cubicBezTo>
                  <a:lnTo>
                    <a:pt x="1215" y="23949"/>
                  </a:lnTo>
                  <a:cubicBezTo>
                    <a:pt x="1144" y="24069"/>
                    <a:pt x="1072" y="24188"/>
                    <a:pt x="1001" y="24307"/>
                  </a:cubicBezTo>
                  <a:lnTo>
                    <a:pt x="858" y="24497"/>
                  </a:lnTo>
                  <a:cubicBezTo>
                    <a:pt x="858" y="24497"/>
                    <a:pt x="858" y="24521"/>
                    <a:pt x="858" y="24545"/>
                  </a:cubicBezTo>
                  <a:lnTo>
                    <a:pt x="739" y="24759"/>
                  </a:lnTo>
                  <a:lnTo>
                    <a:pt x="715" y="24759"/>
                  </a:lnTo>
                  <a:lnTo>
                    <a:pt x="620" y="24926"/>
                  </a:lnTo>
                  <a:lnTo>
                    <a:pt x="572" y="24926"/>
                  </a:lnTo>
                  <a:cubicBezTo>
                    <a:pt x="572" y="24950"/>
                    <a:pt x="596" y="24997"/>
                    <a:pt x="596" y="25021"/>
                  </a:cubicBezTo>
                  <a:lnTo>
                    <a:pt x="548" y="25021"/>
                  </a:lnTo>
                  <a:cubicBezTo>
                    <a:pt x="501" y="25093"/>
                    <a:pt x="453" y="25164"/>
                    <a:pt x="405" y="25235"/>
                  </a:cubicBezTo>
                  <a:lnTo>
                    <a:pt x="405" y="25307"/>
                  </a:lnTo>
                  <a:lnTo>
                    <a:pt x="334" y="25307"/>
                  </a:lnTo>
                  <a:lnTo>
                    <a:pt x="334" y="25378"/>
                  </a:lnTo>
                  <a:lnTo>
                    <a:pt x="263" y="25378"/>
                  </a:lnTo>
                  <a:cubicBezTo>
                    <a:pt x="263" y="25402"/>
                    <a:pt x="263" y="25450"/>
                    <a:pt x="263" y="25474"/>
                  </a:cubicBezTo>
                  <a:cubicBezTo>
                    <a:pt x="72" y="25759"/>
                    <a:pt x="1" y="26140"/>
                    <a:pt x="96" y="26498"/>
                  </a:cubicBezTo>
                  <a:cubicBezTo>
                    <a:pt x="239" y="26950"/>
                    <a:pt x="524" y="27331"/>
                    <a:pt x="929" y="27617"/>
                  </a:cubicBezTo>
                  <a:cubicBezTo>
                    <a:pt x="1358" y="27855"/>
                    <a:pt x="1763" y="28117"/>
                    <a:pt x="2144" y="28427"/>
                  </a:cubicBezTo>
                  <a:cubicBezTo>
                    <a:pt x="2429" y="28651"/>
                    <a:pt x="2784" y="28770"/>
                    <a:pt x="3149" y="28770"/>
                  </a:cubicBezTo>
                  <a:cubicBezTo>
                    <a:pt x="3211" y="28770"/>
                    <a:pt x="3273" y="28767"/>
                    <a:pt x="3335" y="28760"/>
                  </a:cubicBezTo>
                  <a:cubicBezTo>
                    <a:pt x="3501" y="28736"/>
                    <a:pt x="3668" y="28665"/>
                    <a:pt x="3811" y="28569"/>
                  </a:cubicBezTo>
                  <a:cubicBezTo>
                    <a:pt x="4240" y="28236"/>
                    <a:pt x="4644" y="27831"/>
                    <a:pt x="5002" y="27379"/>
                  </a:cubicBezTo>
                  <a:cubicBezTo>
                    <a:pt x="5335" y="27022"/>
                    <a:pt x="5668" y="26617"/>
                    <a:pt x="5978" y="26236"/>
                  </a:cubicBezTo>
                  <a:cubicBezTo>
                    <a:pt x="6502" y="25616"/>
                    <a:pt x="7002" y="24997"/>
                    <a:pt x="7455" y="24354"/>
                  </a:cubicBezTo>
                  <a:cubicBezTo>
                    <a:pt x="8145" y="23402"/>
                    <a:pt x="8883" y="22473"/>
                    <a:pt x="9550" y="21520"/>
                  </a:cubicBezTo>
                  <a:cubicBezTo>
                    <a:pt x="10884" y="19806"/>
                    <a:pt x="12122" y="18020"/>
                    <a:pt x="13384" y="16257"/>
                  </a:cubicBezTo>
                  <a:cubicBezTo>
                    <a:pt x="14003" y="15424"/>
                    <a:pt x="14575" y="14543"/>
                    <a:pt x="15170" y="13685"/>
                  </a:cubicBezTo>
                  <a:cubicBezTo>
                    <a:pt x="15956" y="12614"/>
                    <a:pt x="16742" y="11518"/>
                    <a:pt x="17552" y="10447"/>
                  </a:cubicBezTo>
                  <a:cubicBezTo>
                    <a:pt x="18624" y="9042"/>
                    <a:pt x="19671" y="7589"/>
                    <a:pt x="20910" y="6327"/>
                  </a:cubicBezTo>
                  <a:cubicBezTo>
                    <a:pt x="21248" y="6052"/>
                    <a:pt x="21660" y="5890"/>
                    <a:pt x="22098" y="5890"/>
                  </a:cubicBezTo>
                  <a:cubicBezTo>
                    <a:pt x="22154" y="5890"/>
                    <a:pt x="22210" y="5893"/>
                    <a:pt x="22267" y="5898"/>
                  </a:cubicBezTo>
                  <a:cubicBezTo>
                    <a:pt x="22505" y="5898"/>
                    <a:pt x="22743" y="5946"/>
                    <a:pt x="22958" y="6065"/>
                  </a:cubicBezTo>
                  <a:cubicBezTo>
                    <a:pt x="23291" y="6279"/>
                    <a:pt x="23577" y="6517"/>
                    <a:pt x="23863" y="6803"/>
                  </a:cubicBezTo>
                  <a:cubicBezTo>
                    <a:pt x="24363" y="7232"/>
                    <a:pt x="24815" y="7708"/>
                    <a:pt x="25220" y="8232"/>
                  </a:cubicBezTo>
                  <a:cubicBezTo>
                    <a:pt x="25673" y="8780"/>
                    <a:pt x="26173" y="9304"/>
                    <a:pt x="26649" y="9851"/>
                  </a:cubicBezTo>
                  <a:cubicBezTo>
                    <a:pt x="28078" y="11447"/>
                    <a:pt x="29578" y="12971"/>
                    <a:pt x="30959" y="14590"/>
                  </a:cubicBezTo>
                  <a:cubicBezTo>
                    <a:pt x="32364" y="16186"/>
                    <a:pt x="33746" y="17853"/>
                    <a:pt x="35079" y="19520"/>
                  </a:cubicBezTo>
                  <a:cubicBezTo>
                    <a:pt x="36151" y="20782"/>
                    <a:pt x="37151" y="22092"/>
                    <a:pt x="38199" y="23354"/>
                  </a:cubicBezTo>
                  <a:cubicBezTo>
                    <a:pt x="39104" y="24378"/>
                    <a:pt x="39961" y="25426"/>
                    <a:pt x="40914" y="26355"/>
                  </a:cubicBezTo>
                  <a:cubicBezTo>
                    <a:pt x="41128" y="26593"/>
                    <a:pt x="41390" y="26807"/>
                    <a:pt x="41676" y="26950"/>
                  </a:cubicBezTo>
                  <a:cubicBezTo>
                    <a:pt x="42033" y="27164"/>
                    <a:pt x="42438" y="27260"/>
                    <a:pt x="42867" y="27283"/>
                  </a:cubicBezTo>
                  <a:cubicBezTo>
                    <a:pt x="43271" y="27212"/>
                    <a:pt x="43653" y="27045"/>
                    <a:pt x="44010" y="26807"/>
                  </a:cubicBezTo>
                  <a:cubicBezTo>
                    <a:pt x="44415" y="26545"/>
                    <a:pt x="44796" y="26259"/>
                    <a:pt x="45177" y="25950"/>
                  </a:cubicBezTo>
                  <a:cubicBezTo>
                    <a:pt x="45415" y="25712"/>
                    <a:pt x="45510" y="25378"/>
                    <a:pt x="45439" y="25045"/>
                  </a:cubicBezTo>
                  <a:cubicBezTo>
                    <a:pt x="45224" y="24688"/>
                    <a:pt x="44962" y="24354"/>
                    <a:pt x="44724" y="23997"/>
                  </a:cubicBezTo>
                  <a:cubicBezTo>
                    <a:pt x="43962" y="22878"/>
                    <a:pt x="43176" y="21759"/>
                    <a:pt x="42367" y="20687"/>
                  </a:cubicBezTo>
                  <a:cubicBezTo>
                    <a:pt x="41724" y="19758"/>
                    <a:pt x="41057" y="18877"/>
                    <a:pt x="40366" y="17972"/>
                  </a:cubicBezTo>
                  <a:cubicBezTo>
                    <a:pt x="38318" y="15281"/>
                    <a:pt x="36199" y="12638"/>
                    <a:pt x="33936" y="10137"/>
                  </a:cubicBezTo>
                  <a:cubicBezTo>
                    <a:pt x="31674" y="7589"/>
                    <a:pt x="29269" y="5160"/>
                    <a:pt x="26744" y="2874"/>
                  </a:cubicBezTo>
                  <a:cubicBezTo>
                    <a:pt x="25935" y="2159"/>
                    <a:pt x="25101" y="1493"/>
                    <a:pt x="24291" y="778"/>
                  </a:cubicBezTo>
                  <a:cubicBezTo>
                    <a:pt x="23934" y="540"/>
                    <a:pt x="23577" y="326"/>
                    <a:pt x="23196" y="111"/>
                  </a:cubicBezTo>
                  <a:cubicBezTo>
                    <a:pt x="22999" y="31"/>
                    <a:pt x="22796" y="1"/>
                    <a:pt x="2259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07;p47">
              <a:extLst>
                <a:ext uri="{FF2B5EF4-FFF2-40B4-BE49-F238E27FC236}">
                  <a16:creationId xmlns:a16="http://schemas.microsoft.com/office/drawing/2014/main" id="{771D8540-07CB-B277-B775-65C0759010FA}"/>
                </a:ext>
              </a:extLst>
            </p:cNvPr>
            <p:cNvSpPr/>
            <p:nvPr/>
          </p:nvSpPr>
          <p:spPr>
            <a:xfrm>
              <a:off x="5098650" y="1760000"/>
              <a:ext cx="150050" cy="251200"/>
            </a:xfrm>
            <a:custGeom>
              <a:avLst/>
              <a:gdLst/>
              <a:ahLst/>
              <a:cxnLst/>
              <a:rect l="l" t="t" r="r" b="b"/>
              <a:pathLst>
                <a:path w="6002" h="10048" extrusionOk="0">
                  <a:moveTo>
                    <a:pt x="1590" y="0"/>
                  </a:moveTo>
                  <a:cubicBezTo>
                    <a:pt x="1512" y="0"/>
                    <a:pt x="1434" y="7"/>
                    <a:pt x="1358" y="22"/>
                  </a:cubicBezTo>
                  <a:cubicBezTo>
                    <a:pt x="929" y="93"/>
                    <a:pt x="572" y="332"/>
                    <a:pt x="358" y="689"/>
                  </a:cubicBezTo>
                  <a:cubicBezTo>
                    <a:pt x="72" y="1165"/>
                    <a:pt x="0" y="1713"/>
                    <a:pt x="143" y="2237"/>
                  </a:cubicBezTo>
                  <a:cubicBezTo>
                    <a:pt x="310" y="2832"/>
                    <a:pt x="691" y="3332"/>
                    <a:pt x="1215" y="3642"/>
                  </a:cubicBezTo>
                  <a:cubicBezTo>
                    <a:pt x="1667" y="3928"/>
                    <a:pt x="2144" y="4190"/>
                    <a:pt x="2549" y="4499"/>
                  </a:cubicBezTo>
                  <a:cubicBezTo>
                    <a:pt x="3644" y="5237"/>
                    <a:pt x="4478" y="6261"/>
                    <a:pt x="5025" y="7428"/>
                  </a:cubicBezTo>
                  <a:cubicBezTo>
                    <a:pt x="5263" y="7928"/>
                    <a:pt x="5311" y="8476"/>
                    <a:pt x="5144" y="8976"/>
                  </a:cubicBezTo>
                  <a:cubicBezTo>
                    <a:pt x="5058" y="9279"/>
                    <a:pt x="4776" y="9483"/>
                    <a:pt x="4458" y="9483"/>
                  </a:cubicBezTo>
                  <a:cubicBezTo>
                    <a:pt x="4425" y="9483"/>
                    <a:pt x="4392" y="9481"/>
                    <a:pt x="4359" y="9476"/>
                  </a:cubicBezTo>
                  <a:cubicBezTo>
                    <a:pt x="4001" y="9381"/>
                    <a:pt x="3668" y="9143"/>
                    <a:pt x="3454" y="8833"/>
                  </a:cubicBezTo>
                  <a:cubicBezTo>
                    <a:pt x="3192" y="8500"/>
                    <a:pt x="2977" y="8119"/>
                    <a:pt x="2882" y="7690"/>
                  </a:cubicBezTo>
                  <a:cubicBezTo>
                    <a:pt x="2787" y="7357"/>
                    <a:pt x="2811" y="7000"/>
                    <a:pt x="2977" y="6690"/>
                  </a:cubicBezTo>
                  <a:cubicBezTo>
                    <a:pt x="3011" y="6640"/>
                    <a:pt x="3068" y="6589"/>
                    <a:pt x="3124" y="6589"/>
                  </a:cubicBezTo>
                  <a:cubicBezTo>
                    <a:pt x="3148" y="6589"/>
                    <a:pt x="3171" y="6598"/>
                    <a:pt x="3192" y="6619"/>
                  </a:cubicBezTo>
                  <a:cubicBezTo>
                    <a:pt x="3454" y="6762"/>
                    <a:pt x="3668" y="7047"/>
                    <a:pt x="3739" y="7333"/>
                  </a:cubicBezTo>
                  <a:cubicBezTo>
                    <a:pt x="3750" y="7398"/>
                    <a:pt x="3795" y="7423"/>
                    <a:pt x="3843" y="7423"/>
                  </a:cubicBezTo>
                  <a:cubicBezTo>
                    <a:pt x="3901" y="7423"/>
                    <a:pt x="3964" y="7385"/>
                    <a:pt x="3977" y="7333"/>
                  </a:cubicBezTo>
                  <a:cubicBezTo>
                    <a:pt x="4049" y="7119"/>
                    <a:pt x="3977" y="6857"/>
                    <a:pt x="3835" y="6666"/>
                  </a:cubicBezTo>
                  <a:cubicBezTo>
                    <a:pt x="3692" y="6452"/>
                    <a:pt x="3525" y="6285"/>
                    <a:pt x="3287" y="6166"/>
                  </a:cubicBezTo>
                  <a:cubicBezTo>
                    <a:pt x="3216" y="6131"/>
                    <a:pt x="3139" y="6114"/>
                    <a:pt x="3062" y="6114"/>
                  </a:cubicBezTo>
                  <a:cubicBezTo>
                    <a:pt x="2879" y="6114"/>
                    <a:pt x="2697" y="6206"/>
                    <a:pt x="2596" y="6357"/>
                  </a:cubicBezTo>
                  <a:cubicBezTo>
                    <a:pt x="2382" y="6762"/>
                    <a:pt x="2310" y="7214"/>
                    <a:pt x="2382" y="7666"/>
                  </a:cubicBezTo>
                  <a:cubicBezTo>
                    <a:pt x="2477" y="8238"/>
                    <a:pt x="2715" y="8762"/>
                    <a:pt x="3096" y="9214"/>
                  </a:cubicBezTo>
                  <a:cubicBezTo>
                    <a:pt x="3406" y="9667"/>
                    <a:pt x="3906" y="9976"/>
                    <a:pt x="4478" y="10048"/>
                  </a:cubicBezTo>
                  <a:cubicBezTo>
                    <a:pt x="5025" y="10048"/>
                    <a:pt x="5525" y="9714"/>
                    <a:pt x="5740" y="9214"/>
                  </a:cubicBezTo>
                  <a:cubicBezTo>
                    <a:pt x="5978" y="8690"/>
                    <a:pt x="6002" y="8071"/>
                    <a:pt x="5811" y="7524"/>
                  </a:cubicBezTo>
                  <a:cubicBezTo>
                    <a:pt x="5597" y="6809"/>
                    <a:pt x="5216" y="6166"/>
                    <a:pt x="4740" y="5595"/>
                  </a:cubicBezTo>
                  <a:cubicBezTo>
                    <a:pt x="4049" y="4761"/>
                    <a:pt x="3192" y="4070"/>
                    <a:pt x="2239" y="3570"/>
                  </a:cubicBezTo>
                  <a:cubicBezTo>
                    <a:pt x="1787" y="3356"/>
                    <a:pt x="1358" y="3070"/>
                    <a:pt x="1024" y="2713"/>
                  </a:cubicBezTo>
                  <a:cubicBezTo>
                    <a:pt x="620" y="2189"/>
                    <a:pt x="572" y="1475"/>
                    <a:pt x="929" y="927"/>
                  </a:cubicBezTo>
                  <a:cubicBezTo>
                    <a:pt x="1074" y="710"/>
                    <a:pt x="1329" y="575"/>
                    <a:pt x="1589" y="575"/>
                  </a:cubicBezTo>
                  <a:cubicBezTo>
                    <a:pt x="1671" y="575"/>
                    <a:pt x="1754" y="589"/>
                    <a:pt x="1834" y="617"/>
                  </a:cubicBezTo>
                  <a:cubicBezTo>
                    <a:pt x="2072" y="689"/>
                    <a:pt x="2310" y="903"/>
                    <a:pt x="2287" y="1165"/>
                  </a:cubicBezTo>
                  <a:cubicBezTo>
                    <a:pt x="2215" y="1499"/>
                    <a:pt x="1977" y="1784"/>
                    <a:pt x="1691" y="1927"/>
                  </a:cubicBezTo>
                  <a:cubicBezTo>
                    <a:pt x="1516" y="1966"/>
                    <a:pt x="1325" y="2005"/>
                    <a:pt x="1145" y="2005"/>
                  </a:cubicBezTo>
                  <a:cubicBezTo>
                    <a:pt x="1104" y="2005"/>
                    <a:pt x="1064" y="2003"/>
                    <a:pt x="1024" y="1999"/>
                  </a:cubicBezTo>
                  <a:lnTo>
                    <a:pt x="1024" y="1999"/>
                  </a:lnTo>
                  <a:cubicBezTo>
                    <a:pt x="953" y="2070"/>
                    <a:pt x="953" y="2213"/>
                    <a:pt x="1048" y="2261"/>
                  </a:cubicBezTo>
                  <a:cubicBezTo>
                    <a:pt x="1202" y="2359"/>
                    <a:pt x="1371" y="2408"/>
                    <a:pt x="1538" y="2408"/>
                  </a:cubicBezTo>
                  <a:cubicBezTo>
                    <a:pt x="1734" y="2408"/>
                    <a:pt x="1929" y="2341"/>
                    <a:pt x="2096" y="2213"/>
                  </a:cubicBezTo>
                  <a:cubicBezTo>
                    <a:pt x="2572" y="1975"/>
                    <a:pt x="2858" y="1475"/>
                    <a:pt x="2834" y="927"/>
                  </a:cubicBezTo>
                  <a:cubicBezTo>
                    <a:pt x="2730" y="363"/>
                    <a:pt x="2149" y="0"/>
                    <a:pt x="159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08;p47">
              <a:extLst>
                <a:ext uri="{FF2B5EF4-FFF2-40B4-BE49-F238E27FC236}">
                  <a16:creationId xmlns:a16="http://schemas.microsoft.com/office/drawing/2014/main" id="{E70EC57D-6782-5E1A-43ED-1468FA7BD94A}"/>
                </a:ext>
              </a:extLst>
            </p:cNvPr>
            <p:cNvSpPr/>
            <p:nvPr/>
          </p:nvSpPr>
          <p:spPr>
            <a:xfrm>
              <a:off x="5186175" y="1768425"/>
              <a:ext cx="16100" cy="78100"/>
            </a:xfrm>
            <a:custGeom>
              <a:avLst/>
              <a:gdLst/>
              <a:ahLst/>
              <a:cxnLst/>
              <a:rect l="l" t="t" r="r" b="b"/>
              <a:pathLst>
                <a:path w="644" h="3124" extrusionOk="0">
                  <a:moveTo>
                    <a:pt x="505" y="1"/>
                  </a:moveTo>
                  <a:cubicBezTo>
                    <a:pt x="469" y="1"/>
                    <a:pt x="433" y="14"/>
                    <a:pt x="405" y="42"/>
                  </a:cubicBezTo>
                  <a:cubicBezTo>
                    <a:pt x="334" y="138"/>
                    <a:pt x="310" y="233"/>
                    <a:pt x="286" y="328"/>
                  </a:cubicBezTo>
                  <a:cubicBezTo>
                    <a:pt x="191" y="828"/>
                    <a:pt x="143" y="1328"/>
                    <a:pt x="72" y="1828"/>
                  </a:cubicBezTo>
                  <a:cubicBezTo>
                    <a:pt x="24" y="2186"/>
                    <a:pt x="0" y="2543"/>
                    <a:pt x="24" y="2924"/>
                  </a:cubicBezTo>
                  <a:cubicBezTo>
                    <a:pt x="24" y="3006"/>
                    <a:pt x="77" y="3124"/>
                    <a:pt x="168" y="3124"/>
                  </a:cubicBezTo>
                  <a:cubicBezTo>
                    <a:pt x="183" y="3124"/>
                    <a:pt x="198" y="3121"/>
                    <a:pt x="215" y="3114"/>
                  </a:cubicBezTo>
                  <a:cubicBezTo>
                    <a:pt x="334" y="3067"/>
                    <a:pt x="334" y="2924"/>
                    <a:pt x="381" y="2829"/>
                  </a:cubicBezTo>
                  <a:cubicBezTo>
                    <a:pt x="476" y="2090"/>
                    <a:pt x="548" y="1352"/>
                    <a:pt x="619" y="614"/>
                  </a:cubicBezTo>
                  <a:cubicBezTo>
                    <a:pt x="643" y="423"/>
                    <a:pt x="643" y="257"/>
                    <a:pt x="643" y="90"/>
                  </a:cubicBezTo>
                  <a:cubicBezTo>
                    <a:pt x="614" y="32"/>
                    <a:pt x="559" y="1"/>
                    <a:pt x="50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909;p47">
              <a:extLst>
                <a:ext uri="{FF2B5EF4-FFF2-40B4-BE49-F238E27FC236}">
                  <a16:creationId xmlns:a16="http://schemas.microsoft.com/office/drawing/2014/main" id="{FF3E663A-E4AC-730F-A306-678A10A37DA6}"/>
                </a:ext>
              </a:extLst>
            </p:cNvPr>
            <p:cNvSpPr/>
            <p:nvPr/>
          </p:nvSpPr>
          <p:spPr>
            <a:xfrm>
              <a:off x="5205825" y="1814125"/>
              <a:ext cx="24425" cy="33475"/>
            </a:xfrm>
            <a:custGeom>
              <a:avLst/>
              <a:gdLst/>
              <a:ahLst/>
              <a:cxnLst/>
              <a:rect l="l" t="t" r="r" b="b"/>
              <a:pathLst>
                <a:path w="977" h="1339" extrusionOk="0">
                  <a:moveTo>
                    <a:pt x="762" y="0"/>
                  </a:moveTo>
                  <a:cubicBezTo>
                    <a:pt x="548" y="167"/>
                    <a:pt x="381" y="358"/>
                    <a:pt x="286" y="596"/>
                  </a:cubicBezTo>
                  <a:cubicBezTo>
                    <a:pt x="143" y="786"/>
                    <a:pt x="48" y="1001"/>
                    <a:pt x="0" y="1215"/>
                  </a:cubicBezTo>
                  <a:cubicBezTo>
                    <a:pt x="14" y="1296"/>
                    <a:pt x="81" y="1339"/>
                    <a:pt x="150" y="1339"/>
                  </a:cubicBezTo>
                  <a:cubicBezTo>
                    <a:pt x="202" y="1339"/>
                    <a:pt x="255" y="1314"/>
                    <a:pt x="286" y="1262"/>
                  </a:cubicBezTo>
                  <a:cubicBezTo>
                    <a:pt x="453" y="1024"/>
                    <a:pt x="595" y="786"/>
                    <a:pt x="715" y="524"/>
                  </a:cubicBezTo>
                  <a:cubicBezTo>
                    <a:pt x="786" y="358"/>
                    <a:pt x="976" y="143"/>
                    <a:pt x="76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910;p47">
              <a:extLst>
                <a:ext uri="{FF2B5EF4-FFF2-40B4-BE49-F238E27FC236}">
                  <a16:creationId xmlns:a16="http://schemas.microsoft.com/office/drawing/2014/main" id="{AAA36A3B-AFC1-B151-5690-9D0183AF4967}"/>
                </a:ext>
              </a:extLst>
            </p:cNvPr>
            <p:cNvSpPr/>
            <p:nvPr/>
          </p:nvSpPr>
          <p:spPr>
            <a:xfrm>
              <a:off x="5216250" y="1846650"/>
              <a:ext cx="14600" cy="11800"/>
            </a:xfrm>
            <a:custGeom>
              <a:avLst/>
              <a:gdLst/>
              <a:ahLst/>
              <a:cxnLst/>
              <a:rect l="l" t="t" r="r" b="b"/>
              <a:pathLst>
                <a:path w="584" h="472" extrusionOk="0">
                  <a:moveTo>
                    <a:pt x="490" y="0"/>
                  </a:moveTo>
                  <a:cubicBezTo>
                    <a:pt x="475" y="0"/>
                    <a:pt x="458" y="3"/>
                    <a:pt x="440" y="9"/>
                  </a:cubicBezTo>
                  <a:cubicBezTo>
                    <a:pt x="298" y="57"/>
                    <a:pt x="178" y="152"/>
                    <a:pt x="83" y="271"/>
                  </a:cubicBezTo>
                  <a:cubicBezTo>
                    <a:pt x="1" y="353"/>
                    <a:pt x="61" y="471"/>
                    <a:pt x="155" y="471"/>
                  </a:cubicBezTo>
                  <a:cubicBezTo>
                    <a:pt x="170" y="471"/>
                    <a:pt x="186" y="468"/>
                    <a:pt x="202" y="462"/>
                  </a:cubicBezTo>
                  <a:cubicBezTo>
                    <a:pt x="369" y="390"/>
                    <a:pt x="512" y="247"/>
                    <a:pt x="583" y="81"/>
                  </a:cubicBezTo>
                  <a:cubicBezTo>
                    <a:pt x="565" y="27"/>
                    <a:pt x="534" y="0"/>
                    <a:pt x="49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911;p47">
              <a:extLst>
                <a:ext uri="{FF2B5EF4-FFF2-40B4-BE49-F238E27FC236}">
                  <a16:creationId xmlns:a16="http://schemas.microsoft.com/office/drawing/2014/main" id="{604D4843-E20B-55FD-515F-DE8E76B762A7}"/>
                </a:ext>
              </a:extLst>
            </p:cNvPr>
            <p:cNvSpPr/>
            <p:nvPr/>
          </p:nvSpPr>
          <p:spPr>
            <a:xfrm>
              <a:off x="5101625" y="1866525"/>
              <a:ext cx="40500" cy="20250"/>
            </a:xfrm>
            <a:custGeom>
              <a:avLst/>
              <a:gdLst/>
              <a:ahLst/>
              <a:cxnLst/>
              <a:rect l="l" t="t" r="r" b="b"/>
              <a:pathLst>
                <a:path w="1620" h="810" extrusionOk="0">
                  <a:moveTo>
                    <a:pt x="120" y="0"/>
                  </a:moveTo>
                  <a:cubicBezTo>
                    <a:pt x="48" y="24"/>
                    <a:pt x="1" y="119"/>
                    <a:pt x="72" y="191"/>
                  </a:cubicBezTo>
                  <a:cubicBezTo>
                    <a:pt x="239" y="310"/>
                    <a:pt x="429" y="405"/>
                    <a:pt x="620" y="476"/>
                  </a:cubicBezTo>
                  <a:cubicBezTo>
                    <a:pt x="858" y="595"/>
                    <a:pt x="1096" y="691"/>
                    <a:pt x="1334" y="786"/>
                  </a:cubicBezTo>
                  <a:cubicBezTo>
                    <a:pt x="1366" y="802"/>
                    <a:pt x="1398" y="810"/>
                    <a:pt x="1427" y="810"/>
                  </a:cubicBezTo>
                  <a:cubicBezTo>
                    <a:pt x="1485" y="810"/>
                    <a:pt x="1533" y="778"/>
                    <a:pt x="1548" y="714"/>
                  </a:cubicBezTo>
                  <a:cubicBezTo>
                    <a:pt x="1620" y="619"/>
                    <a:pt x="1548" y="500"/>
                    <a:pt x="1453" y="452"/>
                  </a:cubicBezTo>
                  <a:cubicBezTo>
                    <a:pt x="1239" y="310"/>
                    <a:pt x="1001" y="214"/>
                    <a:pt x="786" y="143"/>
                  </a:cubicBezTo>
                  <a:cubicBezTo>
                    <a:pt x="572" y="48"/>
                    <a:pt x="358" y="0"/>
                    <a:pt x="12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912;p47">
              <a:extLst>
                <a:ext uri="{FF2B5EF4-FFF2-40B4-BE49-F238E27FC236}">
                  <a16:creationId xmlns:a16="http://schemas.microsoft.com/office/drawing/2014/main" id="{721F0BF0-2E57-84BD-06B9-79A902A59433}"/>
                </a:ext>
              </a:extLst>
            </p:cNvPr>
            <p:cNvSpPr/>
            <p:nvPr/>
          </p:nvSpPr>
          <p:spPr>
            <a:xfrm>
              <a:off x="4752150" y="1877050"/>
              <a:ext cx="64925" cy="216950"/>
            </a:xfrm>
            <a:custGeom>
              <a:avLst/>
              <a:gdLst/>
              <a:ahLst/>
              <a:cxnLst/>
              <a:rect l="l" t="t" r="r" b="b"/>
              <a:pathLst>
                <a:path w="2597" h="8678" extrusionOk="0">
                  <a:moveTo>
                    <a:pt x="1001" y="603"/>
                  </a:moveTo>
                  <a:cubicBezTo>
                    <a:pt x="1239" y="913"/>
                    <a:pt x="1405" y="1270"/>
                    <a:pt x="1477" y="1675"/>
                  </a:cubicBezTo>
                  <a:cubicBezTo>
                    <a:pt x="1715" y="2865"/>
                    <a:pt x="1810" y="4080"/>
                    <a:pt x="1715" y="5294"/>
                  </a:cubicBezTo>
                  <a:cubicBezTo>
                    <a:pt x="1691" y="6128"/>
                    <a:pt x="1548" y="6938"/>
                    <a:pt x="1334" y="7724"/>
                  </a:cubicBezTo>
                  <a:cubicBezTo>
                    <a:pt x="1167" y="7081"/>
                    <a:pt x="1096" y="6414"/>
                    <a:pt x="1001" y="5747"/>
                  </a:cubicBezTo>
                  <a:cubicBezTo>
                    <a:pt x="762" y="4485"/>
                    <a:pt x="643" y="3175"/>
                    <a:pt x="691" y="1889"/>
                  </a:cubicBezTo>
                  <a:cubicBezTo>
                    <a:pt x="691" y="1437"/>
                    <a:pt x="786" y="1008"/>
                    <a:pt x="1001" y="603"/>
                  </a:cubicBezTo>
                  <a:close/>
                  <a:moveTo>
                    <a:pt x="984" y="0"/>
                  </a:moveTo>
                  <a:cubicBezTo>
                    <a:pt x="902" y="0"/>
                    <a:pt x="820" y="17"/>
                    <a:pt x="739" y="55"/>
                  </a:cubicBezTo>
                  <a:cubicBezTo>
                    <a:pt x="477" y="222"/>
                    <a:pt x="286" y="508"/>
                    <a:pt x="215" y="794"/>
                  </a:cubicBezTo>
                  <a:cubicBezTo>
                    <a:pt x="72" y="1413"/>
                    <a:pt x="0" y="2056"/>
                    <a:pt x="48" y="2699"/>
                  </a:cubicBezTo>
                  <a:cubicBezTo>
                    <a:pt x="72" y="3985"/>
                    <a:pt x="215" y="5294"/>
                    <a:pt x="501" y="6557"/>
                  </a:cubicBezTo>
                  <a:cubicBezTo>
                    <a:pt x="572" y="7152"/>
                    <a:pt x="715" y="7747"/>
                    <a:pt x="953" y="8295"/>
                  </a:cubicBezTo>
                  <a:cubicBezTo>
                    <a:pt x="1048" y="8414"/>
                    <a:pt x="1024" y="8652"/>
                    <a:pt x="1239" y="8676"/>
                  </a:cubicBezTo>
                  <a:cubicBezTo>
                    <a:pt x="1249" y="8677"/>
                    <a:pt x="1259" y="8678"/>
                    <a:pt x="1268" y="8678"/>
                  </a:cubicBezTo>
                  <a:cubicBezTo>
                    <a:pt x="1460" y="8678"/>
                    <a:pt x="1529" y="8456"/>
                    <a:pt x="1620" y="8343"/>
                  </a:cubicBezTo>
                  <a:cubicBezTo>
                    <a:pt x="1929" y="7866"/>
                    <a:pt x="2120" y="7319"/>
                    <a:pt x="2215" y="6771"/>
                  </a:cubicBezTo>
                  <a:cubicBezTo>
                    <a:pt x="2477" y="5747"/>
                    <a:pt x="2596" y="4675"/>
                    <a:pt x="2572" y="3604"/>
                  </a:cubicBezTo>
                  <a:cubicBezTo>
                    <a:pt x="2501" y="2508"/>
                    <a:pt x="2358" y="1341"/>
                    <a:pt x="1691" y="436"/>
                  </a:cubicBezTo>
                  <a:cubicBezTo>
                    <a:pt x="1526" y="197"/>
                    <a:pt x="1260" y="0"/>
                    <a:pt x="98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913;p47">
              <a:extLst>
                <a:ext uri="{FF2B5EF4-FFF2-40B4-BE49-F238E27FC236}">
                  <a16:creationId xmlns:a16="http://schemas.microsoft.com/office/drawing/2014/main" id="{D670EF0B-0A24-D25D-F58D-2977CBFD878C}"/>
                </a:ext>
              </a:extLst>
            </p:cNvPr>
            <p:cNvSpPr/>
            <p:nvPr/>
          </p:nvSpPr>
          <p:spPr>
            <a:xfrm>
              <a:off x="5117700" y="1894975"/>
              <a:ext cx="27400" cy="14575"/>
            </a:xfrm>
            <a:custGeom>
              <a:avLst/>
              <a:gdLst/>
              <a:ahLst/>
              <a:cxnLst/>
              <a:rect l="l" t="t" r="r" b="b"/>
              <a:pathLst>
                <a:path w="1096" h="583" extrusionOk="0">
                  <a:moveTo>
                    <a:pt x="956" y="0"/>
                  </a:moveTo>
                  <a:cubicBezTo>
                    <a:pt x="913" y="0"/>
                    <a:pt x="869" y="11"/>
                    <a:pt x="834" y="29"/>
                  </a:cubicBezTo>
                  <a:cubicBezTo>
                    <a:pt x="620" y="100"/>
                    <a:pt x="429" y="196"/>
                    <a:pt x="239" y="291"/>
                  </a:cubicBezTo>
                  <a:cubicBezTo>
                    <a:pt x="143" y="338"/>
                    <a:pt x="48" y="362"/>
                    <a:pt x="1" y="458"/>
                  </a:cubicBezTo>
                  <a:cubicBezTo>
                    <a:pt x="1" y="536"/>
                    <a:pt x="66" y="583"/>
                    <a:pt x="129" y="583"/>
                  </a:cubicBezTo>
                  <a:cubicBezTo>
                    <a:pt x="142" y="583"/>
                    <a:pt x="155" y="581"/>
                    <a:pt x="167" y="577"/>
                  </a:cubicBezTo>
                  <a:cubicBezTo>
                    <a:pt x="405" y="529"/>
                    <a:pt x="644" y="458"/>
                    <a:pt x="882" y="362"/>
                  </a:cubicBezTo>
                  <a:cubicBezTo>
                    <a:pt x="977" y="315"/>
                    <a:pt x="1096" y="267"/>
                    <a:pt x="1096" y="124"/>
                  </a:cubicBezTo>
                  <a:cubicBezTo>
                    <a:pt x="1096" y="34"/>
                    <a:pt x="1029" y="0"/>
                    <a:pt x="95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914;p47">
              <a:extLst>
                <a:ext uri="{FF2B5EF4-FFF2-40B4-BE49-F238E27FC236}">
                  <a16:creationId xmlns:a16="http://schemas.microsoft.com/office/drawing/2014/main" id="{CE5C1648-C12B-3C1E-1E3F-ABA7CEBB80FA}"/>
                </a:ext>
              </a:extLst>
            </p:cNvPr>
            <p:cNvSpPr/>
            <p:nvPr/>
          </p:nvSpPr>
          <p:spPr>
            <a:xfrm>
              <a:off x="5134725" y="1912625"/>
              <a:ext cx="12075" cy="19450"/>
            </a:xfrm>
            <a:custGeom>
              <a:avLst/>
              <a:gdLst/>
              <a:ahLst/>
              <a:cxnLst/>
              <a:rect l="l" t="t" r="r" b="b"/>
              <a:pathLst>
                <a:path w="483" h="778" extrusionOk="0">
                  <a:moveTo>
                    <a:pt x="326" y="1"/>
                  </a:moveTo>
                  <a:cubicBezTo>
                    <a:pt x="308" y="1"/>
                    <a:pt x="290" y="5"/>
                    <a:pt x="272" y="14"/>
                  </a:cubicBezTo>
                  <a:cubicBezTo>
                    <a:pt x="177" y="204"/>
                    <a:pt x="82" y="418"/>
                    <a:pt x="34" y="633"/>
                  </a:cubicBezTo>
                  <a:cubicBezTo>
                    <a:pt x="1" y="699"/>
                    <a:pt x="72" y="778"/>
                    <a:pt x="143" y="778"/>
                  </a:cubicBezTo>
                  <a:cubicBezTo>
                    <a:pt x="173" y="778"/>
                    <a:pt x="203" y="764"/>
                    <a:pt x="224" y="728"/>
                  </a:cubicBezTo>
                  <a:cubicBezTo>
                    <a:pt x="367" y="585"/>
                    <a:pt x="463" y="371"/>
                    <a:pt x="463" y="156"/>
                  </a:cubicBezTo>
                  <a:cubicBezTo>
                    <a:pt x="482" y="79"/>
                    <a:pt x="406" y="1"/>
                    <a:pt x="32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915;p47">
              <a:extLst>
                <a:ext uri="{FF2B5EF4-FFF2-40B4-BE49-F238E27FC236}">
                  <a16:creationId xmlns:a16="http://schemas.microsoft.com/office/drawing/2014/main" id="{CF18AFCE-F163-6701-78A4-D0A97509DFDA}"/>
                </a:ext>
              </a:extLst>
            </p:cNvPr>
            <p:cNvSpPr/>
            <p:nvPr/>
          </p:nvSpPr>
          <p:spPr>
            <a:xfrm>
              <a:off x="4634850" y="1976175"/>
              <a:ext cx="105425" cy="106800"/>
            </a:xfrm>
            <a:custGeom>
              <a:avLst/>
              <a:gdLst/>
              <a:ahLst/>
              <a:cxnLst/>
              <a:rect l="l" t="t" r="r" b="b"/>
              <a:pathLst>
                <a:path w="4217" h="4272" extrusionOk="0">
                  <a:moveTo>
                    <a:pt x="666" y="469"/>
                  </a:moveTo>
                  <a:cubicBezTo>
                    <a:pt x="719" y="469"/>
                    <a:pt x="778" y="485"/>
                    <a:pt x="811" y="496"/>
                  </a:cubicBezTo>
                  <a:cubicBezTo>
                    <a:pt x="1025" y="591"/>
                    <a:pt x="1216" y="710"/>
                    <a:pt x="1382" y="877"/>
                  </a:cubicBezTo>
                  <a:cubicBezTo>
                    <a:pt x="1835" y="1306"/>
                    <a:pt x="2263" y="1782"/>
                    <a:pt x="2644" y="2282"/>
                  </a:cubicBezTo>
                  <a:cubicBezTo>
                    <a:pt x="2906" y="2615"/>
                    <a:pt x="3144" y="2949"/>
                    <a:pt x="3359" y="3306"/>
                  </a:cubicBezTo>
                  <a:cubicBezTo>
                    <a:pt x="2478" y="2734"/>
                    <a:pt x="1644" y="2068"/>
                    <a:pt x="906" y="1306"/>
                  </a:cubicBezTo>
                  <a:cubicBezTo>
                    <a:pt x="692" y="1115"/>
                    <a:pt x="573" y="853"/>
                    <a:pt x="549" y="567"/>
                  </a:cubicBezTo>
                  <a:cubicBezTo>
                    <a:pt x="549" y="491"/>
                    <a:pt x="604" y="469"/>
                    <a:pt x="666" y="469"/>
                  </a:cubicBezTo>
                  <a:close/>
                  <a:moveTo>
                    <a:pt x="682" y="1"/>
                  </a:moveTo>
                  <a:cubicBezTo>
                    <a:pt x="622" y="1"/>
                    <a:pt x="562" y="7"/>
                    <a:pt x="501" y="20"/>
                  </a:cubicBezTo>
                  <a:cubicBezTo>
                    <a:pt x="144" y="163"/>
                    <a:pt x="1" y="567"/>
                    <a:pt x="168" y="901"/>
                  </a:cubicBezTo>
                  <a:cubicBezTo>
                    <a:pt x="430" y="1520"/>
                    <a:pt x="834" y="2044"/>
                    <a:pt x="1358" y="2473"/>
                  </a:cubicBezTo>
                  <a:cubicBezTo>
                    <a:pt x="2049" y="3139"/>
                    <a:pt x="2906" y="3592"/>
                    <a:pt x="3692" y="4140"/>
                  </a:cubicBezTo>
                  <a:cubicBezTo>
                    <a:pt x="3789" y="4198"/>
                    <a:pt x="3902" y="4271"/>
                    <a:pt x="4017" y="4271"/>
                  </a:cubicBezTo>
                  <a:cubicBezTo>
                    <a:pt x="4044" y="4271"/>
                    <a:pt x="4070" y="4268"/>
                    <a:pt x="4097" y="4259"/>
                  </a:cubicBezTo>
                  <a:cubicBezTo>
                    <a:pt x="4192" y="4211"/>
                    <a:pt x="4216" y="4092"/>
                    <a:pt x="4169" y="3997"/>
                  </a:cubicBezTo>
                  <a:cubicBezTo>
                    <a:pt x="3692" y="2615"/>
                    <a:pt x="2859" y="1401"/>
                    <a:pt x="1739" y="472"/>
                  </a:cubicBezTo>
                  <a:cubicBezTo>
                    <a:pt x="1430" y="245"/>
                    <a:pt x="1068" y="1"/>
                    <a:pt x="68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916;p47">
              <a:extLst>
                <a:ext uri="{FF2B5EF4-FFF2-40B4-BE49-F238E27FC236}">
                  <a16:creationId xmlns:a16="http://schemas.microsoft.com/office/drawing/2014/main" id="{5F015350-4F8A-4F61-6EE3-E42B0ADCEBA1}"/>
                </a:ext>
              </a:extLst>
            </p:cNvPr>
            <p:cNvSpPr/>
            <p:nvPr/>
          </p:nvSpPr>
          <p:spPr>
            <a:xfrm>
              <a:off x="4829550" y="1978225"/>
              <a:ext cx="104200" cy="106975"/>
            </a:xfrm>
            <a:custGeom>
              <a:avLst/>
              <a:gdLst/>
              <a:ahLst/>
              <a:cxnLst/>
              <a:rect l="l" t="t" r="r" b="b"/>
              <a:pathLst>
                <a:path w="4168" h="4279" extrusionOk="0">
                  <a:moveTo>
                    <a:pt x="3668" y="462"/>
                  </a:moveTo>
                  <a:lnTo>
                    <a:pt x="3668" y="462"/>
                  </a:lnTo>
                  <a:cubicBezTo>
                    <a:pt x="3572" y="819"/>
                    <a:pt x="3406" y="1176"/>
                    <a:pt x="3168" y="1486"/>
                  </a:cubicBezTo>
                  <a:cubicBezTo>
                    <a:pt x="2572" y="2224"/>
                    <a:pt x="1834" y="2843"/>
                    <a:pt x="1024" y="3343"/>
                  </a:cubicBezTo>
                  <a:cubicBezTo>
                    <a:pt x="1477" y="2510"/>
                    <a:pt x="2072" y="1771"/>
                    <a:pt x="2739" y="1105"/>
                  </a:cubicBezTo>
                  <a:cubicBezTo>
                    <a:pt x="3001" y="819"/>
                    <a:pt x="3311" y="604"/>
                    <a:pt x="3668" y="462"/>
                  </a:cubicBezTo>
                  <a:close/>
                  <a:moveTo>
                    <a:pt x="3619" y="1"/>
                  </a:moveTo>
                  <a:cubicBezTo>
                    <a:pt x="3431" y="1"/>
                    <a:pt x="3246" y="59"/>
                    <a:pt x="3096" y="176"/>
                  </a:cubicBezTo>
                  <a:cubicBezTo>
                    <a:pt x="2644" y="438"/>
                    <a:pt x="2239" y="771"/>
                    <a:pt x="1882" y="1152"/>
                  </a:cubicBezTo>
                  <a:cubicBezTo>
                    <a:pt x="1215" y="1890"/>
                    <a:pt x="619" y="2724"/>
                    <a:pt x="167" y="3605"/>
                  </a:cubicBezTo>
                  <a:cubicBezTo>
                    <a:pt x="48" y="3796"/>
                    <a:pt x="0" y="4010"/>
                    <a:pt x="24" y="4224"/>
                  </a:cubicBezTo>
                  <a:cubicBezTo>
                    <a:pt x="89" y="4241"/>
                    <a:pt x="154" y="4279"/>
                    <a:pt x="227" y="4279"/>
                  </a:cubicBezTo>
                  <a:cubicBezTo>
                    <a:pt x="261" y="4279"/>
                    <a:pt x="296" y="4271"/>
                    <a:pt x="334" y="4248"/>
                  </a:cubicBezTo>
                  <a:cubicBezTo>
                    <a:pt x="1405" y="3772"/>
                    <a:pt x="2382" y="3057"/>
                    <a:pt x="3144" y="2152"/>
                  </a:cubicBezTo>
                  <a:cubicBezTo>
                    <a:pt x="3572" y="1700"/>
                    <a:pt x="3882" y="1176"/>
                    <a:pt x="4096" y="604"/>
                  </a:cubicBezTo>
                  <a:cubicBezTo>
                    <a:pt x="4168" y="390"/>
                    <a:pt x="4073" y="152"/>
                    <a:pt x="3858" y="33"/>
                  </a:cubicBezTo>
                  <a:cubicBezTo>
                    <a:pt x="3780" y="11"/>
                    <a:pt x="3699" y="1"/>
                    <a:pt x="361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917;p47">
              <a:extLst>
                <a:ext uri="{FF2B5EF4-FFF2-40B4-BE49-F238E27FC236}">
                  <a16:creationId xmlns:a16="http://schemas.microsoft.com/office/drawing/2014/main" id="{F2CE24BD-7010-A848-055B-C18C139D7C48}"/>
                </a:ext>
              </a:extLst>
            </p:cNvPr>
            <p:cNvSpPr/>
            <p:nvPr/>
          </p:nvSpPr>
          <p:spPr>
            <a:xfrm>
              <a:off x="4801575" y="2054675"/>
              <a:ext cx="229825" cy="103825"/>
            </a:xfrm>
            <a:custGeom>
              <a:avLst/>
              <a:gdLst/>
              <a:ahLst/>
              <a:cxnLst/>
              <a:rect l="l" t="t" r="r" b="b"/>
              <a:pathLst>
                <a:path w="9193" h="4153" extrusionOk="0">
                  <a:moveTo>
                    <a:pt x="6948" y="0"/>
                  </a:moveTo>
                  <a:cubicBezTo>
                    <a:pt x="6846" y="0"/>
                    <a:pt x="6745" y="8"/>
                    <a:pt x="6644" y="23"/>
                  </a:cubicBezTo>
                  <a:cubicBezTo>
                    <a:pt x="5739" y="142"/>
                    <a:pt x="5073" y="809"/>
                    <a:pt x="4453" y="1428"/>
                  </a:cubicBezTo>
                  <a:cubicBezTo>
                    <a:pt x="3739" y="2143"/>
                    <a:pt x="3001" y="2952"/>
                    <a:pt x="1977" y="3167"/>
                  </a:cubicBezTo>
                  <a:cubicBezTo>
                    <a:pt x="1859" y="3188"/>
                    <a:pt x="1741" y="3199"/>
                    <a:pt x="1624" y="3199"/>
                  </a:cubicBezTo>
                  <a:cubicBezTo>
                    <a:pt x="1222" y="3199"/>
                    <a:pt x="832" y="3073"/>
                    <a:pt x="500" y="2833"/>
                  </a:cubicBezTo>
                  <a:cubicBezTo>
                    <a:pt x="415" y="2791"/>
                    <a:pt x="330" y="2710"/>
                    <a:pt x="228" y="2710"/>
                  </a:cubicBezTo>
                  <a:cubicBezTo>
                    <a:pt x="216" y="2710"/>
                    <a:pt x="203" y="2712"/>
                    <a:pt x="191" y="2714"/>
                  </a:cubicBezTo>
                  <a:cubicBezTo>
                    <a:pt x="0" y="2857"/>
                    <a:pt x="143" y="3071"/>
                    <a:pt x="262" y="3190"/>
                  </a:cubicBezTo>
                  <a:cubicBezTo>
                    <a:pt x="643" y="3548"/>
                    <a:pt x="1119" y="3738"/>
                    <a:pt x="1619" y="3762"/>
                  </a:cubicBezTo>
                  <a:cubicBezTo>
                    <a:pt x="2477" y="3691"/>
                    <a:pt x="3310" y="3333"/>
                    <a:pt x="3929" y="2714"/>
                  </a:cubicBezTo>
                  <a:cubicBezTo>
                    <a:pt x="4572" y="2190"/>
                    <a:pt x="5096" y="1547"/>
                    <a:pt x="5763" y="1071"/>
                  </a:cubicBezTo>
                  <a:cubicBezTo>
                    <a:pt x="6082" y="802"/>
                    <a:pt x="6484" y="664"/>
                    <a:pt x="6893" y="664"/>
                  </a:cubicBezTo>
                  <a:cubicBezTo>
                    <a:pt x="7065" y="664"/>
                    <a:pt x="7238" y="688"/>
                    <a:pt x="7406" y="738"/>
                  </a:cubicBezTo>
                  <a:cubicBezTo>
                    <a:pt x="8168" y="1023"/>
                    <a:pt x="8573" y="1881"/>
                    <a:pt x="8311" y="2643"/>
                  </a:cubicBezTo>
                  <a:cubicBezTo>
                    <a:pt x="8145" y="3119"/>
                    <a:pt x="7764" y="3476"/>
                    <a:pt x="7287" y="3595"/>
                  </a:cubicBezTo>
                  <a:cubicBezTo>
                    <a:pt x="7202" y="3617"/>
                    <a:pt x="7114" y="3627"/>
                    <a:pt x="7026" y="3627"/>
                  </a:cubicBezTo>
                  <a:cubicBezTo>
                    <a:pt x="6822" y="3627"/>
                    <a:pt x="6620" y="3569"/>
                    <a:pt x="6454" y="3452"/>
                  </a:cubicBezTo>
                  <a:cubicBezTo>
                    <a:pt x="6049" y="3167"/>
                    <a:pt x="6025" y="2571"/>
                    <a:pt x="6382" y="2238"/>
                  </a:cubicBezTo>
                  <a:cubicBezTo>
                    <a:pt x="6501" y="2119"/>
                    <a:pt x="6716" y="2190"/>
                    <a:pt x="6882" y="2119"/>
                  </a:cubicBezTo>
                  <a:cubicBezTo>
                    <a:pt x="6930" y="2024"/>
                    <a:pt x="6906" y="1928"/>
                    <a:pt x="6811" y="1881"/>
                  </a:cubicBezTo>
                  <a:cubicBezTo>
                    <a:pt x="6715" y="1837"/>
                    <a:pt x="6612" y="1816"/>
                    <a:pt x="6511" y="1816"/>
                  </a:cubicBezTo>
                  <a:cubicBezTo>
                    <a:pt x="6335" y="1816"/>
                    <a:pt x="6161" y="1879"/>
                    <a:pt x="6025" y="2000"/>
                  </a:cubicBezTo>
                  <a:cubicBezTo>
                    <a:pt x="5644" y="2309"/>
                    <a:pt x="5525" y="2809"/>
                    <a:pt x="5668" y="3262"/>
                  </a:cubicBezTo>
                  <a:cubicBezTo>
                    <a:pt x="5835" y="3738"/>
                    <a:pt x="6263" y="4095"/>
                    <a:pt x="6763" y="4143"/>
                  </a:cubicBezTo>
                  <a:cubicBezTo>
                    <a:pt x="6826" y="4149"/>
                    <a:pt x="6888" y="4152"/>
                    <a:pt x="6950" y="4152"/>
                  </a:cubicBezTo>
                  <a:cubicBezTo>
                    <a:pt x="7620" y="4152"/>
                    <a:pt x="8250" y="3803"/>
                    <a:pt x="8621" y="3214"/>
                  </a:cubicBezTo>
                  <a:cubicBezTo>
                    <a:pt x="9192" y="2238"/>
                    <a:pt x="8954" y="976"/>
                    <a:pt x="8026" y="333"/>
                  </a:cubicBezTo>
                  <a:cubicBezTo>
                    <a:pt x="7706" y="107"/>
                    <a:pt x="7327" y="0"/>
                    <a:pt x="694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918;p47">
              <a:extLst>
                <a:ext uri="{FF2B5EF4-FFF2-40B4-BE49-F238E27FC236}">
                  <a16:creationId xmlns:a16="http://schemas.microsoft.com/office/drawing/2014/main" id="{509D6CA2-B356-5650-E28A-FE6ACC739D66}"/>
                </a:ext>
              </a:extLst>
            </p:cNvPr>
            <p:cNvSpPr/>
            <p:nvPr/>
          </p:nvSpPr>
          <p:spPr>
            <a:xfrm>
              <a:off x="4530075" y="2084350"/>
              <a:ext cx="238175" cy="98000"/>
            </a:xfrm>
            <a:custGeom>
              <a:avLst/>
              <a:gdLst/>
              <a:ahLst/>
              <a:cxnLst/>
              <a:rect l="l" t="t" r="r" b="b"/>
              <a:pathLst>
                <a:path w="9527" h="3920" extrusionOk="0">
                  <a:moveTo>
                    <a:pt x="2204" y="1"/>
                  </a:moveTo>
                  <a:cubicBezTo>
                    <a:pt x="2082" y="1"/>
                    <a:pt x="1958" y="9"/>
                    <a:pt x="1834" y="27"/>
                  </a:cubicBezTo>
                  <a:cubicBezTo>
                    <a:pt x="1144" y="122"/>
                    <a:pt x="525" y="575"/>
                    <a:pt x="239" y="1218"/>
                  </a:cubicBezTo>
                  <a:cubicBezTo>
                    <a:pt x="1" y="1718"/>
                    <a:pt x="24" y="2313"/>
                    <a:pt x="310" y="2789"/>
                  </a:cubicBezTo>
                  <a:cubicBezTo>
                    <a:pt x="691" y="3361"/>
                    <a:pt x="1287" y="3742"/>
                    <a:pt x="1953" y="3861"/>
                  </a:cubicBezTo>
                  <a:cubicBezTo>
                    <a:pt x="2112" y="3901"/>
                    <a:pt x="2274" y="3919"/>
                    <a:pt x="2434" y="3919"/>
                  </a:cubicBezTo>
                  <a:cubicBezTo>
                    <a:pt x="2755" y="3919"/>
                    <a:pt x="3073" y="3845"/>
                    <a:pt x="3358" y="3718"/>
                  </a:cubicBezTo>
                  <a:cubicBezTo>
                    <a:pt x="3787" y="3456"/>
                    <a:pt x="3978" y="2908"/>
                    <a:pt x="3811" y="2432"/>
                  </a:cubicBezTo>
                  <a:cubicBezTo>
                    <a:pt x="3614" y="2038"/>
                    <a:pt x="3220" y="1806"/>
                    <a:pt x="2793" y="1806"/>
                  </a:cubicBezTo>
                  <a:cubicBezTo>
                    <a:pt x="2705" y="1806"/>
                    <a:pt x="2615" y="1816"/>
                    <a:pt x="2525" y="1837"/>
                  </a:cubicBezTo>
                  <a:cubicBezTo>
                    <a:pt x="2311" y="1884"/>
                    <a:pt x="2025" y="2027"/>
                    <a:pt x="2025" y="2289"/>
                  </a:cubicBezTo>
                  <a:cubicBezTo>
                    <a:pt x="2025" y="2432"/>
                    <a:pt x="2072" y="2623"/>
                    <a:pt x="2263" y="2623"/>
                  </a:cubicBezTo>
                  <a:cubicBezTo>
                    <a:pt x="2382" y="2527"/>
                    <a:pt x="2239" y="2337"/>
                    <a:pt x="2382" y="2265"/>
                  </a:cubicBezTo>
                  <a:cubicBezTo>
                    <a:pt x="2483" y="2219"/>
                    <a:pt x="2589" y="2196"/>
                    <a:pt x="2694" y="2196"/>
                  </a:cubicBezTo>
                  <a:cubicBezTo>
                    <a:pt x="2962" y="2196"/>
                    <a:pt x="3222" y="2342"/>
                    <a:pt x="3358" y="2599"/>
                  </a:cubicBezTo>
                  <a:cubicBezTo>
                    <a:pt x="3430" y="2908"/>
                    <a:pt x="3239" y="3218"/>
                    <a:pt x="2930" y="3289"/>
                  </a:cubicBezTo>
                  <a:cubicBezTo>
                    <a:pt x="2752" y="3338"/>
                    <a:pt x="2571" y="3362"/>
                    <a:pt x="2392" y="3362"/>
                  </a:cubicBezTo>
                  <a:cubicBezTo>
                    <a:pt x="2045" y="3362"/>
                    <a:pt x="1704" y="3272"/>
                    <a:pt x="1406" y="3099"/>
                  </a:cubicBezTo>
                  <a:cubicBezTo>
                    <a:pt x="1001" y="2908"/>
                    <a:pt x="691" y="2551"/>
                    <a:pt x="620" y="2099"/>
                  </a:cubicBezTo>
                  <a:cubicBezTo>
                    <a:pt x="572" y="1599"/>
                    <a:pt x="810" y="1122"/>
                    <a:pt x="1239" y="860"/>
                  </a:cubicBezTo>
                  <a:cubicBezTo>
                    <a:pt x="1553" y="687"/>
                    <a:pt x="1909" y="598"/>
                    <a:pt x="2266" y="598"/>
                  </a:cubicBezTo>
                  <a:cubicBezTo>
                    <a:pt x="2449" y="598"/>
                    <a:pt x="2633" y="621"/>
                    <a:pt x="2811" y="670"/>
                  </a:cubicBezTo>
                  <a:cubicBezTo>
                    <a:pt x="3692" y="908"/>
                    <a:pt x="4478" y="1408"/>
                    <a:pt x="5287" y="1813"/>
                  </a:cubicBezTo>
                  <a:cubicBezTo>
                    <a:pt x="6121" y="2289"/>
                    <a:pt x="7074" y="2551"/>
                    <a:pt x="8026" y="2575"/>
                  </a:cubicBezTo>
                  <a:cubicBezTo>
                    <a:pt x="8110" y="2584"/>
                    <a:pt x="8194" y="2589"/>
                    <a:pt x="8278" y="2589"/>
                  </a:cubicBezTo>
                  <a:cubicBezTo>
                    <a:pt x="8621" y="2589"/>
                    <a:pt x="8958" y="2509"/>
                    <a:pt x="9264" y="2337"/>
                  </a:cubicBezTo>
                  <a:cubicBezTo>
                    <a:pt x="9384" y="2265"/>
                    <a:pt x="9526" y="1980"/>
                    <a:pt x="9312" y="1908"/>
                  </a:cubicBezTo>
                  <a:lnTo>
                    <a:pt x="9312" y="1908"/>
                  </a:lnTo>
                  <a:cubicBezTo>
                    <a:pt x="8945" y="2013"/>
                    <a:pt x="8572" y="2067"/>
                    <a:pt x="8199" y="2067"/>
                  </a:cubicBezTo>
                  <a:cubicBezTo>
                    <a:pt x="7893" y="2067"/>
                    <a:pt x="7588" y="2031"/>
                    <a:pt x="7288" y="1956"/>
                  </a:cubicBezTo>
                  <a:cubicBezTo>
                    <a:pt x="6169" y="1718"/>
                    <a:pt x="5240" y="1075"/>
                    <a:pt x="4216" y="575"/>
                  </a:cubicBezTo>
                  <a:cubicBezTo>
                    <a:pt x="3587" y="271"/>
                    <a:pt x="2907" y="1"/>
                    <a:pt x="220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919;p47">
              <a:extLst>
                <a:ext uri="{FF2B5EF4-FFF2-40B4-BE49-F238E27FC236}">
                  <a16:creationId xmlns:a16="http://schemas.microsoft.com/office/drawing/2014/main" id="{14CBA336-B758-A29C-AA5C-015FFB40169A}"/>
                </a:ext>
              </a:extLst>
            </p:cNvPr>
            <p:cNvSpPr/>
            <p:nvPr/>
          </p:nvSpPr>
          <p:spPr>
            <a:xfrm>
              <a:off x="4711675" y="2183825"/>
              <a:ext cx="154800" cy="128850"/>
            </a:xfrm>
            <a:custGeom>
              <a:avLst/>
              <a:gdLst/>
              <a:ahLst/>
              <a:cxnLst/>
              <a:rect l="l" t="t" r="r" b="b"/>
              <a:pathLst>
                <a:path w="6192" h="5154" extrusionOk="0">
                  <a:moveTo>
                    <a:pt x="4942" y="427"/>
                  </a:moveTo>
                  <a:cubicBezTo>
                    <a:pt x="4969" y="427"/>
                    <a:pt x="4997" y="428"/>
                    <a:pt x="5025" y="430"/>
                  </a:cubicBezTo>
                  <a:cubicBezTo>
                    <a:pt x="5311" y="549"/>
                    <a:pt x="5501" y="811"/>
                    <a:pt x="5549" y="1097"/>
                  </a:cubicBezTo>
                  <a:cubicBezTo>
                    <a:pt x="5692" y="1716"/>
                    <a:pt x="5573" y="2382"/>
                    <a:pt x="5215" y="2930"/>
                  </a:cubicBezTo>
                  <a:cubicBezTo>
                    <a:pt x="4668" y="3668"/>
                    <a:pt x="3858" y="4097"/>
                    <a:pt x="3167" y="4692"/>
                  </a:cubicBezTo>
                  <a:cubicBezTo>
                    <a:pt x="2477" y="4121"/>
                    <a:pt x="1858" y="3478"/>
                    <a:pt x="1334" y="2740"/>
                  </a:cubicBezTo>
                  <a:cubicBezTo>
                    <a:pt x="976" y="2263"/>
                    <a:pt x="691" y="1716"/>
                    <a:pt x="548" y="1120"/>
                  </a:cubicBezTo>
                  <a:cubicBezTo>
                    <a:pt x="500" y="930"/>
                    <a:pt x="500" y="668"/>
                    <a:pt x="691" y="549"/>
                  </a:cubicBezTo>
                  <a:cubicBezTo>
                    <a:pt x="783" y="515"/>
                    <a:pt x="879" y="499"/>
                    <a:pt x="975" y="499"/>
                  </a:cubicBezTo>
                  <a:cubicBezTo>
                    <a:pt x="1149" y="499"/>
                    <a:pt x="1323" y="552"/>
                    <a:pt x="1477" y="644"/>
                  </a:cubicBezTo>
                  <a:cubicBezTo>
                    <a:pt x="1858" y="882"/>
                    <a:pt x="2167" y="1239"/>
                    <a:pt x="2358" y="1668"/>
                  </a:cubicBezTo>
                  <a:cubicBezTo>
                    <a:pt x="2596" y="2073"/>
                    <a:pt x="2763" y="2525"/>
                    <a:pt x="3024" y="2930"/>
                  </a:cubicBezTo>
                  <a:cubicBezTo>
                    <a:pt x="3072" y="3002"/>
                    <a:pt x="3150" y="3037"/>
                    <a:pt x="3224" y="3037"/>
                  </a:cubicBezTo>
                  <a:cubicBezTo>
                    <a:pt x="3298" y="3037"/>
                    <a:pt x="3370" y="3002"/>
                    <a:pt x="3406" y="2930"/>
                  </a:cubicBezTo>
                  <a:cubicBezTo>
                    <a:pt x="3453" y="2692"/>
                    <a:pt x="3429" y="2478"/>
                    <a:pt x="3453" y="2240"/>
                  </a:cubicBezTo>
                  <a:cubicBezTo>
                    <a:pt x="3501" y="1692"/>
                    <a:pt x="3739" y="1192"/>
                    <a:pt x="4120" y="787"/>
                  </a:cubicBezTo>
                  <a:lnTo>
                    <a:pt x="4144" y="787"/>
                  </a:lnTo>
                  <a:cubicBezTo>
                    <a:pt x="4340" y="547"/>
                    <a:pt x="4637" y="427"/>
                    <a:pt x="4942" y="427"/>
                  </a:cubicBezTo>
                  <a:close/>
                  <a:moveTo>
                    <a:pt x="4853" y="0"/>
                  </a:moveTo>
                  <a:cubicBezTo>
                    <a:pt x="4588" y="0"/>
                    <a:pt x="4326" y="86"/>
                    <a:pt x="4120" y="263"/>
                  </a:cubicBezTo>
                  <a:cubicBezTo>
                    <a:pt x="3548" y="692"/>
                    <a:pt x="3191" y="1311"/>
                    <a:pt x="3096" y="2025"/>
                  </a:cubicBezTo>
                  <a:cubicBezTo>
                    <a:pt x="2858" y="1454"/>
                    <a:pt x="2501" y="954"/>
                    <a:pt x="2072" y="525"/>
                  </a:cubicBezTo>
                  <a:cubicBezTo>
                    <a:pt x="1768" y="240"/>
                    <a:pt x="1373" y="91"/>
                    <a:pt x="959" y="91"/>
                  </a:cubicBezTo>
                  <a:cubicBezTo>
                    <a:pt x="855" y="91"/>
                    <a:pt x="749" y="101"/>
                    <a:pt x="643" y="120"/>
                  </a:cubicBezTo>
                  <a:cubicBezTo>
                    <a:pt x="333" y="215"/>
                    <a:pt x="119" y="477"/>
                    <a:pt x="48" y="811"/>
                  </a:cubicBezTo>
                  <a:cubicBezTo>
                    <a:pt x="0" y="1311"/>
                    <a:pt x="119" y="1835"/>
                    <a:pt x="357" y="2287"/>
                  </a:cubicBezTo>
                  <a:cubicBezTo>
                    <a:pt x="762" y="3121"/>
                    <a:pt x="1334" y="3883"/>
                    <a:pt x="2024" y="4502"/>
                  </a:cubicBezTo>
                  <a:cubicBezTo>
                    <a:pt x="2310" y="4764"/>
                    <a:pt x="2667" y="4978"/>
                    <a:pt x="3024" y="5121"/>
                  </a:cubicBezTo>
                  <a:cubicBezTo>
                    <a:pt x="3083" y="5143"/>
                    <a:pt x="3145" y="5154"/>
                    <a:pt x="3205" y="5154"/>
                  </a:cubicBezTo>
                  <a:cubicBezTo>
                    <a:pt x="3341" y="5154"/>
                    <a:pt x="3474" y="5101"/>
                    <a:pt x="3572" y="5002"/>
                  </a:cubicBezTo>
                  <a:cubicBezTo>
                    <a:pt x="4263" y="4431"/>
                    <a:pt x="5096" y="3978"/>
                    <a:pt x="5620" y="3216"/>
                  </a:cubicBezTo>
                  <a:cubicBezTo>
                    <a:pt x="6025" y="2644"/>
                    <a:pt x="6192" y="1954"/>
                    <a:pt x="6049" y="1263"/>
                  </a:cubicBezTo>
                  <a:cubicBezTo>
                    <a:pt x="6025" y="787"/>
                    <a:pt x="5763" y="334"/>
                    <a:pt x="5334" y="96"/>
                  </a:cubicBezTo>
                  <a:cubicBezTo>
                    <a:pt x="5180" y="33"/>
                    <a:pt x="5016" y="0"/>
                    <a:pt x="485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920;p47">
              <a:extLst>
                <a:ext uri="{FF2B5EF4-FFF2-40B4-BE49-F238E27FC236}">
                  <a16:creationId xmlns:a16="http://schemas.microsoft.com/office/drawing/2014/main" id="{D9DD0DC3-9E5C-14EE-B095-B591BC1DC44E}"/>
                </a:ext>
              </a:extLst>
            </p:cNvPr>
            <p:cNvSpPr/>
            <p:nvPr/>
          </p:nvSpPr>
          <p:spPr>
            <a:xfrm>
              <a:off x="4879550" y="2198500"/>
              <a:ext cx="253050" cy="134225"/>
            </a:xfrm>
            <a:custGeom>
              <a:avLst/>
              <a:gdLst/>
              <a:ahLst/>
              <a:cxnLst/>
              <a:rect l="l" t="t" r="r" b="b"/>
              <a:pathLst>
                <a:path w="10122" h="5369" extrusionOk="0">
                  <a:moveTo>
                    <a:pt x="8582" y="0"/>
                  </a:moveTo>
                  <a:cubicBezTo>
                    <a:pt x="8491" y="0"/>
                    <a:pt x="8400" y="11"/>
                    <a:pt x="8312" y="33"/>
                  </a:cubicBezTo>
                  <a:cubicBezTo>
                    <a:pt x="7955" y="176"/>
                    <a:pt x="7645" y="462"/>
                    <a:pt x="7502" y="843"/>
                  </a:cubicBezTo>
                  <a:cubicBezTo>
                    <a:pt x="7264" y="1272"/>
                    <a:pt x="7240" y="1795"/>
                    <a:pt x="7431" y="2248"/>
                  </a:cubicBezTo>
                  <a:cubicBezTo>
                    <a:pt x="7446" y="2323"/>
                    <a:pt x="7518" y="2370"/>
                    <a:pt x="7587" y="2370"/>
                  </a:cubicBezTo>
                  <a:cubicBezTo>
                    <a:pt x="7628" y="2370"/>
                    <a:pt x="7667" y="2354"/>
                    <a:pt x="7693" y="2319"/>
                  </a:cubicBezTo>
                  <a:cubicBezTo>
                    <a:pt x="7740" y="2200"/>
                    <a:pt x="7740" y="2105"/>
                    <a:pt x="7717" y="1986"/>
                  </a:cubicBezTo>
                  <a:cubicBezTo>
                    <a:pt x="7693" y="1557"/>
                    <a:pt x="7836" y="1129"/>
                    <a:pt x="8098" y="795"/>
                  </a:cubicBezTo>
                  <a:cubicBezTo>
                    <a:pt x="8221" y="619"/>
                    <a:pt x="8410" y="521"/>
                    <a:pt x="8616" y="521"/>
                  </a:cubicBezTo>
                  <a:cubicBezTo>
                    <a:pt x="8688" y="521"/>
                    <a:pt x="8762" y="533"/>
                    <a:pt x="8836" y="557"/>
                  </a:cubicBezTo>
                  <a:cubicBezTo>
                    <a:pt x="9455" y="795"/>
                    <a:pt x="9741" y="1510"/>
                    <a:pt x="9479" y="2129"/>
                  </a:cubicBezTo>
                  <a:cubicBezTo>
                    <a:pt x="9288" y="2510"/>
                    <a:pt x="8907" y="2772"/>
                    <a:pt x="8479" y="2820"/>
                  </a:cubicBezTo>
                  <a:cubicBezTo>
                    <a:pt x="8392" y="2828"/>
                    <a:pt x="8304" y="2832"/>
                    <a:pt x="8217" y="2832"/>
                  </a:cubicBezTo>
                  <a:cubicBezTo>
                    <a:pt x="7805" y="2832"/>
                    <a:pt x="7395" y="2743"/>
                    <a:pt x="7002" y="2605"/>
                  </a:cubicBezTo>
                  <a:cubicBezTo>
                    <a:pt x="6073" y="2248"/>
                    <a:pt x="5168" y="1843"/>
                    <a:pt x="4311" y="1367"/>
                  </a:cubicBezTo>
                  <a:cubicBezTo>
                    <a:pt x="3718" y="1028"/>
                    <a:pt x="3069" y="859"/>
                    <a:pt x="2397" y="859"/>
                  </a:cubicBezTo>
                  <a:cubicBezTo>
                    <a:pt x="2313" y="859"/>
                    <a:pt x="2229" y="861"/>
                    <a:pt x="2144" y="867"/>
                  </a:cubicBezTo>
                  <a:cubicBezTo>
                    <a:pt x="1287" y="1010"/>
                    <a:pt x="572" y="1534"/>
                    <a:pt x="239" y="2319"/>
                  </a:cubicBezTo>
                  <a:cubicBezTo>
                    <a:pt x="48" y="2772"/>
                    <a:pt x="1" y="3272"/>
                    <a:pt x="96" y="3748"/>
                  </a:cubicBezTo>
                  <a:cubicBezTo>
                    <a:pt x="239" y="4487"/>
                    <a:pt x="763" y="5082"/>
                    <a:pt x="1477" y="5320"/>
                  </a:cubicBezTo>
                  <a:cubicBezTo>
                    <a:pt x="1624" y="5353"/>
                    <a:pt x="1770" y="5368"/>
                    <a:pt x="1915" y="5368"/>
                  </a:cubicBezTo>
                  <a:cubicBezTo>
                    <a:pt x="2826" y="5368"/>
                    <a:pt x="3653" y="4745"/>
                    <a:pt x="3859" y="3820"/>
                  </a:cubicBezTo>
                  <a:cubicBezTo>
                    <a:pt x="3978" y="3248"/>
                    <a:pt x="3692" y="2653"/>
                    <a:pt x="3144" y="2415"/>
                  </a:cubicBezTo>
                  <a:cubicBezTo>
                    <a:pt x="3025" y="2365"/>
                    <a:pt x="2901" y="2341"/>
                    <a:pt x="2779" y="2341"/>
                  </a:cubicBezTo>
                  <a:cubicBezTo>
                    <a:pt x="2436" y="2341"/>
                    <a:pt x="2105" y="2527"/>
                    <a:pt x="1930" y="2843"/>
                  </a:cubicBezTo>
                  <a:cubicBezTo>
                    <a:pt x="1882" y="2962"/>
                    <a:pt x="1834" y="3177"/>
                    <a:pt x="2001" y="3201"/>
                  </a:cubicBezTo>
                  <a:cubicBezTo>
                    <a:pt x="2168" y="3010"/>
                    <a:pt x="2382" y="2915"/>
                    <a:pt x="2644" y="2891"/>
                  </a:cubicBezTo>
                  <a:cubicBezTo>
                    <a:pt x="3049" y="2939"/>
                    <a:pt x="3335" y="3320"/>
                    <a:pt x="3239" y="3724"/>
                  </a:cubicBezTo>
                  <a:cubicBezTo>
                    <a:pt x="3097" y="4296"/>
                    <a:pt x="2620" y="4701"/>
                    <a:pt x="2049" y="4748"/>
                  </a:cubicBezTo>
                  <a:cubicBezTo>
                    <a:pt x="2023" y="4750"/>
                    <a:pt x="1998" y="4751"/>
                    <a:pt x="1973" y="4751"/>
                  </a:cubicBezTo>
                  <a:cubicBezTo>
                    <a:pt x="1596" y="4751"/>
                    <a:pt x="1248" y="4586"/>
                    <a:pt x="1025" y="4296"/>
                  </a:cubicBezTo>
                  <a:cubicBezTo>
                    <a:pt x="691" y="3915"/>
                    <a:pt x="548" y="3415"/>
                    <a:pt x="668" y="2915"/>
                  </a:cubicBezTo>
                  <a:cubicBezTo>
                    <a:pt x="834" y="2129"/>
                    <a:pt x="1525" y="1557"/>
                    <a:pt x="2335" y="1557"/>
                  </a:cubicBezTo>
                  <a:cubicBezTo>
                    <a:pt x="2906" y="1581"/>
                    <a:pt x="3454" y="1772"/>
                    <a:pt x="3930" y="2081"/>
                  </a:cubicBezTo>
                  <a:cubicBezTo>
                    <a:pt x="4716" y="2558"/>
                    <a:pt x="5550" y="2962"/>
                    <a:pt x="6431" y="3248"/>
                  </a:cubicBezTo>
                  <a:cubicBezTo>
                    <a:pt x="6901" y="3410"/>
                    <a:pt x="7394" y="3495"/>
                    <a:pt x="7893" y="3495"/>
                  </a:cubicBezTo>
                  <a:cubicBezTo>
                    <a:pt x="8127" y="3495"/>
                    <a:pt x="8362" y="3477"/>
                    <a:pt x="8598" y="3439"/>
                  </a:cubicBezTo>
                  <a:cubicBezTo>
                    <a:pt x="9384" y="3272"/>
                    <a:pt x="9979" y="2629"/>
                    <a:pt x="10074" y="1843"/>
                  </a:cubicBezTo>
                  <a:cubicBezTo>
                    <a:pt x="10122" y="1153"/>
                    <a:pt x="9765" y="486"/>
                    <a:pt x="9169" y="152"/>
                  </a:cubicBezTo>
                  <a:cubicBezTo>
                    <a:pt x="8988" y="54"/>
                    <a:pt x="8785" y="0"/>
                    <a:pt x="858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921;p47">
              <a:extLst>
                <a:ext uri="{FF2B5EF4-FFF2-40B4-BE49-F238E27FC236}">
                  <a16:creationId xmlns:a16="http://schemas.microsoft.com/office/drawing/2014/main" id="{8151B5DE-5883-55A3-E396-FAD51F9CE4C8}"/>
                </a:ext>
              </a:extLst>
            </p:cNvPr>
            <p:cNvSpPr/>
            <p:nvPr/>
          </p:nvSpPr>
          <p:spPr>
            <a:xfrm>
              <a:off x="4437800" y="2203275"/>
              <a:ext cx="271500" cy="132300"/>
            </a:xfrm>
            <a:custGeom>
              <a:avLst/>
              <a:gdLst/>
              <a:ahLst/>
              <a:cxnLst/>
              <a:rect l="l" t="t" r="r" b="b"/>
              <a:pathLst>
                <a:path w="10860" h="5292" extrusionOk="0">
                  <a:moveTo>
                    <a:pt x="1589" y="1"/>
                  </a:moveTo>
                  <a:cubicBezTo>
                    <a:pt x="1489" y="1"/>
                    <a:pt x="1387" y="12"/>
                    <a:pt x="1286" y="33"/>
                  </a:cubicBezTo>
                  <a:cubicBezTo>
                    <a:pt x="858" y="80"/>
                    <a:pt x="477" y="319"/>
                    <a:pt x="215" y="700"/>
                  </a:cubicBezTo>
                  <a:cubicBezTo>
                    <a:pt x="0" y="1057"/>
                    <a:pt x="48" y="1509"/>
                    <a:pt x="286" y="1843"/>
                  </a:cubicBezTo>
                  <a:cubicBezTo>
                    <a:pt x="596" y="2200"/>
                    <a:pt x="1024" y="2438"/>
                    <a:pt x="1477" y="2557"/>
                  </a:cubicBezTo>
                  <a:cubicBezTo>
                    <a:pt x="1880" y="2649"/>
                    <a:pt x="2290" y="2694"/>
                    <a:pt x="2700" y="2694"/>
                  </a:cubicBezTo>
                  <a:cubicBezTo>
                    <a:pt x="3357" y="2694"/>
                    <a:pt x="4014" y="2577"/>
                    <a:pt x="4644" y="2343"/>
                  </a:cubicBezTo>
                  <a:cubicBezTo>
                    <a:pt x="5454" y="2057"/>
                    <a:pt x="6145" y="1509"/>
                    <a:pt x="7002" y="1271"/>
                  </a:cubicBezTo>
                  <a:cubicBezTo>
                    <a:pt x="7271" y="1188"/>
                    <a:pt x="7553" y="1146"/>
                    <a:pt x="7837" y="1146"/>
                  </a:cubicBezTo>
                  <a:cubicBezTo>
                    <a:pt x="8207" y="1146"/>
                    <a:pt x="8580" y="1218"/>
                    <a:pt x="8931" y="1366"/>
                  </a:cubicBezTo>
                  <a:cubicBezTo>
                    <a:pt x="9669" y="1700"/>
                    <a:pt x="10169" y="2390"/>
                    <a:pt x="10264" y="3176"/>
                  </a:cubicBezTo>
                  <a:cubicBezTo>
                    <a:pt x="10312" y="3462"/>
                    <a:pt x="10288" y="3772"/>
                    <a:pt x="10169" y="4034"/>
                  </a:cubicBezTo>
                  <a:cubicBezTo>
                    <a:pt x="9931" y="4534"/>
                    <a:pt x="9455" y="4843"/>
                    <a:pt x="8907" y="4843"/>
                  </a:cubicBezTo>
                  <a:cubicBezTo>
                    <a:pt x="8828" y="4850"/>
                    <a:pt x="8749" y="4853"/>
                    <a:pt x="8671" y="4853"/>
                  </a:cubicBezTo>
                  <a:cubicBezTo>
                    <a:pt x="7922" y="4853"/>
                    <a:pt x="7210" y="4549"/>
                    <a:pt x="6692" y="4010"/>
                  </a:cubicBezTo>
                  <a:cubicBezTo>
                    <a:pt x="6502" y="3795"/>
                    <a:pt x="6359" y="3414"/>
                    <a:pt x="6621" y="3200"/>
                  </a:cubicBezTo>
                  <a:cubicBezTo>
                    <a:pt x="6758" y="3086"/>
                    <a:pt x="6924" y="3035"/>
                    <a:pt x="7094" y="3035"/>
                  </a:cubicBezTo>
                  <a:cubicBezTo>
                    <a:pt x="7455" y="3035"/>
                    <a:pt x="7832" y="3265"/>
                    <a:pt x="7978" y="3605"/>
                  </a:cubicBezTo>
                  <a:cubicBezTo>
                    <a:pt x="8073" y="3748"/>
                    <a:pt x="7835" y="3867"/>
                    <a:pt x="7883" y="3986"/>
                  </a:cubicBezTo>
                  <a:cubicBezTo>
                    <a:pt x="7907" y="4045"/>
                    <a:pt x="7960" y="4069"/>
                    <a:pt x="8017" y="4069"/>
                  </a:cubicBezTo>
                  <a:cubicBezTo>
                    <a:pt x="8073" y="4069"/>
                    <a:pt x="8133" y="4045"/>
                    <a:pt x="8169" y="4010"/>
                  </a:cubicBezTo>
                  <a:cubicBezTo>
                    <a:pt x="8407" y="3867"/>
                    <a:pt x="8478" y="3581"/>
                    <a:pt x="8335" y="3343"/>
                  </a:cubicBezTo>
                  <a:cubicBezTo>
                    <a:pt x="8121" y="2867"/>
                    <a:pt x="7645" y="2557"/>
                    <a:pt x="7121" y="2533"/>
                  </a:cubicBezTo>
                  <a:cubicBezTo>
                    <a:pt x="6716" y="2533"/>
                    <a:pt x="6359" y="2724"/>
                    <a:pt x="6145" y="3033"/>
                  </a:cubicBezTo>
                  <a:cubicBezTo>
                    <a:pt x="6002" y="3224"/>
                    <a:pt x="5954" y="3462"/>
                    <a:pt x="6025" y="3700"/>
                  </a:cubicBezTo>
                  <a:cubicBezTo>
                    <a:pt x="6168" y="4129"/>
                    <a:pt x="6454" y="4462"/>
                    <a:pt x="6811" y="4700"/>
                  </a:cubicBezTo>
                  <a:cubicBezTo>
                    <a:pt x="7379" y="5079"/>
                    <a:pt x="8037" y="5292"/>
                    <a:pt x="8701" y="5292"/>
                  </a:cubicBezTo>
                  <a:cubicBezTo>
                    <a:pt x="8873" y="5292"/>
                    <a:pt x="9045" y="5277"/>
                    <a:pt x="9217" y="5248"/>
                  </a:cubicBezTo>
                  <a:cubicBezTo>
                    <a:pt x="9693" y="5177"/>
                    <a:pt x="10122" y="4939"/>
                    <a:pt x="10407" y="4557"/>
                  </a:cubicBezTo>
                  <a:cubicBezTo>
                    <a:pt x="10717" y="4129"/>
                    <a:pt x="10860" y="3605"/>
                    <a:pt x="10788" y="3081"/>
                  </a:cubicBezTo>
                  <a:cubicBezTo>
                    <a:pt x="10693" y="2105"/>
                    <a:pt x="10098" y="1271"/>
                    <a:pt x="9240" y="866"/>
                  </a:cubicBezTo>
                  <a:cubicBezTo>
                    <a:pt x="8799" y="667"/>
                    <a:pt x="8332" y="570"/>
                    <a:pt x="7859" y="570"/>
                  </a:cubicBezTo>
                  <a:cubicBezTo>
                    <a:pt x="7542" y="570"/>
                    <a:pt x="7222" y="613"/>
                    <a:pt x="6907" y="700"/>
                  </a:cubicBezTo>
                  <a:cubicBezTo>
                    <a:pt x="6121" y="866"/>
                    <a:pt x="5454" y="1343"/>
                    <a:pt x="4716" y="1676"/>
                  </a:cubicBezTo>
                  <a:cubicBezTo>
                    <a:pt x="4061" y="1961"/>
                    <a:pt x="3347" y="2117"/>
                    <a:pt x="2624" y="2117"/>
                  </a:cubicBezTo>
                  <a:cubicBezTo>
                    <a:pt x="2321" y="2117"/>
                    <a:pt x="2017" y="2089"/>
                    <a:pt x="1715" y="2033"/>
                  </a:cubicBezTo>
                  <a:cubicBezTo>
                    <a:pt x="1405" y="1986"/>
                    <a:pt x="1096" y="1843"/>
                    <a:pt x="834" y="1628"/>
                  </a:cubicBezTo>
                  <a:cubicBezTo>
                    <a:pt x="667" y="1462"/>
                    <a:pt x="596" y="1223"/>
                    <a:pt x="715" y="1009"/>
                  </a:cubicBezTo>
                  <a:cubicBezTo>
                    <a:pt x="920" y="716"/>
                    <a:pt x="1243" y="558"/>
                    <a:pt x="1572" y="558"/>
                  </a:cubicBezTo>
                  <a:cubicBezTo>
                    <a:pt x="1777" y="558"/>
                    <a:pt x="1985" y="619"/>
                    <a:pt x="2167" y="747"/>
                  </a:cubicBezTo>
                  <a:cubicBezTo>
                    <a:pt x="2263" y="819"/>
                    <a:pt x="2334" y="985"/>
                    <a:pt x="2263" y="1081"/>
                  </a:cubicBezTo>
                  <a:cubicBezTo>
                    <a:pt x="2167" y="1176"/>
                    <a:pt x="1953" y="1271"/>
                    <a:pt x="2072" y="1414"/>
                  </a:cubicBezTo>
                  <a:cubicBezTo>
                    <a:pt x="2128" y="1433"/>
                    <a:pt x="2184" y="1442"/>
                    <a:pt x="2239" y="1442"/>
                  </a:cubicBezTo>
                  <a:cubicBezTo>
                    <a:pt x="2392" y="1442"/>
                    <a:pt x="2532" y="1370"/>
                    <a:pt x="2620" y="1247"/>
                  </a:cubicBezTo>
                  <a:cubicBezTo>
                    <a:pt x="2810" y="962"/>
                    <a:pt x="2763" y="604"/>
                    <a:pt x="2525" y="390"/>
                  </a:cubicBezTo>
                  <a:cubicBezTo>
                    <a:pt x="2284" y="131"/>
                    <a:pt x="1942" y="1"/>
                    <a:pt x="158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22;p47">
              <a:extLst>
                <a:ext uri="{FF2B5EF4-FFF2-40B4-BE49-F238E27FC236}">
                  <a16:creationId xmlns:a16="http://schemas.microsoft.com/office/drawing/2014/main" id="{67C8BCCC-6D61-0A8A-6079-C915275672E3}"/>
                </a:ext>
              </a:extLst>
            </p:cNvPr>
            <p:cNvSpPr/>
            <p:nvPr/>
          </p:nvSpPr>
          <p:spPr>
            <a:xfrm>
              <a:off x="4497925" y="2301100"/>
              <a:ext cx="19075" cy="16300"/>
            </a:xfrm>
            <a:custGeom>
              <a:avLst/>
              <a:gdLst/>
              <a:ahLst/>
              <a:cxnLst/>
              <a:rect l="l" t="t" r="r" b="b"/>
              <a:pathLst>
                <a:path w="763" h="652" extrusionOk="0">
                  <a:moveTo>
                    <a:pt x="364" y="1"/>
                  </a:moveTo>
                  <a:cubicBezTo>
                    <a:pt x="323" y="1"/>
                    <a:pt x="281" y="8"/>
                    <a:pt x="239" y="25"/>
                  </a:cubicBezTo>
                  <a:cubicBezTo>
                    <a:pt x="96" y="49"/>
                    <a:pt x="48" y="216"/>
                    <a:pt x="1" y="335"/>
                  </a:cubicBezTo>
                  <a:cubicBezTo>
                    <a:pt x="43" y="484"/>
                    <a:pt x="143" y="652"/>
                    <a:pt x="317" y="652"/>
                  </a:cubicBezTo>
                  <a:cubicBezTo>
                    <a:pt x="337" y="652"/>
                    <a:pt x="359" y="650"/>
                    <a:pt x="382" y="644"/>
                  </a:cubicBezTo>
                  <a:cubicBezTo>
                    <a:pt x="667" y="621"/>
                    <a:pt x="763" y="287"/>
                    <a:pt x="572" y="73"/>
                  </a:cubicBezTo>
                  <a:cubicBezTo>
                    <a:pt x="511" y="27"/>
                    <a:pt x="439" y="1"/>
                    <a:pt x="36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23;p47">
              <a:extLst>
                <a:ext uri="{FF2B5EF4-FFF2-40B4-BE49-F238E27FC236}">
                  <a16:creationId xmlns:a16="http://schemas.microsoft.com/office/drawing/2014/main" id="{2C5B5B75-3864-DAC8-B873-21D0C0130CA9}"/>
                </a:ext>
              </a:extLst>
            </p:cNvPr>
            <p:cNvSpPr/>
            <p:nvPr/>
          </p:nvSpPr>
          <p:spPr>
            <a:xfrm>
              <a:off x="5061725" y="2301075"/>
              <a:ext cx="18400" cy="16500"/>
            </a:xfrm>
            <a:custGeom>
              <a:avLst/>
              <a:gdLst/>
              <a:ahLst/>
              <a:cxnLst/>
              <a:rect l="l" t="t" r="r" b="b"/>
              <a:pathLst>
                <a:path w="736" h="660" extrusionOk="0">
                  <a:moveTo>
                    <a:pt x="344" y="1"/>
                  </a:moveTo>
                  <a:cubicBezTo>
                    <a:pt x="333" y="1"/>
                    <a:pt x="322" y="1"/>
                    <a:pt x="311" y="2"/>
                  </a:cubicBezTo>
                  <a:cubicBezTo>
                    <a:pt x="144" y="2"/>
                    <a:pt x="49" y="193"/>
                    <a:pt x="1" y="336"/>
                  </a:cubicBezTo>
                  <a:cubicBezTo>
                    <a:pt x="25" y="455"/>
                    <a:pt x="120" y="550"/>
                    <a:pt x="215" y="622"/>
                  </a:cubicBezTo>
                  <a:cubicBezTo>
                    <a:pt x="260" y="647"/>
                    <a:pt x="308" y="659"/>
                    <a:pt x="356" y="659"/>
                  </a:cubicBezTo>
                  <a:cubicBezTo>
                    <a:pt x="487" y="659"/>
                    <a:pt x="615" y="571"/>
                    <a:pt x="668" y="431"/>
                  </a:cubicBezTo>
                  <a:cubicBezTo>
                    <a:pt x="736" y="227"/>
                    <a:pt x="566" y="1"/>
                    <a:pt x="34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924;p47">
              <a:extLst>
                <a:ext uri="{FF2B5EF4-FFF2-40B4-BE49-F238E27FC236}">
                  <a16:creationId xmlns:a16="http://schemas.microsoft.com/office/drawing/2014/main" id="{ED4FD121-421C-695A-8092-8DBC4BDF0E63}"/>
                </a:ext>
              </a:extLst>
            </p:cNvPr>
            <p:cNvSpPr/>
            <p:nvPr/>
          </p:nvSpPr>
          <p:spPr>
            <a:xfrm>
              <a:off x="4469350" y="2312775"/>
              <a:ext cx="14150" cy="13300"/>
            </a:xfrm>
            <a:custGeom>
              <a:avLst/>
              <a:gdLst/>
              <a:ahLst/>
              <a:cxnLst/>
              <a:rect l="l" t="t" r="r" b="b"/>
              <a:pathLst>
                <a:path w="566" h="532" extrusionOk="0">
                  <a:moveTo>
                    <a:pt x="316" y="1"/>
                  </a:moveTo>
                  <a:cubicBezTo>
                    <a:pt x="266" y="1"/>
                    <a:pt x="214" y="19"/>
                    <a:pt x="167" y="58"/>
                  </a:cubicBezTo>
                  <a:cubicBezTo>
                    <a:pt x="1" y="177"/>
                    <a:pt x="24" y="416"/>
                    <a:pt x="191" y="511"/>
                  </a:cubicBezTo>
                  <a:cubicBezTo>
                    <a:pt x="224" y="525"/>
                    <a:pt x="259" y="532"/>
                    <a:pt x="292" y="532"/>
                  </a:cubicBezTo>
                  <a:cubicBezTo>
                    <a:pt x="426" y="532"/>
                    <a:pt x="548" y="425"/>
                    <a:pt x="548" y="273"/>
                  </a:cubicBezTo>
                  <a:cubicBezTo>
                    <a:pt x="565" y="118"/>
                    <a:pt x="447" y="1"/>
                    <a:pt x="31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925;p47">
              <a:extLst>
                <a:ext uri="{FF2B5EF4-FFF2-40B4-BE49-F238E27FC236}">
                  <a16:creationId xmlns:a16="http://schemas.microsoft.com/office/drawing/2014/main" id="{24A3C421-B938-8F36-E0AE-254BB466F19B}"/>
                </a:ext>
              </a:extLst>
            </p:cNvPr>
            <p:cNvSpPr/>
            <p:nvPr/>
          </p:nvSpPr>
          <p:spPr>
            <a:xfrm>
              <a:off x="5092700" y="2312775"/>
              <a:ext cx="14150" cy="13025"/>
            </a:xfrm>
            <a:custGeom>
              <a:avLst/>
              <a:gdLst/>
              <a:ahLst/>
              <a:cxnLst/>
              <a:rect l="l" t="t" r="r" b="b"/>
              <a:pathLst>
                <a:path w="566" h="521" extrusionOk="0">
                  <a:moveTo>
                    <a:pt x="297" y="1"/>
                  </a:moveTo>
                  <a:cubicBezTo>
                    <a:pt x="244" y="1"/>
                    <a:pt x="190" y="19"/>
                    <a:pt x="143" y="58"/>
                  </a:cubicBezTo>
                  <a:cubicBezTo>
                    <a:pt x="0" y="177"/>
                    <a:pt x="24" y="416"/>
                    <a:pt x="191" y="487"/>
                  </a:cubicBezTo>
                  <a:cubicBezTo>
                    <a:pt x="231" y="510"/>
                    <a:pt x="273" y="521"/>
                    <a:pt x="313" y="521"/>
                  </a:cubicBezTo>
                  <a:cubicBezTo>
                    <a:pt x="438" y="521"/>
                    <a:pt x="548" y="417"/>
                    <a:pt x="548" y="273"/>
                  </a:cubicBezTo>
                  <a:cubicBezTo>
                    <a:pt x="565" y="118"/>
                    <a:pt x="434" y="1"/>
                    <a:pt x="29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926;p47">
              <a:extLst>
                <a:ext uri="{FF2B5EF4-FFF2-40B4-BE49-F238E27FC236}">
                  <a16:creationId xmlns:a16="http://schemas.microsoft.com/office/drawing/2014/main" id="{48D8DB4D-2A4C-D77E-491E-F15666760204}"/>
                </a:ext>
              </a:extLst>
            </p:cNvPr>
            <p:cNvSpPr/>
            <p:nvPr/>
          </p:nvSpPr>
          <p:spPr>
            <a:xfrm>
              <a:off x="4530075" y="2314550"/>
              <a:ext cx="12525" cy="11675"/>
            </a:xfrm>
            <a:custGeom>
              <a:avLst/>
              <a:gdLst/>
              <a:ahLst/>
              <a:cxnLst/>
              <a:rect l="l" t="t" r="r" b="b"/>
              <a:pathLst>
                <a:path w="501" h="467" extrusionOk="0">
                  <a:moveTo>
                    <a:pt x="277" y="1"/>
                  </a:moveTo>
                  <a:cubicBezTo>
                    <a:pt x="223" y="1"/>
                    <a:pt x="167" y="19"/>
                    <a:pt x="120" y="59"/>
                  </a:cubicBezTo>
                  <a:cubicBezTo>
                    <a:pt x="48" y="106"/>
                    <a:pt x="24" y="178"/>
                    <a:pt x="1" y="249"/>
                  </a:cubicBezTo>
                  <a:cubicBezTo>
                    <a:pt x="48" y="345"/>
                    <a:pt x="96" y="464"/>
                    <a:pt x="215" y="464"/>
                  </a:cubicBezTo>
                  <a:cubicBezTo>
                    <a:pt x="226" y="465"/>
                    <a:pt x="236" y="466"/>
                    <a:pt x="247" y="466"/>
                  </a:cubicBezTo>
                  <a:cubicBezTo>
                    <a:pt x="378" y="466"/>
                    <a:pt x="501" y="334"/>
                    <a:pt x="501" y="202"/>
                  </a:cubicBezTo>
                  <a:cubicBezTo>
                    <a:pt x="485" y="75"/>
                    <a:pt x="384" y="1"/>
                    <a:pt x="27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927;p47">
              <a:extLst>
                <a:ext uri="{FF2B5EF4-FFF2-40B4-BE49-F238E27FC236}">
                  <a16:creationId xmlns:a16="http://schemas.microsoft.com/office/drawing/2014/main" id="{5226EFA3-9C97-FB5C-9736-6223B454E9F2}"/>
                </a:ext>
              </a:extLst>
            </p:cNvPr>
            <p:cNvSpPr/>
            <p:nvPr/>
          </p:nvSpPr>
          <p:spPr>
            <a:xfrm>
              <a:off x="5032400" y="2314625"/>
              <a:ext cx="15075" cy="11800"/>
            </a:xfrm>
            <a:custGeom>
              <a:avLst/>
              <a:gdLst/>
              <a:ahLst/>
              <a:cxnLst/>
              <a:rect l="l" t="t" r="r" b="b"/>
              <a:pathLst>
                <a:path w="603" h="472" extrusionOk="0">
                  <a:moveTo>
                    <a:pt x="310" y="1"/>
                  </a:moveTo>
                  <a:cubicBezTo>
                    <a:pt x="255" y="1"/>
                    <a:pt x="200" y="16"/>
                    <a:pt x="150" y="56"/>
                  </a:cubicBezTo>
                  <a:cubicBezTo>
                    <a:pt x="0" y="206"/>
                    <a:pt x="139" y="471"/>
                    <a:pt x="324" y="471"/>
                  </a:cubicBezTo>
                  <a:cubicBezTo>
                    <a:pt x="345" y="471"/>
                    <a:pt x="366" y="468"/>
                    <a:pt x="388" y="461"/>
                  </a:cubicBezTo>
                  <a:cubicBezTo>
                    <a:pt x="397" y="462"/>
                    <a:pt x="406" y="463"/>
                    <a:pt x="413" y="463"/>
                  </a:cubicBezTo>
                  <a:cubicBezTo>
                    <a:pt x="511" y="463"/>
                    <a:pt x="536" y="336"/>
                    <a:pt x="602" y="270"/>
                  </a:cubicBezTo>
                  <a:cubicBezTo>
                    <a:pt x="579" y="199"/>
                    <a:pt x="555" y="127"/>
                    <a:pt x="531" y="56"/>
                  </a:cubicBezTo>
                  <a:cubicBezTo>
                    <a:pt x="462" y="28"/>
                    <a:pt x="386" y="1"/>
                    <a:pt x="31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928;p47">
              <a:extLst>
                <a:ext uri="{FF2B5EF4-FFF2-40B4-BE49-F238E27FC236}">
                  <a16:creationId xmlns:a16="http://schemas.microsoft.com/office/drawing/2014/main" id="{7482711E-2F0F-4DB8-8B72-BC7F7B83606C}"/>
                </a:ext>
              </a:extLst>
            </p:cNvPr>
            <p:cNvSpPr/>
            <p:nvPr/>
          </p:nvSpPr>
          <p:spPr>
            <a:xfrm>
              <a:off x="5138550" y="2317200"/>
              <a:ext cx="106575" cy="364650"/>
            </a:xfrm>
            <a:custGeom>
              <a:avLst/>
              <a:gdLst/>
              <a:ahLst/>
              <a:cxnLst/>
              <a:rect l="l" t="t" r="r" b="b"/>
              <a:pathLst>
                <a:path w="4263" h="14586" extrusionOk="0">
                  <a:moveTo>
                    <a:pt x="3453" y="524"/>
                  </a:moveTo>
                  <a:cubicBezTo>
                    <a:pt x="3620" y="691"/>
                    <a:pt x="3691" y="953"/>
                    <a:pt x="3667" y="1191"/>
                  </a:cubicBezTo>
                  <a:cubicBezTo>
                    <a:pt x="3644" y="1596"/>
                    <a:pt x="3429" y="2001"/>
                    <a:pt x="3072" y="2215"/>
                  </a:cubicBezTo>
                  <a:cubicBezTo>
                    <a:pt x="3023" y="2235"/>
                    <a:pt x="2973" y="2246"/>
                    <a:pt x="2926" y="2246"/>
                  </a:cubicBezTo>
                  <a:cubicBezTo>
                    <a:pt x="2858" y="2246"/>
                    <a:pt x="2794" y="2223"/>
                    <a:pt x="2739" y="2168"/>
                  </a:cubicBezTo>
                  <a:cubicBezTo>
                    <a:pt x="2763" y="1691"/>
                    <a:pt x="2929" y="1239"/>
                    <a:pt x="3144" y="834"/>
                  </a:cubicBezTo>
                  <a:cubicBezTo>
                    <a:pt x="3239" y="715"/>
                    <a:pt x="3334" y="596"/>
                    <a:pt x="3453" y="524"/>
                  </a:cubicBezTo>
                  <a:close/>
                  <a:moveTo>
                    <a:pt x="1477" y="7192"/>
                  </a:moveTo>
                  <a:cubicBezTo>
                    <a:pt x="1643" y="7216"/>
                    <a:pt x="1691" y="7431"/>
                    <a:pt x="1715" y="7550"/>
                  </a:cubicBezTo>
                  <a:cubicBezTo>
                    <a:pt x="1786" y="8193"/>
                    <a:pt x="1524" y="8788"/>
                    <a:pt x="1215" y="9312"/>
                  </a:cubicBezTo>
                  <a:cubicBezTo>
                    <a:pt x="1000" y="8859"/>
                    <a:pt x="976" y="8335"/>
                    <a:pt x="1095" y="7835"/>
                  </a:cubicBezTo>
                  <a:cubicBezTo>
                    <a:pt x="1119" y="7573"/>
                    <a:pt x="1262" y="7335"/>
                    <a:pt x="1477" y="7192"/>
                  </a:cubicBezTo>
                  <a:close/>
                  <a:moveTo>
                    <a:pt x="3453" y="0"/>
                  </a:moveTo>
                  <a:cubicBezTo>
                    <a:pt x="3120" y="24"/>
                    <a:pt x="2810" y="215"/>
                    <a:pt x="2667" y="524"/>
                  </a:cubicBezTo>
                  <a:cubicBezTo>
                    <a:pt x="2358" y="1001"/>
                    <a:pt x="2191" y="1548"/>
                    <a:pt x="2143" y="2120"/>
                  </a:cubicBezTo>
                  <a:cubicBezTo>
                    <a:pt x="2048" y="2930"/>
                    <a:pt x="2143" y="3739"/>
                    <a:pt x="2405" y="4501"/>
                  </a:cubicBezTo>
                  <a:cubicBezTo>
                    <a:pt x="2620" y="5073"/>
                    <a:pt x="2763" y="5644"/>
                    <a:pt x="2858" y="6240"/>
                  </a:cubicBezTo>
                  <a:cubicBezTo>
                    <a:pt x="3001" y="7097"/>
                    <a:pt x="2905" y="7978"/>
                    <a:pt x="2572" y="8788"/>
                  </a:cubicBezTo>
                  <a:cubicBezTo>
                    <a:pt x="2381" y="9169"/>
                    <a:pt x="2096" y="9621"/>
                    <a:pt x="1596" y="9669"/>
                  </a:cubicBezTo>
                  <a:cubicBezTo>
                    <a:pt x="1905" y="9145"/>
                    <a:pt x="2096" y="8574"/>
                    <a:pt x="2143" y="7978"/>
                  </a:cubicBezTo>
                  <a:cubicBezTo>
                    <a:pt x="2215" y="7597"/>
                    <a:pt x="2096" y="7216"/>
                    <a:pt x="1881" y="6930"/>
                  </a:cubicBezTo>
                  <a:cubicBezTo>
                    <a:pt x="1777" y="6838"/>
                    <a:pt x="1640" y="6790"/>
                    <a:pt x="1504" y="6790"/>
                  </a:cubicBezTo>
                  <a:cubicBezTo>
                    <a:pt x="1360" y="6790"/>
                    <a:pt x="1217" y="6844"/>
                    <a:pt x="1119" y="6954"/>
                  </a:cubicBezTo>
                  <a:cubicBezTo>
                    <a:pt x="834" y="7288"/>
                    <a:pt x="643" y="7693"/>
                    <a:pt x="643" y="8121"/>
                  </a:cubicBezTo>
                  <a:cubicBezTo>
                    <a:pt x="548" y="8693"/>
                    <a:pt x="667" y="9264"/>
                    <a:pt x="976" y="9764"/>
                  </a:cubicBezTo>
                  <a:cubicBezTo>
                    <a:pt x="524" y="10407"/>
                    <a:pt x="214" y="11169"/>
                    <a:pt x="71" y="11955"/>
                  </a:cubicBezTo>
                  <a:cubicBezTo>
                    <a:pt x="0" y="12622"/>
                    <a:pt x="0" y="13289"/>
                    <a:pt x="119" y="13956"/>
                  </a:cubicBezTo>
                  <a:cubicBezTo>
                    <a:pt x="143" y="14194"/>
                    <a:pt x="286" y="14432"/>
                    <a:pt x="500" y="14575"/>
                  </a:cubicBezTo>
                  <a:cubicBezTo>
                    <a:pt x="519" y="14582"/>
                    <a:pt x="537" y="14586"/>
                    <a:pt x="555" y="14586"/>
                  </a:cubicBezTo>
                  <a:cubicBezTo>
                    <a:pt x="652" y="14586"/>
                    <a:pt x="731" y="14485"/>
                    <a:pt x="691" y="14384"/>
                  </a:cubicBezTo>
                  <a:cubicBezTo>
                    <a:pt x="524" y="14003"/>
                    <a:pt x="453" y="13598"/>
                    <a:pt x="476" y="13194"/>
                  </a:cubicBezTo>
                  <a:cubicBezTo>
                    <a:pt x="453" y="12717"/>
                    <a:pt x="500" y="12217"/>
                    <a:pt x="619" y="11741"/>
                  </a:cubicBezTo>
                  <a:cubicBezTo>
                    <a:pt x="786" y="11146"/>
                    <a:pt x="1024" y="10598"/>
                    <a:pt x="1357" y="10074"/>
                  </a:cubicBezTo>
                  <a:cubicBezTo>
                    <a:pt x="1431" y="10086"/>
                    <a:pt x="1505" y="10092"/>
                    <a:pt x="1578" y="10092"/>
                  </a:cubicBezTo>
                  <a:cubicBezTo>
                    <a:pt x="1788" y="10092"/>
                    <a:pt x="1991" y="10043"/>
                    <a:pt x="2167" y="9955"/>
                  </a:cubicBezTo>
                  <a:cubicBezTo>
                    <a:pt x="2643" y="9645"/>
                    <a:pt x="3001" y="9145"/>
                    <a:pt x="3144" y="8597"/>
                  </a:cubicBezTo>
                  <a:cubicBezTo>
                    <a:pt x="3453" y="7431"/>
                    <a:pt x="3453" y="6216"/>
                    <a:pt x="3120" y="5073"/>
                  </a:cubicBezTo>
                  <a:cubicBezTo>
                    <a:pt x="2929" y="4263"/>
                    <a:pt x="2667" y="3454"/>
                    <a:pt x="2667" y="2620"/>
                  </a:cubicBezTo>
                  <a:lnTo>
                    <a:pt x="2667" y="2620"/>
                  </a:lnTo>
                  <a:cubicBezTo>
                    <a:pt x="2792" y="2689"/>
                    <a:pt x="2925" y="2726"/>
                    <a:pt x="3057" y="2726"/>
                  </a:cubicBezTo>
                  <a:cubicBezTo>
                    <a:pt x="3151" y="2726"/>
                    <a:pt x="3245" y="2707"/>
                    <a:pt x="3334" y="2668"/>
                  </a:cubicBezTo>
                  <a:cubicBezTo>
                    <a:pt x="3810" y="2430"/>
                    <a:pt x="4144" y="1953"/>
                    <a:pt x="4191" y="1429"/>
                  </a:cubicBezTo>
                  <a:cubicBezTo>
                    <a:pt x="4263" y="1072"/>
                    <a:pt x="4215" y="691"/>
                    <a:pt x="4048" y="358"/>
                  </a:cubicBezTo>
                  <a:cubicBezTo>
                    <a:pt x="3929" y="143"/>
                    <a:pt x="3691" y="0"/>
                    <a:pt x="345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929;p47">
              <a:extLst>
                <a:ext uri="{FF2B5EF4-FFF2-40B4-BE49-F238E27FC236}">
                  <a16:creationId xmlns:a16="http://schemas.microsoft.com/office/drawing/2014/main" id="{A8FA11FB-0986-1507-4339-09D2A0F16FD8}"/>
                </a:ext>
              </a:extLst>
            </p:cNvPr>
            <p:cNvSpPr/>
            <p:nvPr/>
          </p:nvSpPr>
          <p:spPr>
            <a:xfrm>
              <a:off x="4447925" y="2327225"/>
              <a:ext cx="15975" cy="14775"/>
            </a:xfrm>
            <a:custGeom>
              <a:avLst/>
              <a:gdLst/>
              <a:ahLst/>
              <a:cxnLst/>
              <a:rect l="l" t="t" r="r" b="b"/>
              <a:pathLst>
                <a:path w="639" h="591" extrusionOk="0">
                  <a:moveTo>
                    <a:pt x="339" y="1"/>
                  </a:moveTo>
                  <a:cubicBezTo>
                    <a:pt x="298" y="1"/>
                    <a:pt x="257" y="9"/>
                    <a:pt x="215" y="28"/>
                  </a:cubicBezTo>
                  <a:cubicBezTo>
                    <a:pt x="24" y="123"/>
                    <a:pt x="0" y="385"/>
                    <a:pt x="167" y="528"/>
                  </a:cubicBezTo>
                  <a:cubicBezTo>
                    <a:pt x="217" y="571"/>
                    <a:pt x="276" y="591"/>
                    <a:pt x="335" y="591"/>
                  </a:cubicBezTo>
                  <a:cubicBezTo>
                    <a:pt x="470" y="591"/>
                    <a:pt x="603" y="487"/>
                    <a:pt x="619" y="338"/>
                  </a:cubicBezTo>
                  <a:cubicBezTo>
                    <a:pt x="639" y="146"/>
                    <a:pt x="504" y="1"/>
                    <a:pt x="33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930;p47">
              <a:extLst>
                <a:ext uri="{FF2B5EF4-FFF2-40B4-BE49-F238E27FC236}">
                  <a16:creationId xmlns:a16="http://schemas.microsoft.com/office/drawing/2014/main" id="{12EC0F01-35F6-6D14-2B1F-4668B4F86E5B}"/>
                </a:ext>
              </a:extLst>
            </p:cNvPr>
            <p:cNvSpPr/>
            <p:nvPr/>
          </p:nvSpPr>
          <p:spPr>
            <a:xfrm>
              <a:off x="5112950" y="2327400"/>
              <a:ext cx="16075" cy="15425"/>
            </a:xfrm>
            <a:custGeom>
              <a:avLst/>
              <a:gdLst/>
              <a:ahLst/>
              <a:cxnLst/>
              <a:rect l="l" t="t" r="r" b="b"/>
              <a:pathLst>
                <a:path w="643" h="617" extrusionOk="0">
                  <a:moveTo>
                    <a:pt x="330" y="1"/>
                  </a:moveTo>
                  <a:cubicBezTo>
                    <a:pt x="227" y="1"/>
                    <a:pt x="126" y="55"/>
                    <a:pt x="71" y="164"/>
                  </a:cubicBezTo>
                  <a:cubicBezTo>
                    <a:pt x="0" y="307"/>
                    <a:pt x="48" y="474"/>
                    <a:pt x="167" y="593"/>
                  </a:cubicBezTo>
                  <a:cubicBezTo>
                    <a:pt x="286" y="569"/>
                    <a:pt x="429" y="616"/>
                    <a:pt x="500" y="521"/>
                  </a:cubicBezTo>
                  <a:cubicBezTo>
                    <a:pt x="619" y="402"/>
                    <a:pt x="643" y="212"/>
                    <a:pt x="548" y="93"/>
                  </a:cubicBezTo>
                  <a:cubicBezTo>
                    <a:pt x="487" y="31"/>
                    <a:pt x="408" y="1"/>
                    <a:pt x="33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931;p47">
              <a:extLst>
                <a:ext uri="{FF2B5EF4-FFF2-40B4-BE49-F238E27FC236}">
                  <a16:creationId xmlns:a16="http://schemas.microsoft.com/office/drawing/2014/main" id="{4DE1493B-08EB-6D0E-04A8-E9A18FA74DA6}"/>
                </a:ext>
              </a:extLst>
            </p:cNvPr>
            <p:cNvSpPr/>
            <p:nvPr/>
          </p:nvSpPr>
          <p:spPr>
            <a:xfrm>
              <a:off x="4446125" y="2327975"/>
              <a:ext cx="135175" cy="233350"/>
            </a:xfrm>
            <a:custGeom>
              <a:avLst/>
              <a:gdLst/>
              <a:ahLst/>
              <a:cxnLst/>
              <a:rect l="l" t="t" r="r" b="b"/>
              <a:pathLst>
                <a:path w="5407" h="9334" extrusionOk="0">
                  <a:moveTo>
                    <a:pt x="2525" y="474"/>
                  </a:moveTo>
                  <a:lnTo>
                    <a:pt x="2525" y="474"/>
                  </a:lnTo>
                  <a:cubicBezTo>
                    <a:pt x="3287" y="617"/>
                    <a:pt x="3930" y="1117"/>
                    <a:pt x="4240" y="1832"/>
                  </a:cubicBezTo>
                  <a:cubicBezTo>
                    <a:pt x="4597" y="2642"/>
                    <a:pt x="4764" y="3523"/>
                    <a:pt x="4764" y="4404"/>
                  </a:cubicBezTo>
                  <a:cubicBezTo>
                    <a:pt x="4641" y="4400"/>
                    <a:pt x="4518" y="4398"/>
                    <a:pt x="4396" y="4398"/>
                  </a:cubicBezTo>
                  <a:cubicBezTo>
                    <a:pt x="3787" y="4398"/>
                    <a:pt x="3188" y="4447"/>
                    <a:pt x="2573" y="4547"/>
                  </a:cubicBezTo>
                  <a:cubicBezTo>
                    <a:pt x="2597" y="3189"/>
                    <a:pt x="2477" y="1832"/>
                    <a:pt x="2525" y="474"/>
                  </a:cubicBezTo>
                  <a:close/>
                  <a:moveTo>
                    <a:pt x="2192" y="474"/>
                  </a:moveTo>
                  <a:cubicBezTo>
                    <a:pt x="2144" y="784"/>
                    <a:pt x="2096" y="1094"/>
                    <a:pt x="2096" y="1403"/>
                  </a:cubicBezTo>
                  <a:lnTo>
                    <a:pt x="2096" y="4618"/>
                  </a:lnTo>
                  <a:cubicBezTo>
                    <a:pt x="1596" y="4690"/>
                    <a:pt x="1120" y="4809"/>
                    <a:pt x="644" y="4952"/>
                  </a:cubicBezTo>
                  <a:cubicBezTo>
                    <a:pt x="572" y="4451"/>
                    <a:pt x="572" y="3928"/>
                    <a:pt x="501" y="3427"/>
                  </a:cubicBezTo>
                  <a:cubicBezTo>
                    <a:pt x="501" y="2784"/>
                    <a:pt x="668" y="2165"/>
                    <a:pt x="977" y="1594"/>
                  </a:cubicBezTo>
                  <a:cubicBezTo>
                    <a:pt x="1215" y="1070"/>
                    <a:pt x="1644" y="665"/>
                    <a:pt x="2192" y="474"/>
                  </a:cubicBezTo>
                  <a:close/>
                  <a:moveTo>
                    <a:pt x="2096" y="4999"/>
                  </a:moveTo>
                  <a:cubicBezTo>
                    <a:pt x="2168" y="5547"/>
                    <a:pt x="2120" y="6118"/>
                    <a:pt x="2192" y="6666"/>
                  </a:cubicBezTo>
                  <a:cubicBezTo>
                    <a:pt x="2216" y="7404"/>
                    <a:pt x="2287" y="8166"/>
                    <a:pt x="2477" y="8881"/>
                  </a:cubicBezTo>
                  <a:cubicBezTo>
                    <a:pt x="2025" y="8786"/>
                    <a:pt x="1644" y="8500"/>
                    <a:pt x="1453" y="8071"/>
                  </a:cubicBezTo>
                  <a:cubicBezTo>
                    <a:pt x="953" y="7214"/>
                    <a:pt x="787" y="6214"/>
                    <a:pt x="668" y="5237"/>
                  </a:cubicBezTo>
                  <a:cubicBezTo>
                    <a:pt x="1168" y="5190"/>
                    <a:pt x="1620" y="5071"/>
                    <a:pt x="2096" y="4999"/>
                  </a:cubicBezTo>
                  <a:close/>
                  <a:moveTo>
                    <a:pt x="4764" y="4737"/>
                  </a:moveTo>
                  <a:lnTo>
                    <a:pt x="4764" y="4737"/>
                  </a:lnTo>
                  <a:cubicBezTo>
                    <a:pt x="4716" y="5737"/>
                    <a:pt x="4573" y="6785"/>
                    <a:pt x="4073" y="7714"/>
                  </a:cubicBezTo>
                  <a:cubicBezTo>
                    <a:pt x="3811" y="8262"/>
                    <a:pt x="3335" y="8690"/>
                    <a:pt x="2739" y="8881"/>
                  </a:cubicBezTo>
                  <a:cubicBezTo>
                    <a:pt x="2763" y="8262"/>
                    <a:pt x="2644" y="7643"/>
                    <a:pt x="2644" y="7023"/>
                  </a:cubicBezTo>
                  <a:cubicBezTo>
                    <a:pt x="2644" y="6309"/>
                    <a:pt x="2573" y="5618"/>
                    <a:pt x="2573" y="4928"/>
                  </a:cubicBezTo>
                  <a:cubicBezTo>
                    <a:pt x="3311" y="4809"/>
                    <a:pt x="4049" y="4761"/>
                    <a:pt x="4764" y="4737"/>
                  </a:cubicBezTo>
                  <a:close/>
                  <a:moveTo>
                    <a:pt x="2433" y="1"/>
                  </a:moveTo>
                  <a:cubicBezTo>
                    <a:pt x="2291" y="1"/>
                    <a:pt x="2146" y="16"/>
                    <a:pt x="2001" y="46"/>
                  </a:cubicBezTo>
                  <a:cubicBezTo>
                    <a:pt x="1644" y="165"/>
                    <a:pt x="1311" y="355"/>
                    <a:pt x="1049" y="641"/>
                  </a:cubicBezTo>
                  <a:cubicBezTo>
                    <a:pt x="549" y="1189"/>
                    <a:pt x="239" y="1856"/>
                    <a:pt x="96" y="2594"/>
                  </a:cubicBezTo>
                  <a:cubicBezTo>
                    <a:pt x="25" y="3023"/>
                    <a:pt x="1" y="3475"/>
                    <a:pt x="48" y="3904"/>
                  </a:cubicBezTo>
                  <a:cubicBezTo>
                    <a:pt x="144" y="4475"/>
                    <a:pt x="96" y="5071"/>
                    <a:pt x="167" y="5642"/>
                  </a:cubicBezTo>
                  <a:cubicBezTo>
                    <a:pt x="287" y="6690"/>
                    <a:pt x="549" y="7785"/>
                    <a:pt x="1215" y="8619"/>
                  </a:cubicBezTo>
                  <a:cubicBezTo>
                    <a:pt x="1549" y="9071"/>
                    <a:pt x="2073" y="9333"/>
                    <a:pt x="2644" y="9333"/>
                  </a:cubicBezTo>
                  <a:cubicBezTo>
                    <a:pt x="3287" y="9238"/>
                    <a:pt x="3835" y="8881"/>
                    <a:pt x="4216" y="8357"/>
                  </a:cubicBezTo>
                  <a:cubicBezTo>
                    <a:pt x="4764" y="7595"/>
                    <a:pt x="5121" y="6690"/>
                    <a:pt x="5192" y="5737"/>
                  </a:cubicBezTo>
                  <a:cubicBezTo>
                    <a:pt x="5407" y="4428"/>
                    <a:pt x="5264" y="3094"/>
                    <a:pt x="4787" y="1856"/>
                  </a:cubicBezTo>
                  <a:cubicBezTo>
                    <a:pt x="4549" y="1260"/>
                    <a:pt x="4145" y="736"/>
                    <a:pt x="3597" y="379"/>
                  </a:cubicBezTo>
                  <a:cubicBezTo>
                    <a:pt x="3259" y="130"/>
                    <a:pt x="2855" y="1"/>
                    <a:pt x="243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932;p47">
              <a:extLst>
                <a:ext uri="{FF2B5EF4-FFF2-40B4-BE49-F238E27FC236}">
                  <a16:creationId xmlns:a16="http://schemas.microsoft.com/office/drawing/2014/main" id="{08EFA717-32E9-2C23-4FE1-0C2D546FD073}"/>
                </a:ext>
              </a:extLst>
            </p:cNvPr>
            <p:cNvSpPr/>
            <p:nvPr/>
          </p:nvSpPr>
          <p:spPr>
            <a:xfrm>
              <a:off x="4998625" y="2327775"/>
              <a:ext cx="132200" cy="233450"/>
            </a:xfrm>
            <a:custGeom>
              <a:avLst/>
              <a:gdLst/>
              <a:ahLst/>
              <a:cxnLst/>
              <a:rect l="l" t="t" r="r" b="b"/>
              <a:pathLst>
                <a:path w="5288" h="9338" extrusionOk="0">
                  <a:moveTo>
                    <a:pt x="2763" y="482"/>
                  </a:moveTo>
                  <a:lnTo>
                    <a:pt x="2763" y="482"/>
                  </a:lnTo>
                  <a:cubicBezTo>
                    <a:pt x="2811" y="1840"/>
                    <a:pt x="2715" y="3197"/>
                    <a:pt x="2715" y="4555"/>
                  </a:cubicBezTo>
                  <a:cubicBezTo>
                    <a:pt x="2120" y="4455"/>
                    <a:pt x="1508" y="4406"/>
                    <a:pt x="894" y="4406"/>
                  </a:cubicBezTo>
                  <a:cubicBezTo>
                    <a:pt x="771" y="4406"/>
                    <a:pt x="648" y="4408"/>
                    <a:pt x="525" y="4412"/>
                  </a:cubicBezTo>
                  <a:cubicBezTo>
                    <a:pt x="525" y="3483"/>
                    <a:pt x="715" y="2554"/>
                    <a:pt x="1120" y="1721"/>
                  </a:cubicBezTo>
                  <a:cubicBezTo>
                    <a:pt x="1453" y="1078"/>
                    <a:pt x="2049" y="601"/>
                    <a:pt x="2763" y="482"/>
                  </a:cubicBezTo>
                  <a:close/>
                  <a:moveTo>
                    <a:pt x="3120" y="506"/>
                  </a:moveTo>
                  <a:lnTo>
                    <a:pt x="3120" y="506"/>
                  </a:lnTo>
                  <a:cubicBezTo>
                    <a:pt x="3692" y="697"/>
                    <a:pt x="4144" y="1125"/>
                    <a:pt x="4382" y="1673"/>
                  </a:cubicBezTo>
                  <a:cubicBezTo>
                    <a:pt x="4621" y="2173"/>
                    <a:pt x="4764" y="2697"/>
                    <a:pt x="4787" y="3245"/>
                  </a:cubicBezTo>
                  <a:cubicBezTo>
                    <a:pt x="4811" y="3459"/>
                    <a:pt x="4787" y="3674"/>
                    <a:pt x="4740" y="3888"/>
                  </a:cubicBezTo>
                  <a:cubicBezTo>
                    <a:pt x="4716" y="4245"/>
                    <a:pt x="4692" y="4602"/>
                    <a:pt x="4644" y="4936"/>
                  </a:cubicBezTo>
                  <a:cubicBezTo>
                    <a:pt x="4168" y="4793"/>
                    <a:pt x="3692" y="4698"/>
                    <a:pt x="3216" y="4626"/>
                  </a:cubicBezTo>
                  <a:lnTo>
                    <a:pt x="3216" y="1340"/>
                  </a:lnTo>
                  <a:cubicBezTo>
                    <a:pt x="3192" y="1054"/>
                    <a:pt x="3168" y="768"/>
                    <a:pt x="3120" y="506"/>
                  </a:cubicBezTo>
                  <a:close/>
                  <a:moveTo>
                    <a:pt x="548" y="4721"/>
                  </a:moveTo>
                  <a:cubicBezTo>
                    <a:pt x="1263" y="4793"/>
                    <a:pt x="2001" y="4817"/>
                    <a:pt x="2715" y="4936"/>
                  </a:cubicBezTo>
                  <a:cubicBezTo>
                    <a:pt x="2715" y="5412"/>
                    <a:pt x="2668" y="5912"/>
                    <a:pt x="2668" y="6388"/>
                  </a:cubicBezTo>
                  <a:cubicBezTo>
                    <a:pt x="2644" y="6793"/>
                    <a:pt x="2668" y="7198"/>
                    <a:pt x="2644" y="7603"/>
                  </a:cubicBezTo>
                  <a:cubicBezTo>
                    <a:pt x="2596" y="8032"/>
                    <a:pt x="2549" y="8460"/>
                    <a:pt x="2549" y="8889"/>
                  </a:cubicBezTo>
                  <a:cubicBezTo>
                    <a:pt x="1953" y="8675"/>
                    <a:pt x="1477" y="8246"/>
                    <a:pt x="1215" y="7674"/>
                  </a:cubicBezTo>
                  <a:cubicBezTo>
                    <a:pt x="715" y="6769"/>
                    <a:pt x="596" y="5722"/>
                    <a:pt x="548" y="4721"/>
                  </a:cubicBezTo>
                  <a:close/>
                  <a:moveTo>
                    <a:pt x="3216" y="5007"/>
                  </a:moveTo>
                  <a:cubicBezTo>
                    <a:pt x="3668" y="5102"/>
                    <a:pt x="4144" y="5198"/>
                    <a:pt x="4644" y="5269"/>
                  </a:cubicBezTo>
                  <a:cubicBezTo>
                    <a:pt x="4573" y="6174"/>
                    <a:pt x="4359" y="7079"/>
                    <a:pt x="3978" y="7912"/>
                  </a:cubicBezTo>
                  <a:cubicBezTo>
                    <a:pt x="3740" y="8365"/>
                    <a:pt x="3382" y="8841"/>
                    <a:pt x="2858" y="8913"/>
                  </a:cubicBezTo>
                  <a:cubicBezTo>
                    <a:pt x="3073" y="8079"/>
                    <a:pt x="3073" y="7198"/>
                    <a:pt x="3144" y="6341"/>
                  </a:cubicBezTo>
                  <a:cubicBezTo>
                    <a:pt x="3168" y="5888"/>
                    <a:pt x="3168" y="5460"/>
                    <a:pt x="3216" y="5031"/>
                  </a:cubicBezTo>
                  <a:lnTo>
                    <a:pt x="3216" y="5007"/>
                  </a:lnTo>
                  <a:close/>
                  <a:moveTo>
                    <a:pt x="2833" y="1"/>
                  </a:moveTo>
                  <a:cubicBezTo>
                    <a:pt x="2724" y="1"/>
                    <a:pt x="2613" y="10"/>
                    <a:pt x="2501" y="30"/>
                  </a:cubicBezTo>
                  <a:cubicBezTo>
                    <a:pt x="1691" y="244"/>
                    <a:pt x="1025" y="816"/>
                    <a:pt x="667" y="1578"/>
                  </a:cubicBezTo>
                  <a:cubicBezTo>
                    <a:pt x="215" y="2554"/>
                    <a:pt x="1" y="3602"/>
                    <a:pt x="24" y="4650"/>
                  </a:cubicBezTo>
                  <a:cubicBezTo>
                    <a:pt x="24" y="5650"/>
                    <a:pt x="215" y="6627"/>
                    <a:pt x="596" y="7555"/>
                  </a:cubicBezTo>
                  <a:cubicBezTo>
                    <a:pt x="906" y="8246"/>
                    <a:pt x="1429" y="8817"/>
                    <a:pt x="2096" y="9175"/>
                  </a:cubicBezTo>
                  <a:cubicBezTo>
                    <a:pt x="2313" y="9283"/>
                    <a:pt x="2544" y="9337"/>
                    <a:pt x="2774" y="9337"/>
                  </a:cubicBezTo>
                  <a:cubicBezTo>
                    <a:pt x="3051" y="9337"/>
                    <a:pt x="3326" y="9259"/>
                    <a:pt x="3573" y="9103"/>
                  </a:cubicBezTo>
                  <a:cubicBezTo>
                    <a:pt x="4001" y="8794"/>
                    <a:pt x="4359" y="8365"/>
                    <a:pt x="4573" y="7865"/>
                  </a:cubicBezTo>
                  <a:cubicBezTo>
                    <a:pt x="4906" y="7055"/>
                    <a:pt x="5121" y="6174"/>
                    <a:pt x="5168" y="5293"/>
                  </a:cubicBezTo>
                  <a:cubicBezTo>
                    <a:pt x="5168" y="4817"/>
                    <a:pt x="5192" y="4317"/>
                    <a:pt x="5264" y="3840"/>
                  </a:cubicBezTo>
                  <a:cubicBezTo>
                    <a:pt x="5287" y="3388"/>
                    <a:pt x="5264" y="2911"/>
                    <a:pt x="5168" y="2459"/>
                  </a:cubicBezTo>
                  <a:cubicBezTo>
                    <a:pt x="5025" y="1673"/>
                    <a:pt x="4597" y="959"/>
                    <a:pt x="4001" y="411"/>
                  </a:cubicBezTo>
                  <a:cubicBezTo>
                    <a:pt x="3660" y="146"/>
                    <a:pt x="3259" y="1"/>
                    <a:pt x="283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933;p47">
              <a:extLst>
                <a:ext uri="{FF2B5EF4-FFF2-40B4-BE49-F238E27FC236}">
                  <a16:creationId xmlns:a16="http://schemas.microsoft.com/office/drawing/2014/main" id="{37C8E7F4-C4A4-9889-AC22-3B2C0406A132}"/>
                </a:ext>
              </a:extLst>
            </p:cNvPr>
            <p:cNvSpPr/>
            <p:nvPr/>
          </p:nvSpPr>
          <p:spPr>
            <a:xfrm>
              <a:off x="4551500" y="2329700"/>
              <a:ext cx="11350" cy="10225"/>
            </a:xfrm>
            <a:custGeom>
              <a:avLst/>
              <a:gdLst/>
              <a:ahLst/>
              <a:cxnLst/>
              <a:rect l="l" t="t" r="r" b="b"/>
              <a:pathLst>
                <a:path w="454" h="409" extrusionOk="0">
                  <a:moveTo>
                    <a:pt x="215" y="1"/>
                  </a:moveTo>
                  <a:cubicBezTo>
                    <a:pt x="96" y="72"/>
                    <a:pt x="1" y="191"/>
                    <a:pt x="72" y="334"/>
                  </a:cubicBezTo>
                  <a:cubicBezTo>
                    <a:pt x="95" y="389"/>
                    <a:pt x="148" y="409"/>
                    <a:pt x="208" y="409"/>
                  </a:cubicBezTo>
                  <a:cubicBezTo>
                    <a:pt x="277" y="409"/>
                    <a:pt x="355" y="383"/>
                    <a:pt x="406" y="358"/>
                  </a:cubicBezTo>
                  <a:cubicBezTo>
                    <a:pt x="453" y="215"/>
                    <a:pt x="358" y="48"/>
                    <a:pt x="21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934;p47">
              <a:extLst>
                <a:ext uri="{FF2B5EF4-FFF2-40B4-BE49-F238E27FC236}">
                  <a16:creationId xmlns:a16="http://schemas.microsoft.com/office/drawing/2014/main" id="{7B0E5DAB-7868-1F5E-81BB-727A299CEEDF}"/>
                </a:ext>
              </a:extLst>
            </p:cNvPr>
            <p:cNvSpPr/>
            <p:nvPr/>
          </p:nvSpPr>
          <p:spPr>
            <a:xfrm>
              <a:off x="5014700" y="2329700"/>
              <a:ext cx="10750" cy="10650"/>
            </a:xfrm>
            <a:custGeom>
              <a:avLst/>
              <a:gdLst/>
              <a:ahLst/>
              <a:cxnLst/>
              <a:rect l="l" t="t" r="r" b="b"/>
              <a:pathLst>
                <a:path w="430" h="426" extrusionOk="0">
                  <a:moveTo>
                    <a:pt x="239" y="1"/>
                  </a:moveTo>
                  <a:cubicBezTo>
                    <a:pt x="167" y="72"/>
                    <a:pt x="1" y="96"/>
                    <a:pt x="24" y="239"/>
                  </a:cubicBezTo>
                  <a:cubicBezTo>
                    <a:pt x="11" y="358"/>
                    <a:pt x="115" y="425"/>
                    <a:pt x="219" y="425"/>
                  </a:cubicBezTo>
                  <a:cubicBezTo>
                    <a:pt x="302" y="425"/>
                    <a:pt x="384" y="382"/>
                    <a:pt x="405" y="286"/>
                  </a:cubicBezTo>
                  <a:cubicBezTo>
                    <a:pt x="429" y="167"/>
                    <a:pt x="334" y="72"/>
                    <a:pt x="23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935;p47">
              <a:extLst>
                <a:ext uri="{FF2B5EF4-FFF2-40B4-BE49-F238E27FC236}">
                  <a16:creationId xmlns:a16="http://schemas.microsoft.com/office/drawing/2014/main" id="{7F1C165F-C30A-54D3-4A51-967BCED4EEE7}"/>
                </a:ext>
              </a:extLst>
            </p:cNvPr>
            <p:cNvSpPr/>
            <p:nvPr/>
          </p:nvSpPr>
          <p:spPr>
            <a:xfrm>
              <a:off x="4790850" y="2331950"/>
              <a:ext cx="33025" cy="28550"/>
            </a:xfrm>
            <a:custGeom>
              <a:avLst/>
              <a:gdLst/>
              <a:ahLst/>
              <a:cxnLst/>
              <a:rect l="l" t="t" r="r" b="b"/>
              <a:pathLst>
                <a:path w="1321" h="1142" extrusionOk="0">
                  <a:moveTo>
                    <a:pt x="687" y="1"/>
                  </a:moveTo>
                  <a:cubicBezTo>
                    <a:pt x="609" y="1"/>
                    <a:pt x="530" y="17"/>
                    <a:pt x="453" y="53"/>
                  </a:cubicBezTo>
                  <a:cubicBezTo>
                    <a:pt x="96" y="220"/>
                    <a:pt x="0" y="696"/>
                    <a:pt x="262" y="1006"/>
                  </a:cubicBezTo>
                  <a:cubicBezTo>
                    <a:pt x="378" y="1098"/>
                    <a:pt x="511" y="1141"/>
                    <a:pt x="642" y="1141"/>
                  </a:cubicBezTo>
                  <a:cubicBezTo>
                    <a:pt x="916" y="1141"/>
                    <a:pt x="1182" y="955"/>
                    <a:pt x="1263" y="649"/>
                  </a:cubicBezTo>
                  <a:cubicBezTo>
                    <a:pt x="1320" y="301"/>
                    <a:pt x="1019" y="1"/>
                    <a:pt x="68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936;p47">
              <a:extLst>
                <a:ext uri="{FF2B5EF4-FFF2-40B4-BE49-F238E27FC236}">
                  <a16:creationId xmlns:a16="http://schemas.microsoft.com/office/drawing/2014/main" id="{4E9CD6F3-550E-1F2C-ADA1-531BB0A3BADB}"/>
                </a:ext>
              </a:extLst>
            </p:cNvPr>
            <p:cNvSpPr/>
            <p:nvPr/>
          </p:nvSpPr>
          <p:spPr>
            <a:xfrm>
              <a:off x="4341950" y="2343400"/>
              <a:ext cx="91100" cy="317075"/>
            </a:xfrm>
            <a:custGeom>
              <a:avLst/>
              <a:gdLst/>
              <a:ahLst/>
              <a:cxnLst/>
              <a:rect l="l" t="t" r="r" b="b"/>
              <a:pathLst>
                <a:path w="3644" h="12683" extrusionOk="0">
                  <a:moveTo>
                    <a:pt x="2858" y="7147"/>
                  </a:moveTo>
                  <a:cubicBezTo>
                    <a:pt x="2941" y="7147"/>
                    <a:pt x="3014" y="7242"/>
                    <a:pt x="3049" y="7311"/>
                  </a:cubicBezTo>
                  <a:cubicBezTo>
                    <a:pt x="3215" y="7716"/>
                    <a:pt x="3215" y="8169"/>
                    <a:pt x="3049" y="8573"/>
                  </a:cubicBezTo>
                  <a:cubicBezTo>
                    <a:pt x="2953" y="8740"/>
                    <a:pt x="2834" y="8955"/>
                    <a:pt x="2620" y="8955"/>
                  </a:cubicBezTo>
                  <a:cubicBezTo>
                    <a:pt x="2429" y="8955"/>
                    <a:pt x="2263" y="8859"/>
                    <a:pt x="2167" y="8716"/>
                  </a:cubicBezTo>
                  <a:cubicBezTo>
                    <a:pt x="2167" y="8359"/>
                    <a:pt x="2263" y="8002"/>
                    <a:pt x="2406" y="7669"/>
                  </a:cubicBezTo>
                  <a:cubicBezTo>
                    <a:pt x="2477" y="7478"/>
                    <a:pt x="2596" y="7311"/>
                    <a:pt x="2739" y="7192"/>
                  </a:cubicBezTo>
                  <a:lnTo>
                    <a:pt x="2763" y="7192"/>
                  </a:lnTo>
                  <a:cubicBezTo>
                    <a:pt x="2795" y="7160"/>
                    <a:pt x="2827" y="7147"/>
                    <a:pt x="2858" y="7147"/>
                  </a:cubicBezTo>
                  <a:close/>
                  <a:moveTo>
                    <a:pt x="1092" y="0"/>
                  </a:moveTo>
                  <a:cubicBezTo>
                    <a:pt x="868" y="0"/>
                    <a:pt x="651" y="64"/>
                    <a:pt x="477" y="191"/>
                  </a:cubicBezTo>
                  <a:cubicBezTo>
                    <a:pt x="167" y="429"/>
                    <a:pt x="0" y="786"/>
                    <a:pt x="0" y="1167"/>
                  </a:cubicBezTo>
                  <a:cubicBezTo>
                    <a:pt x="48" y="1763"/>
                    <a:pt x="262" y="2334"/>
                    <a:pt x="643" y="2810"/>
                  </a:cubicBezTo>
                  <a:cubicBezTo>
                    <a:pt x="734" y="2919"/>
                    <a:pt x="879" y="3042"/>
                    <a:pt x="1028" y="3042"/>
                  </a:cubicBezTo>
                  <a:cubicBezTo>
                    <a:pt x="1075" y="3042"/>
                    <a:pt x="1122" y="3029"/>
                    <a:pt x="1167" y="3001"/>
                  </a:cubicBezTo>
                  <a:cubicBezTo>
                    <a:pt x="1191" y="2882"/>
                    <a:pt x="1072" y="2810"/>
                    <a:pt x="1024" y="2715"/>
                  </a:cubicBezTo>
                  <a:cubicBezTo>
                    <a:pt x="786" y="2382"/>
                    <a:pt x="643" y="2001"/>
                    <a:pt x="548" y="1596"/>
                  </a:cubicBezTo>
                  <a:cubicBezTo>
                    <a:pt x="500" y="1262"/>
                    <a:pt x="477" y="881"/>
                    <a:pt x="738" y="643"/>
                  </a:cubicBezTo>
                  <a:cubicBezTo>
                    <a:pt x="846" y="548"/>
                    <a:pt x="983" y="500"/>
                    <a:pt x="1120" y="500"/>
                  </a:cubicBezTo>
                  <a:cubicBezTo>
                    <a:pt x="1256" y="500"/>
                    <a:pt x="1393" y="548"/>
                    <a:pt x="1501" y="643"/>
                  </a:cubicBezTo>
                  <a:cubicBezTo>
                    <a:pt x="1810" y="929"/>
                    <a:pt x="1953" y="1382"/>
                    <a:pt x="1882" y="1834"/>
                  </a:cubicBezTo>
                  <a:cubicBezTo>
                    <a:pt x="1810" y="2691"/>
                    <a:pt x="1405" y="3477"/>
                    <a:pt x="1167" y="4335"/>
                  </a:cubicBezTo>
                  <a:cubicBezTo>
                    <a:pt x="786" y="5525"/>
                    <a:pt x="810" y="6811"/>
                    <a:pt x="1215" y="8002"/>
                  </a:cubicBezTo>
                  <a:cubicBezTo>
                    <a:pt x="1310" y="8264"/>
                    <a:pt x="1453" y="8550"/>
                    <a:pt x="1572" y="8788"/>
                  </a:cubicBezTo>
                  <a:cubicBezTo>
                    <a:pt x="1572" y="9145"/>
                    <a:pt x="1596" y="9478"/>
                    <a:pt x="1620" y="9812"/>
                  </a:cubicBezTo>
                  <a:cubicBezTo>
                    <a:pt x="1739" y="10526"/>
                    <a:pt x="1882" y="11264"/>
                    <a:pt x="2072" y="11955"/>
                  </a:cubicBezTo>
                  <a:cubicBezTo>
                    <a:pt x="2144" y="12193"/>
                    <a:pt x="2239" y="12408"/>
                    <a:pt x="2358" y="12622"/>
                  </a:cubicBezTo>
                  <a:cubicBezTo>
                    <a:pt x="2389" y="12664"/>
                    <a:pt x="2439" y="12683"/>
                    <a:pt x="2491" y="12683"/>
                  </a:cubicBezTo>
                  <a:cubicBezTo>
                    <a:pt x="2557" y="12683"/>
                    <a:pt x="2627" y="12652"/>
                    <a:pt x="2667" y="12598"/>
                  </a:cubicBezTo>
                  <a:cubicBezTo>
                    <a:pt x="2644" y="12360"/>
                    <a:pt x="2596" y="12146"/>
                    <a:pt x="2525" y="11931"/>
                  </a:cubicBezTo>
                  <a:cubicBezTo>
                    <a:pt x="2310" y="11074"/>
                    <a:pt x="2167" y="10169"/>
                    <a:pt x="2120" y="9264"/>
                  </a:cubicBezTo>
                  <a:lnTo>
                    <a:pt x="2120" y="9264"/>
                  </a:lnTo>
                  <a:cubicBezTo>
                    <a:pt x="2279" y="9328"/>
                    <a:pt x="2437" y="9359"/>
                    <a:pt x="2596" y="9359"/>
                  </a:cubicBezTo>
                  <a:cubicBezTo>
                    <a:pt x="2675" y="9359"/>
                    <a:pt x="2755" y="9351"/>
                    <a:pt x="2834" y="9336"/>
                  </a:cubicBezTo>
                  <a:cubicBezTo>
                    <a:pt x="3120" y="9240"/>
                    <a:pt x="3334" y="9002"/>
                    <a:pt x="3430" y="8716"/>
                  </a:cubicBezTo>
                  <a:cubicBezTo>
                    <a:pt x="3596" y="8335"/>
                    <a:pt x="3644" y="7883"/>
                    <a:pt x="3572" y="7454"/>
                  </a:cubicBezTo>
                  <a:cubicBezTo>
                    <a:pt x="3549" y="7121"/>
                    <a:pt x="3358" y="6811"/>
                    <a:pt x="3049" y="6668"/>
                  </a:cubicBezTo>
                  <a:cubicBezTo>
                    <a:pt x="2972" y="6636"/>
                    <a:pt x="2892" y="6622"/>
                    <a:pt x="2813" y="6622"/>
                  </a:cubicBezTo>
                  <a:cubicBezTo>
                    <a:pt x="2596" y="6622"/>
                    <a:pt x="2385" y="6732"/>
                    <a:pt x="2263" y="6906"/>
                  </a:cubicBezTo>
                  <a:cubicBezTo>
                    <a:pt x="2024" y="7216"/>
                    <a:pt x="1834" y="7549"/>
                    <a:pt x="1715" y="7930"/>
                  </a:cubicBezTo>
                  <a:cubicBezTo>
                    <a:pt x="1501" y="7240"/>
                    <a:pt x="1405" y="6525"/>
                    <a:pt x="1453" y="5811"/>
                  </a:cubicBezTo>
                  <a:cubicBezTo>
                    <a:pt x="1501" y="4930"/>
                    <a:pt x="1834" y="4096"/>
                    <a:pt x="2096" y="3287"/>
                  </a:cubicBezTo>
                  <a:cubicBezTo>
                    <a:pt x="2358" y="2620"/>
                    <a:pt x="2453" y="1905"/>
                    <a:pt x="2358" y="1191"/>
                  </a:cubicBezTo>
                  <a:cubicBezTo>
                    <a:pt x="2263" y="667"/>
                    <a:pt x="1905" y="238"/>
                    <a:pt x="1429" y="48"/>
                  </a:cubicBezTo>
                  <a:cubicBezTo>
                    <a:pt x="1318" y="16"/>
                    <a:pt x="1204" y="0"/>
                    <a:pt x="109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37;p47">
              <a:extLst>
                <a:ext uri="{FF2B5EF4-FFF2-40B4-BE49-F238E27FC236}">
                  <a16:creationId xmlns:a16="http://schemas.microsoft.com/office/drawing/2014/main" id="{75BC1691-53A2-3861-49D3-8A6A580EC068}"/>
                </a:ext>
              </a:extLst>
            </p:cNvPr>
            <p:cNvSpPr/>
            <p:nvPr/>
          </p:nvSpPr>
          <p:spPr>
            <a:xfrm>
              <a:off x="4842050" y="2351950"/>
              <a:ext cx="24925" cy="22000"/>
            </a:xfrm>
            <a:custGeom>
              <a:avLst/>
              <a:gdLst/>
              <a:ahLst/>
              <a:cxnLst/>
              <a:rect l="l" t="t" r="r" b="b"/>
              <a:pathLst>
                <a:path w="997" h="880" extrusionOk="0">
                  <a:moveTo>
                    <a:pt x="544" y="1"/>
                  </a:moveTo>
                  <a:cubicBezTo>
                    <a:pt x="474" y="1"/>
                    <a:pt x="401" y="20"/>
                    <a:pt x="334" y="63"/>
                  </a:cubicBezTo>
                  <a:cubicBezTo>
                    <a:pt x="0" y="230"/>
                    <a:pt x="24" y="706"/>
                    <a:pt x="358" y="849"/>
                  </a:cubicBezTo>
                  <a:cubicBezTo>
                    <a:pt x="412" y="870"/>
                    <a:pt x="468" y="880"/>
                    <a:pt x="522" y="880"/>
                  </a:cubicBezTo>
                  <a:cubicBezTo>
                    <a:pt x="774" y="880"/>
                    <a:pt x="996" y="667"/>
                    <a:pt x="977" y="373"/>
                  </a:cubicBezTo>
                  <a:cubicBezTo>
                    <a:pt x="941" y="161"/>
                    <a:pt x="749" y="1"/>
                    <a:pt x="54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38;p47">
              <a:extLst>
                <a:ext uri="{FF2B5EF4-FFF2-40B4-BE49-F238E27FC236}">
                  <a16:creationId xmlns:a16="http://schemas.microsoft.com/office/drawing/2014/main" id="{47CCCF48-EAAE-DB45-C7CA-116FA186BAFD}"/>
                </a:ext>
              </a:extLst>
            </p:cNvPr>
            <p:cNvSpPr/>
            <p:nvPr/>
          </p:nvSpPr>
          <p:spPr>
            <a:xfrm>
              <a:off x="4431250" y="2353425"/>
              <a:ext cx="14900" cy="13225"/>
            </a:xfrm>
            <a:custGeom>
              <a:avLst/>
              <a:gdLst/>
              <a:ahLst/>
              <a:cxnLst/>
              <a:rect l="l" t="t" r="r" b="b"/>
              <a:pathLst>
                <a:path w="596" h="529" extrusionOk="0">
                  <a:moveTo>
                    <a:pt x="310" y="0"/>
                  </a:moveTo>
                  <a:cubicBezTo>
                    <a:pt x="274" y="0"/>
                    <a:pt x="234" y="9"/>
                    <a:pt x="191" y="28"/>
                  </a:cubicBezTo>
                  <a:cubicBezTo>
                    <a:pt x="0" y="123"/>
                    <a:pt x="48" y="409"/>
                    <a:pt x="191" y="528"/>
                  </a:cubicBezTo>
                  <a:lnTo>
                    <a:pt x="405" y="528"/>
                  </a:lnTo>
                  <a:cubicBezTo>
                    <a:pt x="477" y="457"/>
                    <a:pt x="548" y="361"/>
                    <a:pt x="596" y="266"/>
                  </a:cubicBezTo>
                  <a:cubicBezTo>
                    <a:pt x="539" y="133"/>
                    <a:pt x="451" y="0"/>
                    <a:pt x="31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39;p47">
              <a:extLst>
                <a:ext uri="{FF2B5EF4-FFF2-40B4-BE49-F238E27FC236}">
                  <a16:creationId xmlns:a16="http://schemas.microsoft.com/office/drawing/2014/main" id="{B6D29FB4-5A74-1A7B-E9A9-AB30CB72ACDD}"/>
                </a:ext>
              </a:extLst>
            </p:cNvPr>
            <p:cNvSpPr/>
            <p:nvPr/>
          </p:nvSpPr>
          <p:spPr>
            <a:xfrm>
              <a:off x="4565200" y="2354475"/>
              <a:ext cx="13650" cy="12525"/>
            </a:xfrm>
            <a:custGeom>
              <a:avLst/>
              <a:gdLst/>
              <a:ahLst/>
              <a:cxnLst/>
              <a:rect l="l" t="t" r="r" b="b"/>
              <a:pathLst>
                <a:path w="546" h="501" extrusionOk="0">
                  <a:moveTo>
                    <a:pt x="280" y="1"/>
                  </a:moveTo>
                  <a:cubicBezTo>
                    <a:pt x="259" y="1"/>
                    <a:pt x="237" y="4"/>
                    <a:pt x="215" y="10"/>
                  </a:cubicBezTo>
                  <a:cubicBezTo>
                    <a:pt x="48" y="81"/>
                    <a:pt x="1" y="296"/>
                    <a:pt x="120" y="415"/>
                  </a:cubicBezTo>
                  <a:cubicBezTo>
                    <a:pt x="163" y="475"/>
                    <a:pt x="224" y="501"/>
                    <a:pt x="286" y="501"/>
                  </a:cubicBezTo>
                  <a:cubicBezTo>
                    <a:pt x="396" y="501"/>
                    <a:pt x="509" y="418"/>
                    <a:pt x="525" y="296"/>
                  </a:cubicBezTo>
                  <a:cubicBezTo>
                    <a:pt x="545" y="130"/>
                    <a:pt x="422" y="1"/>
                    <a:pt x="28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40;p47">
              <a:extLst>
                <a:ext uri="{FF2B5EF4-FFF2-40B4-BE49-F238E27FC236}">
                  <a16:creationId xmlns:a16="http://schemas.microsoft.com/office/drawing/2014/main" id="{993AC2A1-CA19-086B-039A-F052DF8E49B6}"/>
                </a:ext>
              </a:extLst>
            </p:cNvPr>
            <p:cNvSpPr/>
            <p:nvPr/>
          </p:nvSpPr>
          <p:spPr>
            <a:xfrm>
              <a:off x="4998025" y="2354875"/>
              <a:ext cx="13525" cy="11875"/>
            </a:xfrm>
            <a:custGeom>
              <a:avLst/>
              <a:gdLst/>
              <a:ahLst/>
              <a:cxnLst/>
              <a:rect l="l" t="t" r="r" b="b"/>
              <a:pathLst>
                <a:path w="541" h="475" extrusionOk="0">
                  <a:moveTo>
                    <a:pt x="259" y="1"/>
                  </a:moveTo>
                  <a:cubicBezTo>
                    <a:pt x="229" y="1"/>
                    <a:pt x="198" y="6"/>
                    <a:pt x="168" y="18"/>
                  </a:cubicBezTo>
                  <a:cubicBezTo>
                    <a:pt x="1" y="113"/>
                    <a:pt x="1" y="327"/>
                    <a:pt x="144" y="446"/>
                  </a:cubicBezTo>
                  <a:cubicBezTo>
                    <a:pt x="176" y="465"/>
                    <a:pt x="213" y="474"/>
                    <a:pt x="251" y="474"/>
                  </a:cubicBezTo>
                  <a:cubicBezTo>
                    <a:pt x="355" y="474"/>
                    <a:pt x="466" y="408"/>
                    <a:pt x="501" y="303"/>
                  </a:cubicBezTo>
                  <a:cubicBezTo>
                    <a:pt x="541" y="144"/>
                    <a:pt x="413" y="1"/>
                    <a:pt x="25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41;p47">
              <a:extLst>
                <a:ext uri="{FF2B5EF4-FFF2-40B4-BE49-F238E27FC236}">
                  <a16:creationId xmlns:a16="http://schemas.microsoft.com/office/drawing/2014/main" id="{E4FF4BFB-C238-A158-518E-8D3D03A0A9B3}"/>
                </a:ext>
              </a:extLst>
            </p:cNvPr>
            <p:cNvSpPr/>
            <p:nvPr/>
          </p:nvSpPr>
          <p:spPr>
            <a:xfrm>
              <a:off x="5131400" y="2353625"/>
              <a:ext cx="14900" cy="13025"/>
            </a:xfrm>
            <a:custGeom>
              <a:avLst/>
              <a:gdLst/>
              <a:ahLst/>
              <a:cxnLst/>
              <a:rect l="l" t="t" r="r" b="b"/>
              <a:pathLst>
                <a:path w="596" h="521" extrusionOk="0">
                  <a:moveTo>
                    <a:pt x="276" y="0"/>
                  </a:moveTo>
                  <a:cubicBezTo>
                    <a:pt x="151" y="0"/>
                    <a:pt x="36" y="116"/>
                    <a:pt x="0" y="258"/>
                  </a:cubicBezTo>
                  <a:lnTo>
                    <a:pt x="72" y="425"/>
                  </a:lnTo>
                  <a:lnTo>
                    <a:pt x="191" y="520"/>
                  </a:lnTo>
                  <a:lnTo>
                    <a:pt x="381" y="520"/>
                  </a:lnTo>
                  <a:cubicBezTo>
                    <a:pt x="524" y="401"/>
                    <a:pt x="596" y="163"/>
                    <a:pt x="405" y="44"/>
                  </a:cubicBezTo>
                  <a:cubicBezTo>
                    <a:pt x="363" y="14"/>
                    <a:pt x="319" y="0"/>
                    <a:pt x="27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942;p47">
              <a:extLst>
                <a:ext uri="{FF2B5EF4-FFF2-40B4-BE49-F238E27FC236}">
                  <a16:creationId xmlns:a16="http://schemas.microsoft.com/office/drawing/2014/main" id="{59460E2B-A4D4-0D4D-9412-2382D8DC377E}"/>
                </a:ext>
              </a:extLst>
            </p:cNvPr>
            <p:cNvSpPr/>
            <p:nvPr/>
          </p:nvSpPr>
          <p:spPr>
            <a:xfrm>
              <a:off x="4893850" y="2355675"/>
              <a:ext cx="76225" cy="87625"/>
            </a:xfrm>
            <a:custGeom>
              <a:avLst/>
              <a:gdLst/>
              <a:ahLst/>
              <a:cxnLst/>
              <a:rect l="l" t="t" r="r" b="b"/>
              <a:pathLst>
                <a:path w="3049" h="3505" extrusionOk="0">
                  <a:moveTo>
                    <a:pt x="2286" y="414"/>
                  </a:moveTo>
                  <a:cubicBezTo>
                    <a:pt x="2572" y="748"/>
                    <a:pt x="2548" y="1224"/>
                    <a:pt x="2525" y="1629"/>
                  </a:cubicBezTo>
                  <a:cubicBezTo>
                    <a:pt x="2453" y="2129"/>
                    <a:pt x="2310" y="2581"/>
                    <a:pt x="2215" y="3058"/>
                  </a:cubicBezTo>
                  <a:cubicBezTo>
                    <a:pt x="1667" y="2558"/>
                    <a:pt x="1024" y="2081"/>
                    <a:pt x="691" y="1414"/>
                  </a:cubicBezTo>
                  <a:cubicBezTo>
                    <a:pt x="572" y="1200"/>
                    <a:pt x="524" y="986"/>
                    <a:pt x="548" y="748"/>
                  </a:cubicBezTo>
                  <a:cubicBezTo>
                    <a:pt x="643" y="748"/>
                    <a:pt x="762" y="795"/>
                    <a:pt x="834" y="843"/>
                  </a:cubicBezTo>
                  <a:cubicBezTo>
                    <a:pt x="1167" y="1152"/>
                    <a:pt x="1429" y="1510"/>
                    <a:pt x="1572" y="1938"/>
                  </a:cubicBezTo>
                  <a:cubicBezTo>
                    <a:pt x="1620" y="2034"/>
                    <a:pt x="1691" y="2177"/>
                    <a:pt x="1810" y="2177"/>
                  </a:cubicBezTo>
                  <a:cubicBezTo>
                    <a:pt x="1835" y="2185"/>
                    <a:pt x="1860" y="2189"/>
                    <a:pt x="1884" y="2189"/>
                  </a:cubicBezTo>
                  <a:cubicBezTo>
                    <a:pt x="1999" y="2189"/>
                    <a:pt x="2100" y="2100"/>
                    <a:pt x="2120" y="1962"/>
                  </a:cubicBezTo>
                  <a:cubicBezTo>
                    <a:pt x="2120" y="1700"/>
                    <a:pt x="2048" y="1438"/>
                    <a:pt x="2072" y="1152"/>
                  </a:cubicBezTo>
                  <a:cubicBezTo>
                    <a:pt x="2072" y="891"/>
                    <a:pt x="2144" y="629"/>
                    <a:pt x="2286" y="414"/>
                  </a:cubicBezTo>
                  <a:close/>
                  <a:moveTo>
                    <a:pt x="2302" y="0"/>
                  </a:moveTo>
                  <a:cubicBezTo>
                    <a:pt x="2243" y="0"/>
                    <a:pt x="2181" y="11"/>
                    <a:pt x="2120" y="33"/>
                  </a:cubicBezTo>
                  <a:cubicBezTo>
                    <a:pt x="1810" y="152"/>
                    <a:pt x="1715" y="510"/>
                    <a:pt x="1643" y="795"/>
                  </a:cubicBezTo>
                  <a:cubicBezTo>
                    <a:pt x="1429" y="533"/>
                    <a:pt x="1143" y="319"/>
                    <a:pt x="834" y="224"/>
                  </a:cubicBezTo>
                  <a:cubicBezTo>
                    <a:pt x="767" y="202"/>
                    <a:pt x="699" y="191"/>
                    <a:pt x="631" y="191"/>
                  </a:cubicBezTo>
                  <a:cubicBezTo>
                    <a:pt x="479" y="191"/>
                    <a:pt x="330" y="244"/>
                    <a:pt x="215" y="343"/>
                  </a:cubicBezTo>
                  <a:cubicBezTo>
                    <a:pt x="72" y="533"/>
                    <a:pt x="0" y="795"/>
                    <a:pt x="48" y="1033"/>
                  </a:cubicBezTo>
                  <a:cubicBezTo>
                    <a:pt x="143" y="1605"/>
                    <a:pt x="405" y="2129"/>
                    <a:pt x="810" y="2510"/>
                  </a:cubicBezTo>
                  <a:cubicBezTo>
                    <a:pt x="1143" y="2891"/>
                    <a:pt x="1524" y="3201"/>
                    <a:pt x="1953" y="3439"/>
                  </a:cubicBezTo>
                  <a:cubicBezTo>
                    <a:pt x="2007" y="3484"/>
                    <a:pt x="2071" y="3505"/>
                    <a:pt x="2135" y="3505"/>
                  </a:cubicBezTo>
                  <a:cubicBezTo>
                    <a:pt x="2241" y="3505"/>
                    <a:pt x="2346" y="3447"/>
                    <a:pt x="2406" y="3343"/>
                  </a:cubicBezTo>
                  <a:cubicBezTo>
                    <a:pt x="2501" y="3296"/>
                    <a:pt x="2596" y="3248"/>
                    <a:pt x="2644" y="3153"/>
                  </a:cubicBezTo>
                  <a:cubicBezTo>
                    <a:pt x="2858" y="2700"/>
                    <a:pt x="2977" y="2224"/>
                    <a:pt x="2977" y="1748"/>
                  </a:cubicBezTo>
                  <a:cubicBezTo>
                    <a:pt x="3049" y="1248"/>
                    <a:pt x="2977" y="748"/>
                    <a:pt x="2763" y="295"/>
                  </a:cubicBezTo>
                  <a:cubicBezTo>
                    <a:pt x="2672" y="113"/>
                    <a:pt x="2497" y="0"/>
                    <a:pt x="230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943;p47">
              <a:extLst>
                <a:ext uri="{FF2B5EF4-FFF2-40B4-BE49-F238E27FC236}">
                  <a16:creationId xmlns:a16="http://schemas.microsoft.com/office/drawing/2014/main" id="{7D9DE477-E6DE-28BF-41AC-8E87A11EA469}"/>
                </a:ext>
              </a:extLst>
            </p:cNvPr>
            <p:cNvSpPr/>
            <p:nvPr/>
          </p:nvSpPr>
          <p:spPr>
            <a:xfrm>
              <a:off x="4750350" y="2366600"/>
              <a:ext cx="20875" cy="19700"/>
            </a:xfrm>
            <a:custGeom>
              <a:avLst/>
              <a:gdLst/>
              <a:ahLst/>
              <a:cxnLst/>
              <a:rect l="l" t="t" r="r" b="b"/>
              <a:pathLst>
                <a:path w="835" h="788" extrusionOk="0">
                  <a:moveTo>
                    <a:pt x="461" y="0"/>
                  </a:moveTo>
                  <a:cubicBezTo>
                    <a:pt x="402" y="0"/>
                    <a:pt x="342" y="15"/>
                    <a:pt x="287" y="49"/>
                  </a:cubicBezTo>
                  <a:cubicBezTo>
                    <a:pt x="25" y="192"/>
                    <a:pt x="1" y="525"/>
                    <a:pt x="215" y="715"/>
                  </a:cubicBezTo>
                  <a:cubicBezTo>
                    <a:pt x="284" y="765"/>
                    <a:pt x="359" y="787"/>
                    <a:pt x="432" y="787"/>
                  </a:cubicBezTo>
                  <a:cubicBezTo>
                    <a:pt x="640" y="787"/>
                    <a:pt x="834" y="611"/>
                    <a:pt x="834" y="382"/>
                  </a:cubicBezTo>
                  <a:cubicBezTo>
                    <a:pt x="834" y="163"/>
                    <a:pt x="653" y="0"/>
                    <a:pt x="46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44;p47">
              <a:extLst>
                <a:ext uri="{FF2B5EF4-FFF2-40B4-BE49-F238E27FC236}">
                  <a16:creationId xmlns:a16="http://schemas.microsoft.com/office/drawing/2014/main" id="{1C41B4E4-A4C0-52E1-9902-BBC30A11F4D0}"/>
                </a:ext>
              </a:extLst>
            </p:cNvPr>
            <p:cNvSpPr/>
            <p:nvPr/>
          </p:nvSpPr>
          <p:spPr>
            <a:xfrm>
              <a:off x="4625325" y="2372575"/>
              <a:ext cx="107200" cy="116950"/>
            </a:xfrm>
            <a:custGeom>
              <a:avLst/>
              <a:gdLst/>
              <a:ahLst/>
              <a:cxnLst/>
              <a:rect l="l" t="t" r="r" b="b"/>
              <a:pathLst>
                <a:path w="4288" h="4678" extrusionOk="0">
                  <a:moveTo>
                    <a:pt x="834" y="429"/>
                  </a:moveTo>
                  <a:cubicBezTo>
                    <a:pt x="1239" y="691"/>
                    <a:pt x="1287" y="1239"/>
                    <a:pt x="1311" y="1667"/>
                  </a:cubicBezTo>
                  <a:cubicBezTo>
                    <a:pt x="1335" y="2024"/>
                    <a:pt x="1287" y="2405"/>
                    <a:pt x="1358" y="2739"/>
                  </a:cubicBezTo>
                  <a:cubicBezTo>
                    <a:pt x="1377" y="2851"/>
                    <a:pt x="1469" y="2890"/>
                    <a:pt x="1565" y="2890"/>
                  </a:cubicBezTo>
                  <a:cubicBezTo>
                    <a:pt x="1592" y="2890"/>
                    <a:pt x="1619" y="2887"/>
                    <a:pt x="1644" y="2882"/>
                  </a:cubicBezTo>
                  <a:cubicBezTo>
                    <a:pt x="1739" y="2786"/>
                    <a:pt x="1811" y="2691"/>
                    <a:pt x="1858" y="2572"/>
                  </a:cubicBezTo>
                  <a:cubicBezTo>
                    <a:pt x="2097" y="2048"/>
                    <a:pt x="2430" y="1548"/>
                    <a:pt x="2859" y="1143"/>
                  </a:cubicBezTo>
                  <a:cubicBezTo>
                    <a:pt x="3025" y="1000"/>
                    <a:pt x="3216" y="905"/>
                    <a:pt x="3406" y="858"/>
                  </a:cubicBezTo>
                  <a:cubicBezTo>
                    <a:pt x="3418" y="856"/>
                    <a:pt x="3428" y="856"/>
                    <a:pt x="3439" y="856"/>
                  </a:cubicBezTo>
                  <a:cubicBezTo>
                    <a:pt x="3660" y="856"/>
                    <a:pt x="3811" y="1082"/>
                    <a:pt x="3811" y="1286"/>
                  </a:cubicBezTo>
                  <a:cubicBezTo>
                    <a:pt x="3811" y="1739"/>
                    <a:pt x="3621" y="2191"/>
                    <a:pt x="3287" y="2525"/>
                  </a:cubicBezTo>
                  <a:cubicBezTo>
                    <a:pt x="2692" y="3215"/>
                    <a:pt x="1763" y="3549"/>
                    <a:pt x="1073" y="4144"/>
                  </a:cubicBezTo>
                  <a:cubicBezTo>
                    <a:pt x="882" y="3453"/>
                    <a:pt x="715" y="2763"/>
                    <a:pt x="596" y="2072"/>
                  </a:cubicBezTo>
                  <a:cubicBezTo>
                    <a:pt x="477" y="1596"/>
                    <a:pt x="501" y="1119"/>
                    <a:pt x="644" y="667"/>
                  </a:cubicBezTo>
                  <a:cubicBezTo>
                    <a:pt x="668" y="572"/>
                    <a:pt x="739" y="476"/>
                    <a:pt x="834" y="429"/>
                  </a:cubicBezTo>
                  <a:close/>
                  <a:moveTo>
                    <a:pt x="858" y="0"/>
                  </a:moveTo>
                  <a:cubicBezTo>
                    <a:pt x="549" y="24"/>
                    <a:pt x="287" y="238"/>
                    <a:pt x="191" y="524"/>
                  </a:cubicBezTo>
                  <a:cubicBezTo>
                    <a:pt x="49" y="1024"/>
                    <a:pt x="1" y="1548"/>
                    <a:pt x="96" y="2072"/>
                  </a:cubicBezTo>
                  <a:cubicBezTo>
                    <a:pt x="215" y="2882"/>
                    <a:pt x="453" y="3668"/>
                    <a:pt x="811" y="4406"/>
                  </a:cubicBezTo>
                  <a:cubicBezTo>
                    <a:pt x="858" y="4501"/>
                    <a:pt x="858" y="4644"/>
                    <a:pt x="1001" y="4668"/>
                  </a:cubicBezTo>
                  <a:cubicBezTo>
                    <a:pt x="1024" y="4674"/>
                    <a:pt x="1046" y="4677"/>
                    <a:pt x="1068" y="4677"/>
                  </a:cubicBezTo>
                  <a:cubicBezTo>
                    <a:pt x="1206" y="4677"/>
                    <a:pt x="1327" y="4560"/>
                    <a:pt x="1430" y="4477"/>
                  </a:cubicBezTo>
                  <a:cubicBezTo>
                    <a:pt x="1716" y="4192"/>
                    <a:pt x="2049" y="3930"/>
                    <a:pt x="2430" y="3739"/>
                  </a:cubicBezTo>
                  <a:cubicBezTo>
                    <a:pt x="3073" y="3382"/>
                    <a:pt x="3621" y="2882"/>
                    <a:pt x="4002" y="2239"/>
                  </a:cubicBezTo>
                  <a:cubicBezTo>
                    <a:pt x="4240" y="1834"/>
                    <a:pt x="4288" y="1334"/>
                    <a:pt x="4121" y="858"/>
                  </a:cubicBezTo>
                  <a:cubicBezTo>
                    <a:pt x="3978" y="596"/>
                    <a:pt x="3716" y="405"/>
                    <a:pt x="3406" y="405"/>
                  </a:cubicBezTo>
                  <a:cubicBezTo>
                    <a:pt x="3025" y="476"/>
                    <a:pt x="2692" y="667"/>
                    <a:pt x="2454" y="929"/>
                  </a:cubicBezTo>
                  <a:cubicBezTo>
                    <a:pt x="2192" y="1191"/>
                    <a:pt x="1954" y="1501"/>
                    <a:pt x="1763" y="1834"/>
                  </a:cubicBezTo>
                  <a:cubicBezTo>
                    <a:pt x="1763" y="1429"/>
                    <a:pt x="1692" y="1024"/>
                    <a:pt x="1573" y="643"/>
                  </a:cubicBezTo>
                  <a:cubicBezTo>
                    <a:pt x="1454" y="310"/>
                    <a:pt x="1192" y="72"/>
                    <a:pt x="85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945;p47">
              <a:extLst>
                <a:ext uri="{FF2B5EF4-FFF2-40B4-BE49-F238E27FC236}">
                  <a16:creationId xmlns:a16="http://schemas.microsoft.com/office/drawing/2014/main" id="{E9A1D1B8-2FCA-A854-EE38-C88964C15299}"/>
                </a:ext>
              </a:extLst>
            </p:cNvPr>
            <p:cNvSpPr/>
            <p:nvPr/>
          </p:nvSpPr>
          <p:spPr>
            <a:xfrm>
              <a:off x="4577100" y="2379250"/>
              <a:ext cx="15525" cy="12850"/>
            </a:xfrm>
            <a:custGeom>
              <a:avLst/>
              <a:gdLst/>
              <a:ahLst/>
              <a:cxnLst/>
              <a:rect l="l" t="t" r="r" b="b"/>
              <a:pathLst>
                <a:path w="621" h="514" extrusionOk="0">
                  <a:moveTo>
                    <a:pt x="311" y="1"/>
                  </a:moveTo>
                  <a:cubicBezTo>
                    <a:pt x="219" y="1"/>
                    <a:pt x="132" y="50"/>
                    <a:pt x="96" y="138"/>
                  </a:cubicBezTo>
                  <a:cubicBezTo>
                    <a:pt x="1" y="233"/>
                    <a:pt x="72" y="352"/>
                    <a:pt x="96" y="471"/>
                  </a:cubicBezTo>
                  <a:cubicBezTo>
                    <a:pt x="176" y="471"/>
                    <a:pt x="255" y="514"/>
                    <a:pt x="327" y="514"/>
                  </a:cubicBezTo>
                  <a:cubicBezTo>
                    <a:pt x="363" y="514"/>
                    <a:pt x="398" y="503"/>
                    <a:pt x="430" y="471"/>
                  </a:cubicBezTo>
                  <a:cubicBezTo>
                    <a:pt x="620" y="376"/>
                    <a:pt x="620" y="90"/>
                    <a:pt x="406" y="19"/>
                  </a:cubicBezTo>
                  <a:cubicBezTo>
                    <a:pt x="375" y="7"/>
                    <a:pt x="343" y="1"/>
                    <a:pt x="31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946;p47">
              <a:extLst>
                <a:ext uri="{FF2B5EF4-FFF2-40B4-BE49-F238E27FC236}">
                  <a16:creationId xmlns:a16="http://schemas.microsoft.com/office/drawing/2014/main" id="{F95E6225-6844-2319-6377-59E3747B5498}"/>
                </a:ext>
              </a:extLst>
            </p:cNvPr>
            <p:cNvSpPr/>
            <p:nvPr/>
          </p:nvSpPr>
          <p:spPr>
            <a:xfrm>
              <a:off x="4690225" y="2378625"/>
              <a:ext cx="254250" cy="440250"/>
            </a:xfrm>
            <a:custGeom>
              <a:avLst/>
              <a:gdLst/>
              <a:ahLst/>
              <a:cxnLst/>
              <a:rect l="l" t="t" r="r" b="b"/>
              <a:pathLst>
                <a:path w="10170" h="17610" extrusionOk="0">
                  <a:moveTo>
                    <a:pt x="5192" y="425"/>
                  </a:moveTo>
                  <a:cubicBezTo>
                    <a:pt x="5407" y="425"/>
                    <a:pt x="5621" y="449"/>
                    <a:pt x="5835" y="496"/>
                  </a:cubicBezTo>
                  <a:cubicBezTo>
                    <a:pt x="5835" y="758"/>
                    <a:pt x="5835" y="1044"/>
                    <a:pt x="5859" y="1330"/>
                  </a:cubicBezTo>
                  <a:lnTo>
                    <a:pt x="5526" y="1330"/>
                  </a:lnTo>
                  <a:cubicBezTo>
                    <a:pt x="5430" y="1020"/>
                    <a:pt x="5311" y="735"/>
                    <a:pt x="5192" y="425"/>
                  </a:cubicBezTo>
                  <a:close/>
                  <a:moveTo>
                    <a:pt x="4883" y="473"/>
                  </a:moveTo>
                  <a:cubicBezTo>
                    <a:pt x="4954" y="782"/>
                    <a:pt x="5026" y="1044"/>
                    <a:pt x="5097" y="1354"/>
                  </a:cubicBezTo>
                  <a:cubicBezTo>
                    <a:pt x="4835" y="1401"/>
                    <a:pt x="4573" y="1497"/>
                    <a:pt x="4335" y="1616"/>
                  </a:cubicBezTo>
                  <a:cubicBezTo>
                    <a:pt x="4168" y="1401"/>
                    <a:pt x="4002" y="1211"/>
                    <a:pt x="3835" y="997"/>
                  </a:cubicBezTo>
                  <a:cubicBezTo>
                    <a:pt x="4144" y="758"/>
                    <a:pt x="4502" y="592"/>
                    <a:pt x="4883" y="473"/>
                  </a:cubicBezTo>
                  <a:close/>
                  <a:moveTo>
                    <a:pt x="6288" y="663"/>
                  </a:moveTo>
                  <a:lnTo>
                    <a:pt x="6288" y="663"/>
                  </a:lnTo>
                  <a:cubicBezTo>
                    <a:pt x="6550" y="782"/>
                    <a:pt x="6812" y="925"/>
                    <a:pt x="7050" y="1116"/>
                  </a:cubicBezTo>
                  <a:cubicBezTo>
                    <a:pt x="6955" y="1330"/>
                    <a:pt x="6883" y="1568"/>
                    <a:pt x="6788" y="1806"/>
                  </a:cubicBezTo>
                  <a:cubicBezTo>
                    <a:pt x="6645" y="1687"/>
                    <a:pt x="6502" y="1592"/>
                    <a:pt x="6359" y="1497"/>
                  </a:cubicBezTo>
                  <a:cubicBezTo>
                    <a:pt x="6335" y="1211"/>
                    <a:pt x="6335" y="925"/>
                    <a:pt x="6288" y="663"/>
                  </a:cubicBezTo>
                  <a:close/>
                  <a:moveTo>
                    <a:pt x="3573" y="1235"/>
                  </a:moveTo>
                  <a:cubicBezTo>
                    <a:pt x="3668" y="1449"/>
                    <a:pt x="3811" y="1663"/>
                    <a:pt x="3954" y="1854"/>
                  </a:cubicBezTo>
                  <a:cubicBezTo>
                    <a:pt x="3835" y="1949"/>
                    <a:pt x="3692" y="2044"/>
                    <a:pt x="3573" y="2163"/>
                  </a:cubicBezTo>
                  <a:cubicBezTo>
                    <a:pt x="3382" y="2044"/>
                    <a:pt x="3168" y="1925"/>
                    <a:pt x="2954" y="1854"/>
                  </a:cubicBezTo>
                  <a:lnTo>
                    <a:pt x="2954" y="1830"/>
                  </a:lnTo>
                  <a:cubicBezTo>
                    <a:pt x="3120" y="1616"/>
                    <a:pt x="3335" y="1401"/>
                    <a:pt x="3573" y="1235"/>
                  </a:cubicBezTo>
                  <a:close/>
                  <a:moveTo>
                    <a:pt x="7407" y="1401"/>
                  </a:moveTo>
                  <a:cubicBezTo>
                    <a:pt x="7598" y="1640"/>
                    <a:pt x="7812" y="1902"/>
                    <a:pt x="7979" y="2163"/>
                  </a:cubicBezTo>
                  <a:cubicBezTo>
                    <a:pt x="7788" y="2330"/>
                    <a:pt x="7621" y="2473"/>
                    <a:pt x="7478" y="2640"/>
                  </a:cubicBezTo>
                  <a:cubicBezTo>
                    <a:pt x="7383" y="2521"/>
                    <a:pt x="7264" y="2378"/>
                    <a:pt x="7193" y="2211"/>
                  </a:cubicBezTo>
                  <a:cubicBezTo>
                    <a:pt x="7264" y="1925"/>
                    <a:pt x="7336" y="1663"/>
                    <a:pt x="7407" y="1401"/>
                  </a:cubicBezTo>
                  <a:close/>
                  <a:moveTo>
                    <a:pt x="2739" y="2116"/>
                  </a:moveTo>
                  <a:cubicBezTo>
                    <a:pt x="2882" y="2235"/>
                    <a:pt x="3073" y="2378"/>
                    <a:pt x="3239" y="2473"/>
                  </a:cubicBezTo>
                  <a:cubicBezTo>
                    <a:pt x="3073" y="2687"/>
                    <a:pt x="2906" y="2902"/>
                    <a:pt x="2763" y="3116"/>
                  </a:cubicBezTo>
                  <a:cubicBezTo>
                    <a:pt x="2606" y="3081"/>
                    <a:pt x="2449" y="3059"/>
                    <a:pt x="2283" y="3059"/>
                  </a:cubicBezTo>
                  <a:cubicBezTo>
                    <a:pt x="2222" y="3059"/>
                    <a:pt x="2160" y="3062"/>
                    <a:pt x="2096" y="3068"/>
                  </a:cubicBezTo>
                  <a:cubicBezTo>
                    <a:pt x="2287" y="2735"/>
                    <a:pt x="2501" y="2425"/>
                    <a:pt x="2716" y="2116"/>
                  </a:cubicBezTo>
                  <a:close/>
                  <a:moveTo>
                    <a:pt x="8169" y="2544"/>
                  </a:moveTo>
                  <a:cubicBezTo>
                    <a:pt x="8264" y="2711"/>
                    <a:pt x="8360" y="2902"/>
                    <a:pt x="8455" y="3092"/>
                  </a:cubicBezTo>
                  <a:cubicBezTo>
                    <a:pt x="8241" y="3235"/>
                    <a:pt x="8050" y="3402"/>
                    <a:pt x="7860" y="3521"/>
                  </a:cubicBezTo>
                  <a:cubicBezTo>
                    <a:pt x="7788" y="3378"/>
                    <a:pt x="7740" y="3259"/>
                    <a:pt x="7693" y="3116"/>
                  </a:cubicBezTo>
                  <a:lnTo>
                    <a:pt x="7693" y="3092"/>
                  </a:lnTo>
                  <a:cubicBezTo>
                    <a:pt x="7883" y="2926"/>
                    <a:pt x="8026" y="2735"/>
                    <a:pt x="8169" y="2544"/>
                  </a:cubicBezTo>
                  <a:close/>
                  <a:moveTo>
                    <a:pt x="1930" y="3378"/>
                  </a:moveTo>
                  <a:cubicBezTo>
                    <a:pt x="2144" y="3426"/>
                    <a:pt x="2335" y="3449"/>
                    <a:pt x="2549" y="3473"/>
                  </a:cubicBezTo>
                  <a:cubicBezTo>
                    <a:pt x="2477" y="3664"/>
                    <a:pt x="2406" y="3878"/>
                    <a:pt x="2311" y="4069"/>
                  </a:cubicBezTo>
                  <a:lnTo>
                    <a:pt x="1644" y="4069"/>
                  </a:lnTo>
                  <a:cubicBezTo>
                    <a:pt x="1715" y="3830"/>
                    <a:pt x="1834" y="3616"/>
                    <a:pt x="1930" y="3402"/>
                  </a:cubicBezTo>
                  <a:lnTo>
                    <a:pt x="1930" y="3378"/>
                  </a:lnTo>
                  <a:close/>
                  <a:moveTo>
                    <a:pt x="8622" y="3497"/>
                  </a:moveTo>
                  <a:cubicBezTo>
                    <a:pt x="8741" y="3735"/>
                    <a:pt x="8836" y="3997"/>
                    <a:pt x="8907" y="4259"/>
                  </a:cubicBezTo>
                  <a:cubicBezTo>
                    <a:pt x="8669" y="4378"/>
                    <a:pt x="8431" y="4497"/>
                    <a:pt x="8193" y="4640"/>
                  </a:cubicBezTo>
                  <a:cubicBezTo>
                    <a:pt x="8145" y="4450"/>
                    <a:pt x="8098" y="4235"/>
                    <a:pt x="8050" y="4021"/>
                  </a:cubicBezTo>
                  <a:cubicBezTo>
                    <a:pt x="8241" y="3854"/>
                    <a:pt x="8431" y="3664"/>
                    <a:pt x="8622" y="3497"/>
                  </a:cubicBezTo>
                  <a:close/>
                  <a:moveTo>
                    <a:pt x="1501" y="4426"/>
                  </a:moveTo>
                  <a:cubicBezTo>
                    <a:pt x="1715" y="4473"/>
                    <a:pt x="1930" y="4521"/>
                    <a:pt x="2144" y="4593"/>
                  </a:cubicBezTo>
                  <a:lnTo>
                    <a:pt x="1977" y="5188"/>
                  </a:lnTo>
                  <a:cubicBezTo>
                    <a:pt x="1858" y="5176"/>
                    <a:pt x="1739" y="5170"/>
                    <a:pt x="1620" y="5170"/>
                  </a:cubicBezTo>
                  <a:cubicBezTo>
                    <a:pt x="1501" y="5170"/>
                    <a:pt x="1382" y="5176"/>
                    <a:pt x="1263" y="5188"/>
                  </a:cubicBezTo>
                  <a:cubicBezTo>
                    <a:pt x="1334" y="4926"/>
                    <a:pt x="1406" y="4688"/>
                    <a:pt x="1501" y="4426"/>
                  </a:cubicBezTo>
                  <a:close/>
                  <a:moveTo>
                    <a:pt x="9050" y="4664"/>
                  </a:moveTo>
                  <a:cubicBezTo>
                    <a:pt x="9122" y="4926"/>
                    <a:pt x="9193" y="5164"/>
                    <a:pt x="9241" y="5426"/>
                  </a:cubicBezTo>
                  <a:cubicBezTo>
                    <a:pt x="8979" y="5569"/>
                    <a:pt x="8717" y="5736"/>
                    <a:pt x="8479" y="5926"/>
                  </a:cubicBezTo>
                  <a:cubicBezTo>
                    <a:pt x="8431" y="5664"/>
                    <a:pt x="8360" y="5378"/>
                    <a:pt x="8312" y="5116"/>
                  </a:cubicBezTo>
                  <a:cubicBezTo>
                    <a:pt x="8574" y="4997"/>
                    <a:pt x="8812" y="4854"/>
                    <a:pt x="9050" y="4664"/>
                  </a:cubicBezTo>
                  <a:close/>
                  <a:moveTo>
                    <a:pt x="1191" y="5521"/>
                  </a:moveTo>
                  <a:cubicBezTo>
                    <a:pt x="1430" y="5569"/>
                    <a:pt x="1644" y="5593"/>
                    <a:pt x="1882" y="5593"/>
                  </a:cubicBezTo>
                  <a:cubicBezTo>
                    <a:pt x="1834" y="5783"/>
                    <a:pt x="1811" y="5950"/>
                    <a:pt x="1763" y="6140"/>
                  </a:cubicBezTo>
                  <a:cubicBezTo>
                    <a:pt x="1525" y="6140"/>
                    <a:pt x="1263" y="6164"/>
                    <a:pt x="1001" y="6212"/>
                  </a:cubicBezTo>
                  <a:cubicBezTo>
                    <a:pt x="1072" y="5998"/>
                    <a:pt x="1120" y="5759"/>
                    <a:pt x="1191" y="5521"/>
                  </a:cubicBezTo>
                  <a:close/>
                  <a:moveTo>
                    <a:pt x="9336" y="5878"/>
                  </a:moveTo>
                  <a:cubicBezTo>
                    <a:pt x="9384" y="6093"/>
                    <a:pt x="9431" y="6331"/>
                    <a:pt x="9455" y="6569"/>
                  </a:cubicBezTo>
                  <a:cubicBezTo>
                    <a:pt x="9145" y="6641"/>
                    <a:pt x="8860" y="6760"/>
                    <a:pt x="8622" y="6950"/>
                  </a:cubicBezTo>
                  <a:cubicBezTo>
                    <a:pt x="8598" y="6807"/>
                    <a:pt x="8574" y="6641"/>
                    <a:pt x="8574" y="6498"/>
                  </a:cubicBezTo>
                  <a:cubicBezTo>
                    <a:pt x="8836" y="6307"/>
                    <a:pt x="9098" y="6093"/>
                    <a:pt x="9336" y="5878"/>
                  </a:cubicBezTo>
                  <a:close/>
                  <a:moveTo>
                    <a:pt x="929" y="6545"/>
                  </a:moveTo>
                  <a:cubicBezTo>
                    <a:pt x="1168" y="6569"/>
                    <a:pt x="1430" y="6593"/>
                    <a:pt x="1692" y="6593"/>
                  </a:cubicBezTo>
                  <a:cubicBezTo>
                    <a:pt x="1644" y="6855"/>
                    <a:pt x="1596" y="7141"/>
                    <a:pt x="1549" y="7426"/>
                  </a:cubicBezTo>
                  <a:cubicBezTo>
                    <a:pt x="1263" y="7450"/>
                    <a:pt x="977" y="7522"/>
                    <a:pt x="691" y="7617"/>
                  </a:cubicBezTo>
                  <a:cubicBezTo>
                    <a:pt x="763" y="7260"/>
                    <a:pt x="834" y="6903"/>
                    <a:pt x="929" y="6545"/>
                  </a:cubicBezTo>
                  <a:close/>
                  <a:moveTo>
                    <a:pt x="9527" y="6974"/>
                  </a:moveTo>
                  <a:cubicBezTo>
                    <a:pt x="9550" y="7212"/>
                    <a:pt x="9574" y="7450"/>
                    <a:pt x="9598" y="7688"/>
                  </a:cubicBezTo>
                  <a:cubicBezTo>
                    <a:pt x="9312" y="7807"/>
                    <a:pt x="9026" y="7950"/>
                    <a:pt x="8741" y="8069"/>
                  </a:cubicBezTo>
                  <a:cubicBezTo>
                    <a:pt x="8693" y="7903"/>
                    <a:pt x="8693" y="7736"/>
                    <a:pt x="8693" y="7546"/>
                  </a:cubicBezTo>
                  <a:cubicBezTo>
                    <a:pt x="9003" y="7403"/>
                    <a:pt x="9217" y="7141"/>
                    <a:pt x="9527" y="6974"/>
                  </a:cubicBezTo>
                  <a:close/>
                  <a:moveTo>
                    <a:pt x="1501" y="7807"/>
                  </a:moveTo>
                  <a:lnTo>
                    <a:pt x="1501" y="7807"/>
                  </a:lnTo>
                  <a:cubicBezTo>
                    <a:pt x="1477" y="7998"/>
                    <a:pt x="1453" y="8212"/>
                    <a:pt x="1430" y="8403"/>
                  </a:cubicBezTo>
                  <a:cubicBezTo>
                    <a:pt x="1144" y="8427"/>
                    <a:pt x="858" y="8498"/>
                    <a:pt x="596" y="8617"/>
                  </a:cubicBezTo>
                  <a:cubicBezTo>
                    <a:pt x="620" y="8379"/>
                    <a:pt x="644" y="8117"/>
                    <a:pt x="668" y="7879"/>
                  </a:cubicBezTo>
                  <a:cubicBezTo>
                    <a:pt x="929" y="7879"/>
                    <a:pt x="1215" y="7855"/>
                    <a:pt x="1501" y="7807"/>
                  </a:cubicBezTo>
                  <a:close/>
                  <a:moveTo>
                    <a:pt x="9598" y="8117"/>
                  </a:moveTo>
                  <a:cubicBezTo>
                    <a:pt x="9622" y="8403"/>
                    <a:pt x="9669" y="8712"/>
                    <a:pt x="9669" y="8998"/>
                  </a:cubicBezTo>
                  <a:cubicBezTo>
                    <a:pt x="9360" y="9022"/>
                    <a:pt x="9074" y="9070"/>
                    <a:pt x="8812" y="9189"/>
                  </a:cubicBezTo>
                  <a:cubicBezTo>
                    <a:pt x="8788" y="8998"/>
                    <a:pt x="8764" y="8808"/>
                    <a:pt x="8764" y="8593"/>
                  </a:cubicBezTo>
                  <a:cubicBezTo>
                    <a:pt x="9050" y="8450"/>
                    <a:pt x="9312" y="8284"/>
                    <a:pt x="9598" y="8117"/>
                  </a:cubicBezTo>
                  <a:close/>
                  <a:moveTo>
                    <a:pt x="1382" y="8808"/>
                  </a:moveTo>
                  <a:cubicBezTo>
                    <a:pt x="1382" y="9022"/>
                    <a:pt x="1382" y="9236"/>
                    <a:pt x="1358" y="9474"/>
                  </a:cubicBezTo>
                  <a:cubicBezTo>
                    <a:pt x="1072" y="9474"/>
                    <a:pt x="787" y="9546"/>
                    <a:pt x="548" y="9713"/>
                  </a:cubicBezTo>
                  <a:cubicBezTo>
                    <a:pt x="572" y="9451"/>
                    <a:pt x="572" y="9189"/>
                    <a:pt x="596" y="8951"/>
                  </a:cubicBezTo>
                  <a:cubicBezTo>
                    <a:pt x="858" y="8951"/>
                    <a:pt x="1120" y="8903"/>
                    <a:pt x="1382" y="8808"/>
                  </a:cubicBezTo>
                  <a:close/>
                  <a:moveTo>
                    <a:pt x="9669" y="9403"/>
                  </a:moveTo>
                  <a:lnTo>
                    <a:pt x="9669" y="10046"/>
                  </a:lnTo>
                  <a:lnTo>
                    <a:pt x="8860" y="10308"/>
                  </a:lnTo>
                  <a:cubicBezTo>
                    <a:pt x="8836" y="10094"/>
                    <a:pt x="8812" y="9903"/>
                    <a:pt x="8812" y="9689"/>
                  </a:cubicBezTo>
                  <a:cubicBezTo>
                    <a:pt x="9122" y="9641"/>
                    <a:pt x="9407" y="9546"/>
                    <a:pt x="9669" y="9403"/>
                  </a:cubicBezTo>
                  <a:close/>
                  <a:moveTo>
                    <a:pt x="1311" y="9879"/>
                  </a:moveTo>
                  <a:lnTo>
                    <a:pt x="1311" y="10475"/>
                  </a:lnTo>
                  <a:cubicBezTo>
                    <a:pt x="1049" y="10498"/>
                    <a:pt x="787" y="10546"/>
                    <a:pt x="525" y="10618"/>
                  </a:cubicBezTo>
                  <a:lnTo>
                    <a:pt x="525" y="10070"/>
                  </a:lnTo>
                  <a:cubicBezTo>
                    <a:pt x="787" y="10022"/>
                    <a:pt x="1049" y="9951"/>
                    <a:pt x="1311" y="9879"/>
                  </a:cubicBezTo>
                  <a:close/>
                  <a:moveTo>
                    <a:pt x="9646" y="10498"/>
                  </a:moveTo>
                  <a:lnTo>
                    <a:pt x="9646" y="11118"/>
                  </a:lnTo>
                  <a:cubicBezTo>
                    <a:pt x="9384" y="11189"/>
                    <a:pt x="9122" y="11284"/>
                    <a:pt x="8860" y="11356"/>
                  </a:cubicBezTo>
                  <a:cubicBezTo>
                    <a:pt x="8860" y="11189"/>
                    <a:pt x="8860" y="10999"/>
                    <a:pt x="8860" y="10832"/>
                  </a:cubicBezTo>
                  <a:cubicBezTo>
                    <a:pt x="9145" y="10760"/>
                    <a:pt x="9407" y="10641"/>
                    <a:pt x="9646" y="10498"/>
                  </a:cubicBezTo>
                  <a:close/>
                  <a:moveTo>
                    <a:pt x="1311" y="10880"/>
                  </a:moveTo>
                  <a:lnTo>
                    <a:pt x="1311" y="11594"/>
                  </a:lnTo>
                  <a:cubicBezTo>
                    <a:pt x="1049" y="11594"/>
                    <a:pt x="787" y="11665"/>
                    <a:pt x="525" y="11761"/>
                  </a:cubicBezTo>
                  <a:lnTo>
                    <a:pt x="525" y="10975"/>
                  </a:lnTo>
                  <a:cubicBezTo>
                    <a:pt x="787" y="10951"/>
                    <a:pt x="1049" y="10927"/>
                    <a:pt x="1311" y="10880"/>
                  </a:cubicBezTo>
                  <a:close/>
                  <a:moveTo>
                    <a:pt x="9669" y="11642"/>
                  </a:moveTo>
                  <a:cubicBezTo>
                    <a:pt x="9669" y="11927"/>
                    <a:pt x="9622" y="12213"/>
                    <a:pt x="9622" y="12499"/>
                  </a:cubicBezTo>
                  <a:cubicBezTo>
                    <a:pt x="9360" y="12570"/>
                    <a:pt x="9098" y="12618"/>
                    <a:pt x="8836" y="12689"/>
                  </a:cubicBezTo>
                  <a:cubicBezTo>
                    <a:pt x="8860" y="12427"/>
                    <a:pt x="8860" y="12189"/>
                    <a:pt x="8860" y="11927"/>
                  </a:cubicBezTo>
                  <a:cubicBezTo>
                    <a:pt x="9145" y="11856"/>
                    <a:pt x="9407" y="11761"/>
                    <a:pt x="9669" y="11642"/>
                  </a:cubicBezTo>
                  <a:close/>
                  <a:moveTo>
                    <a:pt x="1311" y="11975"/>
                  </a:moveTo>
                  <a:cubicBezTo>
                    <a:pt x="1334" y="12165"/>
                    <a:pt x="1334" y="12380"/>
                    <a:pt x="1334" y="12570"/>
                  </a:cubicBezTo>
                  <a:cubicBezTo>
                    <a:pt x="1049" y="12594"/>
                    <a:pt x="787" y="12666"/>
                    <a:pt x="525" y="12761"/>
                  </a:cubicBezTo>
                  <a:lnTo>
                    <a:pt x="525" y="12070"/>
                  </a:lnTo>
                  <a:cubicBezTo>
                    <a:pt x="787" y="12046"/>
                    <a:pt x="1049" y="12023"/>
                    <a:pt x="1311" y="11975"/>
                  </a:cubicBezTo>
                  <a:close/>
                  <a:moveTo>
                    <a:pt x="1358" y="12951"/>
                  </a:moveTo>
                  <a:cubicBezTo>
                    <a:pt x="1382" y="13142"/>
                    <a:pt x="1382" y="13332"/>
                    <a:pt x="1382" y="13547"/>
                  </a:cubicBezTo>
                  <a:cubicBezTo>
                    <a:pt x="1096" y="13547"/>
                    <a:pt x="810" y="13594"/>
                    <a:pt x="572" y="13713"/>
                  </a:cubicBezTo>
                  <a:cubicBezTo>
                    <a:pt x="548" y="13499"/>
                    <a:pt x="525" y="13285"/>
                    <a:pt x="525" y="13070"/>
                  </a:cubicBezTo>
                  <a:cubicBezTo>
                    <a:pt x="810" y="13023"/>
                    <a:pt x="1072" y="12999"/>
                    <a:pt x="1358" y="12951"/>
                  </a:cubicBezTo>
                  <a:close/>
                  <a:moveTo>
                    <a:pt x="9598" y="13023"/>
                  </a:moveTo>
                  <a:cubicBezTo>
                    <a:pt x="9598" y="13285"/>
                    <a:pt x="9574" y="13547"/>
                    <a:pt x="9527" y="13809"/>
                  </a:cubicBezTo>
                  <a:cubicBezTo>
                    <a:pt x="9467" y="13803"/>
                    <a:pt x="9406" y="13800"/>
                    <a:pt x="9344" y="13800"/>
                  </a:cubicBezTo>
                  <a:cubicBezTo>
                    <a:pt x="9157" y="13800"/>
                    <a:pt x="8961" y="13827"/>
                    <a:pt x="8764" y="13880"/>
                  </a:cubicBezTo>
                  <a:cubicBezTo>
                    <a:pt x="8788" y="13666"/>
                    <a:pt x="8812" y="13451"/>
                    <a:pt x="8812" y="13261"/>
                  </a:cubicBezTo>
                  <a:cubicBezTo>
                    <a:pt x="9098" y="13213"/>
                    <a:pt x="9360" y="13142"/>
                    <a:pt x="9598" y="13023"/>
                  </a:cubicBezTo>
                  <a:close/>
                  <a:moveTo>
                    <a:pt x="1406" y="13856"/>
                  </a:moveTo>
                  <a:cubicBezTo>
                    <a:pt x="1430" y="14071"/>
                    <a:pt x="1430" y="14285"/>
                    <a:pt x="1430" y="14499"/>
                  </a:cubicBezTo>
                  <a:cubicBezTo>
                    <a:pt x="1168" y="14547"/>
                    <a:pt x="906" y="14642"/>
                    <a:pt x="644" y="14714"/>
                  </a:cubicBezTo>
                  <a:cubicBezTo>
                    <a:pt x="620" y="14475"/>
                    <a:pt x="572" y="14237"/>
                    <a:pt x="572" y="13999"/>
                  </a:cubicBezTo>
                  <a:cubicBezTo>
                    <a:pt x="858" y="13975"/>
                    <a:pt x="1120" y="13904"/>
                    <a:pt x="1406" y="13856"/>
                  </a:cubicBezTo>
                  <a:close/>
                  <a:moveTo>
                    <a:pt x="9527" y="14094"/>
                  </a:moveTo>
                  <a:lnTo>
                    <a:pt x="9527" y="14094"/>
                  </a:lnTo>
                  <a:cubicBezTo>
                    <a:pt x="9503" y="14309"/>
                    <a:pt x="9479" y="14547"/>
                    <a:pt x="9479" y="14761"/>
                  </a:cubicBezTo>
                  <a:cubicBezTo>
                    <a:pt x="9217" y="14833"/>
                    <a:pt x="8955" y="14880"/>
                    <a:pt x="8693" y="14928"/>
                  </a:cubicBezTo>
                  <a:cubicBezTo>
                    <a:pt x="8693" y="14737"/>
                    <a:pt x="8717" y="14547"/>
                    <a:pt x="8741" y="14356"/>
                  </a:cubicBezTo>
                  <a:cubicBezTo>
                    <a:pt x="9003" y="14309"/>
                    <a:pt x="9265" y="14214"/>
                    <a:pt x="9527" y="14094"/>
                  </a:cubicBezTo>
                  <a:close/>
                  <a:moveTo>
                    <a:pt x="1477" y="14880"/>
                  </a:moveTo>
                  <a:cubicBezTo>
                    <a:pt x="1501" y="15142"/>
                    <a:pt x="1549" y="15404"/>
                    <a:pt x="1549" y="15666"/>
                  </a:cubicBezTo>
                  <a:cubicBezTo>
                    <a:pt x="1453" y="15657"/>
                    <a:pt x="1357" y="15652"/>
                    <a:pt x="1261" y="15652"/>
                  </a:cubicBezTo>
                  <a:cubicBezTo>
                    <a:pt x="1095" y="15652"/>
                    <a:pt x="929" y="15669"/>
                    <a:pt x="763" y="15714"/>
                  </a:cubicBezTo>
                  <a:cubicBezTo>
                    <a:pt x="715" y="15476"/>
                    <a:pt x="691" y="15238"/>
                    <a:pt x="668" y="14999"/>
                  </a:cubicBezTo>
                  <a:cubicBezTo>
                    <a:pt x="953" y="14976"/>
                    <a:pt x="1215" y="14928"/>
                    <a:pt x="1477" y="14880"/>
                  </a:cubicBezTo>
                  <a:close/>
                  <a:moveTo>
                    <a:pt x="9431" y="15214"/>
                  </a:moveTo>
                  <a:lnTo>
                    <a:pt x="9431" y="15214"/>
                  </a:lnTo>
                  <a:cubicBezTo>
                    <a:pt x="9384" y="15499"/>
                    <a:pt x="9360" y="15761"/>
                    <a:pt x="9312" y="16071"/>
                  </a:cubicBezTo>
                  <a:cubicBezTo>
                    <a:pt x="9050" y="16119"/>
                    <a:pt x="8788" y="16166"/>
                    <a:pt x="8526" y="16190"/>
                  </a:cubicBezTo>
                  <a:cubicBezTo>
                    <a:pt x="8574" y="15928"/>
                    <a:pt x="8598" y="15690"/>
                    <a:pt x="8645" y="15452"/>
                  </a:cubicBezTo>
                  <a:cubicBezTo>
                    <a:pt x="8907" y="15380"/>
                    <a:pt x="9169" y="15309"/>
                    <a:pt x="9431" y="15214"/>
                  </a:cubicBezTo>
                  <a:close/>
                  <a:moveTo>
                    <a:pt x="1572" y="15976"/>
                  </a:moveTo>
                  <a:lnTo>
                    <a:pt x="1620" y="16500"/>
                  </a:lnTo>
                  <a:cubicBezTo>
                    <a:pt x="1358" y="16452"/>
                    <a:pt x="1096" y="16404"/>
                    <a:pt x="834" y="16404"/>
                  </a:cubicBezTo>
                  <a:cubicBezTo>
                    <a:pt x="834" y="16285"/>
                    <a:pt x="810" y="16142"/>
                    <a:pt x="787" y="16023"/>
                  </a:cubicBezTo>
                  <a:lnTo>
                    <a:pt x="787" y="16023"/>
                  </a:lnTo>
                  <a:cubicBezTo>
                    <a:pt x="863" y="16030"/>
                    <a:pt x="938" y="16033"/>
                    <a:pt x="1011" y="16033"/>
                  </a:cubicBezTo>
                  <a:cubicBezTo>
                    <a:pt x="1211" y="16033"/>
                    <a:pt x="1398" y="16011"/>
                    <a:pt x="1572" y="15976"/>
                  </a:cubicBezTo>
                  <a:close/>
                  <a:moveTo>
                    <a:pt x="9265" y="16500"/>
                  </a:moveTo>
                  <a:lnTo>
                    <a:pt x="9265" y="16500"/>
                  </a:lnTo>
                  <a:cubicBezTo>
                    <a:pt x="9241" y="16690"/>
                    <a:pt x="9217" y="16857"/>
                    <a:pt x="9193" y="17047"/>
                  </a:cubicBezTo>
                  <a:cubicBezTo>
                    <a:pt x="9050" y="17036"/>
                    <a:pt x="8907" y="17030"/>
                    <a:pt x="8764" y="17030"/>
                  </a:cubicBezTo>
                  <a:cubicBezTo>
                    <a:pt x="8622" y="17030"/>
                    <a:pt x="8479" y="17036"/>
                    <a:pt x="8336" y="17047"/>
                  </a:cubicBezTo>
                  <a:cubicBezTo>
                    <a:pt x="8383" y="16928"/>
                    <a:pt x="8407" y="16785"/>
                    <a:pt x="8455" y="16643"/>
                  </a:cubicBezTo>
                  <a:cubicBezTo>
                    <a:pt x="8717" y="16643"/>
                    <a:pt x="9003" y="16571"/>
                    <a:pt x="9265" y="16500"/>
                  </a:cubicBezTo>
                  <a:close/>
                  <a:moveTo>
                    <a:pt x="906" y="16738"/>
                  </a:moveTo>
                  <a:cubicBezTo>
                    <a:pt x="1168" y="16833"/>
                    <a:pt x="1430" y="16857"/>
                    <a:pt x="1692" y="16881"/>
                  </a:cubicBezTo>
                  <a:cubicBezTo>
                    <a:pt x="1715" y="16952"/>
                    <a:pt x="1739" y="17047"/>
                    <a:pt x="1763" y="17119"/>
                  </a:cubicBezTo>
                  <a:cubicBezTo>
                    <a:pt x="1549" y="17095"/>
                    <a:pt x="1311" y="17095"/>
                    <a:pt x="1096" y="17095"/>
                  </a:cubicBezTo>
                  <a:cubicBezTo>
                    <a:pt x="1001" y="17000"/>
                    <a:pt x="953" y="16881"/>
                    <a:pt x="906" y="16738"/>
                  </a:cubicBezTo>
                  <a:close/>
                  <a:moveTo>
                    <a:pt x="5200" y="1"/>
                  </a:moveTo>
                  <a:cubicBezTo>
                    <a:pt x="5079" y="1"/>
                    <a:pt x="4957" y="7"/>
                    <a:pt x="4835" y="20"/>
                  </a:cubicBezTo>
                  <a:cubicBezTo>
                    <a:pt x="4002" y="234"/>
                    <a:pt x="3287" y="711"/>
                    <a:pt x="2739" y="1330"/>
                  </a:cubicBezTo>
                  <a:cubicBezTo>
                    <a:pt x="1977" y="2187"/>
                    <a:pt x="1382" y="3211"/>
                    <a:pt x="1025" y="4307"/>
                  </a:cubicBezTo>
                  <a:cubicBezTo>
                    <a:pt x="787" y="5021"/>
                    <a:pt x="620" y="5736"/>
                    <a:pt x="429" y="6450"/>
                  </a:cubicBezTo>
                  <a:cubicBezTo>
                    <a:pt x="144" y="7736"/>
                    <a:pt x="1" y="9070"/>
                    <a:pt x="48" y="10379"/>
                  </a:cubicBezTo>
                  <a:cubicBezTo>
                    <a:pt x="25" y="11070"/>
                    <a:pt x="25" y="11737"/>
                    <a:pt x="48" y="12404"/>
                  </a:cubicBezTo>
                  <a:cubicBezTo>
                    <a:pt x="48" y="13380"/>
                    <a:pt x="120" y="14356"/>
                    <a:pt x="239" y="15309"/>
                  </a:cubicBezTo>
                  <a:cubicBezTo>
                    <a:pt x="310" y="15904"/>
                    <a:pt x="406" y="16476"/>
                    <a:pt x="548" y="17047"/>
                  </a:cubicBezTo>
                  <a:cubicBezTo>
                    <a:pt x="668" y="17286"/>
                    <a:pt x="858" y="17595"/>
                    <a:pt x="1168" y="17595"/>
                  </a:cubicBezTo>
                  <a:cubicBezTo>
                    <a:pt x="1234" y="17605"/>
                    <a:pt x="1301" y="17609"/>
                    <a:pt x="1367" y="17609"/>
                  </a:cubicBezTo>
                  <a:cubicBezTo>
                    <a:pt x="1632" y="17609"/>
                    <a:pt x="1887" y="17533"/>
                    <a:pt x="2096" y="17381"/>
                  </a:cubicBezTo>
                  <a:cubicBezTo>
                    <a:pt x="2096" y="17167"/>
                    <a:pt x="2049" y="16976"/>
                    <a:pt x="2001" y="16785"/>
                  </a:cubicBezTo>
                  <a:cubicBezTo>
                    <a:pt x="1930" y="16095"/>
                    <a:pt x="1954" y="15428"/>
                    <a:pt x="1882" y="14737"/>
                  </a:cubicBezTo>
                  <a:cubicBezTo>
                    <a:pt x="1834" y="14118"/>
                    <a:pt x="1763" y="13475"/>
                    <a:pt x="1763" y="12904"/>
                  </a:cubicBezTo>
                  <a:lnTo>
                    <a:pt x="1763" y="11141"/>
                  </a:lnTo>
                  <a:cubicBezTo>
                    <a:pt x="1763" y="10737"/>
                    <a:pt x="1811" y="10332"/>
                    <a:pt x="1811" y="9927"/>
                  </a:cubicBezTo>
                  <a:cubicBezTo>
                    <a:pt x="1882" y="8427"/>
                    <a:pt x="2096" y="6926"/>
                    <a:pt x="2454" y="5474"/>
                  </a:cubicBezTo>
                  <a:cubicBezTo>
                    <a:pt x="2668" y="4569"/>
                    <a:pt x="2930" y="3664"/>
                    <a:pt x="3525" y="2949"/>
                  </a:cubicBezTo>
                  <a:cubicBezTo>
                    <a:pt x="3954" y="2402"/>
                    <a:pt x="4549" y="2021"/>
                    <a:pt x="5240" y="1854"/>
                  </a:cubicBezTo>
                  <a:cubicBezTo>
                    <a:pt x="5336" y="1836"/>
                    <a:pt x="5432" y="1828"/>
                    <a:pt x="5527" y="1828"/>
                  </a:cubicBezTo>
                  <a:cubicBezTo>
                    <a:pt x="5950" y="1828"/>
                    <a:pt x="6349" y="2000"/>
                    <a:pt x="6621" y="2330"/>
                  </a:cubicBezTo>
                  <a:cubicBezTo>
                    <a:pt x="7121" y="2878"/>
                    <a:pt x="7359" y="3592"/>
                    <a:pt x="7574" y="4307"/>
                  </a:cubicBezTo>
                  <a:cubicBezTo>
                    <a:pt x="8002" y="5902"/>
                    <a:pt x="8264" y="7569"/>
                    <a:pt x="8312" y="9236"/>
                  </a:cubicBezTo>
                  <a:cubicBezTo>
                    <a:pt x="8383" y="9665"/>
                    <a:pt x="8336" y="10117"/>
                    <a:pt x="8383" y="10570"/>
                  </a:cubicBezTo>
                  <a:cubicBezTo>
                    <a:pt x="8407" y="11284"/>
                    <a:pt x="8383" y="11999"/>
                    <a:pt x="8360" y="12713"/>
                  </a:cubicBezTo>
                  <a:cubicBezTo>
                    <a:pt x="8336" y="14261"/>
                    <a:pt x="8098" y="15785"/>
                    <a:pt x="8002" y="17333"/>
                  </a:cubicBezTo>
                  <a:cubicBezTo>
                    <a:pt x="8050" y="17476"/>
                    <a:pt x="8169" y="17548"/>
                    <a:pt x="8288" y="17548"/>
                  </a:cubicBezTo>
                  <a:cubicBezTo>
                    <a:pt x="8598" y="17548"/>
                    <a:pt x="8884" y="17548"/>
                    <a:pt x="9169" y="17500"/>
                  </a:cubicBezTo>
                  <a:cubicBezTo>
                    <a:pt x="9265" y="17476"/>
                    <a:pt x="9431" y="17476"/>
                    <a:pt x="9431" y="17333"/>
                  </a:cubicBezTo>
                  <a:cubicBezTo>
                    <a:pt x="9479" y="16976"/>
                    <a:pt x="9622" y="16666"/>
                    <a:pt x="9669" y="16309"/>
                  </a:cubicBezTo>
                  <a:cubicBezTo>
                    <a:pt x="9955" y="14785"/>
                    <a:pt x="10122" y="13213"/>
                    <a:pt x="10146" y="11665"/>
                  </a:cubicBezTo>
                  <a:cubicBezTo>
                    <a:pt x="10146" y="10832"/>
                    <a:pt x="10170" y="10022"/>
                    <a:pt x="10146" y="9189"/>
                  </a:cubicBezTo>
                  <a:cubicBezTo>
                    <a:pt x="10098" y="8665"/>
                    <a:pt x="10122" y="8141"/>
                    <a:pt x="10050" y="7617"/>
                  </a:cubicBezTo>
                  <a:cubicBezTo>
                    <a:pt x="9955" y="5688"/>
                    <a:pt x="9431" y="3807"/>
                    <a:pt x="8502" y="2116"/>
                  </a:cubicBezTo>
                  <a:cubicBezTo>
                    <a:pt x="8217" y="1592"/>
                    <a:pt x="7836" y="1139"/>
                    <a:pt x="7359" y="758"/>
                  </a:cubicBezTo>
                  <a:cubicBezTo>
                    <a:pt x="6741" y="264"/>
                    <a:pt x="5980" y="1"/>
                    <a:pt x="520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947;p47">
              <a:extLst>
                <a:ext uri="{FF2B5EF4-FFF2-40B4-BE49-F238E27FC236}">
                  <a16:creationId xmlns:a16="http://schemas.microsoft.com/office/drawing/2014/main" id="{B49C39B9-1C9E-0130-809A-FA095AAAAE3B}"/>
                </a:ext>
              </a:extLst>
            </p:cNvPr>
            <p:cNvSpPr/>
            <p:nvPr/>
          </p:nvSpPr>
          <p:spPr>
            <a:xfrm>
              <a:off x="4984925" y="2379075"/>
              <a:ext cx="15200" cy="13275"/>
            </a:xfrm>
            <a:custGeom>
              <a:avLst/>
              <a:gdLst/>
              <a:ahLst/>
              <a:cxnLst/>
              <a:rect l="l" t="t" r="r" b="b"/>
              <a:pathLst>
                <a:path w="608" h="531" extrusionOk="0">
                  <a:moveTo>
                    <a:pt x="285" y="1"/>
                  </a:moveTo>
                  <a:cubicBezTo>
                    <a:pt x="246" y="1"/>
                    <a:pt x="207" y="9"/>
                    <a:pt x="168" y="26"/>
                  </a:cubicBezTo>
                  <a:cubicBezTo>
                    <a:pt x="49" y="97"/>
                    <a:pt x="1" y="240"/>
                    <a:pt x="72" y="383"/>
                  </a:cubicBezTo>
                  <a:cubicBezTo>
                    <a:pt x="116" y="482"/>
                    <a:pt x="206" y="530"/>
                    <a:pt x="296" y="530"/>
                  </a:cubicBezTo>
                  <a:cubicBezTo>
                    <a:pt x="402" y="530"/>
                    <a:pt x="510" y="464"/>
                    <a:pt x="549" y="336"/>
                  </a:cubicBezTo>
                  <a:cubicBezTo>
                    <a:pt x="607" y="160"/>
                    <a:pt x="458" y="1"/>
                    <a:pt x="28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948;p47">
              <a:extLst>
                <a:ext uri="{FF2B5EF4-FFF2-40B4-BE49-F238E27FC236}">
                  <a16:creationId xmlns:a16="http://schemas.microsoft.com/office/drawing/2014/main" id="{BA74597D-9FA3-FC17-FF18-040BC55E3297}"/>
                </a:ext>
              </a:extLst>
            </p:cNvPr>
            <p:cNvSpPr/>
            <p:nvPr/>
          </p:nvSpPr>
          <p:spPr>
            <a:xfrm>
              <a:off x="4421725" y="2382100"/>
              <a:ext cx="16700" cy="15025"/>
            </a:xfrm>
            <a:custGeom>
              <a:avLst/>
              <a:gdLst/>
              <a:ahLst/>
              <a:cxnLst/>
              <a:rect l="l" t="t" r="r" b="b"/>
              <a:pathLst>
                <a:path w="668" h="601" extrusionOk="0">
                  <a:moveTo>
                    <a:pt x="500" y="0"/>
                  </a:moveTo>
                  <a:cubicBezTo>
                    <a:pt x="461" y="8"/>
                    <a:pt x="418" y="8"/>
                    <a:pt x="376" y="8"/>
                  </a:cubicBezTo>
                  <a:lnTo>
                    <a:pt x="376" y="8"/>
                  </a:lnTo>
                  <a:cubicBezTo>
                    <a:pt x="291" y="8"/>
                    <a:pt x="207" y="8"/>
                    <a:pt x="143" y="72"/>
                  </a:cubicBezTo>
                  <a:cubicBezTo>
                    <a:pt x="0" y="238"/>
                    <a:pt x="72" y="572"/>
                    <a:pt x="310" y="596"/>
                  </a:cubicBezTo>
                  <a:cubicBezTo>
                    <a:pt x="326" y="599"/>
                    <a:pt x="341" y="600"/>
                    <a:pt x="357" y="600"/>
                  </a:cubicBezTo>
                  <a:cubicBezTo>
                    <a:pt x="455" y="600"/>
                    <a:pt x="537" y="538"/>
                    <a:pt x="620" y="477"/>
                  </a:cubicBezTo>
                  <a:cubicBezTo>
                    <a:pt x="667" y="310"/>
                    <a:pt x="620" y="143"/>
                    <a:pt x="50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949;p47">
              <a:extLst>
                <a:ext uri="{FF2B5EF4-FFF2-40B4-BE49-F238E27FC236}">
                  <a16:creationId xmlns:a16="http://schemas.microsoft.com/office/drawing/2014/main" id="{A9385BB5-C445-47C8-10C7-04B31AE1EA0B}"/>
                </a:ext>
              </a:extLst>
            </p:cNvPr>
            <p:cNvSpPr/>
            <p:nvPr/>
          </p:nvSpPr>
          <p:spPr>
            <a:xfrm>
              <a:off x="5137625" y="2382075"/>
              <a:ext cx="18200" cy="15000"/>
            </a:xfrm>
            <a:custGeom>
              <a:avLst/>
              <a:gdLst/>
              <a:ahLst/>
              <a:cxnLst/>
              <a:rect l="l" t="t" r="r" b="b"/>
              <a:pathLst>
                <a:path w="728" h="600" extrusionOk="0">
                  <a:moveTo>
                    <a:pt x="376" y="0"/>
                  </a:moveTo>
                  <a:cubicBezTo>
                    <a:pt x="336" y="0"/>
                    <a:pt x="294" y="8"/>
                    <a:pt x="251" y="25"/>
                  </a:cubicBezTo>
                  <a:cubicBezTo>
                    <a:pt x="1" y="116"/>
                    <a:pt x="33" y="600"/>
                    <a:pt x="308" y="600"/>
                  </a:cubicBezTo>
                  <a:cubicBezTo>
                    <a:pt x="320" y="600"/>
                    <a:pt x="333" y="599"/>
                    <a:pt x="347" y="597"/>
                  </a:cubicBezTo>
                  <a:cubicBezTo>
                    <a:pt x="609" y="597"/>
                    <a:pt x="728" y="263"/>
                    <a:pt x="561" y="73"/>
                  </a:cubicBezTo>
                  <a:cubicBezTo>
                    <a:pt x="515" y="27"/>
                    <a:pt x="449" y="0"/>
                    <a:pt x="37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950;p47">
              <a:extLst>
                <a:ext uri="{FF2B5EF4-FFF2-40B4-BE49-F238E27FC236}">
                  <a16:creationId xmlns:a16="http://schemas.microsoft.com/office/drawing/2014/main" id="{63A4C929-89F4-6308-F467-D746AC842D75}"/>
                </a:ext>
              </a:extLst>
            </p:cNvPr>
            <p:cNvSpPr/>
            <p:nvPr/>
          </p:nvSpPr>
          <p:spPr>
            <a:xfrm>
              <a:off x="4471725" y="2386600"/>
              <a:ext cx="18500" cy="20200"/>
            </a:xfrm>
            <a:custGeom>
              <a:avLst/>
              <a:gdLst/>
              <a:ahLst/>
              <a:cxnLst/>
              <a:rect l="l" t="t" r="r" b="b"/>
              <a:pathLst>
                <a:path w="740" h="808" extrusionOk="0">
                  <a:moveTo>
                    <a:pt x="172" y="0"/>
                  </a:moveTo>
                  <a:cubicBezTo>
                    <a:pt x="138" y="0"/>
                    <a:pt x="104" y="11"/>
                    <a:pt x="72" y="35"/>
                  </a:cubicBezTo>
                  <a:cubicBezTo>
                    <a:pt x="1" y="106"/>
                    <a:pt x="1" y="225"/>
                    <a:pt x="72" y="297"/>
                  </a:cubicBezTo>
                  <a:cubicBezTo>
                    <a:pt x="215" y="487"/>
                    <a:pt x="358" y="630"/>
                    <a:pt x="525" y="773"/>
                  </a:cubicBezTo>
                  <a:cubicBezTo>
                    <a:pt x="549" y="797"/>
                    <a:pt x="580" y="807"/>
                    <a:pt x="612" y="807"/>
                  </a:cubicBezTo>
                  <a:cubicBezTo>
                    <a:pt x="676" y="807"/>
                    <a:pt x="739" y="765"/>
                    <a:pt x="739" y="701"/>
                  </a:cubicBezTo>
                  <a:cubicBezTo>
                    <a:pt x="620" y="487"/>
                    <a:pt x="477" y="273"/>
                    <a:pt x="334" y="106"/>
                  </a:cubicBezTo>
                  <a:cubicBezTo>
                    <a:pt x="302" y="43"/>
                    <a:pt x="239" y="0"/>
                    <a:pt x="17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951;p47">
              <a:extLst>
                <a:ext uri="{FF2B5EF4-FFF2-40B4-BE49-F238E27FC236}">
                  <a16:creationId xmlns:a16="http://schemas.microsoft.com/office/drawing/2014/main" id="{8E887358-78A7-D56D-1D3B-113AF2D6D0B5}"/>
                </a:ext>
              </a:extLst>
            </p:cNvPr>
            <p:cNvSpPr/>
            <p:nvPr/>
          </p:nvSpPr>
          <p:spPr>
            <a:xfrm>
              <a:off x="5086375" y="2386600"/>
              <a:ext cx="19450" cy="20250"/>
            </a:xfrm>
            <a:custGeom>
              <a:avLst/>
              <a:gdLst/>
              <a:ahLst/>
              <a:cxnLst/>
              <a:rect l="l" t="t" r="r" b="b"/>
              <a:pathLst>
                <a:path w="778" h="810" extrusionOk="0">
                  <a:moveTo>
                    <a:pt x="614" y="0"/>
                  </a:moveTo>
                  <a:cubicBezTo>
                    <a:pt x="581" y="0"/>
                    <a:pt x="547" y="11"/>
                    <a:pt x="515" y="35"/>
                  </a:cubicBezTo>
                  <a:cubicBezTo>
                    <a:pt x="349" y="225"/>
                    <a:pt x="182" y="439"/>
                    <a:pt x="39" y="654"/>
                  </a:cubicBezTo>
                  <a:cubicBezTo>
                    <a:pt x="0" y="732"/>
                    <a:pt x="72" y="809"/>
                    <a:pt x="152" y="809"/>
                  </a:cubicBezTo>
                  <a:cubicBezTo>
                    <a:pt x="170" y="809"/>
                    <a:pt x="188" y="805"/>
                    <a:pt x="206" y="797"/>
                  </a:cubicBezTo>
                  <a:cubicBezTo>
                    <a:pt x="349" y="701"/>
                    <a:pt x="468" y="558"/>
                    <a:pt x="587" y="439"/>
                  </a:cubicBezTo>
                  <a:cubicBezTo>
                    <a:pt x="658" y="344"/>
                    <a:pt x="777" y="249"/>
                    <a:pt x="753" y="106"/>
                  </a:cubicBezTo>
                  <a:cubicBezTo>
                    <a:pt x="738" y="43"/>
                    <a:pt x="679" y="0"/>
                    <a:pt x="61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952;p47">
              <a:extLst>
                <a:ext uri="{FF2B5EF4-FFF2-40B4-BE49-F238E27FC236}">
                  <a16:creationId xmlns:a16="http://schemas.microsoft.com/office/drawing/2014/main" id="{1D975451-6DC8-6A9D-A6CA-B527FF2E33F1}"/>
                </a:ext>
              </a:extLst>
            </p:cNvPr>
            <p:cNvSpPr/>
            <p:nvPr/>
          </p:nvSpPr>
          <p:spPr>
            <a:xfrm>
              <a:off x="4465175" y="2397575"/>
              <a:ext cx="20275" cy="19150"/>
            </a:xfrm>
            <a:custGeom>
              <a:avLst/>
              <a:gdLst/>
              <a:ahLst/>
              <a:cxnLst/>
              <a:rect l="l" t="t" r="r" b="b"/>
              <a:pathLst>
                <a:path w="811" h="766" extrusionOk="0">
                  <a:moveTo>
                    <a:pt x="96" y="0"/>
                  </a:moveTo>
                  <a:lnTo>
                    <a:pt x="96" y="0"/>
                  </a:lnTo>
                  <a:cubicBezTo>
                    <a:pt x="1" y="286"/>
                    <a:pt x="287" y="477"/>
                    <a:pt x="477" y="643"/>
                  </a:cubicBezTo>
                  <a:cubicBezTo>
                    <a:pt x="527" y="693"/>
                    <a:pt x="611" y="765"/>
                    <a:pt x="689" y="765"/>
                  </a:cubicBezTo>
                  <a:cubicBezTo>
                    <a:pt x="724" y="765"/>
                    <a:pt x="758" y="751"/>
                    <a:pt x="787" y="715"/>
                  </a:cubicBezTo>
                  <a:cubicBezTo>
                    <a:pt x="811" y="572"/>
                    <a:pt x="668" y="501"/>
                    <a:pt x="596" y="429"/>
                  </a:cubicBezTo>
                  <a:cubicBezTo>
                    <a:pt x="430" y="286"/>
                    <a:pt x="334" y="24"/>
                    <a:pt x="9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953;p47">
              <a:extLst>
                <a:ext uri="{FF2B5EF4-FFF2-40B4-BE49-F238E27FC236}">
                  <a16:creationId xmlns:a16="http://schemas.microsoft.com/office/drawing/2014/main" id="{E8F6D86B-5E37-DD28-7786-446E93EC96CB}"/>
                </a:ext>
              </a:extLst>
            </p:cNvPr>
            <p:cNvSpPr/>
            <p:nvPr/>
          </p:nvSpPr>
          <p:spPr>
            <a:xfrm>
              <a:off x="5091100" y="2397775"/>
              <a:ext cx="20400" cy="18925"/>
            </a:xfrm>
            <a:custGeom>
              <a:avLst/>
              <a:gdLst/>
              <a:ahLst/>
              <a:cxnLst/>
              <a:rect l="l" t="t" r="r" b="b"/>
              <a:pathLst>
                <a:path w="816" h="757" extrusionOk="0">
                  <a:moveTo>
                    <a:pt x="672" y="1"/>
                  </a:moveTo>
                  <a:cubicBezTo>
                    <a:pt x="654" y="1"/>
                    <a:pt x="634" y="5"/>
                    <a:pt x="612" y="16"/>
                  </a:cubicBezTo>
                  <a:cubicBezTo>
                    <a:pt x="445" y="183"/>
                    <a:pt x="279" y="373"/>
                    <a:pt x="112" y="564"/>
                  </a:cubicBezTo>
                  <a:cubicBezTo>
                    <a:pt x="1" y="608"/>
                    <a:pt x="56" y="757"/>
                    <a:pt x="160" y="757"/>
                  </a:cubicBezTo>
                  <a:cubicBezTo>
                    <a:pt x="168" y="757"/>
                    <a:pt x="176" y="756"/>
                    <a:pt x="183" y="754"/>
                  </a:cubicBezTo>
                  <a:cubicBezTo>
                    <a:pt x="422" y="612"/>
                    <a:pt x="612" y="445"/>
                    <a:pt x="755" y="231"/>
                  </a:cubicBezTo>
                  <a:cubicBezTo>
                    <a:pt x="816" y="150"/>
                    <a:pt x="773" y="1"/>
                    <a:pt x="67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954;p47">
              <a:extLst>
                <a:ext uri="{FF2B5EF4-FFF2-40B4-BE49-F238E27FC236}">
                  <a16:creationId xmlns:a16="http://schemas.microsoft.com/office/drawing/2014/main" id="{00F16612-2B35-B638-0ABA-ECB395ED31D4}"/>
                </a:ext>
              </a:extLst>
            </p:cNvPr>
            <p:cNvSpPr/>
            <p:nvPr/>
          </p:nvSpPr>
          <p:spPr>
            <a:xfrm>
              <a:off x="4586050" y="2404450"/>
              <a:ext cx="10000" cy="9325"/>
            </a:xfrm>
            <a:custGeom>
              <a:avLst/>
              <a:gdLst/>
              <a:ahLst/>
              <a:cxnLst/>
              <a:rect l="l" t="t" r="r" b="b"/>
              <a:pathLst>
                <a:path w="400" h="373" extrusionOk="0">
                  <a:moveTo>
                    <a:pt x="214" y="1"/>
                  </a:moveTo>
                  <a:cubicBezTo>
                    <a:pt x="182" y="1"/>
                    <a:pt x="149" y="11"/>
                    <a:pt x="119" y="35"/>
                  </a:cubicBezTo>
                  <a:cubicBezTo>
                    <a:pt x="0" y="59"/>
                    <a:pt x="24" y="178"/>
                    <a:pt x="24" y="273"/>
                  </a:cubicBezTo>
                  <a:cubicBezTo>
                    <a:pt x="56" y="337"/>
                    <a:pt x="136" y="373"/>
                    <a:pt x="213" y="373"/>
                  </a:cubicBezTo>
                  <a:cubicBezTo>
                    <a:pt x="306" y="373"/>
                    <a:pt x="394" y="320"/>
                    <a:pt x="381" y="202"/>
                  </a:cubicBezTo>
                  <a:cubicBezTo>
                    <a:pt x="399" y="95"/>
                    <a:pt x="310" y="1"/>
                    <a:pt x="21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955;p47">
              <a:extLst>
                <a:ext uri="{FF2B5EF4-FFF2-40B4-BE49-F238E27FC236}">
                  <a16:creationId xmlns:a16="http://schemas.microsoft.com/office/drawing/2014/main" id="{04E4D89A-DFFF-557F-E240-3A42A06CA0A7}"/>
                </a:ext>
              </a:extLst>
            </p:cNvPr>
            <p:cNvSpPr/>
            <p:nvPr/>
          </p:nvSpPr>
          <p:spPr>
            <a:xfrm>
              <a:off x="4980775" y="2404375"/>
              <a:ext cx="10725" cy="10500"/>
            </a:xfrm>
            <a:custGeom>
              <a:avLst/>
              <a:gdLst/>
              <a:ahLst/>
              <a:cxnLst/>
              <a:rect l="l" t="t" r="r" b="b"/>
              <a:pathLst>
                <a:path w="429" h="420" extrusionOk="0">
                  <a:moveTo>
                    <a:pt x="204" y="1"/>
                  </a:moveTo>
                  <a:cubicBezTo>
                    <a:pt x="118" y="1"/>
                    <a:pt x="35" y="50"/>
                    <a:pt x="24" y="157"/>
                  </a:cubicBezTo>
                  <a:cubicBezTo>
                    <a:pt x="0" y="276"/>
                    <a:pt x="119" y="348"/>
                    <a:pt x="191" y="419"/>
                  </a:cubicBezTo>
                  <a:cubicBezTo>
                    <a:pt x="262" y="348"/>
                    <a:pt x="429" y="324"/>
                    <a:pt x="405" y="205"/>
                  </a:cubicBezTo>
                  <a:cubicBezTo>
                    <a:pt x="418" y="74"/>
                    <a:pt x="309" y="1"/>
                    <a:pt x="20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956;p47">
              <a:extLst>
                <a:ext uri="{FF2B5EF4-FFF2-40B4-BE49-F238E27FC236}">
                  <a16:creationId xmlns:a16="http://schemas.microsoft.com/office/drawing/2014/main" id="{6F246248-0BD7-FCF3-FD96-892CC8CD6603}"/>
                </a:ext>
              </a:extLst>
            </p:cNvPr>
            <p:cNvSpPr/>
            <p:nvPr/>
          </p:nvSpPr>
          <p:spPr>
            <a:xfrm>
              <a:off x="4418750" y="2407100"/>
              <a:ext cx="16100" cy="14425"/>
            </a:xfrm>
            <a:custGeom>
              <a:avLst/>
              <a:gdLst/>
              <a:ahLst/>
              <a:cxnLst/>
              <a:rect l="l" t="t" r="r" b="b"/>
              <a:pathLst>
                <a:path w="644" h="577" extrusionOk="0">
                  <a:moveTo>
                    <a:pt x="310" y="0"/>
                  </a:moveTo>
                  <a:cubicBezTo>
                    <a:pt x="96" y="24"/>
                    <a:pt x="0" y="239"/>
                    <a:pt x="72" y="429"/>
                  </a:cubicBezTo>
                  <a:cubicBezTo>
                    <a:pt x="127" y="528"/>
                    <a:pt x="222" y="576"/>
                    <a:pt x="318" y="576"/>
                  </a:cubicBezTo>
                  <a:cubicBezTo>
                    <a:pt x="431" y="576"/>
                    <a:pt x="544" y="510"/>
                    <a:pt x="596" y="381"/>
                  </a:cubicBezTo>
                  <a:cubicBezTo>
                    <a:pt x="643" y="191"/>
                    <a:pt x="453" y="48"/>
                    <a:pt x="31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957;p47">
              <a:extLst>
                <a:ext uri="{FF2B5EF4-FFF2-40B4-BE49-F238E27FC236}">
                  <a16:creationId xmlns:a16="http://schemas.microsoft.com/office/drawing/2014/main" id="{C25F9BA2-460F-A013-9A99-DA5840CB1803}"/>
                </a:ext>
              </a:extLst>
            </p:cNvPr>
            <p:cNvSpPr/>
            <p:nvPr/>
          </p:nvSpPr>
          <p:spPr>
            <a:xfrm>
              <a:off x="5142100" y="2407825"/>
              <a:ext cx="15525" cy="13950"/>
            </a:xfrm>
            <a:custGeom>
              <a:avLst/>
              <a:gdLst/>
              <a:ahLst/>
              <a:cxnLst/>
              <a:rect l="l" t="t" r="r" b="b"/>
              <a:pathLst>
                <a:path w="621" h="558" extrusionOk="0">
                  <a:moveTo>
                    <a:pt x="353" y="0"/>
                  </a:moveTo>
                  <a:cubicBezTo>
                    <a:pt x="323" y="0"/>
                    <a:pt x="292" y="6"/>
                    <a:pt x="263" y="19"/>
                  </a:cubicBezTo>
                  <a:cubicBezTo>
                    <a:pt x="49" y="91"/>
                    <a:pt x="1" y="352"/>
                    <a:pt x="144" y="495"/>
                  </a:cubicBezTo>
                  <a:cubicBezTo>
                    <a:pt x="201" y="538"/>
                    <a:pt x="265" y="558"/>
                    <a:pt x="327" y="558"/>
                  </a:cubicBezTo>
                  <a:cubicBezTo>
                    <a:pt x="471" y="558"/>
                    <a:pt x="603" y="455"/>
                    <a:pt x="620" y="305"/>
                  </a:cubicBezTo>
                  <a:cubicBezTo>
                    <a:pt x="620" y="128"/>
                    <a:pt x="491" y="0"/>
                    <a:pt x="35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958;p47">
              <a:extLst>
                <a:ext uri="{FF2B5EF4-FFF2-40B4-BE49-F238E27FC236}">
                  <a16:creationId xmlns:a16="http://schemas.microsoft.com/office/drawing/2014/main" id="{5A40C01F-8301-87D4-A935-5E454081FDC2}"/>
                </a:ext>
              </a:extLst>
            </p:cNvPr>
            <p:cNvSpPr/>
            <p:nvPr/>
          </p:nvSpPr>
          <p:spPr>
            <a:xfrm>
              <a:off x="4583075" y="2431850"/>
              <a:ext cx="16100" cy="15700"/>
            </a:xfrm>
            <a:custGeom>
              <a:avLst/>
              <a:gdLst/>
              <a:ahLst/>
              <a:cxnLst/>
              <a:rect l="l" t="t" r="r" b="b"/>
              <a:pathLst>
                <a:path w="644" h="628" extrusionOk="0">
                  <a:moveTo>
                    <a:pt x="238" y="0"/>
                  </a:moveTo>
                  <a:cubicBezTo>
                    <a:pt x="207" y="0"/>
                    <a:pt x="175" y="3"/>
                    <a:pt x="143" y="11"/>
                  </a:cubicBezTo>
                  <a:cubicBezTo>
                    <a:pt x="95" y="82"/>
                    <a:pt x="0" y="154"/>
                    <a:pt x="24" y="273"/>
                  </a:cubicBezTo>
                  <a:cubicBezTo>
                    <a:pt x="6" y="450"/>
                    <a:pt x="174" y="628"/>
                    <a:pt x="349" y="628"/>
                  </a:cubicBezTo>
                  <a:cubicBezTo>
                    <a:pt x="409" y="628"/>
                    <a:pt x="469" y="607"/>
                    <a:pt x="524" y="558"/>
                  </a:cubicBezTo>
                  <a:cubicBezTo>
                    <a:pt x="643" y="392"/>
                    <a:pt x="595" y="130"/>
                    <a:pt x="429" y="11"/>
                  </a:cubicBezTo>
                  <a:cubicBezTo>
                    <a:pt x="365" y="11"/>
                    <a:pt x="302" y="0"/>
                    <a:pt x="23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959;p47">
              <a:extLst>
                <a:ext uri="{FF2B5EF4-FFF2-40B4-BE49-F238E27FC236}">
                  <a16:creationId xmlns:a16="http://schemas.microsoft.com/office/drawing/2014/main" id="{14F83DE5-64DB-8133-8BFF-F9F606D91257}"/>
                </a:ext>
              </a:extLst>
            </p:cNvPr>
            <p:cNvSpPr/>
            <p:nvPr/>
          </p:nvSpPr>
          <p:spPr>
            <a:xfrm>
              <a:off x="4978975" y="2430925"/>
              <a:ext cx="16100" cy="16525"/>
            </a:xfrm>
            <a:custGeom>
              <a:avLst/>
              <a:gdLst/>
              <a:ahLst/>
              <a:cxnLst/>
              <a:rect l="l" t="t" r="r" b="b"/>
              <a:pathLst>
                <a:path w="644" h="661" extrusionOk="0">
                  <a:moveTo>
                    <a:pt x="477" y="24"/>
                  </a:moveTo>
                  <a:cubicBezTo>
                    <a:pt x="334" y="48"/>
                    <a:pt x="191" y="0"/>
                    <a:pt x="96" y="119"/>
                  </a:cubicBezTo>
                  <a:cubicBezTo>
                    <a:pt x="1" y="262"/>
                    <a:pt x="48" y="452"/>
                    <a:pt x="72" y="619"/>
                  </a:cubicBezTo>
                  <a:cubicBezTo>
                    <a:pt x="129" y="647"/>
                    <a:pt x="185" y="661"/>
                    <a:pt x="240" y="661"/>
                  </a:cubicBezTo>
                  <a:cubicBezTo>
                    <a:pt x="324" y="661"/>
                    <a:pt x="405" y="629"/>
                    <a:pt x="477" y="572"/>
                  </a:cubicBezTo>
                  <a:cubicBezTo>
                    <a:pt x="644" y="429"/>
                    <a:pt x="644" y="167"/>
                    <a:pt x="477" y="24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960;p47">
              <a:extLst>
                <a:ext uri="{FF2B5EF4-FFF2-40B4-BE49-F238E27FC236}">
                  <a16:creationId xmlns:a16="http://schemas.microsoft.com/office/drawing/2014/main" id="{D5FF6FAF-665D-9C73-752A-DB9CDF304E26}"/>
                </a:ext>
              </a:extLst>
            </p:cNvPr>
            <p:cNvSpPr/>
            <p:nvPr/>
          </p:nvSpPr>
          <p:spPr>
            <a:xfrm>
              <a:off x="4418150" y="2438025"/>
              <a:ext cx="18025" cy="14000"/>
            </a:xfrm>
            <a:custGeom>
              <a:avLst/>
              <a:gdLst/>
              <a:ahLst/>
              <a:cxnLst/>
              <a:rect l="l" t="t" r="r" b="b"/>
              <a:pathLst>
                <a:path w="721" h="560" extrusionOk="0">
                  <a:moveTo>
                    <a:pt x="346" y="1"/>
                  </a:moveTo>
                  <a:cubicBezTo>
                    <a:pt x="302" y="1"/>
                    <a:pt x="257" y="9"/>
                    <a:pt x="215" y="26"/>
                  </a:cubicBezTo>
                  <a:cubicBezTo>
                    <a:pt x="1" y="145"/>
                    <a:pt x="24" y="454"/>
                    <a:pt x="262" y="550"/>
                  </a:cubicBezTo>
                  <a:cubicBezTo>
                    <a:pt x="289" y="556"/>
                    <a:pt x="315" y="559"/>
                    <a:pt x="340" y="559"/>
                  </a:cubicBezTo>
                  <a:cubicBezTo>
                    <a:pt x="581" y="559"/>
                    <a:pt x="721" y="267"/>
                    <a:pt x="548" y="73"/>
                  </a:cubicBezTo>
                  <a:cubicBezTo>
                    <a:pt x="502" y="27"/>
                    <a:pt x="426" y="1"/>
                    <a:pt x="34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961;p47">
              <a:extLst>
                <a:ext uri="{FF2B5EF4-FFF2-40B4-BE49-F238E27FC236}">
                  <a16:creationId xmlns:a16="http://schemas.microsoft.com/office/drawing/2014/main" id="{05E77641-387E-5F03-4BB6-F7A4AA8F3645}"/>
                </a:ext>
              </a:extLst>
            </p:cNvPr>
            <p:cNvSpPr/>
            <p:nvPr/>
          </p:nvSpPr>
          <p:spPr>
            <a:xfrm>
              <a:off x="5142700" y="2437900"/>
              <a:ext cx="14925" cy="14250"/>
            </a:xfrm>
            <a:custGeom>
              <a:avLst/>
              <a:gdLst/>
              <a:ahLst/>
              <a:cxnLst/>
              <a:rect l="l" t="t" r="r" b="b"/>
              <a:pathLst>
                <a:path w="597" h="570" extrusionOk="0">
                  <a:moveTo>
                    <a:pt x="303" y="1"/>
                  </a:moveTo>
                  <a:cubicBezTo>
                    <a:pt x="259" y="1"/>
                    <a:pt x="213" y="10"/>
                    <a:pt x="167" y="31"/>
                  </a:cubicBezTo>
                  <a:cubicBezTo>
                    <a:pt x="1" y="126"/>
                    <a:pt x="25" y="412"/>
                    <a:pt x="191" y="507"/>
                  </a:cubicBezTo>
                  <a:cubicBezTo>
                    <a:pt x="242" y="550"/>
                    <a:pt x="298" y="569"/>
                    <a:pt x="353" y="569"/>
                  </a:cubicBezTo>
                  <a:cubicBezTo>
                    <a:pt x="480" y="569"/>
                    <a:pt x="596" y="466"/>
                    <a:pt x="596" y="316"/>
                  </a:cubicBezTo>
                  <a:cubicBezTo>
                    <a:pt x="596" y="129"/>
                    <a:pt x="464" y="1"/>
                    <a:pt x="30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962;p47">
              <a:extLst>
                <a:ext uri="{FF2B5EF4-FFF2-40B4-BE49-F238E27FC236}">
                  <a16:creationId xmlns:a16="http://schemas.microsoft.com/office/drawing/2014/main" id="{59A1591C-0080-9638-329C-503EE210C491}"/>
                </a:ext>
              </a:extLst>
            </p:cNvPr>
            <p:cNvSpPr/>
            <p:nvPr/>
          </p:nvSpPr>
          <p:spPr>
            <a:xfrm>
              <a:off x="4583075" y="2461425"/>
              <a:ext cx="13450" cy="11350"/>
            </a:xfrm>
            <a:custGeom>
              <a:avLst/>
              <a:gdLst/>
              <a:ahLst/>
              <a:cxnLst/>
              <a:rect l="l" t="t" r="r" b="b"/>
              <a:pathLst>
                <a:path w="538" h="454" extrusionOk="0">
                  <a:moveTo>
                    <a:pt x="286" y="1"/>
                  </a:moveTo>
                  <a:cubicBezTo>
                    <a:pt x="253" y="1"/>
                    <a:pt x="220" y="7"/>
                    <a:pt x="191" y="18"/>
                  </a:cubicBezTo>
                  <a:cubicBezTo>
                    <a:pt x="24" y="90"/>
                    <a:pt x="0" y="328"/>
                    <a:pt x="167" y="423"/>
                  </a:cubicBezTo>
                  <a:cubicBezTo>
                    <a:pt x="203" y="444"/>
                    <a:pt x="242" y="454"/>
                    <a:pt x="280" y="454"/>
                  </a:cubicBezTo>
                  <a:cubicBezTo>
                    <a:pt x="415" y="454"/>
                    <a:pt x="537" y="334"/>
                    <a:pt x="500" y="185"/>
                  </a:cubicBezTo>
                  <a:cubicBezTo>
                    <a:pt x="500" y="59"/>
                    <a:pt x="391" y="1"/>
                    <a:pt x="28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963;p47">
              <a:extLst>
                <a:ext uri="{FF2B5EF4-FFF2-40B4-BE49-F238E27FC236}">
                  <a16:creationId xmlns:a16="http://schemas.microsoft.com/office/drawing/2014/main" id="{22F3A73B-B406-9F19-1B89-CF3DFE3DCF69}"/>
                </a:ext>
              </a:extLst>
            </p:cNvPr>
            <p:cNvSpPr/>
            <p:nvPr/>
          </p:nvSpPr>
          <p:spPr>
            <a:xfrm>
              <a:off x="4979350" y="2461425"/>
              <a:ext cx="13875" cy="8100"/>
            </a:xfrm>
            <a:custGeom>
              <a:avLst/>
              <a:gdLst/>
              <a:ahLst/>
              <a:cxnLst/>
              <a:rect l="l" t="t" r="r" b="b"/>
              <a:pathLst>
                <a:path w="555" h="324" extrusionOk="0">
                  <a:moveTo>
                    <a:pt x="309" y="1"/>
                  </a:moveTo>
                  <a:cubicBezTo>
                    <a:pt x="272" y="1"/>
                    <a:pt x="235" y="7"/>
                    <a:pt x="200" y="18"/>
                  </a:cubicBezTo>
                  <a:cubicBezTo>
                    <a:pt x="0" y="118"/>
                    <a:pt x="278" y="323"/>
                    <a:pt x="439" y="323"/>
                  </a:cubicBezTo>
                  <a:cubicBezTo>
                    <a:pt x="508" y="323"/>
                    <a:pt x="555" y="285"/>
                    <a:pt x="533" y="185"/>
                  </a:cubicBezTo>
                  <a:cubicBezTo>
                    <a:pt x="533" y="59"/>
                    <a:pt x="424" y="1"/>
                    <a:pt x="30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964;p47">
              <a:extLst>
                <a:ext uri="{FF2B5EF4-FFF2-40B4-BE49-F238E27FC236}">
                  <a16:creationId xmlns:a16="http://schemas.microsoft.com/office/drawing/2014/main" id="{2ACCBBC6-00A3-BB52-4AC4-47275AD8AD7A}"/>
                </a:ext>
              </a:extLst>
            </p:cNvPr>
            <p:cNvSpPr/>
            <p:nvPr/>
          </p:nvSpPr>
          <p:spPr>
            <a:xfrm>
              <a:off x="4422925" y="2462450"/>
              <a:ext cx="16475" cy="14900"/>
            </a:xfrm>
            <a:custGeom>
              <a:avLst/>
              <a:gdLst/>
              <a:ahLst/>
              <a:cxnLst/>
              <a:rect l="l" t="t" r="r" b="b"/>
              <a:pathLst>
                <a:path w="659" h="596" extrusionOk="0">
                  <a:moveTo>
                    <a:pt x="330" y="0"/>
                  </a:moveTo>
                  <a:cubicBezTo>
                    <a:pt x="292" y="0"/>
                    <a:pt x="253" y="8"/>
                    <a:pt x="214" y="25"/>
                  </a:cubicBezTo>
                  <a:cubicBezTo>
                    <a:pt x="48" y="120"/>
                    <a:pt x="0" y="335"/>
                    <a:pt x="143" y="477"/>
                  </a:cubicBezTo>
                  <a:cubicBezTo>
                    <a:pt x="193" y="557"/>
                    <a:pt x="284" y="595"/>
                    <a:pt x="373" y="595"/>
                  </a:cubicBezTo>
                  <a:cubicBezTo>
                    <a:pt x="498" y="595"/>
                    <a:pt x="619" y="521"/>
                    <a:pt x="619" y="382"/>
                  </a:cubicBezTo>
                  <a:cubicBezTo>
                    <a:pt x="658" y="167"/>
                    <a:pt x="505" y="0"/>
                    <a:pt x="33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965;p47">
              <a:extLst>
                <a:ext uri="{FF2B5EF4-FFF2-40B4-BE49-F238E27FC236}">
                  <a16:creationId xmlns:a16="http://schemas.microsoft.com/office/drawing/2014/main" id="{B662F06F-1A81-7476-BA58-4EE9E0DE03E4}"/>
                </a:ext>
              </a:extLst>
            </p:cNvPr>
            <p:cNvSpPr/>
            <p:nvPr/>
          </p:nvSpPr>
          <p:spPr>
            <a:xfrm>
              <a:off x="5137950" y="2461875"/>
              <a:ext cx="16100" cy="15850"/>
            </a:xfrm>
            <a:custGeom>
              <a:avLst/>
              <a:gdLst/>
              <a:ahLst/>
              <a:cxnLst/>
              <a:rect l="l" t="t" r="r" b="b"/>
              <a:pathLst>
                <a:path w="644" h="634" extrusionOk="0">
                  <a:moveTo>
                    <a:pt x="405" y="0"/>
                  </a:moveTo>
                  <a:cubicBezTo>
                    <a:pt x="310" y="24"/>
                    <a:pt x="191" y="24"/>
                    <a:pt x="119" y="119"/>
                  </a:cubicBezTo>
                  <a:cubicBezTo>
                    <a:pt x="0" y="239"/>
                    <a:pt x="0" y="453"/>
                    <a:pt x="143" y="596"/>
                  </a:cubicBezTo>
                  <a:cubicBezTo>
                    <a:pt x="188" y="621"/>
                    <a:pt x="236" y="633"/>
                    <a:pt x="283" y="633"/>
                  </a:cubicBezTo>
                  <a:cubicBezTo>
                    <a:pt x="413" y="633"/>
                    <a:pt x="537" y="545"/>
                    <a:pt x="572" y="405"/>
                  </a:cubicBezTo>
                  <a:cubicBezTo>
                    <a:pt x="643" y="239"/>
                    <a:pt x="524" y="96"/>
                    <a:pt x="40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966;p47">
              <a:extLst>
                <a:ext uri="{FF2B5EF4-FFF2-40B4-BE49-F238E27FC236}">
                  <a16:creationId xmlns:a16="http://schemas.microsoft.com/office/drawing/2014/main" id="{70EDAF90-A3E2-A841-5B5C-8B1CF35C6B9D}"/>
                </a:ext>
              </a:extLst>
            </p:cNvPr>
            <p:cNvSpPr/>
            <p:nvPr/>
          </p:nvSpPr>
          <p:spPr>
            <a:xfrm>
              <a:off x="4524125" y="2464250"/>
              <a:ext cx="23850" cy="22050"/>
            </a:xfrm>
            <a:custGeom>
              <a:avLst/>
              <a:gdLst/>
              <a:ahLst/>
              <a:cxnLst/>
              <a:rect l="l" t="t" r="r" b="b"/>
              <a:pathLst>
                <a:path w="954" h="882" extrusionOk="0">
                  <a:moveTo>
                    <a:pt x="24" y="1"/>
                  </a:moveTo>
                  <a:cubicBezTo>
                    <a:pt x="0" y="96"/>
                    <a:pt x="48" y="215"/>
                    <a:pt x="96" y="286"/>
                  </a:cubicBezTo>
                  <a:cubicBezTo>
                    <a:pt x="310" y="525"/>
                    <a:pt x="548" y="739"/>
                    <a:pt x="810" y="882"/>
                  </a:cubicBezTo>
                  <a:cubicBezTo>
                    <a:pt x="858" y="834"/>
                    <a:pt x="953" y="763"/>
                    <a:pt x="858" y="691"/>
                  </a:cubicBezTo>
                  <a:cubicBezTo>
                    <a:pt x="667" y="501"/>
                    <a:pt x="477" y="310"/>
                    <a:pt x="286" y="96"/>
                  </a:cubicBezTo>
                  <a:cubicBezTo>
                    <a:pt x="239" y="1"/>
                    <a:pt x="120" y="1"/>
                    <a:pt x="2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967;p47">
              <a:extLst>
                <a:ext uri="{FF2B5EF4-FFF2-40B4-BE49-F238E27FC236}">
                  <a16:creationId xmlns:a16="http://schemas.microsoft.com/office/drawing/2014/main" id="{8CD8EFE7-2431-8146-C1FA-9E5BEEDD4ED8}"/>
                </a:ext>
              </a:extLst>
            </p:cNvPr>
            <p:cNvSpPr/>
            <p:nvPr/>
          </p:nvSpPr>
          <p:spPr>
            <a:xfrm>
              <a:off x="5030175" y="2463850"/>
              <a:ext cx="23475" cy="22450"/>
            </a:xfrm>
            <a:custGeom>
              <a:avLst/>
              <a:gdLst/>
              <a:ahLst/>
              <a:cxnLst/>
              <a:rect l="l" t="t" r="r" b="b"/>
              <a:pathLst>
                <a:path w="939" h="898" extrusionOk="0">
                  <a:moveTo>
                    <a:pt x="777" y="1"/>
                  </a:moveTo>
                  <a:cubicBezTo>
                    <a:pt x="758" y="1"/>
                    <a:pt x="737" y="6"/>
                    <a:pt x="715" y="17"/>
                  </a:cubicBezTo>
                  <a:cubicBezTo>
                    <a:pt x="501" y="231"/>
                    <a:pt x="334" y="445"/>
                    <a:pt x="120" y="636"/>
                  </a:cubicBezTo>
                  <a:cubicBezTo>
                    <a:pt x="1" y="683"/>
                    <a:pt x="1" y="850"/>
                    <a:pt x="120" y="898"/>
                  </a:cubicBezTo>
                  <a:cubicBezTo>
                    <a:pt x="406" y="731"/>
                    <a:pt x="668" y="517"/>
                    <a:pt x="858" y="231"/>
                  </a:cubicBezTo>
                  <a:cubicBezTo>
                    <a:pt x="939" y="150"/>
                    <a:pt x="883" y="1"/>
                    <a:pt x="77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968;p47">
              <a:extLst>
                <a:ext uri="{FF2B5EF4-FFF2-40B4-BE49-F238E27FC236}">
                  <a16:creationId xmlns:a16="http://schemas.microsoft.com/office/drawing/2014/main" id="{4C4D68D7-A120-A9EA-6696-47D9C0FCA8AF}"/>
                </a:ext>
              </a:extLst>
            </p:cNvPr>
            <p:cNvSpPr/>
            <p:nvPr/>
          </p:nvSpPr>
          <p:spPr>
            <a:xfrm>
              <a:off x="4518775" y="2476925"/>
              <a:ext cx="18475" cy="20925"/>
            </a:xfrm>
            <a:custGeom>
              <a:avLst/>
              <a:gdLst/>
              <a:ahLst/>
              <a:cxnLst/>
              <a:rect l="l" t="t" r="r" b="b"/>
              <a:pathLst>
                <a:path w="739" h="837" extrusionOk="0">
                  <a:moveTo>
                    <a:pt x="82" y="0"/>
                  </a:moveTo>
                  <a:cubicBezTo>
                    <a:pt x="63" y="0"/>
                    <a:pt x="44" y="6"/>
                    <a:pt x="24" y="18"/>
                  </a:cubicBezTo>
                  <a:cubicBezTo>
                    <a:pt x="24" y="65"/>
                    <a:pt x="0" y="113"/>
                    <a:pt x="0" y="137"/>
                  </a:cubicBezTo>
                  <a:cubicBezTo>
                    <a:pt x="119" y="351"/>
                    <a:pt x="286" y="565"/>
                    <a:pt x="476" y="732"/>
                  </a:cubicBezTo>
                  <a:cubicBezTo>
                    <a:pt x="523" y="779"/>
                    <a:pt x="591" y="836"/>
                    <a:pt x="652" y="836"/>
                  </a:cubicBezTo>
                  <a:cubicBezTo>
                    <a:pt x="684" y="836"/>
                    <a:pt x="714" y="820"/>
                    <a:pt x="738" y="780"/>
                  </a:cubicBezTo>
                  <a:cubicBezTo>
                    <a:pt x="619" y="565"/>
                    <a:pt x="429" y="399"/>
                    <a:pt x="286" y="208"/>
                  </a:cubicBezTo>
                  <a:cubicBezTo>
                    <a:pt x="246" y="129"/>
                    <a:pt x="174" y="0"/>
                    <a:pt x="8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969;p47">
              <a:extLst>
                <a:ext uri="{FF2B5EF4-FFF2-40B4-BE49-F238E27FC236}">
                  <a16:creationId xmlns:a16="http://schemas.microsoft.com/office/drawing/2014/main" id="{2952D86C-77A3-6483-82F6-818AFA74A0BB}"/>
                </a:ext>
              </a:extLst>
            </p:cNvPr>
            <p:cNvSpPr/>
            <p:nvPr/>
          </p:nvSpPr>
          <p:spPr>
            <a:xfrm>
              <a:off x="5039750" y="2477075"/>
              <a:ext cx="19600" cy="20750"/>
            </a:xfrm>
            <a:custGeom>
              <a:avLst/>
              <a:gdLst/>
              <a:ahLst/>
              <a:cxnLst/>
              <a:rect l="l" t="t" r="r" b="b"/>
              <a:pathLst>
                <a:path w="784" h="830" extrusionOk="0">
                  <a:moveTo>
                    <a:pt x="664" y="0"/>
                  </a:moveTo>
                  <a:cubicBezTo>
                    <a:pt x="643" y="0"/>
                    <a:pt x="619" y="11"/>
                    <a:pt x="594" y="35"/>
                  </a:cubicBezTo>
                  <a:cubicBezTo>
                    <a:pt x="427" y="226"/>
                    <a:pt x="261" y="464"/>
                    <a:pt x="94" y="631"/>
                  </a:cubicBezTo>
                  <a:cubicBezTo>
                    <a:pt x="10" y="693"/>
                    <a:pt x="0" y="830"/>
                    <a:pt x="96" y="830"/>
                  </a:cubicBezTo>
                  <a:cubicBezTo>
                    <a:pt x="109" y="830"/>
                    <a:pt x="124" y="827"/>
                    <a:pt x="142" y="821"/>
                  </a:cubicBezTo>
                  <a:cubicBezTo>
                    <a:pt x="356" y="655"/>
                    <a:pt x="547" y="440"/>
                    <a:pt x="689" y="226"/>
                  </a:cubicBezTo>
                  <a:cubicBezTo>
                    <a:pt x="784" y="150"/>
                    <a:pt x="744" y="0"/>
                    <a:pt x="66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970;p47">
              <a:extLst>
                <a:ext uri="{FF2B5EF4-FFF2-40B4-BE49-F238E27FC236}">
                  <a16:creationId xmlns:a16="http://schemas.microsoft.com/office/drawing/2014/main" id="{B01B1C9B-C926-FF54-0699-D608E99C8504}"/>
                </a:ext>
              </a:extLst>
            </p:cNvPr>
            <p:cNvSpPr/>
            <p:nvPr/>
          </p:nvSpPr>
          <p:spPr>
            <a:xfrm>
              <a:off x="4428275" y="2488850"/>
              <a:ext cx="16100" cy="14200"/>
            </a:xfrm>
            <a:custGeom>
              <a:avLst/>
              <a:gdLst/>
              <a:ahLst/>
              <a:cxnLst/>
              <a:rect l="l" t="t" r="r" b="b"/>
              <a:pathLst>
                <a:path w="644" h="568" extrusionOk="0">
                  <a:moveTo>
                    <a:pt x="309" y="1"/>
                  </a:moveTo>
                  <a:cubicBezTo>
                    <a:pt x="267" y="1"/>
                    <a:pt x="227" y="12"/>
                    <a:pt x="191" y="41"/>
                  </a:cubicBezTo>
                  <a:cubicBezTo>
                    <a:pt x="0" y="160"/>
                    <a:pt x="48" y="422"/>
                    <a:pt x="191" y="565"/>
                  </a:cubicBezTo>
                  <a:cubicBezTo>
                    <a:pt x="231" y="565"/>
                    <a:pt x="268" y="567"/>
                    <a:pt x="304" y="567"/>
                  </a:cubicBezTo>
                  <a:cubicBezTo>
                    <a:pt x="376" y="567"/>
                    <a:pt x="445" y="557"/>
                    <a:pt x="524" y="493"/>
                  </a:cubicBezTo>
                  <a:cubicBezTo>
                    <a:pt x="643" y="398"/>
                    <a:pt x="596" y="231"/>
                    <a:pt x="596" y="112"/>
                  </a:cubicBezTo>
                  <a:cubicBezTo>
                    <a:pt x="512" y="62"/>
                    <a:pt x="406" y="1"/>
                    <a:pt x="30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971;p47">
              <a:extLst>
                <a:ext uri="{FF2B5EF4-FFF2-40B4-BE49-F238E27FC236}">
                  <a16:creationId xmlns:a16="http://schemas.microsoft.com/office/drawing/2014/main" id="{B9E42A4C-90A1-6DBB-C06D-BE57E4E4C802}"/>
                </a:ext>
              </a:extLst>
            </p:cNvPr>
            <p:cNvSpPr/>
            <p:nvPr/>
          </p:nvSpPr>
          <p:spPr>
            <a:xfrm>
              <a:off x="5133175" y="2488625"/>
              <a:ext cx="16100" cy="14375"/>
            </a:xfrm>
            <a:custGeom>
              <a:avLst/>
              <a:gdLst/>
              <a:ahLst/>
              <a:cxnLst/>
              <a:rect l="l" t="t" r="r" b="b"/>
              <a:pathLst>
                <a:path w="644" h="575" extrusionOk="0">
                  <a:moveTo>
                    <a:pt x="313" y="1"/>
                  </a:moveTo>
                  <a:cubicBezTo>
                    <a:pt x="218" y="1"/>
                    <a:pt x="120" y="67"/>
                    <a:pt x="48" y="121"/>
                  </a:cubicBezTo>
                  <a:cubicBezTo>
                    <a:pt x="48" y="240"/>
                    <a:pt x="1" y="407"/>
                    <a:pt x="96" y="502"/>
                  </a:cubicBezTo>
                  <a:cubicBezTo>
                    <a:pt x="157" y="548"/>
                    <a:pt x="229" y="575"/>
                    <a:pt x="304" y="575"/>
                  </a:cubicBezTo>
                  <a:cubicBezTo>
                    <a:pt x="345" y="575"/>
                    <a:pt x="387" y="567"/>
                    <a:pt x="429" y="550"/>
                  </a:cubicBezTo>
                  <a:cubicBezTo>
                    <a:pt x="644" y="431"/>
                    <a:pt x="620" y="121"/>
                    <a:pt x="406" y="26"/>
                  </a:cubicBezTo>
                  <a:cubicBezTo>
                    <a:pt x="376" y="8"/>
                    <a:pt x="345" y="1"/>
                    <a:pt x="31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972;p47">
              <a:extLst>
                <a:ext uri="{FF2B5EF4-FFF2-40B4-BE49-F238E27FC236}">
                  <a16:creationId xmlns:a16="http://schemas.microsoft.com/office/drawing/2014/main" id="{0F69913A-B6F1-A1CD-C8A9-B46D59B70EC7}"/>
                </a:ext>
              </a:extLst>
            </p:cNvPr>
            <p:cNvSpPr/>
            <p:nvPr/>
          </p:nvSpPr>
          <p:spPr>
            <a:xfrm>
              <a:off x="4580675" y="2490850"/>
              <a:ext cx="13725" cy="12125"/>
            </a:xfrm>
            <a:custGeom>
              <a:avLst/>
              <a:gdLst/>
              <a:ahLst/>
              <a:cxnLst/>
              <a:rect l="l" t="t" r="r" b="b"/>
              <a:pathLst>
                <a:path w="549" h="485" extrusionOk="0">
                  <a:moveTo>
                    <a:pt x="297" y="0"/>
                  </a:moveTo>
                  <a:cubicBezTo>
                    <a:pt x="237" y="0"/>
                    <a:pt x="181" y="23"/>
                    <a:pt x="144" y="80"/>
                  </a:cubicBezTo>
                  <a:cubicBezTo>
                    <a:pt x="1" y="223"/>
                    <a:pt x="144" y="485"/>
                    <a:pt x="334" y="485"/>
                  </a:cubicBezTo>
                  <a:cubicBezTo>
                    <a:pt x="525" y="485"/>
                    <a:pt x="549" y="270"/>
                    <a:pt x="549" y="127"/>
                  </a:cubicBezTo>
                  <a:cubicBezTo>
                    <a:pt x="491" y="55"/>
                    <a:pt x="389" y="0"/>
                    <a:pt x="29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973;p47">
              <a:extLst>
                <a:ext uri="{FF2B5EF4-FFF2-40B4-BE49-F238E27FC236}">
                  <a16:creationId xmlns:a16="http://schemas.microsoft.com/office/drawing/2014/main" id="{23E770ED-F92D-86BF-5303-AF58B8E4A41F}"/>
                </a:ext>
              </a:extLst>
            </p:cNvPr>
            <p:cNvSpPr/>
            <p:nvPr/>
          </p:nvSpPr>
          <p:spPr>
            <a:xfrm>
              <a:off x="4983150" y="2490850"/>
              <a:ext cx="13450" cy="12250"/>
            </a:xfrm>
            <a:custGeom>
              <a:avLst/>
              <a:gdLst/>
              <a:ahLst/>
              <a:cxnLst/>
              <a:rect l="l" t="t" r="r" b="b"/>
              <a:pathLst>
                <a:path w="538" h="490" extrusionOk="0">
                  <a:moveTo>
                    <a:pt x="251" y="0"/>
                  </a:moveTo>
                  <a:cubicBezTo>
                    <a:pt x="159" y="0"/>
                    <a:pt x="64" y="64"/>
                    <a:pt x="0" y="127"/>
                  </a:cubicBezTo>
                  <a:cubicBezTo>
                    <a:pt x="0" y="270"/>
                    <a:pt x="24" y="485"/>
                    <a:pt x="215" y="485"/>
                  </a:cubicBezTo>
                  <a:cubicBezTo>
                    <a:pt x="230" y="488"/>
                    <a:pt x="245" y="489"/>
                    <a:pt x="260" y="489"/>
                  </a:cubicBezTo>
                  <a:cubicBezTo>
                    <a:pt x="464" y="489"/>
                    <a:pt x="537" y="189"/>
                    <a:pt x="381" y="56"/>
                  </a:cubicBezTo>
                  <a:cubicBezTo>
                    <a:pt x="342" y="16"/>
                    <a:pt x="297" y="0"/>
                    <a:pt x="25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974;p47">
              <a:extLst>
                <a:ext uri="{FF2B5EF4-FFF2-40B4-BE49-F238E27FC236}">
                  <a16:creationId xmlns:a16="http://schemas.microsoft.com/office/drawing/2014/main" id="{AFE277AB-B912-F133-DF19-8115ED862336}"/>
                </a:ext>
              </a:extLst>
            </p:cNvPr>
            <p:cNvSpPr/>
            <p:nvPr/>
          </p:nvSpPr>
          <p:spPr>
            <a:xfrm>
              <a:off x="4990900" y="2516050"/>
              <a:ext cx="14900" cy="13125"/>
            </a:xfrm>
            <a:custGeom>
              <a:avLst/>
              <a:gdLst/>
              <a:ahLst/>
              <a:cxnLst/>
              <a:rect l="l" t="t" r="r" b="b"/>
              <a:pathLst>
                <a:path w="596" h="525" extrusionOk="0">
                  <a:moveTo>
                    <a:pt x="405" y="0"/>
                  </a:moveTo>
                  <a:cubicBezTo>
                    <a:pt x="262" y="0"/>
                    <a:pt x="48" y="24"/>
                    <a:pt x="48" y="215"/>
                  </a:cubicBezTo>
                  <a:cubicBezTo>
                    <a:pt x="0" y="381"/>
                    <a:pt x="143" y="524"/>
                    <a:pt x="310" y="524"/>
                  </a:cubicBezTo>
                  <a:cubicBezTo>
                    <a:pt x="476" y="524"/>
                    <a:pt x="524" y="381"/>
                    <a:pt x="595" y="262"/>
                  </a:cubicBezTo>
                  <a:cubicBezTo>
                    <a:pt x="524" y="167"/>
                    <a:pt x="476" y="72"/>
                    <a:pt x="40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975;p47">
              <a:extLst>
                <a:ext uri="{FF2B5EF4-FFF2-40B4-BE49-F238E27FC236}">
                  <a16:creationId xmlns:a16="http://schemas.microsoft.com/office/drawing/2014/main" id="{B7A597DE-742F-58E8-35A9-99CAD145B379}"/>
                </a:ext>
              </a:extLst>
            </p:cNvPr>
            <p:cNvSpPr/>
            <p:nvPr/>
          </p:nvSpPr>
          <p:spPr>
            <a:xfrm>
              <a:off x="4572350" y="2516050"/>
              <a:ext cx="13725" cy="12625"/>
            </a:xfrm>
            <a:custGeom>
              <a:avLst/>
              <a:gdLst/>
              <a:ahLst/>
              <a:cxnLst/>
              <a:rect l="l" t="t" r="r" b="b"/>
              <a:pathLst>
                <a:path w="549" h="505" extrusionOk="0">
                  <a:moveTo>
                    <a:pt x="167" y="0"/>
                  </a:moveTo>
                  <a:cubicBezTo>
                    <a:pt x="72" y="48"/>
                    <a:pt x="0" y="191"/>
                    <a:pt x="24" y="310"/>
                  </a:cubicBezTo>
                  <a:cubicBezTo>
                    <a:pt x="24" y="432"/>
                    <a:pt x="140" y="505"/>
                    <a:pt x="262" y="505"/>
                  </a:cubicBezTo>
                  <a:cubicBezTo>
                    <a:pt x="331" y="505"/>
                    <a:pt x="401" y="481"/>
                    <a:pt x="453" y="429"/>
                  </a:cubicBezTo>
                  <a:cubicBezTo>
                    <a:pt x="548" y="358"/>
                    <a:pt x="524" y="215"/>
                    <a:pt x="524" y="96"/>
                  </a:cubicBezTo>
                  <a:lnTo>
                    <a:pt x="381" y="0"/>
                  </a:ln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976;p47">
              <a:extLst>
                <a:ext uri="{FF2B5EF4-FFF2-40B4-BE49-F238E27FC236}">
                  <a16:creationId xmlns:a16="http://schemas.microsoft.com/office/drawing/2014/main" id="{286B32F8-BD5A-25D1-0A5F-58FF6AA8D6BA}"/>
                </a:ext>
              </a:extLst>
            </p:cNvPr>
            <p:cNvSpPr/>
            <p:nvPr/>
          </p:nvSpPr>
          <p:spPr>
            <a:xfrm>
              <a:off x="4439000" y="2517475"/>
              <a:ext cx="16825" cy="14925"/>
            </a:xfrm>
            <a:custGeom>
              <a:avLst/>
              <a:gdLst/>
              <a:ahLst/>
              <a:cxnLst/>
              <a:rect l="l" t="t" r="r" b="b"/>
              <a:pathLst>
                <a:path w="673" h="597" extrusionOk="0">
                  <a:moveTo>
                    <a:pt x="336" y="0"/>
                  </a:moveTo>
                  <a:cubicBezTo>
                    <a:pt x="296" y="0"/>
                    <a:pt x="254" y="12"/>
                    <a:pt x="214" y="39"/>
                  </a:cubicBezTo>
                  <a:cubicBezTo>
                    <a:pt x="48" y="110"/>
                    <a:pt x="0" y="324"/>
                    <a:pt x="95" y="467"/>
                  </a:cubicBezTo>
                  <a:cubicBezTo>
                    <a:pt x="150" y="554"/>
                    <a:pt x="239" y="597"/>
                    <a:pt x="328" y="597"/>
                  </a:cubicBezTo>
                  <a:cubicBezTo>
                    <a:pt x="435" y="597"/>
                    <a:pt x="544" y="536"/>
                    <a:pt x="595" y="420"/>
                  </a:cubicBezTo>
                  <a:cubicBezTo>
                    <a:pt x="673" y="226"/>
                    <a:pt x="514" y="0"/>
                    <a:pt x="33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977;p47">
              <a:extLst>
                <a:ext uri="{FF2B5EF4-FFF2-40B4-BE49-F238E27FC236}">
                  <a16:creationId xmlns:a16="http://schemas.microsoft.com/office/drawing/2014/main" id="{9308B22A-E0E9-1979-DA1F-A8CFB768A009}"/>
                </a:ext>
              </a:extLst>
            </p:cNvPr>
            <p:cNvSpPr/>
            <p:nvPr/>
          </p:nvSpPr>
          <p:spPr>
            <a:xfrm>
              <a:off x="5121400" y="2517700"/>
              <a:ext cx="15950" cy="14550"/>
            </a:xfrm>
            <a:custGeom>
              <a:avLst/>
              <a:gdLst/>
              <a:ahLst/>
              <a:cxnLst/>
              <a:rect l="l" t="t" r="r" b="b"/>
              <a:pathLst>
                <a:path w="638" h="582" extrusionOk="0">
                  <a:moveTo>
                    <a:pt x="309" y="1"/>
                  </a:moveTo>
                  <a:cubicBezTo>
                    <a:pt x="278" y="1"/>
                    <a:pt x="245" y="10"/>
                    <a:pt x="210" y="30"/>
                  </a:cubicBezTo>
                  <a:cubicBezTo>
                    <a:pt x="1" y="146"/>
                    <a:pt x="18" y="578"/>
                    <a:pt x="284" y="578"/>
                  </a:cubicBezTo>
                  <a:cubicBezTo>
                    <a:pt x="291" y="578"/>
                    <a:pt x="298" y="578"/>
                    <a:pt x="305" y="577"/>
                  </a:cubicBezTo>
                  <a:cubicBezTo>
                    <a:pt x="321" y="580"/>
                    <a:pt x="336" y="582"/>
                    <a:pt x="351" y="582"/>
                  </a:cubicBezTo>
                  <a:cubicBezTo>
                    <a:pt x="638" y="582"/>
                    <a:pt x="555" y="1"/>
                    <a:pt x="30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978;p47">
              <a:extLst>
                <a:ext uri="{FF2B5EF4-FFF2-40B4-BE49-F238E27FC236}">
                  <a16:creationId xmlns:a16="http://schemas.microsoft.com/office/drawing/2014/main" id="{B943CB8F-CF86-5EF5-8AD5-BFA0E1EB0748}"/>
                </a:ext>
              </a:extLst>
            </p:cNvPr>
            <p:cNvSpPr/>
            <p:nvPr/>
          </p:nvSpPr>
          <p:spPr>
            <a:xfrm>
              <a:off x="4594375" y="2533225"/>
              <a:ext cx="75050" cy="228125"/>
            </a:xfrm>
            <a:custGeom>
              <a:avLst/>
              <a:gdLst/>
              <a:ahLst/>
              <a:cxnLst/>
              <a:rect l="l" t="t" r="r" b="b"/>
              <a:pathLst>
                <a:path w="3002" h="9125" extrusionOk="0">
                  <a:moveTo>
                    <a:pt x="1929" y="446"/>
                  </a:moveTo>
                  <a:cubicBezTo>
                    <a:pt x="2121" y="446"/>
                    <a:pt x="2301" y="618"/>
                    <a:pt x="2358" y="790"/>
                  </a:cubicBezTo>
                  <a:cubicBezTo>
                    <a:pt x="2644" y="1338"/>
                    <a:pt x="2549" y="1957"/>
                    <a:pt x="2430" y="2528"/>
                  </a:cubicBezTo>
                  <a:cubicBezTo>
                    <a:pt x="2001" y="4267"/>
                    <a:pt x="1168" y="5862"/>
                    <a:pt x="572" y="7529"/>
                  </a:cubicBezTo>
                  <a:cubicBezTo>
                    <a:pt x="525" y="6434"/>
                    <a:pt x="548" y="5315"/>
                    <a:pt x="667" y="4195"/>
                  </a:cubicBezTo>
                  <a:cubicBezTo>
                    <a:pt x="739" y="3195"/>
                    <a:pt x="929" y="2195"/>
                    <a:pt x="1263" y="1219"/>
                  </a:cubicBezTo>
                  <a:cubicBezTo>
                    <a:pt x="1358" y="933"/>
                    <a:pt x="1525" y="671"/>
                    <a:pt x="1787" y="480"/>
                  </a:cubicBezTo>
                  <a:cubicBezTo>
                    <a:pt x="1834" y="457"/>
                    <a:pt x="1882" y="446"/>
                    <a:pt x="1929" y="446"/>
                  </a:cubicBezTo>
                  <a:close/>
                  <a:moveTo>
                    <a:pt x="1873" y="0"/>
                  </a:moveTo>
                  <a:cubicBezTo>
                    <a:pt x="1739" y="0"/>
                    <a:pt x="1604" y="32"/>
                    <a:pt x="1477" y="99"/>
                  </a:cubicBezTo>
                  <a:cubicBezTo>
                    <a:pt x="1168" y="266"/>
                    <a:pt x="953" y="528"/>
                    <a:pt x="786" y="814"/>
                  </a:cubicBezTo>
                  <a:cubicBezTo>
                    <a:pt x="548" y="1290"/>
                    <a:pt x="358" y="1814"/>
                    <a:pt x="263" y="2338"/>
                  </a:cubicBezTo>
                  <a:cubicBezTo>
                    <a:pt x="96" y="3410"/>
                    <a:pt x="1" y="4457"/>
                    <a:pt x="1" y="5529"/>
                  </a:cubicBezTo>
                  <a:cubicBezTo>
                    <a:pt x="48" y="6577"/>
                    <a:pt x="72" y="7601"/>
                    <a:pt x="191" y="8625"/>
                  </a:cubicBezTo>
                  <a:cubicBezTo>
                    <a:pt x="215" y="8792"/>
                    <a:pt x="239" y="8934"/>
                    <a:pt x="310" y="9054"/>
                  </a:cubicBezTo>
                  <a:cubicBezTo>
                    <a:pt x="405" y="9101"/>
                    <a:pt x="501" y="9125"/>
                    <a:pt x="596" y="9125"/>
                  </a:cubicBezTo>
                  <a:cubicBezTo>
                    <a:pt x="644" y="9054"/>
                    <a:pt x="667" y="8982"/>
                    <a:pt x="691" y="8911"/>
                  </a:cubicBezTo>
                  <a:cubicBezTo>
                    <a:pt x="858" y="8196"/>
                    <a:pt x="1072" y="7506"/>
                    <a:pt x="1358" y="6839"/>
                  </a:cubicBezTo>
                  <a:cubicBezTo>
                    <a:pt x="2001" y="5291"/>
                    <a:pt x="2739" y="3743"/>
                    <a:pt x="2930" y="2052"/>
                  </a:cubicBezTo>
                  <a:cubicBezTo>
                    <a:pt x="3001" y="1457"/>
                    <a:pt x="2930" y="766"/>
                    <a:pt x="2525" y="290"/>
                  </a:cubicBezTo>
                  <a:cubicBezTo>
                    <a:pt x="2356" y="105"/>
                    <a:pt x="2117" y="0"/>
                    <a:pt x="187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979;p47">
              <a:extLst>
                <a:ext uri="{FF2B5EF4-FFF2-40B4-BE49-F238E27FC236}">
                  <a16:creationId xmlns:a16="http://schemas.microsoft.com/office/drawing/2014/main" id="{14FCFC7F-8E6B-3098-2078-0B1578EFBEFC}"/>
                </a:ext>
              </a:extLst>
            </p:cNvPr>
            <p:cNvSpPr/>
            <p:nvPr/>
          </p:nvSpPr>
          <p:spPr>
            <a:xfrm>
              <a:off x="4452675" y="2541550"/>
              <a:ext cx="14050" cy="11975"/>
            </a:xfrm>
            <a:custGeom>
              <a:avLst/>
              <a:gdLst/>
              <a:ahLst/>
              <a:cxnLst/>
              <a:rect l="l" t="t" r="r" b="b"/>
              <a:pathLst>
                <a:path w="562" h="479" extrusionOk="0">
                  <a:moveTo>
                    <a:pt x="324" y="1"/>
                  </a:moveTo>
                  <a:cubicBezTo>
                    <a:pt x="312" y="1"/>
                    <a:pt x="300" y="2"/>
                    <a:pt x="287" y="4"/>
                  </a:cubicBezTo>
                  <a:cubicBezTo>
                    <a:pt x="277" y="3"/>
                    <a:pt x="268" y="2"/>
                    <a:pt x="259" y="2"/>
                  </a:cubicBezTo>
                  <a:cubicBezTo>
                    <a:pt x="112" y="2"/>
                    <a:pt x="46" y="178"/>
                    <a:pt x="1" y="290"/>
                  </a:cubicBezTo>
                  <a:cubicBezTo>
                    <a:pt x="76" y="384"/>
                    <a:pt x="181" y="479"/>
                    <a:pt x="292" y="479"/>
                  </a:cubicBezTo>
                  <a:cubicBezTo>
                    <a:pt x="322" y="479"/>
                    <a:pt x="352" y="472"/>
                    <a:pt x="382" y="457"/>
                  </a:cubicBezTo>
                  <a:cubicBezTo>
                    <a:pt x="562" y="367"/>
                    <a:pt x="529" y="1"/>
                    <a:pt x="32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980;p47">
              <a:extLst>
                <a:ext uri="{FF2B5EF4-FFF2-40B4-BE49-F238E27FC236}">
                  <a16:creationId xmlns:a16="http://schemas.microsoft.com/office/drawing/2014/main" id="{7825B53E-52F1-1B24-40FC-B22E9012E7E0}"/>
                </a:ext>
              </a:extLst>
            </p:cNvPr>
            <p:cNvSpPr/>
            <p:nvPr/>
          </p:nvSpPr>
          <p:spPr>
            <a:xfrm>
              <a:off x="5110125" y="2541600"/>
              <a:ext cx="14150" cy="11525"/>
            </a:xfrm>
            <a:custGeom>
              <a:avLst/>
              <a:gdLst/>
              <a:ahLst/>
              <a:cxnLst/>
              <a:rect l="l" t="t" r="r" b="b"/>
              <a:pathLst>
                <a:path w="566" h="461" extrusionOk="0">
                  <a:moveTo>
                    <a:pt x="319" y="1"/>
                  </a:moveTo>
                  <a:cubicBezTo>
                    <a:pt x="123" y="1"/>
                    <a:pt x="0" y="203"/>
                    <a:pt x="113" y="384"/>
                  </a:cubicBezTo>
                  <a:cubicBezTo>
                    <a:pt x="149" y="443"/>
                    <a:pt x="214" y="461"/>
                    <a:pt x="286" y="461"/>
                  </a:cubicBezTo>
                  <a:cubicBezTo>
                    <a:pt x="357" y="461"/>
                    <a:pt x="435" y="443"/>
                    <a:pt x="494" y="431"/>
                  </a:cubicBezTo>
                  <a:cubicBezTo>
                    <a:pt x="565" y="288"/>
                    <a:pt x="565" y="26"/>
                    <a:pt x="351" y="2"/>
                  </a:cubicBezTo>
                  <a:cubicBezTo>
                    <a:pt x="340" y="1"/>
                    <a:pt x="329" y="1"/>
                    <a:pt x="31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981;p47">
              <a:extLst>
                <a:ext uri="{FF2B5EF4-FFF2-40B4-BE49-F238E27FC236}">
                  <a16:creationId xmlns:a16="http://schemas.microsoft.com/office/drawing/2014/main" id="{07EB2719-9F95-B840-AED7-67E7680E586C}"/>
                </a:ext>
              </a:extLst>
            </p:cNvPr>
            <p:cNvSpPr/>
            <p:nvPr/>
          </p:nvSpPr>
          <p:spPr>
            <a:xfrm>
              <a:off x="4559250" y="2547175"/>
              <a:ext cx="11800" cy="11200"/>
            </a:xfrm>
            <a:custGeom>
              <a:avLst/>
              <a:gdLst/>
              <a:ahLst/>
              <a:cxnLst/>
              <a:rect l="l" t="t" r="r" b="b"/>
              <a:pathLst>
                <a:path w="472" h="448" extrusionOk="0">
                  <a:moveTo>
                    <a:pt x="242" y="0"/>
                  </a:moveTo>
                  <a:cubicBezTo>
                    <a:pt x="207" y="0"/>
                    <a:pt x="172" y="6"/>
                    <a:pt x="143" y="18"/>
                  </a:cubicBezTo>
                  <a:cubicBezTo>
                    <a:pt x="1" y="65"/>
                    <a:pt x="1" y="256"/>
                    <a:pt x="48" y="375"/>
                  </a:cubicBezTo>
                  <a:cubicBezTo>
                    <a:pt x="92" y="426"/>
                    <a:pt x="149" y="448"/>
                    <a:pt x="206" y="448"/>
                  </a:cubicBezTo>
                  <a:cubicBezTo>
                    <a:pt x="337" y="448"/>
                    <a:pt x="470" y="333"/>
                    <a:pt x="453" y="184"/>
                  </a:cubicBezTo>
                  <a:cubicBezTo>
                    <a:pt x="471" y="58"/>
                    <a:pt x="352" y="0"/>
                    <a:pt x="24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982;p47">
              <a:extLst>
                <a:ext uri="{FF2B5EF4-FFF2-40B4-BE49-F238E27FC236}">
                  <a16:creationId xmlns:a16="http://schemas.microsoft.com/office/drawing/2014/main" id="{DDC0A97B-7470-CB21-616D-57DA01164113}"/>
                </a:ext>
              </a:extLst>
            </p:cNvPr>
            <p:cNvSpPr/>
            <p:nvPr/>
          </p:nvSpPr>
          <p:spPr>
            <a:xfrm>
              <a:off x="5004575" y="2547650"/>
              <a:ext cx="13925" cy="10850"/>
            </a:xfrm>
            <a:custGeom>
              <a:avLst/>
              <a:gdLst/>
              <a:ahLst/>
              <a:cxnLst/>
              <a:rect l="l" t="t" r="r" b="b"/>
              <a:pathLst>
                <a:path w="557" h="434" extrusionOk="0">
                  <a:moveTo>
                    <a:pt x="285" y="1"/>
                  </a:moveTo>
                  <a:cubicBezTo>
                    <a:pt x="220" y="1"/>
                    <a:pt x="151" y="13"/>
                    <a:pt x="96" y="22"/>
                  </a:cubicBezTo>
                  <a:cubicBezTo>
                    <a:pt x="96" y="142"/>
                    <a:pt x="1" y="284"/>
                    <a:pt x="167" y="403"/>
                  </a:cubicBezTo>
                  <a:cubicBezTo>
                    <a:pt x="204" y="424"/>
                    <a:pt x="244" y="434"/>
                    <a:pt x="283" y="434"/>
                  </a:cubicBezTo>
                  <a:cubicBezTo>
                    <a:pt x="424" y="434"/>
                    <a:pt x="557" y="314"/>
                    <a:pt x="501" y="165"/>
                  </a:cubicBezTo>
                  <a:cubicBezTo>
                    <a:pt x="486" y="33"/>
                    <a:pt x="390" y="1"/>
                    <a:pt x="28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983;p47">
              <a:extLst>
                <a:ext uri="{FF2B5EF4-FFF2-40B4-BE49-F238E27FC236}">
                  <a16:creationId xmlns:a16="http://schemas.microsoft.com/office/drawing/2014/main" id="{2EBF936D-81E5-F5A4-6AB1-0F60CD5A234C}"/>
                </a:ext>
              </a:extLst>
            </p:cNvPr>
            <p:cNvSpPr/>
            <p:nvPr/>
          </p:nvSpPr>
          <p:spPr>
            <a:xfrm>
              <a:off x="4465775" y="2562200"/>
              <a:ext cx="8950" cy="8725"/>
            </a:xfrm>
            <a:custGeom>
              <a:avLst/>
              <a:gdLst/>
              <a:ahLst/>
              <a:cxnLst/>
              <a:rect l="l" t="t" r="r" b="b"/>
              <a:pathLst>
                <a:path w="358" h="349" extrusionOk="0">
                  <a:moveTo>
                    <a:pt x="206" y="0"/>
                  </a:moveTo>
                  <a:cubicBezTo>
                    <a:pt x="155" y="0"/>
                    <a:pt x="108" y="12"/>
                    <a:pt x="72" y="60"/>
                  </a:cubicBezTo>
                  <a:cubicBezTo>
                    <a:pt x="1" y="155"/>
                    <a:pt x="72" y="250"/>
                    <a:pt x="72" y="345"/>
                  </a:cubicBezTo>
                  <a:cubicBezTo>
                    <a:pt x="104" y="345"/>
                    <a:pt x="138" y="348"/>
                    <a:pt x="173" y="348"/>
                  </a:cubicBezTo>
                  <a:cubicBezTo>
                    <a:pt x="241" y="348"/>
                    <a:pt x="310" y="337"/>
                    <a:pt x="358" y="274"/>
                  </a:cubicBezTo>
                  <a:cubicBezTo>
                    <a:pt x="358" y="179"/>
                    <a:pt x="358" y="107"/>
                    <a:pt x="358" y="12"/>
                  </a:cubicBezTo>
                  <a:cubicBezTo>
                    <a:pt x="310" y="12"/>
                    <a:pt x="257" y="0"/>
                    <a:pt x="20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984;p47">
              <a:extLst>
                <a:ext uri="{FF2B5EF4-FFF2-40B4-BE49-F238E27FC236}">
                  <a16:creationId xmlns:a16="http://schemas.microsoft.com/office/drawing/2014/main" id="{737F81F2-7991-B8A7-AB7B-0C38C8137D40}"/>
                </a:ext>
              </a:extLst>
            </p:cNvPr>
            <p:cNvSpPr/>
            <p:nvPr/>
          </p:nvSpPr>
          <p:spPr>
            <a:xfrm>
              <a:off x="5100700" y="2562150"/>
              <a:ext cx="10400" cy="8875"/>
            </a:xfrm>
            <a:custGeom>
              <a:avLst/>
              <a:gdLst/>
              <a:ahLst/>
              <a:cxnLst/>
              <a:rect l="l" t="t" r="r" b="b"/>
              <a:pathLst>
                <a:path w="416" h="355" extrusionOk="0">
                  <a:moveTo>
                    <a:pt x="232" y="1"/>
                  </a:moveTo>
                  <a:cubicBezTo>
                    <a:pt x="199" y="1"/>
                    <a:pt x="165" y="6"/>
                    <a:pt x="133" y="14"/>
                  </a:cubicBezTo>
                  <a:cubicBezTo>
                    <a:pt x="0" y="80"/>
                    <a:pt x="32" y="352"/>
                    <a:pt x="190" y="352"/>
                  </a:cubicBezTo>
                  <a:cubicBezTo>
                    <a:pt x="202" y="352"/>
                    <a:pt x="215" y="351"/>
                    <a:pt x="228" y="347"/>
                  </a:cubicBezTo>
                  <a:cubicBezTo>
                    <a:pt x="241" y="353"/>
                    <a:pt x="253" y="355"/>
                    <a:pt x="265" y="355"/>
                  </a:cubicBezTo>
                  <a:cubicBezTo>
                    <a:pt x="361" y="355"/>
                    <a:pt x="416" y="192"/>
                    <a:pt x="395" y="85"/>
                  </a:cubicBezTo>
                  <a:cubicBezTo>
                    <a:pt x="363" y="22"/>
                    <a:pt x="299" y="1"/>
                    <a:pt x="23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985;p47">
              <a:extLst>
                <a:ext uri="{FF2B5EF4-FFF2-40B4-BE49-F238E27FC236}">
                  <a16:creationId xmlns:a16="http://schemas.microsoft.com/office/drawing/2014/main" id="{CBC97988-3EAE-52BA-C354-D67D743397B9}"/>
                </a:ext>
              </a:extLst>
            </p:cNvPr>
            <p:cNvSpPr/>
            <p:nvPr/>
          </p:nvSpPr>
          <p:spPr>
            <a:xfrm>
              <a:off x="4534250" y="2563525"/>
              <a:ext cx="11925" cy="12075"/>
            </a:xfrm>
            <a:custGeom>
              <a:avLst/>
              <a:gdLst/>
              <a:ahLst/>
              <a:cxnLst/>
              <a:rect l="l" t="t" r="r" b="b"/>
              <a:pathLst>
                <a:path w="477" h="483" extrusionOk="0">
                  <a:moveTo>
                    <a:pt x="191" y="1"/>
                  </a:moveTo>
                  <a:cubicBezTo>
                    <a:pt x="168" y="1"/>
                    <a:pt x="144" y="3"/>
                    <a:pt x="119" y="7"/>
                  </a:cubicBezTo>
                  <a:cubicBezTo>
                    <a:pt x="72" y="30"/>
                    <a:pt x="0" y="54"/>
                    <a:pt x="0" y="126"/>
                  </a:cubicBezTo>
                  <a:lnTo>
                    <a:pt x="0" y="364"/>
                  </a:lnTo>
                  <a:lnTo>
                    <a:pt x="143" y="483"/>
                  </a:lnTo>
                  <a:cubicBezTo>
                    <a:pt x="262" y="483"/>
                    <a:pt x="381" y="435"/>
                    <a:pt x="477" y="340"/>
                  </a:cubicBezTo>
                  <a:lnTo>
                    <a:pt x="477" y="126"/>
                  </a:lnTo>
                  <a:cubicBezTo>
                    <a:pt x="398" y="47"/>
                    <a:pt x="302" y="1"/>
                    <a:pt x="19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986;p47">
              <a:extLst>
                <a:ext uri="{FF2B5EF4-FFF2-40B4-BE49-F238E27FC236}">
                  <a16:creationId xmlns:a16="http://schemas.microsoft.com/office/drawing/2014/main" id="{CB7090D7-58FC-B4CE-EF6B-AE586DCA8EE5}"/>
                </a:ext>
              </a:extLst>
            </p:cNvPr>
            <p:cNvSpPr/>
            <p:nvPr/>
          </p:nvSpPr>
          <p:spPr>
            <a:xfrm>
              <a:off x="5031375" y="2563675"/>
              <a:ext cx="11925" cy="11925"/>
            </a:xfrm>
            <a:custGeom>
              <a:avLst/>
              <a:gdLst/>
              <a:ahLst/>
              <a:cxnLst/>
              <a:rect l="l" t="t" r="r" b="b"/>
              <a:pathLst>
                <a:path w="477" h="477" extrusionOk="0">
                  <a:moveTo>
                    <a:pt x="119" y="1"/>
                  </a:moveTo>
                  <a:lnTo>
                    <a:pt x="0" y="144"/>
                  </a:lnTo>
                  <a:lnTo>
                    <a:pt x="0" y="334"/>
                  </a:lnTo>
                  <a:cubicBezTo>
                    <a:pt x="72" y="429"/>
                    <a:pt x="191" y="477"/>
                    <a:pt x="334" y="477"/>
                  </a:cubicBezTo>
                  <a:lnTo>
                    <a:pt x="477" y="358"/>
                  </a:lnTo>
                  <a:lnTo>
                    <a:pt x="477" y="120"/>
                  </a:lnTo>
                  <a:lnTo>
                    <a:pt x="358" y="1"/>
                  </a:ln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987;p47">
              <a:extLst>
                <a:ext uri="{FF2B5EF4-FFF2-40B4-BE49-F238E27FC236}">
                  <a16:creationId xmlns:a16="http://schemas.microsoft.com/office/drawing/2014/main" id="{16327AF0-1470-BACC-DDA0-3FD92238B7D6}"/>
                </a:ext>
              </a:extLst>
            </p:cNvPr>
            <p:cNvSpPr/>
            <p:nvPr/>
          </p:nvSpPr>
          <p:spPr>
            <a:xfrm>
              <a:off x="4477100" y="2567850"/>
              <a:ext cx="13700" cy="12525"/>
            </a:xfrm>
            <a:custGeom>
              <a:avLst/>
              <a:gdLst/>
              <a:ahLst/>
              <a:cxnLst/>
              <a:rect l="l" t="t" r="r" b="b"/>
              <a:pathLst>
                <a:path w="548" h="501" extrusionOk="0">
                  <a:moveTo>
                    <a:pt x="357" y="0"/>
                  </a:moveTo>
                  <a:cubicBezTo>
                    <a:pt x="238" y="24"/>
                    <a:pt x="48" y="48"/>
                    <a:pt x="48" y="215"/>
                  </a:cubicBezTo>
                  <a:cubicBezTo>
                    <a:pt x="0" y="405"/>
                    <a:pt x="214" y="477"/>
                    <a:pt x="357" y="500"/>
                  </a:cubicBezTo>
                  <a:cubicBezTo>
                    <a:pt x="548" y="381"/>
                    <a:pt x="548" y="119"/>
                    <a:pt x="35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988;p47">
              <a:extLst>
                <a:ext uri="{FF2B5EF4-FFF2-40B4-BE49-F238E27FC236}">
                  <a16:creationId xmlns:a16="http://schemas.microsoft.com/office/drawing/2014/main" id="{EAEF0F1D-FB10-D369-FE2C-940B7350B9B1}"/>
                </a:ext>
              </a:extLst>
            </p:cNvPr>
            <p:cNvSpPr/>
            <p:nvPr/>
          </p:nvSpPr>
          <p:spPr>
            <a:xfrm>
              <a:off x="5085550" y="2568075"/>
              <a:ext cx="14125" cy="12300"/>
            </a:xfrm>
            <a:custGeom>
              <a:avLst/>
              <a:gdLst/>
              <a:ahLst/>
              <a:cxnLst/>
              <a:rect l="l" t="t" r="r" b="b"/>
              <a:pathLst>
                <a:path w="565" h="492" extrusionOk="0">
                  <a:moveTo>
                    <a:pt x="310" y="0"/>
                  </a:moveTo>
                  <a:cubicBezTo>
                    <a:pt x="253" y="0"/>
                    <a:pt x="194" y="20"/>
                    <a:pt x="143" y="63"/>
                  </a:cubicBezTo>
                  <a:cubicBezTo>
                    <a:pt x="1" y="182"/>
                    <a:pt x="96" y="396"/>
                    <a:pt x="215" y="491"/>
                  </a:cubicBezTo>
                  <a:cubicBezTo>
                    <a:pt x="358" y="468"/>
                    <a:pt x="548" y="420"/>
                    <a:pt x="548" y="253"/>
                  </a:cubicBezTo>
                  <a:cubicBezTo>
                    <a:pt x="565" y="104"/>
                    <a:pt x="442" y="0"/>
                    <a:pt x="31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989;p47">
              <a:extLst>
                <a:ext uri="{FF2B5EF4-FFF2-40B4-BE49-F238E27FC236}">
                  <a16:creationId xmlns:a16="http://schemas.microsoft.com/office/drawing/2014/main" id="{93735424-038D-826B-D410-5DD7A96D2993}"/>
                </a:ext>
              </a:extLst>
            </p:cNvPr>
            <p:cNvSpPr/>
            <p:nvPr/>
          </p:nvSpPr>
          <p:spPr>
            <a:xfrm>
              <a:off x="4502100" y="2570825"/>
              <a:ext cx="14900" cy="12275"/>
            </a:xfrm>
            <a:custGeom>
              <a:avLst/>
              <a:gdLst/>
              <a:ahLst/>
              <a:cxnLst/>
              <a:rect l="l" t="t" r="r" b="b"/>
              <a:pathLst>
                <a:path w="596" h="491" extrusionOk="0">
                  <a:moveTo>
                    <a:pt x="334" y="0"/>
                  </a:moveTo>
                  <a:cubicBezTo>
                    <a:pt x="96" y="0"/>
                    <a:pt x="0" y="286"/>
                    <a:pt x="167" y="453"/>
                  </a:cubicBezTo>
                  <a:cubicBezTo>
                    <a:pt x="212" y="478"/>
                    <a:pt x="260" y="490"/>
                    <a:pt x="307" y="490"/>
                  </a:cubicBezTo>
                  <a:cubicBezTo>
                    <a:pt x="437" y="490"/>
                    <a:pt x="561" y="402"/>
                    <a:pt x="596" y="262"/>
                  </a:cubicBezTo>
                  <a:cubicBezTo>
                    <a:pt x="548" y="167"/>
                    <a:pt x="477" y="0"/>
                    <a:pt x="33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990;p47">
              <a:extLst>
                <a:ext uri="{FF2B5EF4-FFF2-40B4-BE49-F238E27FC236}">
                  <a16:creationId xmlns:a16="http://schemas.microsoft.com/office/drawing/2014/main" id="{F51CC209-1809-D9EC-09D1-1B11DF393CC9}"/>
                </a:ext>
              </a:extLst>
            </p:cNvPr>
            <p:cNvSpPr/>
            <p:nvPr/>
          </p:nvSpPr>
          <p:spPr>
            <a:xfrm>
              <a:off x="5059950" y="2570825"/>
              <a:ext cx="14600" cy="12450"/>
            </a:xfrm>
            <a:custGeom>
              <a:avLst/>
              <a:gdLst/>
              <a:ahLst/>
              <a:cxnLst/>
              <a:rect l="l" t="t" r="r" b="b"/>
              <a:pathLst>
                <a:path w="584" h="498" extrusionOk="0">
                  <a:moveTo>
                    <a:pt x="297" y="1"/>
                  </a:moveTo>
                  <a:cubicBezTo>
                    <a:pt x="263" y="1"/>
                    <a:pt x="227" y="8"/>
                    <a:pt x="191" y="24"/>
                  </a:cubicBezTo>
                  <a:cubicBezTo>
                    <a:pt x="48" y="72"/>
                    <a:pt x="1" y="239"/>
                    <a:pt x="72" y="358"/>
                  </a:cubicBezTo>
                  <a:cubicBezTo>
                    <a:pt x="118" y="450"/>
                    <a:pt x="209" y="498"/>
                    <a:pt x="299" y="498"/>
                  </a:cubicBezTo>
                  <a:cubicBezTo>
                    <a:pt x="394" y="498"/>
                    <a:pt x="488" y="444"/>
                    <a:pt x="524" y="334"/>
                  </a:cubicBezTo>
                  <a:cubicBezTo>
                    <a:pt x="584" y="176"/>
                    <a:pt x="462" y="1"/>
                    <a:pt x="29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991;p47">
              <a:extLst>
                <a:ext uri="{FF2B5EF4-FFF2-40B4-BE49-F238E27FC236}">
                  <a16:creationId xmlns:a16="http://schemas.microsoft.com/office/drawing/2014/main" id="{30C06F32-C6EA-6A42-A3C1-C451EEA50937}"/>
                </a:ext>
              </a:extLst>
            </p:cNvPr>
            <p:cNvSpPr/>
            <p:nvPr/>
          </p:nvSpPr>
          <p:spPr>
            <a:xfrm>
              <a:off x="4954575" y="2572525"/>
              <a:ext cx="65500" cy="191300"/>
            </a:xfrm>
            <a:custGeom>
              <a:avLst/>
              <a:gdLst/>
              <a:ahLst/>
              <a:cxnLst/>
              <a:rect l="l" t="t" r="r" b="b"/>
              <a:pathLst>
                <a:path w="2620" h="7652" extrusionOk="0">
                  <a:moveTo>
                    <a:pt x="867" y="458"/>
                  </a:moveTo>
                  <a:cubicBezTo>
                    <a:pt x="966" y="458"/>
                    <a:pt x="1074" y="543"/>
                    <a:pt x="1167" y="599"/>
                  </a:cubicBezTo>
                  <a:cubicBezTo>
                    <a:pt x="1667" y="1052"/>
                    <a:pt x="1977" y="1671"/>
                    <a:pt x="2048" y="2338"/>
                  </a:cubicBezTo>
                  <a:cubicBezTo>
                    <a:pt x="2144" y="2909"/>
                    <a:pt x="2096" y="3505"/>
                    <a:pt x="1953" y="4076"/>
                  </a:cubicBezTo>
                  <a:cubicBezTo>
                    <a:pt x="1739" y="4981"/>
                    <a:pt x="1405" y="5838"/>
                    <a:pt x="977" y="6624"/>
                  </a:cubicBezTo>
                  <a:cubicBezTo>
                    <a:pt x="1072" y="5815"/>
                    <a:pt x="1072" y="4981"/>
                    <a:pt x="953" y="4148"/>
                  </a:cubicBezTo>
                  <a:cubicBezTo>
                    <a:pt x="786" y="3219"/>
                    <a:pt x="667" y="2266"/>
                    <a:pt x="620" y="1290"/>
                  </a:cubicBezTo>
                  <a:cubicBezTo>
                    <a:pt x="572" y="1004"/>
                    <a:pt x="643" y="718"/>
                    <a:pt x="786" y="480"/>
                  </a:cubicBezTo>
                  <a:cubicBezTo>
                    <a:pt x="812" y="465"/>
                    <a:pt x="839" y="458"/>
                    <a:pt x="867" y="458"/>
                  </a:cubicBezTo>
                  <a:close/>
                  <a:moveTo>
                    <a:pt x="872" y="0"/>
                  </a:moveTo>
                  <a:cubicBezTo>
                    <a:pt x="691" y="0"/>
                    <a:pt x="510" y="75"/>
                    <a:pt x="381" y="218"/>
                  </a:cubicBezTo>
                  <a:cubicBezTo>
                    <a:pt x="191" y="504"/>
                    <a:pt x="72" y="885"/>
                    <a:pt x="72" y="1242"/>
                  </a:cubicBezTo>
                  <a:cubicBezTo>
                    <a:pt x="0" y="3004"/>
                    <a:pt x="405" y="4743"/>
                    <a:pt x="405" y="6505"/>
                  </a:cubicBezTo>
                  <a:cubicBezTo>
                    <a:pt x="405" y="6886"/>
                    <a:pt x="286" y="7291"/>
                    <a:pt x="405" y="7648"/>
                  </a:cubicBezTo>
                  <a:cubicBezTo>
                    <a:pt x="427" y="7651"/>
                    <a:pt x="449" y="7652"/>
                    <a:pt x="470" y="7652"/>
                  </a:cubicBezTo>
                  <a:cubicBezTo>
                    <a:pt x="658" y="7652"/>
                    <a:pt x="822" y="7560"/>
                    <a:pt x="929" y="7410"/>
                  </a:cubicBezTo>
                  <a:cubicBezTo>
                    <a:pt x="1167" y="7029"/>
                    <a:pt x="1429" y="6672"/>
                    <a:pt x="1644" y="6267"/>
                  </a:cubicBezTo>
                  <a:cubicBezTo>
                    <a:pt x="2048" y="5457"/>
                    <a:pt x="2334" y="4624"/>
                    <a:pt x="2477" y="3743"/>
                  </a:cubicBezTo>
                  <a:cubicBezTo>
                    <a:pt x="2620" y="2885"/>
                    <a:pt x="2525" y="2028"/>
                    <a:pt x="2167" y="1242"/>
                  </a:cubicBezTo>
                  <a:cubicBezTo>
                    <a:pt x="1977" y="790"/>
                    <a:pt x="1644" y="385"/>
                    <a:pt x="1215" y="99"/>
                  </a:cubicBezTo>
                  <a:cubicBezTo>
                    <a:pt x="1111" y="33"/>
                    <a:pt x="991" y="0"/>
                    <a:pt x="87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992;p47">
              <a:extLst>
                <a:ext uri="{FF2B5EF4-FFF2-40B4-BE49-F238E27FC236}">
                  <a16:creationId xmlns:a16="http://schemas.microsoft.com/office/drawing/2014/main" id="{B44ED808-1E02-4A66-405C-94B0ADBB21D1}"/>
                </a:ext>
              </a:extLst>
            </p:cNvPr>
            <p:cNvSpPr/>
            <p:nvPr/>
          </p:nvSpPr>
          <p:spPr>
            <a:xfrm>
              <a:off x="4542575" y="2592025"/>
              <a:ext cx="39925" cy="87075"/>
            </a:xfrm>
            <a:custGeom>
              <a:avLst/>
              <a:gdLst/>
              <a:ahLst/>
              <a:cxnLst/>
              <a:rect l="l" t="t" r="r" b="b"/>
              <a:pathLst>
                <a:path w="1597" h="3483" extrusionOk="0">
                  <a:moveTo>
                    <a:pt x="625" y="407"/>
                  </a:moveTo>
                  <a:cubicBezTo>
                    <a:pt x="738" y="407"/>
                    <a:pt x="845" y="513"/>
                    <a:pt x="882" y="605"/>
                  </a:cubicBezTo>
                  <a:cubicBezTo>
                    <a:pt x="1191" y="1153"/>
                    <a:pt x="1144" y="1820"/>
                    <a:pt x="1096" y="2439"/>
                  </a:cubicBezTo>
                  <a:cubicBezTo>
                    <a:pt x="882" y="1939"/>
                    <a:pt x="620" y="1486"/>
                    <a:pt x="429" y="986"/>
                  </a:cubicBezTo>
                  <a:cubicBezTo>
                    <a:pt x="382" y="819"/>
                    <a:pt x="334" y="534"/>
                    <a:pt x="525" y="438"/>
                  </a:cubicBezTo>
                  <a:cubicBezTo>
                    <a:pt x="557" y="417"/>
                    <a:pt x="591" y="407"/>
                    <a:pt x="625" y="407"/>
                  </a:cubicBezTo>
                  <a:close/>
                  <a:moveTo>
                    <a:pt x="635" y="1"/>
                  </a:moveTo>
                  <a:cubicBezTo>
                    <a:pt x="583" y="1"/>
                    <a:pt x="529" y="11"/>
                    <a:pt x="477" y="34"/>
                  </a:cubicBezTo>
                  <a:cubicBezTo>
                    <a:pt x="263" y="129"/>
                    <a:pt x="96" y="295"/>
                    <a:pt x="48" y="510"/>
                  </a:cubicBezTo>
                  <a:cubicBezTo>
                    <a:pt x="1" y="772"/>
                    <a:pt x="48" y="1058"/>
                    <a:pt x="144" y="1296"/>
                  </a:cubicBezTo>
                  <a:cubicBezTo>
                    <a:pt x="429" y="2010"/>
                    <a:pt x="953" y="2629"/>
                    <a:pt x="1072" y="3415"/>
                  </a:cubicBezTo>
                  <a:cubicBezTo>
                    <a:pt x="1072" y="3457"/>
                    <a:pt x="1121" y="3482"/>
                    <a:pt x="1166" y="3482"/>
                  </a:cubicBezTo>
                  <a:cubicBezTo>
                    <a:pt x="1198" y="3482"/>
                    <a:pt x="1229" y="3469"/>
                    <a:pt x="1239" y="3439"/>
                  </a:cubicBezTo>
                  <a:cubicBezTo>
                    <a:pt x="1525" y="2939"/>
                    <a:pt x="1477" y="2344"/>
                    <a:pt x="1525" y="1796"/>
                  </a:cubicBezTo>
                  <a:cubicBezTo>
                    <a:pt x="1596" y="1177"/>
                    <a:pt x="1382" y="581"/>
                    <a:pt x="929" y="153"/>
                  </a:cubicBezTo>
                  <a:cubicBezTo>
                    <a:pt x="864" y="54"/>
                    <a:pt x="753" y="1"/>
                    <a:pt x="63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993;p47">
              <a:extLst>
                <a:ext uri="{FF2B5EF4-FFF2-40B4-BE49-F238E27FC236}">
                  <a16:creationId xmlns:a16="http://schemas.microsoft.com/office/drawing/2014/main" id="{E895E33E-5EAD-7359-4682-24431C423EA1}"/>
                </a:ext>
              </a:extLst>
            </p:cNvPr>
            <p:cNvSpPr/>
            <p:nvPr/>
          </p:nvSpPr>
          <p:spPr>
            <a:xfrm>
              <a:off x="4439575" y="2604300"/>
              <a:ext cx="136975" cy="131450"/>
            </a:xfrm>
            <a:custGeom>
              <a:avLst/>
              <a:gdLst/>
              <a:ahLst/>
              <a:cxnLst/>
              <a:rect l="l" t="t" r="r" b="b"/>
              <a:pathLst>
                <a:path w="5479" h="5258" extrusionOk="0">
                  <a:moveTo>
                    <a:pt x="1330" y="416"/>
                  </a:moveTo>
                  <a:cubicBezTo>
                    <a:pt x="1426" y="416"/>
                    <a:pt x="1523" y="427"/>
                    <a:pt x="1620" y="447"/>
                  </a:cubicBezTo>
                  <a:cubicBezTo>
                    <a:pt x="2287" y="662"/>
                    <a:pt x="2882" y="1067"/>
                    <a:pt x="3335" y="1638"/>
                  </a:cubicBezTo>
                  <a:cubicBezTo>
                    <a:pt x="3954" y="2448"/>
                    <a:pt x="4454" y="3377"/>
                    <a:pt x="4835" y="4353"/>
                  </a:cubicBezTo>
                  <a:cubicBezTo>
                    <a:pt x="3716" y="3400"/>
                    <a:pt x="2358" y="2757"/>
                    <a:pt x="1168" y="1924"/>
                  </a:cubicBezTo>
                  <a:cubicBezTo>
                    <a:pt x="882" y="1757"/>
                    <a:pt x="644" y="1495"/>
                    <a:pt x="501" y="1186"/>
                  </a:cubicBezTo>
                  <a:cubicBezTo>
                    <a:pt x="453" y="971"/>
                    <a:pt x="525" y="757"/>
                    <a:pt x="691" y="614"/>
                  </a:cubicBezTo>
                  <a:cubicBezTo>
                    <a:pt x="877" y="479"/>
                    <a:pt x="1099" y="416"/>
                    <a:pt x="1330" y="416"/>
                  </a:cubicBezTo>
                  <a:close/>
                  <a:moveTo>
                    <a:pt x="1382" y="1"/>
                  </a:moveTo>
                  <a:cubicBezTo>
                    <a:pt x="1114" y="1"/>
                    <a:pt x="846" y="55"/>
                    <a:pt x="596" y="162"/>
                  </a:cubicBezTo>
                  <a:cubicBezTo>
                    <a:pt x="263" y="328"/>
                    <a:pt x="48" y="638"/>
                    <a:pt x="25" y="995"/>
                  </a:cubicBezTo>
                  <a:cubicBezTo>
                    <a:pt x="1" y="1567"/>
                    <a:pt x="406" y="2019"/>
                    <a:pt x="811" y="2376"/>
                  </a:cubicBezTo>
                  <a:cubicBezTo>
                    <a:pt x="2096" y="3377"/>
                    <a:pt x="3692" y="3924"/>
                    <a:pt x="4907" y="4996"/>
                  </a:cubicBezTo>
                  <a:cubicBezTo>
                    <a:pt x="5026" y="5091"/>
                    <a:pt x="5121" y="5258"/>
                    <a:pt x="5288" y="5258"/>
                  </a:cubicBezTo>
                  <a:cubicBezTo>
                    <a:pt x="5478" y="5210"/>
                    <a:pt x="5383" y="4996"/>
                    <a:pt x="5335" y="4853"/>
                  </a:cubicBezTo>
                  <a:cubicBezTo>
                    <a:pt x="5359" y="4639"/>
                    <a:pt x="5311" y="4424"/>
                    <a:pt x="5216" y="4234"/>
                  </a:cubicBezTo>
                  <a:cubicBezTo>
                    <a:pt x="4954" y="3448"/>
                    <a:pt x="4573" y="2686"/>
                    <a:pt x="4145" y="1948"/>
                  </a:cubicBezTo>
                  <a:cubicBezTo>
                    <a:pt x="3692" y="1162"/>
                    <a:pt x="3001" y="543"/>
                    <a:pt x="2168" y="162"/>
                  </a:cubicBezTo>
                  <a:cubicBezTo>
                    <a:pt x="1918" y="55"/>
                    <a:pt x="1650" y="1"/>
                    <a:pt x="138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994;p47">
              <a:extLst>
                <a:ext uri="{FF2B5EF4-FFF2-40B4-BE49-F238E27FC236}">
                  <a16:creationId xmlns:a16="http://schemas.microsoft.com/office/drawing/2014/main" id="{294B8E30-B8D5-8F94-981C-BB63ABE1FF8D}"/>
                </a:ext>
              </a:extLst>
            </p:cNvPr>
            <p:cNvSpPr/>
            <p:nvPr/>
          </p:nvSpPr>
          <p:spPr>
            <a:xfrm>
              <a:off x="4997425" y="2607450"/>
              <a:ext cx="118525" cy="142225"/>
            </a:xfrm>
            <a:custGeom>
              <a:avLst/>
              <a:gdLst/>
              <a:ahLst/>
              <a:cxnLst/>
              <a:rect l="l" t="t" r="r" b="b"/>
              <a:pathLst>
                <a:path w="4741" h="5689" extrusionOk="0">
                  <a:moveTo>
                    <a:pt x="3901" y="452"/>
                  </a:moveTo>
                  <a:cubicBezTo>
                    <a:pt x="3943" y="452"/>
                    <a:pt x="3985" y="456"/>
                    <a:pt x="4026" y="464"/>
                  </a:cubicBezTo>
                  <a:cubicBezTo>
                    <a:pt x="4240" y="560"/>
                    <a:pt x="4359" y="774"/>
                    <a:pt x="4359" y="1012"/>
                  </a:cubicBezTo>
                  <a:cubicBezTo>
                    <a:pt x="4335" y="1560"/>
                    <a:pt x="4169" y="2084"/>
                    <a:pt x="3835" y="2512"/>
                  </a:cubicBezTo>
                  <a:cubicBezTo>
                    <a:pt x="3145" y="3560"/>
                    <a:pt x="2073" y="4275"/>
                    <a:pt x="1001" y="4870"/>
                  </a:cubicBezTo>
                  <a:cubicBezTo>
                    <a:pt x="1477" y="4037"/>
                    <a:pt x="1930" y="3203"/>
                    <a:pt x="2287" y="2322"/>
                  </a:cubicBezTo>
                  <a:cubicBezTo>
                    <a:pt x="2525" y="1703"/>
                    <a:pt x="2883" y="1155"/>
                    <a:pt x="3335" y="702"/>
                  </a:cubicBezTo>
                  <a:cubicBezTo>
                    <a:pt x="3493" y="545"/>
                    <a:pt x="3700" y="452"/>
                    <a:pt x="3901" y="452"/>
                  </a:cubicBezTo>
                  <a:close/>
                  <a:moveTo>
                    <a:pt x="3816" y="1"/>
                  </a:moveTo>
                  <a:cubicBezTo>
                    <a:pt x="3709" y="1"/>
                    <a:pt x="3601" y="20"/>
                    <a:pt x="3502" y="60"/>
                  </a:cubicBezTo>
                  <a:cubicBezTo>
                    <a:pt x="2954" y="274"/>
                    <a:pt x="2502" y="679"/>
                    <a:pt x="2216" y="1179"/>
                  </a:cubicBezTo>
                  <a:cubicBezTo>
                    <a:pt x="1501" y="2393"/>
                    <a:pt x="1263" y="3846"/>
                    <a:pt x="406" y="4989"/>
                  </a:cubicBezTo>
                  <a:cubicBezTo>
                    <a:pt x="263" y="5203"/>
                    <a:pt x="1" y="5394"/>
                    <a:pt x="120" y="5680"/>
                  </a:cubicBezTo>
                  <a:cubicBezTo>
                    <a:pt x="146" y="5685"/>
                    <a:pt x="172" y="5688"/>
                    <a:pt x="198" y="5688"/>
                  </a:cubicBezTo>
                  <a:cubicBezTo>
                    <a:pt x="386" y="5688"/>
                    <a:pt x="575" y="5549"/>
                    <a:pt x="763" y="5465"/>
                  </a:cubicBezTo>
                  <a:cubicBezTo>
                    <a:pt x="1311" y="5203"/>
                    <a:pt x="1859" y="4894"/>
                    <a:pt x="2406" y="4584"/>
                  </a:cubicBezTo>
                  <a:cubicBezTo>
                    <a:pt x="3097" y="4108"/>
                    <a:pt x="3692" y="3536"/>
                    <a:pt x="4145" y="2846"/>
                  </a:cubicBezTo>
                  <a:cubicBezTo>
                    <a:pt x="4550" y="2322"/>
                    <a:pt x="4740" y="1655"/>
                    <a:pt x="4716" y="1012"/>
                  </a:cubicBezTo>
                  <a:cubicBezTo>
                    <a:pt x="4716" y="655"/>
                    <a:pt x="4550" y="321"/>
                    <a:pt x="4240" y="107"/>
                  </a:cubicBezTo>
                  <a:cubicBezTo>
                    <a:pt x="4115" y="38"/>
                    <a:pt x="3966" y="1"/>
                    <a:pt x="381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995;p47">
              <a:extLst>
                <a:ext uri="{FF2B5EF4-FFF2-40B4-BE49-F238E27FC236}">
                  <a16:creationId xmlns:a16="http://schemas.microsoft.com/office/drawing/2014/main" id="{1B1AE9CF-45DE-832B-8D17-4CECF9290C37}"/>
                </a:ext>
              </a:extLst>
            </p:cNvPr>
            <p:cNvSpPr/>
            <p:nvPr/>
          </p:nvSpPr>
          <p:spPr>
            <a:xfrm>
              <a:off x="4864675" y="2629725"/>
              <a:ext cx="18275" cy="15100"/>
            </a:xfrm>
            <a:custGeom>
              <a:avLst/>
              <a:gdLst/>
              <a:ahLst/>
              <a:cxnLst/>
              <a:rect l="l" t="t" r="r" b="b"/>
              <a:pathLst>
                <a:path w="731" h="604" extrusionOk="0">
                  <a:moveTo>
                    <a:pt x="403" y="1"/>
                  </a:moveTo>
                  <a:cubicBezTo>
                    <a:pt x="364" y="1"/>
                    <a:pt x="325" y="9"/>
                    <a:pt x="286" y="26"/>
                  </a:cubicBezTo>
                  <a:cubicBezTo>
                    <a:pt x="72" y="73"/>
                    <a:pt x="0" y="335"/>
                    <a:pt x="167" y="502"/>
                  </a:cubicBezTo>
                  <a:cubicBezTo>
                    <a:pt x="228" y="572"/>
                    <a:pt x="309" y="603"/>
                    <a:pt x="388" y="603"/>
                  </a:cubicBezTo>
                  <a:cubicBezTo>
                    <a:pt x="526" y="603"/>
                    <a:pt x="661" y="510"/>
                    <a:pt x="691" y="359"/>
                  </a:cubicBezTo>
                  <a:cubicBezTo>
                    <a:pt x="730" y="164"/>
                    <a:pt x="577" y="1"/>
                    <a:pt x="40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996;p47">
              <a:extLst>
                <a:ext uri="{FF2B5EF4-FFF2-40B4-BE49-F238E27FC236}">
                  <a16:creationId xmlns:a16="http://schemas.microsoft.com/office/drawing/2014/main" id="{63DAF5F6-1913-C9BC-FB2E-DFAD0F96BD06}"/>
                </a:ext>
              </a:extLst>
            </p:cNvPr>
            <p:cNvSpPr/>
            <p:nvPr/>
          </p:nvSpPr>
          <p:spPr>
            <a:xfrm>
              <a:off x="4434225" y="2702875"/>
              <a:ext cx="165525" cy="99725"/>
            </a:xfrm>
            <a:custGeom>
              <a:avLst/>
              <a:gdLst/>
              <a:ahLst/>
              <a:cxnLst/>
              <a:rect l="l" t="t" r="r" b="b"/>
              <a:pathLst>
                <a:path w="6621" h="3989" extrusionOk="0">
                  <a:moveTo>
                    <a:pt x="1650" y="433"/>
                  </a:moveTo>
                  <a:cubicBezTo>
                    <a:pt x="1784" y="433"/>
                    <a:pt x="1918" y="449"/>
                    <a:pt x="2049" y="481"/>
                  </a:cubicBezTo>
                  <a:cubicBezTo>
                    <a:pt x="3001" y="696"/>
                    <a:pt x="3858" y="1196"/>
                    <a:pt x="4549" y="1910"/>
                  </a:cubicBezTo>
                  <a:cubicBezTo>
                    <a:pt x="4906" y="2268"/>
                    <a:pt x="5263" y="2625"/>
                    <a:pt x="5597" y="2982"/>
                  </a:cubicBezTo>
                  <a:cubicBezTo>
                    <a:pt x="4668" y="2649"/>
                    <a:pt x="3716" y="2387"/>
                    <a:pt x="2739" y="2220"/>
                  </a:cubicBezTo>
                  <a:cubicBezTo>
                    <a:pt x="2168" y="2101"/>
                    <a:pt x="1620" y="1887"/>
                    <a:pt x="1120" y="1625"/>
                  </a:cubicBezTo>
                  <a:cubicBezTo>
                    <a:pt x="858" y="1505"/>
                    <a:pt x="667" y="1291"/>
                    <a:pt x="596" y="1005"/>
                  </a:cubicBezTo>
                  <a:cubicBezTo>
                    <a:pt x="596" y="815"/>
                    <a:pt x="739" y="672"/>
                    <a:pt x="905" y="601"/>
                  </a:cubicBezTo>
                  <a:lnTo>
                    <a:pt x="882" y="601"/>
                  </a:lnTo>
                  <a:cubicBezTo>
                    <a:pt x="1132" y="491"/>
                    <a:pt x="1392" y="433"/>
                    <a:pt x="1650" y="433"/>
                  </a:cubicBezTo>
                  <a:close/>
                  <a:moveTo>
                    <a:pt x="1635" y="0"/>
                  </a:moveTo>
                  <a:cubicBezTo>
                    <a:pt x="1489" y="0"/>
                    <a:pt x="1340" y="10"/>
                    <a:pt x="1191" y="29"/>
                  </a:cubicBezTo>
                  <a:cubicBezTo>
                    <a:pt x="858" y="77"/>
                    <a:pt x="524" y="243"/>
                    <a:pt x="262" y="481"/>
                  </a:cubicBezTo>
                  <a:cubicBezTo>
                    <a:pt x="48" y="767"/>
                    <a:pt x="0" y="1148"/>
                    <a:pt x="143" y="1458"/>
                  </a:cubicBezTo>
                  <a:cubicBezTo>
                    <a:pt x="382" y="1863"/>
                    <a:pt x="739" y="2196"/>
                    <a:pt x="1167" y="2387"/>
                  </a:cubicBezTo>
                  <a:cubicBezTo>
                    <a:pt x="2001" y="2815"/>
                    <a:pt x="2953" y="2982"/>
                    <a:pt x="3882" y="3149"/>
                  </a:cubicBezTo>
                  <a:cubicBezTo>
                    <a:pt x="4621" y="3244"/>
                    <a:pt x="5335" y="3434"/>
                    <a:pt x="6002" y="3744"/>
                  </a:cubicBezTo>
                  <a:cubicBezTo>
                    <a:pt x="6138" y="3803"/>
                    <a:pt x="6227" y="3989"/>
                    <a:pt x="6359" y="3989"/>
                  </a:cubicBezTo>
                  <a:cubicBezTo>
                    <a:pt x="6388" y="3989"/>
                    <a:pt x="6420" y="3980"/>
                    <a:pt x="6454" y="3958"/>
                  </a:cubicBezTo>
                  <a:cubicBezTo>
                    <a:pt x="6621" y="3768"/>
                    <a:pt x="6454" y="3554"/>
                    <a:pt x="6359" y="3387"/>
                  </a:cubicBezTo>
                  <a:cubicBezTo>
                    <a:pt x="6026" y="2911"/>
                    <a:pt x="5621" y="2506"/>
                    <a:pt x="5263" y="2053"/>
                  </a:cubicBezTo>
                  <a:cubicBezTo>
                    <a:pt x="4716" y="1386"/>
                    <a:pt x="4049" y="839"/>
                    <a:pt x="3287" y="434"/>
                  </a:cubicBezTo>
                  <a:cubicBezTo>
                    <a:pt x="2774" y="149"/>
                    <a:pt x="2215" y="0"/>
                    <a:pt x="163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997;p47">
              <a:extLst>
                <a:ext uri="{FF2B5EF4-FFF2-40B4-BE49-F238E27FC236}">
                  <a16:creationId xmlns:a16="http://schemas.microsoft.com/office/drawing/2014/main" id="{3C54E374-2723-CBA2-B649-A05FD20A5C47}"/>
                </a:ext>
              </a:extLst>
            </p:cNvPr>
            <p:cNvSpPr/>
            <p:nvPr/>
          </p:nvSpPr>
          <p:spPr>
            <a:xfrm>
              <a:off x="4952200" y="2719000"/>
              <a:ext cx="209575" cy="91575"/>
            </a:xfrm>
            <a:custGeom>
              <a:avLst/>
              <a:gdLst/>
              <a:ahLst/>
              <a:cxnLst/>
              <a:rect l="l" t="t" r="r" b="b"/>
              <a:pathLst>
                <a:path w="8383" h="3663" extrusionOk="0">
                  <a:moveTo>
                    <a:pt x="7001" y="500"/>
                  </a:moveTo>
                  <a:cubicBezTo>
                    <a:pt x="7283" y="500"/>
                    <a:pt x="7578" y="594"/>
                    <a:pt x="7835" y="765"/>
                  </a:cubicBezTo>
                  <a:cubicBezTo>
                    <a:pt x="7978" y="932"/>
                    <a:pt x="8002" y="1170"/>
                    <a:pt x="7883" y="1361"/>
                  </a:cubicBezTo>
                  <a:cubicBezTo>
                    <a:pt x="7668" y="1742"/>
                    <a:pt x="7335" y="2075"/>
                    <a:pt x="6930" y="2266"/>
                  </a:cubicBezTo>
                  <a:cubicBezTo>
                    <a:pt x="5954" y="2837"/>
                    <a:pt x="4787" y="2980"/>
                    <a:pt x="3668" y="3028"/>
                  </a:cubicBezTo>
                  <a:cubicBezTo>
                    <a:pt x="2858" y="3099"/>
                    <a:pt x="2024" y="3123"/>
                    <a:pt x="1215" y="3194"/>
                  </a:cubicBezTo>
                  <a:cubicBezTo>
                    <a:pt x="2239" y="2670"/>
                    <a:pt x="3167" y="1956"/>
                    <a:pt x="4168" y="1408"/>
                  </a:cubicBezTo>
                  <a:cubicBezTo>
                    <a:pt x="5001" y="884"/>
                    <a:pt x="5930" y="575"/>
                    <a:pt x="6906" y="503"/>
                  </a:cubicBezTo>
                  <a:cubicBezTo>
                    <a:pt x="6938" y="501"/>
                    <a:pt x="6969" y="500"/>
                    <a:pt x="7001" y="500"/>
                  </a:cubicBezTo>
                  <a:close/>
                  <a:moveTo>
                    <a:pt x="6707" y="0"/>
                  </a:moveTo>
                  <a:cubicBezTo>
                    <a:pt x="6494" y="0"/>
                    <a:pt x="6281" y="25"/>
                    <a:pt x="6073" y="75"/>
                  </a:cubicBezTo>
                  <a:cubicBezTo>
                    <a:pt x="5335" y="217"/>
                    <a:pt x="4644" y="479"/>
                    <a:pt x="4001" y="860"/>
                  </a:cubicBezTo>
                  <a:cubicBezTo>
                    <a:pt x="3072" y="1384"/>
                    <a:pt x="2215" y="2027"/>
                    <a:pt x="1334" y="2647"/>
                  </a:cubicBezTo>
                  <a:cubicBezTo>
                    <a:pt x="929" y="2932"/>
                    <a:pt x="500" y="3099"/>
                    <a:pt x="95" y="3361"/>
                  </a:cubicBezTo>
                  <a:cubicBezTo>
                    <a:pt x="0" y="3432"/>
                    <a:pt x="0" y="3575"/>
                    <a:pt x="119" y="3623"/>
                  </a:cubicBezTo>
                  <a:cubicBezTo>
                    <a:pt x="238" y="3651"/>
                    <a:pt x="356" y="3662"/>
                    <a:pt x="473" y="3662"/>
                  </a:cubicBezTo>
                  <a:cubicBezTo>
                    <a:pt x="846" y="3662"/>
                    <a:pt x="1209" y="3552"/>
                    <a:pt x="1572" y="3552"/>
                  </a:cubicBezTo>
                  <a:cubicBezTo>
                    <a:pt x="1798" y="3540"/>
                    <a:pt x="2024" y="3540"/>
                    <a:pt x="2248" y="3540"/>
                  </a:cubicBezTo>
                  <a:cubicBezTo>
                    <a:pt x="2471" y="3540"/>
                    <a:pt x="2691" y="3540"/>
                    <a:pt x="2905" y="3528"/>
                  </a:cubicBezTo>
                  <a:cubicBezTo>
                    <a:pt x="4120" y="3456"/>
                    <a:pt x="5382" y="3432"/>
                    <a:pt x="6525" y="2932"/>
                  </a:cubicBezTo>
                  <a:cubicBezTo>
                    <a:pt x="7097" y="2718"/>
                    <a:pt x="7621" y="2337"/>
                    <a:pt x="8026" y="1884"/>
                  </a:cubicBezTo>
                  <a:cubicBezTo>
                    <a:pt x="8264" y="1575"/>
                    <a:pt x="8383" y="1170"/>
                    <a:pt x="8288" y="789"/>
                  </a:cubicBezTo>
                  <a:cubicBezTo>
                    <a:pt x="8168" y="456"/>
                    <a:pt x="7907" y="241"/>
                    <a:pt x="7597" y="146"/>
                  </a:cubicBezTo>
                  <a:cubicBezTo>
                    <a:pt x="7305" y="49"/>
                    <a:pt x="7005" y="0"/>
                    <a:pt x="670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998;p47">
              <a:extLst>
                <a:ext uri="{FF2B5EF4-FFF2-40B4-BE49-F238E27FC236}">
                  <a16:creationId xmlns:a16="http://schemas.microsoft.com/office/drawing/2014/main" id="{1230B909-EE51-3F0E-A90D-9F03E6E655AB}"/>
                </a:ext>
              </a:extLst>
            </p:cNvPr>
            <p:cNvSpPr/>
            <p:nvPr/>
          </p:nvSpPr>
          <p:spPr>
            <a:xfrm>
              <a:off x="4609850" y="2725550"/>
              <a:ext cx="74450" cy="76400"/>
            </a:xfrm>
            <a:custGeom>
              <a:avLst/>
              <a:gdLst/>
              <a:ahLst/>
              <a:cxnLst/>
              <a:rect l="l" t="t" r="r" b="b"/>
              <a:pathLst>
                <a:path w="2978" h="3056" extrusionOk="0">
                  <a:moveTo>
                    <a:pt x="1999" y="541"/>
                  </a:moveTo>
                  <a:cubicBezTo>
                    <a:pt x="2154" y="541"/>
                    <a:pt x="2313" y="601"/>
                    <a:pt x="2430" y="718"/>
                  </a:cubicBezTo>
                  <a:cubicBezTo>
                    <a:pt x="2549" y="884"/>
                    <a:pt x="2454" y="1075"/>
                    <a:pt x="2311" y="1194"/>
                  </a:cubicBezTo>
                  <a:cubicBezTo>
                    <a:pt x="1811" y="1622"/>
                    <a:pt x="1120" y="1765"/>
                    <a:pt x="596" y="2170"/>
                  </a:cubicBezTo>
                  <a:cubicBezTo>
                    <a:pt x="858" y="1622"/>
                    <a:pt x="1120" y="1027"/>
                    <a:pt x="1644" y="670"/>
                  </a:cubicBezTo>
                  <a:cubicBezTo>
                    <a:pt x="1742" y="583"/>
                    <a:pt x="1869" y="541"/>
                    <a:pt x="1999" y="541"/>
                  </a:cubicBezTo>
                  <a:close/>
                  <a:moveTo>
                    <a:pt x="1977" y="0"/>
                  </a:moveTo>
                  <a:cubicBezTo>
                    <a:pt x="1875" y="0"/>
                    <a:pt x="1770" y="17"/>
                    <a:pt x="1668" y="51"/>
                  </a:cubicBezTo>
                  <a:cubicBezTo>
                    <a:pt x="1096" y="241"/>
                    <a:pt x="739" y="765"/>
                    <a:pt x="501" y="1265"/>
                  </a:cubicBezTo>
                  <a:cubicBezTo>
                    <a:pt x="239" y="1765"/>
                    <a:pt x="72" y="2337"/>
                    <a:pt x="1" y="2885"/>
                  </a:cubicBezTo>
                  <a:cubicBezTo>
                    <a:pt x="1" y="2988"/>
                    <a:pt x="73" y="3056"/>
                    <a:pt x="155" y="3056"/>
                  </a:cubicBezTo>
                  <a:cubicBezTo>
                    <a:pt x="167" y="3056"/>
                    <a:pt x="179" y="3054"/>
                    <a:pt x="191" y="3051"/>
                  </a:cubicBezTo>
                  <a:cubicBezTo>
                    <a:pt x="287" y="2980"/>
                    <a:pt x="406" y="2885"/>
                    <a:pt x="501" y="2789"/>
                  </a:cubicBezTo>
                  <a:cubicBezTo>
                    <a:pt x="1096" y="2242"/>
                    <a:pt x="1906" y="1956"/>
                    <a:pt x="2549" y="1480"/>
                  </a:cubicBezTo>
                  <a:cubicBezTo>
                    <a:pt x="2882" y="1241"/>
                    <a:pt x="2978" y="813"/>
                    <a:pt x="2787" y="456"/>
                  </a:cubicBezTo>
                  <a:cubicBezTo>
                    <a:pt x="2606" y="166"/>
                    <a:pt x="2301" y="0"/>
                    <a:pt x="197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999;p47">
              <a:extLst>
                <a:ext uri="{FF2B5EF4-FFF2-40B4-BE49-F238E27FC236}">
                  <a16:creationId xmlns:a16="http://schemas.microsoft.com/office/drawing/2014/main" id="{88D2318E-9552-8434-3B5F-78A60258D99B}"/>
                </a:ext>
              </a:extLst>
            </p:cNvPr>
            <p:cNvSpPr/>
            <p:nvPr/>
          </p:nvSpPr>
          <p:spPr>
            <a:xfrm>
              <a:off x="4203225" y="1614725"/>
              <a:ext cx="1137175" cy="719075"/>
            </a:xfrm>
            <a:custGeom>
              <a:avLst/>
              <a:gdLst/>
              <a:ahLst/>
              <a:cxnLst/>
              <a:rect l="l" t="t" r="r" b="b"/>
              <a:pathLst>
                <a:path w="45487" h="28763" extrusionOk="0">
                  <a:moveTo>
                    <a:pt x="22539" y="1"/>
                  </a:moveTo>
                  <a:cubicBezTo>
                    <a:pt x="22210" y="1"/>
                    <a:pt x="21880" y="79"/>
                    <a:pt x="21576" y="165"/>
                  </a:cubicBezTo>
                  <a:cubicBezTo>
                    <a:pt x="20481" y="475"/>
                    <a:pt x="19576" y="1213"/>
                    <a:pt x="18719" y="1999"/>
                  </a:cubicBezTo>
                  <a:cubicBezTo>
                    <a:pt x="17576" y="3166"/>
                    <a:pt x="16385" y="4285"/>
                    <a:pt x="15242" y="5476"/>
                  </a:cubicBezTo>
                  <a:cubicBezTo>
                    <a:pt x="14599" y="6166"/>
                    <a:pt x="13980" y="6905"/>
                    <a:pt x="13337" y="7619"/>
                  </a:cubicBezTo>
                  <a:cubicBezTo>
                    <a:pt x="13241" y="7738"/>
                    <a:pt x="13146" y="7857"/>
                    <a:pt x="13051" y="7976"/>
                  </a:cubicBezTo>
                  <a:lnTo>
                    <a:pt x="13027" y="7976"/>
                  </a:lnTo>
                  <a:cubicBezTo>
                    <a:pt x="12860" y="8191"/>
                    <a:pt x="12670" y="8381"/>
                    <a:pt x="12527" y="8596"/>
                  </a:cubicBezTo>
                  <a:lnTo>
                    <a:pt x="12503" y="8596"/>
                  </a:lnTo>
                  <a:lnTo>
                    <a:pt x="12289" y="8905"/>
                  </a:lnTo>
                  <a:lnTo>
                    <a:pt x="12265" y="8905"/>
                  </a:lnTo>
                  <a:cubicBezTo>
                    <a:pt x="12193" y="9000"/>
                    <a:pt x="12122" y="9096"/>
                    <a:pt x="12051" y="9191"/>
                  </a:cubicBezTo>
                  <a:lnTo>
                    <a:pt x="12027" y="9191"/>
                  </a:lnTo>
                  <a:cubicBezTo>
                    <a:pt x="11979" y="9286"/>
                    <a:pt x="11884" y="9381"/>
                    <a:pt x="11836" y="9477"/>
                  </a:cubicBezTo>
                  <a:lnTo>
                    <a:pt x="11812" y="9477"/>
                  </a:lnTo>
                  <a:cubicBezTo>
                    <a:pt x="11693" y="9643"/>
                    <a:pt x="11550" y="9810"/>
                    <a:pt x="11431" y="10001"/>
                  </a:cubicBezTo>
                  <a:lnTo>
                    <a:pt x="11408" y="10001"/>
                  </a:lnTo>
                  <a:cubicBezTo>
                    <a:pt x="11265" y="10167"/>
                    <a:pt x="11122" y="10358"/>
                    <a:pt x="10979" y="10524"/>
                  </a:cubicBezTo>
                  <a:cubicBezTo>
                    <a:pt x="10931" y="10596"/>
                    <a:pt x="10884" y="10667"/>
                    <a:pt x="10836" y="10739"/>
                  </a:cubicBezTo>
                  <a:lnTo>
                    <a:pt x="10812" y="10739"/>
                  </a:lnTo>
                  <a:cubicBezTo>
                    <a:pt x="10693" y="10906"/>
                    <a:pt x="10550" y="11072"/>
                    <a:pt x="10431" y="11263"/>
                  </a:cubicBezTo>
                  <a:lnTo>
                    <a:pt x="10384" y="11263"/>
                  </a:lnTo>
                  <a:lnTo>
                    <a:pt x="10384" y="11501"/>
                  </a:lnTo>
                  <a:lnTo>
                    <a:pt x="10288" y="11525"/>
                  </a:lnTo>
                  <a:cubicBezTo>
                    <a:pt x="10288" y="11548"/>
                    <a:pt x="10288" y="11572"/>
                    <a:pt x="10288" y="11596"/>
                  </a:cubicBezTo>
                  <a:cubicBezTo>
                    <a:pt x="10193" y="11691"/>
                    <a:pt x="10122" y="11787"/>
                    <a:pt x="10050" y="11882"/>
                  </a:cubicBezTo>
                  <a:lnTo>
                    <a:pt x="9907" y="12072"/>
                  </a:lnTo>
                  <a:cubicBezTo>
                    <a:pt x="9836" y="12144"/>
                    <a:pt x="9788" y="12239"/>
                    <a:pt x="9717" y="12334"/>
                  </a:cubicBezTo>
                  <a:cubicBezTo>
                    <a:pt x="9669" y="12406"/>
                    <a:pt x="9622" y="12477"/>
                    <a:pt x="9574" y="12549"/>
                  </a:cubicBezTo>
                  <a:lnTo>
                    <a:pt x="9550" y="12549"/>
                  </a:lnTo>
                  <a:lnTo>
                    <a:pt x="9407" y="12763"/>
                  </a:lnTo>
                  <a:lnTo>
                    <a:pt x="9360" y="12787"/>
                  </a:lnTo>
                  <a:cubicBezTo>
                    <a:pt x="9360" y="12834"/>
                    <a:pt x="9312" y="12882"/>
                    <a:pt x="9240" y="12906"/>
                  </a:cubicBezTo>
                  <a:lnTo>
                    <a:pt x="9240" y="13001"/>
                  </a:lnTo>
                  <a:lnTo>
                    <a:pt x="9193" y="13001"/>
                  </a:lnTo>
                  <a:cubicBezTo>
                    <a:pt x="9145" y="13073"/>
                    <a:pt x="9098" y="13144"/>
                    <a:pt x="9050" y="13215"/>
                  </a:cubicBezTo>
                  <a:lnTo>
                    <a:pt x="9026" y="13239"/>
                  </a:lnTo>
                  <a:cubicBezTo>
                    <a:pt x="9002" y="13311"/>
                    <a:pt x="8955" y="13358"/>
                    <a:pt x="8907" y="13382"/>
                  </a:cubicBezTo>
                  <a:lnTo>
                    <a:pt x="8907" y="13454"/>
                  </a:lnTo>
                  <a:lnTo>
                    <a:pt x="8836" y="13454"/>
                  </a:lnTo>
                  <a:lnTo>
                    <a:pt x="8836" y="13549"/>
                  </a:lnTo>
                  <a:cubicBezTo>
                    <a:pt x="8717" y="13644"/>
                    <a:pt x="8645" y="13763"/>
                    <a:pt x="8550" y="13882"/>
                  </a:cubicBezTo>
                  <a:cubicBezTo>
                    <a:pt x="8502" y="13954"/>
                    <a:pt x="8478" y="14001"/>
                    <a:pt x="8407" y="14073"/>
                  </a:cubicBezTo>
                  <a:cubicBezTo>
                    <a:pt x="8359" y="14168"/>
                    <a:pt x="8288" y="14240"/>
                    <a:pt x="8240" y="14335"/>
                  </a:cubicBezTo>
                  <a:lnTo>
                    <a:pt x="8216" y="14335"/>
                  </a:lnTo>
                  <a:lnTo>
                    <a:pt x="8121" y="14501"/>
                  </a:lnTo>
                  <a:lnTo>
                    <a:pt x="8074" y="14501"/>
                  </a:lnTo>
                  <a:lnTo>
                    <a:pt x="8074" y="14573"/>
                  </a:lnTo>
                  <a:cubicBezTo>
                    <a:pt x="8002" y="14621"/>
                    <a:pt x="7955" y="14692"/>
                    <a:pt x="7931" y="14740"/>
                  </a:cubicBezTo>
                  <a:cubicBezTo>
                    <a:pt x="7883" y="14811"/>
                    <a:pt x="7859" y="14835"/>
                    <a:pt x="7812" y="14883"/>
                  </a:cubicBezTo>
                  <a:lnTo>
                    <a:pt x="7812" y="14954"/>
                  </a:lnTo>
                  <a:lnTo>
                    <a:pt x="7764" y="14954"/>
                  </a:lnTo>
                  <a:lnTo>
                    <a:pt x="7764" y="15073"/>
                  </a:lnTo>
                  <a:lnTo>
                    <a:pt x="7645" y="15073"/>
                  </a:lnTo>
                  <a:lnTo>
                    <a:pt x="7645" y="15192"/>
                  </a:lnTo>
                  <a:lnTo>
                    <a:pt x="7597" y="15192"/>
                  </a:lnTo>
                  <a:cubicBezTo>
                    <a:pt x="7526" y="15311"/>
                    <a:pt x="7454" y="15383"/>
                    <a:pt x="7335" y="15573"/>
                  </a:cubicBezTo>
                  <a:cubicBezTo>
                    <a:pt x="7216" y="15740"/>
                    <a:pt x="7097" y="15883"/>
                    <a:pt x="6978" y="16026"/>
                  </a:cubicBezTo>
                  <a:lnTo>
                    <a:pt x="6788" y="16311"/>
                  </a:lnTo>
                  <a:cubicBezTo>
                    <a:pt x="6740" y="16359"/>
                    <a:pt x="6692" y="16430"/>
                    <a:pt x="6645" y="16502"/>
                  </a:cubicBezTo>
                  <a:lnTo>
                    <a:pt x="6621" y="16502"/>
                  </a:lnTo>
                  <a:cubicBezTo>
                    <a:pt x="6573" y="16573"/>
                    <a:pt x="6526" y="16645"/>
                    <a:pt x="6478" y="16716"/>
                  </a:cubicBezTo>
                  <a:cubicBezTo>
                    <a:pt x="6407" y="16788"/>
                    <a:pt x="6359" y="16883"/>
                    <a:pt x="6287" y="16954"/>
                  </a:cubicBezTo>
                  <a:lnTo>
                    <a:pt x="6240" y="16954"/>
                  </a:lnTo>
                  <a:lnTo>
                    <a:pt x="6240" y="17050"/>
                  </a:lnTo>
                  <a:cubicBezTo>
                    <a:pt x="6145" y="17121"/>
                    <a:pt x="6073" y="17240"/>
                    <a:pt x="6002" y="17359"/>
                  </a:cubicBezTo>
                  <a:lnTo>
                    <a:pt x="5978" y="17359"/>
                  </a:lnTo>
                  <a:cubicBezTo>
                    <a:pt x="5906" y="17454"/>
                    <a:pt x="5835" y="17550"/>
                    <a:pt x="5787" y="17621"/>
                  </a:cubicBezTo>
                  <a:cubicBezTo>
                    <a:pt x="5549" y="17907"/>
                    <a:pt x="5359" y="18193"/>
                    <a:pt x="5144" y="18502"/>
                  </a:cubicBezTo>
                  <a:cubicBezTo>
                    <a:pt x="5073" y="18574"/>
                    <a:pt x="5025" y="18645"/>
                    <a:pt x="4978" y="18717"/>
                  </a:cubicBezTo>
                  <a:cubicBezTo>
                    <a:pt x="4930" y="18788"/>
                    <a:pt x="4882" y="18836"/>
                    <a:pt x="4811" y="18907"/>
                  </a:cubicBezTo>
                  <a:lnTo>
                    <a:pt x="4811" y="18979"/>
                  </a:lnTo>
                  <a:lnTo>
                    <a:pt x="4740" y="18979"/>
                  </a:lnTo>
                  <a:lnTo>
                    <a:pt x="4740" y="19098"/>
                  </a:lnTo>
                  <a:lnTo>
                    <a:pt x="4644" y="19098"/>
                  </a:lnTo>
                  <a:lnTo>
                    <a:pt x="4644" y="19193"/>
                  </a:lnTo>
                  <a:lnTo>
                    <a:pt x="4597" y="19193"/>
                  </a:lnTo>
                  <a:cubicBezTo>
                    <a:pt x="4478" y="19383"/>
                    <a:pt x="4335" y="19574"/>
                    <a:pt x="4192" y="19741"/>
                  </a:cubicBezTo>
                  <a:cubicBezTo>
                    <a:pt x="4025" y="19979"/>
                    <a:pt x="3835" y="20217"/>
                    <a:pt x="3692" y="20455"/>
                  </a:cubicBezTo>
                  <a:lnTo>
                    <a:pt x="3644" y="20455"/>
                  </a:lnTo>
                  <a:lnTo>
                    <a:pt x="3644" y="20574"/>
                  </a:lnTo>
                  <a:lnTo>
                    <a:pt x="3525" y="20574"/>
                  </a:lnTo>
                  <a:lnTo>
                    <a:pt x="3525" y="20669"/>
                  </a:lnTo>
                  <a:lnTo>
                    <a:pt x="3477" y="20669"/>
                  </a:lnTo>
                  <a:cubicBezTo>
                    <a:pt x="3430" y="20765"/>
                    <a:pt x="3382" y="20836"/>
                    <a:pt x="3335" y="20908"/>
                  </a:cubicBezTo>
                  <a:lnTo>
                    <a:pt x="3287" y="20908"/>
                  </a:lnTo>
                  <a:lnTo>
                    <a:pt x="3287" y="20979"/>
                  </a:lnTo>
                  <a:cubicBezTo>
                    <a:pt x="3096" y="21217"/>
                    <a:pt x="2906" y="21431"/>
                    <a:pt x="2763" y="21693"/>
                  </a:cubicBezTo>
                  <a:cubicBezTo>
                    <a:pt x="2644" y="21812"/>
                    <a:pt x="2549" y="21955"/>
                    <a:pt x="2453" y="22098"/>
                  </a:cubicBezTo>
                  <a:lnTo>
                    <a:pt x="2430" y="22098"/>
                  </a:lnTo>
                  <a:lnTo>
                    <a:pt x="2334" y="22289"/>
                  </a:lnTo>
                  <a:lnTo>
                    <a:pt x="2310" y="22289"/>
                  </a:lnTo>
                  <a:lnTo>
                    <a:pt x="2215" y="22455"/>
                  </a:lnTo>
                  <a:lnTo>
                    <a:pt x="2191" y="22455"/>
                  </a:lnTo>
                  <a:lnTo>
                    <a:pt x="2120" y="22622"/>
                  </a:lnTo>
                  <a:lnTo>
                    <a:pt x="2049" y="22622"/>
                  </a:lnTo>
                  <a:cubicBezTo>
                    <a:pt x="2049" y="22646"/>
                    <a:pt x="2049" y="22670"/>
                    <a:pt x="2049" y="22694"/>
                  </a:cubicBezTo>
                  <a:cubicBezTo>
                    <a:pt x="1906" y="22884"/>
                    <a:pt x="1763" y="23098"/>
                    <a:pt x="1644" y="23313"/>
                  </a:cubicBezTo>
                  <a:lnTo>
                    <a:pt x="1620" y="23313"/>
                  </a:lnTo>
                  <a:cubicBezTo>
                    <a:pt x="1596" y="23360"/>
                    <a:pt x="1572" y="23432"/>
                    <a:pt x="1525" y="23479"/>
                  </a:cubicBezTo>
                  <a:lnTo>
                    <a:pt x="1501" y="23479"/>
                  </a:lnTo>
                  <a:cubicBezTo>
                    <a:pt x="1477" y="23527"/>
                    <a:pt x="1453" y="23599"/>
                    <a:pt x="1429" y="23646"/>
                  </a:cubicBezTo>
                  <a:lnTo>
                    <a:pt x="1382" y="23646"/>
                  </a:lnTo>
                  <a:cubicBezTo>
                    <a:pt x="1358" y="23718"/>
                    <a:pt x="1334" y="23765"/>
                    <a:pt x="1310" y="23837"/>
                  </a:cubicBezTo>
                  <a:lnTo>
                    <a:pt x="1239" y="23837"/>
                  </a:lnTo>
                  <a:cubicBezTo>
                    <a:pt x="1263" y="23861"/>
                    <a:pt x="1263" y="23908"/>
                    <a:pt x="1263" y="23932"/>
                  </a:cubicBezTo>
                  <a:lnTo>
                    <a:pt x="1215" y="23932"/>
                  </a:lnTo>
                  <a:cubicBezTo>
                    <a:pt x="1144" y="24051"/>
                    <a:pt x="1072" y="24170"/>
                    <a:pt x="977" y="24289"/>
                  </a:cubicBezTo>
                  <a:lnTo>
                    <a:pt x="858" y="24480"/>
                  </a:lnTo>
                  <a:lnTo>
                    <a:pt x="858" y="24527"/>
                  </a:lnTo>
                  <a:cubicBezTo>
                    <a:pt x="810" y="24599"/>
                    <a:pt x="763" y="24670"/>
                    <a:pt x="739" y="24742"/>
                  </a:cubicBezTo>
                  <a:lnTo>
                    <a:pt x="691" y="24742"/>
                  </a:lnTo>
                  <a:lnTo>
                    <a:pt x="620" y="24908"/>
                  </a:lnTo>
                  <a:lnTo>
                    <a:pt x="548" y="24908"/>
                  </a:lnTo>
                  <a:lnTo>
                    <a:pt x="572" y="25027"/>
                  </a:lnTo>
                  <a:lnTo>
                    <a:pt x="524" y="25027"/>
                  </a:lnTo>
                  <a:cubicBezTo>
                    <a:pt x="477" y="25099"/>
                    <a:pt x="453" y="25170"/>
                    <a:pt x="405" y="25218"/>
                  </a:cubicBezTo>
                  <a:cubicBezTo>
                    <a:pt x="405" y="25266"/>
                    <a:pt x="405" y="25289"/>
                    <a:pt x="405" y="25313"/>
                  </a:cubicBezTo>
                  <a:lnTo>
                    <a:pt x="334" y="25313"/>
                  </a:lnTo>
                  <a:lnTo>
                    <a:pt x="334" y="25385"/>
                  </a:lnTo>
                  <a:lnTo>
                    <a:pt x="262" y="25385"/>
                  </a:lnTo>
                  <a:lnTo>
                    <a:pt x="262" y="25456"/>
                  </a:lnTo>
                  <a:cubicBezTo>
                    <a:pt x="72" y="25766"/>
                    <a:pt x="0" y="26123"/>
                    <a:pt x="96" y="26480"/>
                  </a:cubicBezTo>
                  <a:cubicBezTo>
                    <a:pt x="239" y="26933"/>
                    <a:pt x="524" y="27337"/>
                    <a:pt x="929" y="27599"/>
                  </a:cubicBezTo>
                  <a:cubicBezTo>
                    <a:pt x="1358" y="27838"/>
                    <a:pt x="1763" y="28123"/>
                    <a:pt x="2144" y="28409"/>
                  </a:cubicBezTo>
                  <a:cubicBezTo>
                    <a:pt x="2414" y="28641"/>
                    <a:pt x="2747" y="28763"/>
                    <a:pt x="3091" y="28763"/>
                  </a:cubicBezTo>
                  <a:cubicBezTo>
                    <a:pt x="3172" y="28763"/>
                    <a:pt x="3253" y="28756"/>
                    <a:pt x="3335" y="28742"/>
                  </a:cubicBezTo>
                  <a:cubicBezTo>
                    <a:pt x="3501" y="28719"/>
                    <a:pt x="3668" y="28671"/>
                    <a:pt x="3811" y="28576"/>
                  </a:cubicBezTo>
                  <a:cubicBezTo>
                    <a:pt x="4239" y="28219"/>
                    <a:pt x="4644" y="27814"/>
                    <a:pt x="4978" y="27385"/>
                  </a:cubicBezTo>
                  <a:cubicBezTo>
                    <a:pt x="5335" y="27004"/>
                    <a:pt x="5645" y="26623"/>
                    <a:pt x="5954" y="26218"/>
                  </a:cubicBezTo>
                  <a:cubicBezTo>
                    <a:pt x="6478" y="25599"/>
                    <a:pt x="6978" y="24980"/>
                    <a:pt x="7454" y="24337"/>
                  </a:cubicBezTo>
                  <a:cubicBezTo>
                    <a:pt x="8145" y="23408"/>
                    <a:pt x="8859" y="22479"/>
                    <a:pt x="9526" y="21527"/>
                  </a:cubicBezTo>
                  <a:cubicBezTo>
                    <a:pt x="10860" y="19812"/>
                    <a:pt x="12098" y="18002"/>
                    <a:pt x="13384" y="16240"/>
                  </a:cubicBezTo>
                  <a:cubicBezTo>
                    <a:pt x="13980" y="15406"/>
                    <a:pt x="14575" y="14525"/>
                    <a:pt x="15170" y="13692"/>
                  </a:cubicBezTo>
                  <a:cubicBezTo>
                    <a:pt x="15956" y="12596"/>
                    <a:pt x="16742" y="11501"/>
                    <a:pt x="17552" y="10453"/>
                  </a:cubicBezTo>
                  <a:cubicBezTo>
                    <a:pt x="18623" y="9024"/>
                    <a:pt x="19671" y="7595"/>
                    <a:pt x="20910" y="6309"/>
                  </a:cubicBezTo>
                  <a:cubicBezTo>
                    <a:pt x="21222" y="6039"/>
                    <a:pt x="21643" y="5896"/>
                    <a:pt x="22062" y="5896"/>
                  </a:cubicBezTo>
                  <a:cubicBezTo>
                    <a:pt x="22123" y="5896"/>
                    <a:pt x="22183" y="5898"/>
                    <a:pt x="22243" y="5904"/>
                  </a:cubicBezTo>
                  <a:cubicBezTo>
                    <a:pt x="22275" y="5901"/>
                    <a:pt x="22306" y="5900"/>
                    <a:pt x="22337" y="5900"/>
                  </a:cubicBezTo>
                  <a:cubicBezTo>
                    <a:pt x="22544" y="5900"/>
                    <a:pt x="22748" y="5965"/>
                    <a:pt x="22934" y="6047"/>
                  </a:cubicBezTo>
                  <a:cubicBezTo>
                    <a:pt x="23267" y="6262"/>
                    <a:pt x="23553" y="6500"/>
                    <a:pt x="23839" y="6786"/>
                  </a:cubicBezTo>
                  <a:cubicBezTo>
                    <a:pt x="24339" y="7214"/>
                    <a:pt x="24791" y="7691"/>
                    <a:pt x="25196" y="8214"/>
                  </a:cubicBezTo>
                  <a:cubicBezTo>
                    <a:pt x="25649" y="8762"/>
                    <a:pt x="26149" y="9286"/>
                    <a:pt x="26625" y="9834"/>
                  </a:cubicBezTo>
                  <a:cubicBezTo>
                    <a:pt x="28054" y="11429"/>
                    <a:pt x="29554" y="12954"/>
                    <a:pt x="30935" y="14573"/>
                  </a:cubicBezTo>
                  <a:cubicBezTo>
                    <a:pt x="32341" y="16192"/>
                    <a:pt x="33722" y="17835"/>
                    <a:pt x="35055" y="19502"/>
                  </a:cubicBezTo>
                  <a:cubicBezTo>
                    <a:pt x="36127" y="20765"/>
                    <a:pt x="37127" y="22074"/>
                    <a:pt x="38175" y="23337"/>
                  </a:cubicBezTo>
                  <a:cubicBezTo>
                    <a:pt x="39080" y="24361"/>
                    <a:pt x="39937" y="25408"/>
                    <a:pt x="40914" y="26337"/>
                  </a:cubicBezTo>
                  <a:cubicBezTo>
                    <a:pt x="41128" y="26575"/>
                    <a:pt x="41366" y="26790"/>
                    <a:pt x="41652" y="26933"/>
                  </a:cubicBezTo>
                  <a:cubicBezTo>
                    <a:pt x="42009" y="27147"/>
                    <a:pt x="42414" y="27242"/>
                    <a:pt x="42843" y="27266"/>
                  </a:cubicBezTo>
                  <a:cubicBezTo>
                    <a:pt x="43248" y="27195"/>
                    <a:pt x="43629" y="27028"/>
                    <a:pt x="43986" y="26790"/>
                  </a:cubicBezTo>
                  <a:cubicBezTo>
                    <a:pt x="44391" y="26528"/>
                    <a:pt x="44796" y="26242"/>
                    <a:pt x="45153" y="25932"/>
                  </a:cubicBezTo>
                  <a:cubicBezTo>
                    <a:pt x="45391" y="25694"/>
                    <a:pt x="45486" y="25361"/>
                    <a:pt x="45415" y="25051"/>
                  </a:cubicBezTo>
                  <a:cubicBezTo>
                    <a:pt x="45200" y="24670"/>
                    <a:pt x="44938" y="24337"/>
                    <a:pt x="44700" y="23980"/>
                  </a:cubicBezTo>
                  <a:cubicBezTo>
                    <a:pt x="43938" y="22884"/>
                    <a:pt x="43152" y="21765"/>
                    <a:pt x="42366" y="20669"/>
                  </a:cubicBezTo>
                  <a:cubicBezTo>
                    <a:pt x="41700" y="19764"/>
                    <a:pt x="41033" y="18860"/>
                    <a:pt x="40366" y="17978"/>
                  </a:cubicBezTo>
                  <a:cubicBezTo>
                    <a:pt x="38294" y="15287"/>
                    <a:pt x="36175" y="12644"/>
                    <a:pt x="33912" y="10120"/>
                  </a:cubicBezTo>
                  <a:cubicBezTo>
                    <a:pt x="31650" y="7571"/>
                    <a:pt x="29245" y="5166"/>
                    <a:pt x="26720" y="2856"/>
                  </a:cubicBezTo>
                  <a:cubicBezTo>
                    <a:pt x="25911" y="2166"/>
                    <a:pt x="25101" y="1475"/>
                    <a:pt x="24291" y="784"/>
                  </a:cubicBezTo>
                  <a:cubicBezTo>
                    <a:pt x="23934" y="546"/>
                    <a:pt x="23553" y="308"/>
                    <a:pt x="23172" y="118"/>
                  </a:cubicBezTo>
                  <a:cubicBezTo>
                    <a:pt x="22966" y="33"/>
                    <a:pt x="22753" y="1"/>
                    <a:pt x="225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2000;p47">
              <a:extLst>
                <a:ext uri="{FF2B5EF4-FFF2-40B4-BE49-F238E27FC236}">
                  <a16:creationId xmlns:a16="http://schemas.microsoft.com/office/drawing/2014/main" id="{8B62A2CF-D118-4FAA-6725-BFA15E7A863E}"/>
                </a:ext>
              </a:extLst>
            </p:cNvPr>
            <p:cNvSpPr/>
            <p:nvPr/>
          </p:nvSpPr>
          <p:spPr>
            <a:xfrm>
              <a:off x="5085550" y="1755425"/>
              <a:ext cx="150050" cy="251025"/>
            </a:xfrm>
            <a:custGeom>
              <a:avLst/>
              <a:gdLst/>
              <a:ahLst/>
              <a:cxnLst/>
              <a:rect l="l" t="t" r="r" b="b"/>
              <a:pathLst>
                <a:path w="6002" h="10041" extrusionOk="0">
                  <a:moveTo>
                    <a:pt x="1551" y="0"/>
                  </a:moveTo>
                  <a:cubicBezTo>
                    <a:pt x="1486" y="0"/>
                    <a:pt x="1421" y="5"/>
                    <a:pt x="1358" y="15"/>
                  </a:cubicBezTo>
                  <a:cubicBezTo>
                    <a:pt x="929" y="86"/>
                    <a:pt x="572" y="348"/>
                    <a:pt x="358" y="705"/>
                  </a:cubicBezTo>
                  <a:cubicBezTo>
                    <a:pt x="72" y="1181"/>
                    <a:pt x="1" y="1729"/>
                    <a:pt x="143" y="2253"/>
                  </a:cubicBezTo>
                  <a:cubicBezTo>
                    <a:pt x="310" y="2825"/>
                    <a:pt x="691" y="3349"/>
                    <a:pt x="1215" y="3658"/>
                  </a:cubicBezTo>
                  <a:cubicBezTo>
                    <a:pt x="1668" y="3944"/>
                    <a:pt x="2144" y="4206"/>
                    <a:pt x="2549" y="4515"/>
                  </a:cubicBezTo>
                  <a:cubicBezTo>
                    <a:pt x="3644" y="5254"/>
                    <a:pt x="4478" y="6278"/>
                    <a:pt x="5025" y="7445"/>
                  </a:cubicBezTo>
                  <a:cubicBezTo>
                    <a:pt x="5264" y="7921"/>
                    <a:pt x="5287" y="8469"/>
                    <a:pt x="5144" y="8993"/>
                  </a:cubicBezTo>
                  <a:cubicBezTo>
                    <a:pt x="5037" y="9295"/>
                    <a:pt x="4772" y="9499"/>
                    <a:pt x="4457" y="9499"/>
                  </a:cubicBezTo>
                  <a:cubicBezTo>
                    <a:pt x="4425" y="9499"/>
                    <a:pt x="4392" y="9497"/>
                    <a:pt x="4359" y="9493"/>
                  </a:cubicBezTo>
                  <a:cubicBezTo>
                    <a:pt x="3978" y="9397"/>
                    <a:pt x="3668" y="9159"/>
                    <a:pt x="3454" y="8850"/>
                  </a:cubicBezTo>
                  <a:cubicBezTo>
                    <a:pt x="3192" y="8516"/>
                    <a:pt x="2977" y="8111"/>
                    <a:pt x="2882" y="7707"/>
                  </a:cubicBezTo>
                  <a:cubicBezTo>
                    <a:pt x="2787" y="7373"/>
                    <a:pt x="2811" y="6992"/>
                    <a:pt x="2977" y="6683"/>
                  </a:cubicBezTo>
                  <a:cubicBezTo>
                    <a:pt x="3012" y="6631"/>
                    <a:pt x="3071" y="6592"/>
                    <a:pt x="3128" y="6592"/>
                  </a:cubicBezTo>
                  <a:cubicBezTo>
                    <a:pt x="3150" y="6592"/>
                    <a:pt x="3172" y="6598"/>
                    <a:pt x="3192" y="6611"/>
                  </a:cubicBezTo>
                  <a:cubicBezTo>
                    <a:pt x="3454" y="6778"/>
                    <a:pt x="3668" y="7040"/>
                    <a:pt x="3739" y="7349"/>
                  </a:cubicBezTo>
                  <a:cubicBezTo>
                    <a:pt x="3751" y="7406"/>
                    <a:pt x="3799" y="7430"/>
                    <a:pt x="3850" y="7430"/>
                  </a:cubicBezTo>
                  <a:cubicBezTo>
                    <a:pt x="3906" y="7430"/>
                    <a:pt x="3965" y="7400"/>
                    <a:pt x="3978" y="7349"/>
                  </a:cubicBezTo>
                  <a:cubicBezTo>
                    <a:pt x="4049" y="7111"/>
                    <a:pt x="3978" y="6873"/>
                    <a:pt x="3835" y="6683"/>
                  </a:cubicBezTo>
                  <a:cubicBezTo>
                    <a:pt x="3692" y="6468"/>
                    <a:pt x="3501" y="6302"/>
                    <a:pt x="3287" y="6159"/>
                  </a:cubicBezTo>
                  <a:cubicBezTo>
                    <a:pt x="3219" y="6131"/>
                    <a:pt x="3145" y="6118"/>
                    <a:pt x="3071" y="6118"/>
                  </a:cubicBezTo>
                  <a:cubicBezTo>
                    <a:pt x="2885" y="6118"/>
                    <a:pt x="2698" y="6203"/>
                    <a:pt x="2596" y="6373"/>
                  </a:cubicBezTo>
                  <a:cubicBezTo>
                    <a:pt x="2382" y="6778"/>
                    <a:pt x="2287" y="7230"/>
                    <a:pt x="2382" y="7659"/>
                  </a:cubicBezTo>
                  <a:cubicBezTo>
                    <a:pt x="2477" y="8230"/>
                    <a:pt x="2715" y="8778"/>
                    <a:pt x="3096" y="9207"/>
                  </a:cubicBezTo>
                  <a:cubicBezTo>
                    <a:pt x="3406" y="9683"/>
                    <a:pt x="3906" y="9993"/>
                    <a:pt x="4478" y="10040"/>
                  </a:cubicBezTo>
                  <a:cubicBezTo>
                    <a:pt x="5025" y="10040"/>
                    <a:pt x="5526" y="9731"/>
                    <a:pt x="5740" y="9231"/>
                  </a:cubicBezTo>
                  <a:cubicBezTo>
                    <a:pt x="5978" y="8683"/>
                    <a:pt x="6002" y="8088"/>
                    <a:pt x="5811" y="7540"/>
                  </a:cubicBezTo>
                  <a:cubicBezTo>
                    <a:pt x="5597" y="6825"/>
                    <a:pt x="5216" y="6159"/>
                    <a:pt x="4740" y="5587"/>
                  </a:cubicBezTo>
                  <a:cubicBezTo>
                    <a:pt x="4049" y="4777"/>
                    <a:pt x="3192" y="4087"/>
                    <a:pt x="2239" y="3587"/>
                  </a:cubicBezTo>
                  <a:cubicBezTo>
                    <a:pt x="1787" y="3372"/>
                    <a:pt x="1358" y="3087"/>
                    <a:pt x="1025" y="2706"/>
                  </a:cubicBezTo>
                  <a:cubicBezTo>
                    <a:pt x="620" y="2205"/>
                    <a:pt x="572" y="1491"/>
                    <a:pt x="929" y="943"/>
                  </a:cubicBezTo>
                  <a:cubicBezTo>
                    <a:pt x="1080" y="717"/>
                    <a:pt x="1350" y="581"/>
                    <a:pt x="1621" y="581"/>
                  </a:cubicBezTo>
                  <a:cubicBezTo>
                    <a:pt x="1693" y="581"/>
                    <a:pt x="1765" y="590"/>
                    <a:pt x="1834" y="610"/>
                  </a:cubicBezTo>
                  <a:cubicBezTo>
                    <a:pt x="2072" y="705"/>
                    <a:pt x="2311" y="896"/>
                    <a:pt x="2287" y="1181"/>
                  </a:cubicBezTo>
                  <a:cubicBezTo>
                    <a:pt x="2215" y="1515"/>
                    <a:pt x="1977" y="1777"/>
                    <a:pt x="1691" y="1943"/>
                  </a:cubicBezTo>
                  <a:cubicBezTo>
                    <a:pt x="1477" y="1991"/>
                    <a:pt x="1239" y="2015"/>
                    <a:pt x="1025" y="2015"/>
                  </a:cubicBezTo>
                  <a:cubicBezTo>
                    <a:pt x="953" y="2086"/>
                    <a:pt x="953" y="2205"/>
                    <a:pt x="1048" y="2277"/>
                  </a:cubicBezTo>
                  <a:cubicBezTo>
                    <a:pt x="1200" y="2364"/>
                    <a:pt x="1367" y="2406"/>
                    <a:pt x="1533" y="2406"/>
                  </a:cubicBezTo>
                  <a:cubicBezTo>
                    <a:pt x="1731" y="2406"/>
                    <a:pt x="1928" y="2346"/>
                    <a:pt x="2096" y="2229"/>
                  </a:cubicBezTo>
                  <a:cubicBezTo>
                    <a:pt x="2573" y="1967"/>
                    <a:pt x="2858" y="1467"/>
                    <a:pt x="2834" y="943"/>
                  </a:cubicBezTo>
                  <a:cubicBezTo>
                    <a:pt x="2728" y="366"/>
                    <a:pt x="2122" y="0"/>
                    <a:pt x="15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2001;p47">
              <a:extLst>
                <a:ext uri="{FF2B5EF4-FFF2-40B4-BE49-F238E27FC236}">
                  <a16:creationId xmlns:a16="http://schemas.microsoft.com/office/drawing/2014/main" id="{B29B275E-520F-2B39-D420-B6915AA29FA1}"/>
                </a:ext>
              </a:extLst>
            </p:cNvPr>
            <p:cNvSpPr/>
            <p:nvPr/>
          </p:nvSpPr>
          <p:spPr>
            <a:xfrm>
              <a:off x="5173075" y="1764075"/>
              <a:ext cx="16100" cy="77725"/>
            </a:xfrm>
            <a:custGeom>
              <a:avLst/>
              <a:gdLst/>
              <a:ahLst/>
              <a:cxnLst/>
              <a:rect l="l" t="t" r="r" b="b"/>
              <a:pathLst>
                <a:path w="644" h="3109" extrusionOk="0">
                  <a:moveTo>
                    <a:pt x="494" y="1"/>
                  </a:moveTo>
                  <a:cubicBezTo>
                    <a:pt x="462" y="1"/>
                    <a:pt x="430" y="9"/>
                    <a:pt x="405" y="26"/>
                  </a:cubicBezTo>
                  <a:cubicBezTo>
                    <a:pt x="334" y="121"/>
                    <a:pt x="310" y="216"/>
                    <a:pt x="286" y="312"/>
                  </a:cubicBezTo>
                  <a:cubicBezTo>
                    <a:pt x="191" y="812"/>
                    <a:pt x="143" y="1312"/>
                    <a:pt x="72" y="1812"/>
                  </a:cubicBezTo>
                  <a:cubicBezTo>
                    <a:pt x="24" y="2169"/>
                    <a:pt x="0" y="2550"/>
                    <a:pt x="24" y="2907"/>
                  </a:cubicBezTo>
                  <a:cubicBezTo>
                    <a:pt x="24" y="3008"/>
                    <a:pt x="75" y="3109"/>
                    <a:pt x="163" y="3109"/>
                  </a:cubicBezTo>
                  <a:cubicBezTo>
                    <a:pt x="179" y="3109"/>
                    <a:pt x="196" y="3105"/>
                    <a:pt x="215" y="3098"/>
                  </a:cubicBezTo>
                  <a:cubicBezTo>
                    <a:pt x="334" y="3050"/>
                    <a:pt x="334" y="2907"/>
                    <a:pt x="381" y="2812"/>
                  </a:cubicBezTo>
                  <a:cubicBezTo>
                    <a:pt x="477" y="2074"/>
                    <a:pt x="548" y="1336"/>
                    <a:pt x="619" y="597"/>
                  </a:cubicBezTo>
                  <a:cubicBezTo>
                    <a:pt x="643" y="431"/>
                    <a:pt x="643" y="240"/>
                    <a:pt x="643" y="73"/>
                  </a:cubicBezTo>
                  <a:cubicBezTo>
                    <a:pt x="613" y="27"/>
                    <a:pt x="552" y="1"/>
                    <a:pt x="4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2002;p47">
              <a:extLst>
                <a:ext uri="{FF2B5EF4-FFF2-40B4-BE49-F238E27FC236}">
                  <a16:creationId xmlns:a16="http://schemas.microsoft.com/office/drawing/2014/main" id="{CD080716-A8CB-DBC5-99AF-3386E6C4D413}"/>
                </a:ext>
              </a:extLst>
            </p:cNvPr>
            <p:cNvSpPr/>
            <p:nvPr/>
          </p:nvSpPr>
          <p:spPr>
            <a:xfrm>
              <a:off x="5192725" y="1809950"/>
              <a:ext cx="24425" cy="33300"/>
            </a:xfrm>
            <a:custGeom>
              <a:avLst/>
              <a:gdLst/>
              <a:ahLst/>
              <a:cxnLst/>
              <a:rect l="l" t="t" r="r" b="b"/>
              <a:pathLst>
                <a:path w="977" h="1332" extrusionOk="0">
                  <a:moveTo>
                    <a:pt x="762" y="1"/>
                  </a:moveTo>
                  <a:lnTo>
                    <a:pt x="762" y="1"/>
                  </a:lnTo>
                  <a:cubicBezTo>
                    <a:pt x="548" y="144"/>
                    <a:pt x="381" y="358"/>
                    <a:pt x="286" y="596"/>
                  </a:cubicBezTo>
                  <a:cubicBezTo>
                    <a:pt x="143" y="787"/>
                    <a:pt x="48" y="977"/>
                    <a:pt x="0" y="1215"/>
                  </a:cubicBezTo>
                  <a:cubicBezTo>
                    <a:pt x="14" y="1286"/>
                    <a:pt x="88" y="1332"/>
                    <a:pt x="160" y="1332"/>
                  </a:cubicBezTo>
                  <a:cubicBezTo>
                    <a:pt x="209" y="1332"/>
                    <a:pt x="257" y="1311"/>
                    <a:pt x="286" y="1263"/>
                  </a:cubicBezTo>
                  <a:cubicBezTo>
                    <a:pt x="453" y="1025"/>
                    <a:pt x="596" y="787"/>
                    <a:pt x="715" y="525"/>
                  </a:cubicBezTo>
                  <a:cubicBezTo>
                    <a:pt x="810" y="358"/>
                    <a:pt x="977" y="144"/>
                    <a:pt x="7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2003;p47">
              <a:extLst>
                <a:ext uri="{FF2B5EF4-FFF2-40B4-BE49-F238E27FC236}">
                  <a16:creationId xmlns:a16="http://schemas.microsoft.com/office/drawing/2014/main" id="{58F359AD-E777-131C-FC58-DE4FF436C9C5}"/>
                </a:ext>
              </a:extLst>
            </p:cNvPr>
            <p:cNvSpPr/>
            <p:nvPr/>
          </p:nvSpPr>
          <p:spPr>
            <a:xfrm>
              <a:off x="5203175" y="1841950"/>
              <a:ext cx="14575" cy="12325"/>
            </a:xfrm>
            <a:custGeom>
              <a:avLst/>
              <a:gdLst/>
              <a:ahLst/>
              <a:cxnLst/>
              <a:rect l="l" t="t" r="r" b="b"/>
              <a:pathLst>
                <a:path w="583" h="493" extrusionOk="0">
                  <a:moveTo>
                    <a:pt x="467" y="0"/>
                  </a:moveTo>
                  <a:cubicBezTo>
                    <a:pt x="457" y="0"/>
                    <a:pt x="448" y="2"/>
                    <a:pt x="439" y="7"/>
                  </a:cubicBezTo>
                  <a:cubicBezTo>
                    <a:pt x="297" y="78"/>
                    <a:pt x="178" y="173"/>
                    <a:pt x="82" y="292"/>
                  </a:cubicBezTo>
                  <a:cubicBezTo>
                    <a:pt x="0" y="375"/>
                    <a:pt x="60" y="492"/>
                    <a:pt x="170" y="492"/>
                  </a:cubicBezTo>
                  <a:cubicBezTo>
                    <a:pt x="187" y="492"/>
                    <a:pt x="206" y="489"/>
                    <a:pt x="225" y="483"/>
                  </a:cubicBezTo>
                  <a:cubicBezTo>
                    <a:pt x="368" y="388"/>
                    <a:pt x="511" y="269"/>
                    <a:pt x="582" y="102"/>
                  </a:cubicBezTo>
                  <a:cubicBezTo>
                    <a:pt x="563" y="43"/>
                    <a:pt x="511" y="0"/>
                    <a:pt x="4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2004;p47">
              <a:extLst>
                <a:ext uri="{FF2B5EF4-FFF2-40B4-BE49-F238E27FC236}">
                  <a16:creationId xmlns:a16="http://schemas.microsoft.com/office/drawing/2014/main" id="{34F51205-BC4E-8236-7CDA-74DF43D47932}"/>
                </a:ext>
              </a:extLst>
            </p:cNvPr>
            <p:cNvSpPr/>
            <p:nvPr/>
          </p:nvSpPr>
          <p:spPr>
            <a:xfrm>
              <a:off x="5088525" y="1861750"/>
              <a:ext cx="40500" cy="20875"/>
            </a:xfrm>
            <a:custGeom>
              <a:avLst/>
              <a:gdLst/>
              <a:ahLst/>
              <a:cxnLst/>
              <a:rect l="l" t="t" r="r" b="b"/>
              <a:pathLst>
                <a:path w="1620" h="835" extrusionOk="0">
                  <a:moveTo>
                    <a:pt x="120" y="0"/>
                  </a:moveTo>
                  <a:cubicBezTo>
                    <a:pt x="72" y="48"/>
                    <a:pt x="1" y="143"/>
                    <a:pt x="72" y="215"/>
                  </a:cubicBezTo>
                  <a:cubicBezTo>
                    <a:pt x="239" y="334"/>
                    <a:pt x="429" y="429"/>
                    <a:pt x="620" y="501"/>
                  </a:cubicBezTo>
                  <a:cubicBezTo>
                    <a:pt x="858" y="620"/>
                    <a:pt x="1096" y="715"/>
                    <a:pt x="1334" y="810"/>
                  </a:cubicBezTo>
                  <a:cubicBezTo>
                    <a:pt x="1368" y="827"/>
                    <a:pt x="1402" y="835"/>
                    <a:pt x="1433" y="835"/>
                  </a:cubicBezTo>
                  <a:cubicBezTo>
                    <a:pt x="1491" y="835"/>
                    <a:pt x="1542" y="809"/>
                    <a:pt x="1572" y="763"/>
                  </a:cubicBezTo>
                  <a:cubicBezTo>
                    <a:pt x="1620" y="643"/>
                    <a:pt x="1549" y="524"/>
                    <a:pt x="1453" y="453"/>
                  </a:cubicBezTo>
                  <a:cubicBezTo>
                    <a:pt x="1239" y="334"/>
                    <a:pt x="1025" y="239"/>
                    <a:pt x="786" y="167"/>
                  </a:cubicBezTo>
                  <a:cubicBezTo>
                    <a:pt x="572" y="48"/>
                    <a:pt x="358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2005;p47">
              <a:extLst>
                <a:ext uri="{FF2B5EF4-FFF2-40B4-BE49-F238E27FC236}">
                  <a16:creationId xmlns:a16="http://schemas.microsoft.com/office/drawing/2014/main" id="{67BA210B-6B53-1E60-1AC4-EFEF1DD210BD}"/>
                </a:ext>
              </a:extLst>
            </p:cNvPr>
            <p:cNvSpPr/>
            <p:nvPr/>
          </p:nvSpPr>
          <p:spPr>
            <a:xfrm>
              <a:off x="4739650" y="1872625"/>
              <a:ext cx="64325" cy="217225"/>
            </a:xfrm>
            <a:custGeom>
              <a:avLst/>
              <a:gdLst/>
              <a:ahLst/>
              <a:cxnLst/>
              <a:rect l="l" t="t" r="r" b="b"/>
              <a:pathLst>
                <a:path w="2573" h="8689" extrusionOk="0">
                  <a:moveTo>
                    <a:pt x="977" y="613"/>
                  </a:moveTo>
                  <a:cubicBezTo>
                    <a:pt x="1215" y="923"/>
                    <a:pt x="1382" y="1280"/>
                    <a:pt x="1453" y="1661"/>
                  </a:cubicBezTo>
                  <a:cubicBezTo>
                    <a:pt x="1691" y="2852"/>
                    <a:pt x="1786" y="4090"/>
                    <a:pt x="1691" y="5305"/>
                  </a:cubicBezTo>
                  <a:cubicBezTo>
                    <a:pt x="1667" y="6114"/>
                    <a:pt x="1524" y="6948"/>
                    <a:pt x="1310" y="7734"/>
                  </a:cubicBezTo>
                  <a:cubicBezTo>
                    <a:pt x="1167" y="7091"/>
                    <a:pt x="1048" y="6424"/>
                    <a:pt x="977" y="5757"/>
                  </a:cubicBezTo>
                  <a:cubicBezTo>
                    <a:pt x="739" y="4495"/>
                    <a:pt x="643" y="3185"/>
                    <a:pt x="667" y="1899"/>
                  </a:cubicBezTo>
                  <a:cubicBezTo>
                    <a:pt x="667" y="1447"/>
                    <a:pt x="786" y="994"/>
                    <a:pt x="977" y="613"/>
                  </a:cubicBezTo>
                  <a:close/>
                  <a:moveTo>
                    <a:pt x="970" y="1"/>
                  </a:moveTo>
                  <a:cubicBezTo>
                    <a:pt x="886" y="1"/>
                    <a:pt x="799" y="20"/>
                    <a:pt x="715" y="66"/>
                  </a:cubicBezTo>
                  <a:cubicBezTo>
                    <a:pt x="453" y="232"/>
                    <a:pt x="262" y="494"/>
                    <a:pt x="215" y="804"/>
                  </a:cubicBezTo>
                  <a:cubicBezTo>
                    <a:pt x="48" y="1423"/>
                    <a:pt x="0" y="2066"/>
                    <a:pt x="24" y="2685"/>
                  </a:cubicBezTo>
                  <a:cubicBezTo>
                    <a:pt x="48" y="3995"/>
                    <a:pt x="215" y="5281"/>
                    <a:pt x="477" y="6567"/>
                  </a:cubicBezTo>
                  <a:cubicBezTo>
                    <a:pt x="548" y="7162"/>
                    <a:pt x="715" y="7734"/>
                    <a:pt x="953" y="8282"/>
                  </a:cubicBezTo>
                  <a:cubicBezTo>
                    <a:pt x="1024" y="8424"/>
                    <a:pt x="1024" y="8639"/>
                    <a:pt x="1239" y="8686"/>
                  </a:cubicBezTo>
                  <a:cubicBezTo>
                    <a:pt x="1248" y="8688"/>
                    <a:pt x="1256" y="8688"/>
                    <a:pt x="1265" y="8688"/>
                  </a:cubicBezTo>
                  <a:cubicBezTo>
                    <a:pt x="1436" y="8688"/>
                    <a:pt x="1506" y="8466"/>
                    <a:pt x="1620" y="8353"/>
                  </a:cubicBezTo>
                  <a:cubicBezTo>
                    <a:pt x="1905" y="7853"/>
                    <a:pt x="2120" y="7329"/>
                    <a:pt x="2215" y="6781"/>
                  </a:cubicBezTo>
                  <a:cubicBezTo>
                    <a:pt x="2453" y="5733"/>
                    <a:pt x="2572" y="4686"/>
                    <a:pt x="2548" y="3614"/>
                  </a:cubicBezTo>
                  <a:cubicBezTo>
                    <a:pt x="2477" y="2518"/>
                    <a:pt x="2334" y="1352"/>
                    <a:pt x="1667" y="423"/>
                  </a:cubicBezTo>
                  <a:cubicBezTo>
                    <a:pt x="1504" y="205"/>
                    <a:pt x="1243" y="1"/>
                    <a:pt x="9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2006;p47">
              <a:extLst>
                <a:ext uri="{FF2B5EF4-FFF2-40B4-BE49-F238E27FC236}">
                  <a16:creationId xmlns:a16="http://schemas.microsoft.com/office/drawing/2014/main" id="{158F1745-EB9F-DD2E-5042-BC8C78B6B631}"/>
                </a:ext>
              </a:extLst>
            </p:cNvPr>
            <p:cNvSpPr/>
            <p:nvPr/>
          </p:nvSpPr>
          <p:spPr>
            <a:xfrm>
              <a:off x="5104600" y="1890600"/>
              <a:ext cx="27425" cy="14750"/>
            </a:xfrm>
            <a:custGeom>
              <a:avLst/>
              <a:gdLst/>
              <a:ahLst/>
              <a:cxnLst/>
              <a:rect l="l" t="t" r="r" b="b"/>
              <a:pathLst>
                <a:path w="1097" h="590" extrusionOk="0">
                  <a:moveTo>
                    <a:pt x="936" y="1"/>
                  </a:moveTo>
                  <a:cubicBezTo>
                    <a:pt x="900" y="1"/>
                    <a:pt x="864" y="6"/>
                    <a:pt x="834" y="13"/>
                  </a:cubicBezTo>
                  <a:cubicBezTo>
                    <a:pt x="620" y="85"/>
                    <a:pt x="429" y="204"/>
                    <a:pt x="239" y="299"/>
                  </a:cubicBezTo>
                  <a:cubicBezTo>
                    <a:pt x="143" y="347"/>
                    <a:pt x="48" y="371"/>
                    <a:pt x="1" y="466"/>
                  </a:cubicBezTo>
                  <a:cubicBezTo>
                    <a:pt x="1" y="528"/>
                    <a:pt x="72" y="590"/>
                    <a:pt x="138" y="590"/>
                  </a:cubicBezTo>
                  <a:cubicBezTo>
                    <a:pt x="148" y="590"/>
                    <a:pt x="158" y="588"/>
                    <a:pt x="167" y="585"/>
                  </a:cubicBezTo>
                  <a:cubicBezTo>
                    <a:pt x="405" y="537"/>
                    <a:pt x="644" y="442"/>
                    <a:pt x="882" y="347"/>
                  </a:cubicBezTo>
                  <a:cubicBezTo>
                    <a:pt x="977" y="323"/>
                    <a:pt x="1096" y="252"/>
                    <a:pt x="1096" y="109"/>
                  </a:cubicBezTo>
                  <a:cubicBezTo>
                    <a:pt x="1096" y="26"/>
                    <a:pt x="101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2007;p47">
              <a:extLst>
                <a:ext uri="{FF2B5EF4-FFF2-40B4-BE49-F238E27FC236}">
                  <a16:creationId xmlns:a16="http://schemas.microsoft.com/office/drawing/2014/main" id="{9C4B1387-F1F4-12A2-AE58-0B5E042AE589}"/>
                </a:ext>
              </a:extLst>
            </p:cNvPr>
            <p:cNvSpPr/>
            <p:nvPr/>
          </p:nvSpPr>
          <p:spPr>
            <a:xfrm>
              <a:off x="5121650" y="1908400"/>
              <a:ext cx="12150" cy="19375"/>
            </a:xfrm>
            <a:custGeom>
              <a:avLst/>
              <a:gdLst/>
              <a:ahLst/>
              <a:cxnLst/>
              <a:rect l="l" t="t" r="r" b="b"/>
              <a:pathLst>
                <a:path w="486" h="775" extrusionOk="0">
                  <a:moveTo>
                    <a:pt x="334" y="1"/>
                  </a:moveTo>
                  <a:cubicBezTo>
                    <a:pt x="313" y="1"/>
                    <a:pt x="292" y="6"/>
                    <a:pt x="271" y="16"/>
                  </a:cubicBezTo>
                  <a:cubicBezTo>
                    <a:pt x="176" y="206"/>
                    <a:pt x="81" y="421"/>
                    <a:pt x="33" y="635"/>
                  </a:cubicBezTo>
                  <a:cubicBezTo>
                    <a:pt x="1" y="716"/>
                    <a:pt x="78" y="774"/>
                    <a:pt x="146" y="774"/>
                  </a:cubicBezTo>
                  <a:cubicBezTo>
                    <a:pt x="178" y="774"/>
                    <a:pt x="208" y="761"/>
                    <a:pt x="224" y="730"/>
                  </a:cubicBezTo>
                  <a:cubicBezTo>
                    <a:pt x="366" y="564"/>
                    <a:pt x="462" y="373"/>
                    <a:pt x="486" y="159"/>
                  </a:cubicBezTo>
                  <a:cubicBezTo>
                    <a:pt x="486" y="65"/>
                    <a:pt x="412" y="1"/>
                    <a:pt x="3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2008;p47">
              <a:extLst>
                <a:ext uri="{FF2B5EF4-FFF2-40B4-BE49-F238E27FC236}">
                  <a16:creationId xmlns:a16="http://schemas.microsoft.com/office/drawing/2014/main" id="{33EC4905-FF03-0199-1501-86BEDD3C3071}"/>
                </a:ext>
              </a:extLst>
            </p:cNvPr>
            <p:cNvSpPr/>
            <p:nvPr/>
          </p:nvSpPr>
          <p:spPr>
            <a:xfrm>
              <a:off x="4621775" y="1971825"/>
              <a:ext cx="105400" cy="106975"/>
            </a:xfrm>
            <a:custGeom>
              <a:avLst/>
              <a:gdLst/>
              <a:ahLst/>
              <a:cxnLst/>
              <a:rect l="l" t="t" r="r" b="b"/>
              <a:pathLst>
                <a:path w="4216" h="4279" extrusionOk="0">
                  <a:moveTo>
                    <a:pt x="665" y="476"/>
                  </a:moveTo>
                  <a:cubicBezTo>
                    <a:pt x="718" y="476"/>
                    <a:pt x="777" y="492"/>
                    <a:pt x="810" y="503"/>
                  </a:cubicBezTo>
                  <a:cubicBezTo>
                    <a:pt x="1024" y="599"/>
                    <a:pt x="1215" y="718"/>
                    <a:pt x="1381" y="884"/>
                  </a:cubicBezTo>
                  <a:cubicBezTo>
                    <a:pt x="1834" y="1313"/>
                    <a:pt x="2262" y="1789"/>
                    <a:pt x="2643" y="2289"/>
                  </a:cubicBezTo>
                  <a:cubicBezTo>
                    <a:pt x="2905" y="2623"/>
                    <a:pt x="3144" y="2956"/>
                    <a:pt x="3358" y="3313"/>
                  </a:cubicBezTo>
                  <a:cubicBezTo>
                    <a:pt x="2477" y="2742"/>
                    <a:pt x="1643" y="2075"/>
                    <a:pt x="905" y="1313"/>
                  </a:cubicBezTo>
                  <a:cubicBezTo>
                    <a:pt x="714" y="1099"/>
                    <a:pt x="572" y="837"/>
                    <a:pt x="548" y="575"/>
                  </a:cubicBezTo>
                  <a:cubicBezTo>
                    <a:pt x="548" y="498"/>
                    <a:pt x="603" y="476"/>
                    <a:pt x="665" y="476"/>
                  </a:cubicBezTo>
                  <a:close/>
                  <a:moveTo>
                    <a:pt x="704" y="1"/>
                  </a:moveTo>
                  <a:cubicBezTo>
                    <a:pt x="637" y="1"/>
                    <a:pt x="569" y="9"/>
                    <a:pt x="500" y="27"/>
                  </a:cubicBezTo>
                  <a:cubicBezTo>
                    <a:pt x="167" y="170"/>
                    <a:pt x="0" y="575"/>
                    <a:pt x="167" y="908"/>
                  </a:cubicBezTo>
                  <a:cubicBezTo>
                    <a:pt x="429" y="1503"/>
                    <a:pt x="834" y="2051"/>
                    <a:pt x="1357" y="2480"/>
                  </a:cubicBezTo>
                  <a:cubicBezTo>
                    <a:pt x="2048" y="3147"/>
                    <a:pt x="2905" y="3599"/>
                    <a:pt x="3691" y="4147"/>
                  </a:cubicBezTo>
                  <a:cubicBezTo>
                    <a:pt x="3788" y="4205"/>
                    <a:pt x="3901" y="4279"/>
                    <a:pt x="4016" y="4279"/>
                  </a:cubicBezTo>
                  <a:cubicBezTo>
                    <a:pt x="4043" y="4279"/>
                    <a:pt x="4069" y="4275"/>
                    <a:pt x="4096" y="4266"/>
                  </a:cubicBezTo>
                  <a:cubicBezTo>
                    <a:pt x="4191" y="4194"/>
                    <a:pt x="4215" y="4099"/>
                    <a:pt x="4168" y="4004"/>
                  </a:cubicBezTo>
                  <a:cubicBezTo>
                    <a:pt x="3691" y="2623"/>
                    <a:pt x="2858" y="1408"/>
                    <a:pt x="1739" y="479"/>
                  </a:cubicBezTo>
                  <a:cubicBezTo>
                    <a:pt x="1435" y="257"/>
                    <a:pt x="1081" y="1"/>
                    <a:pt x="7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2009;p47">
              <a:extLst>
                <a:ext uri="{FF2B5EF4-FFF2-40B4-BE49-F238E27FC236}">
                  <a16:creationId xmlns:a16="http://schemas.microsoft.com/office/drawing/2014/main" id="{3E2F9188-C1F1-0EE9-AEFA-935AE82D6816}"/>
                </a:ext>
              </a:extLst>
            </p:cNvPr>
            <p:cNvSpPr/>
            <p:nvPr/>
          </p:nvSpPr>
          <p:spPr>
            <a:xfrm>
              <a:off x="4816450" y="1973575"/>
              <a:ext cx="104200" cy="106875"/>
            </a:xfrm>
            <a:custGeom>
              <a:avLst/>
              <a:gdLst/>
              <a:ahLst/>
              <a:cxnLst/>
              <a:rect l="l" t="t" r="r" b="b"/>
              <a:pathLst>
                <a:path w="4168" h="4275" extrusionOk="0">
                  <a:moveTo>
                    <a:pt x="3668" y="457"/>
                  </a:moveTo>
                  <a:cubicBezTo>
                    <a:pt x="3573" y="838"/>
                    <a:pt x="3406" y="1171"/>
                    <a:pt x="3168" y="1481"/>
                  </a:cubicBezTo>
                  <a:cubicBezTo>
                    <a:pt x="2572" y="2219"/>
                    <a:pt x="1834" y="2862"/>
                    <a:pt x="1024" y="3339"/>
                  </a:cubicBezTo>
                  <a:cubicBezTo>
                    <a:pt x="1501" y="2529"/>
                    <a:pt x="2072" y="1767"/>
                    <a:pt x="2739" y="1100"/>
                  </a:cubicBezTo>
                  <a:cubicBezTo>
                    <a:pt x="3001" y="838"/>
                    <a:pt x="3311" y="624"/>
                    <a:pt x="3668" y="457"/>
                  </a:cubicBezTo>
                  <a:close/>
                  <a:moveTo>
                    <a:pt x="3644" y="0"/>
                  </a:moveTo>
                  <a:cubicBezTo>
                    <a:pt x="3448" y="0"/>
                    <a:pt x="3253" y="67"/>
                    <a:pt x="3096" y="171"/>
                  </a:cubicBezTo>
                  <a:cubicBezTo>
                    <a:pt x="2644" y="457"/>
                    <a:pt x="2239" y="790"/>
                    <a:pt x="1906" y="1171"/>
                  </a:cubicBezTo>
                  <a:cubicBezTo>
                    <a:pt x="1215" y="1886"/>
                    <a:pt x="620" y="2719"/>
                    <a:pt x="167" y="3601"/>
                  </a:cubicBezTo>
                  <a:cubicBezTo>
                    <a:pt x="48" y="3791"/>
                    <a:pt x="0" y="4005"/>
                    <a:pt x="24" y="4220"/>
                  </a:cubicBezTo>
                  <a:cubicBezTo>
                    <a:pt x="89" y="4236"/>
                    <a:pt x="154" y="4274"/>
                    <a:pt x="227" y="4274"/>
                  </a:cubicBezTo>
                  <a:cubicBezTo>
                    <a:pt x="261" y="4274"/>
                    <a:pt x="296" y="4266"/>
                    <a:pt x="334" y="4244"/>
                  </a:cubicBezTo>
                  <a:cubicBezTo>
                    <a:pt x="786" y="4053"/>
                    <a:pt x="1215" y="3815"/>
                    <a:pt x="1644" y="3529"/>
                  </a:cubicBezTo>
                  <a:cubicBezTo>
                    <a:pt x="2191" y="3124"/>
                    <a:pt x="2691" y="2672"/>
                    <a:pt x="3144" y="2148"/>
                  </a:cubicBezTo>
                  <a:cubicBezTo>
                    <a:pt x="3573" y="1719"/>
                    <a:pt x="3882" y="1195"/>
                    <a:pt x="4096" y="600"/>
                  </a:cubicBezTo>
                  <a:cubicBezTo>
                    <a:pt x="4168" y="386"/>
                    <a:pt x="4073" y="147"/>
                    <a:pt x="3858" y="28"/>
                  </a:cubicBezTo>
                  <a:cubicBezTo>
                    <a:pt x="3788" y="9"/>
                    <a:pt x="3716" y="0"/>
                    <a:pt x="36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2010;p47">
              <a:extLst>
                <a:ext uri="{FF2B5EF4-FFF2-40B4-BE49-F238E27FC236}">
                  <a16:creationId xmlns:a16="http://schemas.microsoft.com/office/drawing/2014/main" id="{F2B5630E-9D70-9FCC-FFAA-F8DCE2193A63}"/>
                </a:ext>
              </a:extLst>
            </p:cNvPr>
            <p:cNvSpPr/>
            <p:nvPr/>
          </p:nvSpPr>
          <p:spPr>
            <a:xfrm>
              <a:off x="4788475" y="2050500"/>
              <a:ext cx="229825" cy="103825"/>
            </a:xfrm>
            <a:custGeom>
              <a:avLst/>
              <a:gdLst/>
              <a:ahLst/>
              <a:cxnLst/>
              <a:rect l="l" t="t" r="r" b="b"/>
              <a:pathLst>
                <a:path w="9193" h="4153" extrusionOk="0">
                  <a:moveTo>
                    <a:pt x="6953" y="0"/>
                  </a:moveTo>
                  <a:cubicBezTo>
                    <a:pt x="6850" y="0"/>
                    <a:pt x="6746" y="8"/>
                    <a:pt x="6644" y="23"/>
                  </a:cubicBezTo>
                  <a:cubicBezTo>
                    <a:pt x="5739" y="143"/>
                    <a:pt x="5073" y="809"/>
                    <a:pt x="4430" y="1429"/>
                  </a:cubicBezTo>
                  <a:cubicBezTo>
                    <a:pt x="3739" y="2143"/>
                    <a:pt x="3001" y="2953"/>
                    <a:pt x="1977" y="3191"/>
                  </a:cubicBezTo>
                  <a:cubicBezTo>
                    <a:pt x="1878" y="3204"/>
                    <a:pt x="1780" y="3211"/>
                    <a:pt x="1683" y="3211"/>
                  </a:cubicBezTo>
                  <a:cubicBezTo>
                    <a:pt x="1260" y="3211"/>
                    <a:pt x="849" y="3085"/>
                    <a:pt x="500" y="2834"/>
                  </a:cubicBezTo>
                  <a:cubicBezTo>
                    <a:pt x="415" y="2791"/>
                    <a:pt x="330" y="2711"/>
                    <a:pt x="212" y="2711"/>
                  </a:cubicBezTo>
                  <a:cubicBezTo>
                    <a:pt x="197" y="2711"/>
                    <a:pt x="182" y="2712"/>
                    <a:pt x="167" y="2714"/>
                  </a:cubicBezTo>
                  <a:cubicBezTo>
                    <a:pt x="0" y="2857"/>
                    <a:pt x="143" y="3072"/>
                    <a:pt x="262" y="3191"/>
                  </a:cubicBezTo>
                  <a:cubicBezTo>
                    <a:pt x="619" y="3524"/>
                    <a:pt x="1119" y="3738"/>
                    <a:pt x="1619" y="3762"/>
                  </a:cubicBezTo>
                  <a:cubicBezTo>
                    <a:pt x="2477" y="3691"/>
                    <a:pt x="3310" y="3310"/>
                    <a:pt x="3930" y="2714"/>
                  </a:cubicBezTo>
                  <a:cubicBezTo>
                    <a:pt x="4572" y="2191"/>
                    <a:pt x="5096" y="1548"/>
                    <a:pt x="5763" y="1047"/>
                  </a:cubicBezTo>
                  <a:cubicBezTo>
                    <a:pt x="6080" y="797"/>
                    <a:pt x="6479" y="664"/>
                    <a:pt x="6886" y="664"/>
                  </a:cubicBezTo>
                  <a:cubicBezTo>
                    <a:pt x="7060" y="664"/>
                    <a:pt x="7235" y="688"/>
                    <a:pt x="7406" y="738"/>
                  </a:cubicBezTo>
                  <a:cubicBezTo>
                    <a:pt x="8168" y="1024"/>
                    <a:pt x="8550" y="1881"/>
                    <a:pt x="8288" y="2643"/>
                  </a:cubicBezTo>
                  <a:cubicBezTo>
                    <a:pt x="8145" y="3119"/>
                    <a:pt x="7764" y="3477"/>
                    <a:pt x="7287" y="3596"/>
                  </a:cubicBezTo>
                  <a:cubicBezTo>
                    <a:pt x="7202" y="3617"/>
                    <a:pt x="7114" y="3628"/>
                    <a:pt x="7026" y="3628"/>
                  </a:cubicBezTo>
                  <a:cubicBezTo>
                    <a:pt x="6820" y="3628"/>
                    <a:pt x="6613" y="3569"/>
                    <a:pt x="6430" y="3453"/>
                  </a:cubicBezTo>
                  <a:cubicBezTo>
                    <a:pt x="6049" y="3167"/>
                    <a:pt x="6001" y="2572"/>
                    <a:pt x="6359" y="2238"/>
                  </a:cubicBezTo>
                  <a:cubicBezTo>
                    <a:pt x="6501" y="2119"/>
                    <a:pt x="6716" y="2191"/>
                    <a:pt x="6882" y="2119"/>
                  </a:cubicBezTo>
                  <a:cubicBezTo>
                    <a:pt x="6930" y="2024"/>
                    <a:pt x="6882" y="1929"/>
                    <a:pt x="6811" y="1881"/>
                  </a:cubicBezTo>
                  <a:cubicBezTo>
                    <a:pt x="6715" y="1837"/>
                    <a:pt x="6613" y="1816"/>
                    <a:pt x="6509" y="1816"/>
                  </a:cubicBezTo>
                  <a:cubicBezTo>
                    <a:pt x="6332" y="1816"/>
                    <a:pt x="6152" y="1879"/>
                    <a:pt x="6001" y="2000"/>
                  </a:cubicBezTo>
                  <a:cubicBezTo>
                    <a:pt x="5644" y="2310"/>
                    <a:pt x="5525" y="2786"/>
                    <a:pt x="5668" y="3238"/>
                  </a:cubicBezTo>
                  <a:cubicBezTo>
                    <a:pt x="5835" y="3738"/>
                    <a:pt x="6263" y="4072"/>
                    <a:pt x="6763" y="4143"/>
                  </a:cubicBezTo>
                  <a:cubicBezTo>
                    <a:pt x="6828" y="4149"/>
                    <a:pt x="6892" y="4152"/>
                    <a:pt x="6955" y="4152"/>
                  </a:cubicBezTo>
                  <a:cubicBezTo>
                    <a:pt x="7644" y="4152"/>
                    <a:pt x="8272" y="3803"/>
                    <a:pt x="8621" y="3215"/>
                  </a:cubicBezTo>
                  <a:cubicBezTo>
                    <a:pt x="9193" y="2238"/>
                    <a:pt x="8954" y="976"/>
                    <a:pt x="8026" y="309"/>
                  </a:cubicBezTo>
                  <a:cubicBezTo>
                    <a:pt x="7708" y="103"/>
                    <a:pt x="7331" y="0"/>
                    <a:pt x="69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2011;p47">
              <a:extLst>
                <a:ext uri="{FF2B5EF4-FFF2-40B4-BE49-F238E27FC236}">
                  <a16:creationId xmlns:a16="http://schemas.microsoft.com/office/drawing/2014/main" id="{DE4A4839-34FB-5D42-7627-5B7CC7A57346}"/>
                </a:ext>
              </a:extLst>
            </p:cNvPr>
            <p:cNvSpPr/>
            <p:nvPr/>
          </p:nvSpPr>
          <p:spPr>
            <a:xfrm>
              <a:off x="4516975" y="2080200"/>
              <a:ext cx="238775" cy="96925"/>
            </a:xfrm>
            <a:custGeom>
              <a:avLst/>
              <a:gdLst/>
              <a:ahLst/>
              <a:cxnLst/>
              <a:rect l="l" t="t" r="r" b="b"/>
              <a:pathLst>
                <a:path w="9551" h="3877" extrusionOk="0">
                  <a:moveTo>
                    <a:pt x="2205" y="0"/>
                  </a:moveTo>
                  <a:cubicBezTo>
                    <a:pt x="2082" y="0"/>
                    <a:pt x="1958" y="8"/>
                    <a:pt x="1834" y="26"/>
                  </a:cubicBezTo>
                  <a:cubicBezTo>
                    <a:pt x="1144" y="121"/>
                    <a:pt x="548" y="550"/>
                    <a:pt x="239" y="1193"/>
                  </a:cubicBezTo>
                  <a:cubicBezTo>
                    <a:pt x="1" y="1693"/>
                    <a:pt x="25" y="2265"/>
                    <a:pt x="310" y="2765"/>
                  </a:cubicBezTo>
                  <a:cubicBezTo>
                    <a:pt x="691" y="3313"/>
                    <a:pt x="1287" y="3717"/>
                    <a:pt x="1953" y="3813"/>
                  </a:cubicBezTo>
                  <a:cubicBezTo>
                    <a:pt x="2124" y="3855"/>
                    <a:pt x="2297" y="3876"/>
                    <a:pt x="2469" y="3876"/>
                  </a:cubicBezTo>
                  <a:cubicBezTo>
                    <a:pt x="2778" y="3876"/>
                    <a:pt x="3083" y="3808"/>
                    <a:pt x="3359" y="3670"/>
                  </a:cubicBezTo>
                  <a:cubicBezTo>
                    <a:pt x="3787" y="3408"/>
                    <a:pt x="3978" y="2884"/>
                    <a:pt x="3787" y="2408"/>
                  </a:cubicBezTo>
                  <a:cubicBezTo>
                    <a:pt x="3590" y="2013"/>
                    <a:pt x="3197" y="1782"/>
                    <a:pt x="2783" y="1782"/>
                  </a:cubicBezTo>
                  <a:cubicBezTo>
                    <a:pt x="2697" y="1782"/>
                    <a:pt x="2611" y="1792"/>
                    <a:pt x="2525" y="1812"/>
                  </a:cubicBezTo>
                  <a:cubicBezTo>
                    <a:pt x="2287" y="1860"/>
                    <a:pt x="2025" y="2003"/>
                    <a:pt x="2025" y="2265"/>
                  </a:cubicBezTo>
                  <a:cubicBezTo>
                    <a:pt x="2025" y="2394"/>
                    <a:pt x="2064" y="2581"/>
                    <a:pt x="2194" y="2581"/>
                  </a:cubicBezTo>
                  <a:cubicBezTo>
                    <a:pt x="2208" y="2581"/>
                    <a:pt x="2223" y="2579"/>
                    <a:pt x="2239" y="2574"/>
                  </a:cubicBezTo>
                  <a:cubicBezTo>
                    <a:pt x="2382" y="2503"/>
                    <a:pt x="2239" y="2312"/>
                    <a:pt x="2382" y="2241"/>
                  </a:cubicBezTo>
                  <a:cubicBezTo>
                    <a:pt x="2483" y="2194"/>
                    <a:pt x="2589" y="2172"/>
                    <a:pt x="2694" y="2172"/>
                  </a:cubicBezTo>
                  <a:cubicBezTo>
                    <a:pt x="2962" y="2172"/>
                    <a:pt x="3222" y="2318"/>
                    <a:pt x="3359" y="2574"/>
                  </a:cubicBezTo>
                  <a:cubicBezTo>
                    <a:pt x="3430" y="2884"/>
                    <a:pt x="3239" y="3217"/>
                    <a:pt x="2930" y="3289"/>
                  </a:cubicBezTo>
                  <a:cubicBezTo>
                    <a:pt x="2752" y="3337"/>
                    <a:pt x="2574" y="3361"/>
                    <a:pt x="2398" y="3361"/>
                  </a:cubicBezTo>
                  <a:cubicBezTo>
                    <a:pt x="2055" y="3361"/>
                    <a:pt x="1720" y="3271"/>
                    <a:pt x="1406" y="3098"/>
                  </a:cubicBezTo>
                  <a:cubicBezTo>
                    <a:pt x="1001" y="2908"/>
                    <a:pt x="715" y="2527"/>
                    <a:pt x="620" y="2098"/>
                  </a:cubicBezTo>
                  <a:cubicBezTo>
                    <a:pt x="572" y="1598"/>
                    <a:pt x="810" y="1122"/>
                    <a:pt x="1239" y="860"/>
                  </a:cubicBezTo>
                  <a:cubicBezTo>
                    <a:pt x="1546" y="676"/>
                    <a:pt x="1892" y="581"/>
                    <a:pt x="2239" y="581"/>
                  </a:cubicBezTo>
                  <a:cubicBezTo>
                    <a:pt x="2431" y="581"/>
                    <a:pt x="2624" y="610"/>
                    <a:pt x="2811" y="669"/>
                  </a:cubicBezTo>
                  <a:cubicBezTo>
                    <a:pt x="3716" y="907"/>
                    <a:pt x="4478" y="1407"/>
                    <a:pt x="5288" y="1812"/>
                  </a:cubicBezTo>
                  <a:cubicBezTo>
                    <a:pt x="6145" y="2289"/>
                    <a:pt x="7074" y="2550"/>
                    <a:pt x="8050" y="2574"/>
                  </a:cubicBezTo>
                  <a:cubicBezTo>
                    <a:pt x="8134" y="2584"/>
                    <a:pt x="8217" y="2588"/>
                    <a:pt x="8300" y="2588"/>
                  </a:cubicBezTo>
                  <a:cubicBezTo>
                    <a:pt x="8637" y="2588"/>
                    <a:pt x="8958" y="2508"/>
                    <a:pt x="9265" y="2336"/>
                  </a:cubicBezTo>
                  <a:cubicBezTo>
                    <a:pt x="9407" y="2241"/>
                    <a:pt x="9550" y="1979"/>
                    <a:pt x="9312" y="1908"/>
                  </a:cubicBezTo>
                  <a:lnTo>
                    <a:pt x="9312" y="1908"/>
                  </a:lnTo>
                  <a:cubicBezTo>
                    <a:pt x="8959" y="2012"/>
                    <a:pt x="8583" y="2067"/>
                    <a:pt x="8207" y="2067"/>
                  </a:cubicBezTo>
                  <a:cubicBezTo>
                    <a:pt x="7898" y="2067"/>
                    <a:pt x="7588" y="2030"/>
                    <a:pt x="7288" y="1955"/>
                  </a:cubicBezTo>
                  <a:cubicBezTo>
                    <a:pt x="6192" y="1717"/>
                    <a:pt x="5240" y="1050"/>
                    <a:pt x="4216" y="574"/>
                  </a:cubicBezTo>
                  <a:cubicBezTo>
                    <a:pt x="3587" y="270"/>
                    <a:pt x="2907" y="0"/>
                    <a:pt x="22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2012;p47">
              <a:extLst>
                <a:ext uri="{FF2B5EF4-FFF2-40B4-BE49-F238E27FC236}">
                  <a16:creationId xmlns:a16="http://schemas.microsoft.com/office/drawing/2014/main" id="{E067975B-B8FA-7253-0535-88535287BACE}"/>
                </a:ext>
              </a:extLst>
            </p:cNvPr>
            <p:cNvSpPr/>
            <p:nvPr/>
          </p:nvSpPr>
          <p:spPr>
            <a:xfrm>
              <a:off x="4699150" y="2179650"/>
              <a:ext cx="154225" cy="129475"/>
            </a:xfrm>
            <a:custGeom>
              <a:avLst/>
              <a:gdLst/>
              <a:ahLst/>
              <a:cxnLst/>
              <a:rect l="l" t="t" r="r" b="b"/>
              <a:pathLst>
                <a:path w="6169" h="5179" extrusionOk="0">
                  <a:moveTo>
                    <a:pt x="4873" y="444"/>
                  </a:moveTo>
                  <a:cubicBezTo>
                    <a:pt x="4923" y="444"/>
                    <a:pt x="4974" y="447"/>
                    <a:pt x="5026" y="454"/>
                  </a:cubicBezTo>
                  <a:cubicBezTo>
                    <a:pt x="5288" y="573"/>
                    <a:pt x="5478" y="811"/>
                    <a:pt x="5526" y="1121"/>
                  </a:cubicBezTo>
                  <a:cubicBezTo>
                    <a:pt x="5669" y="1740"/>
                    <a:pt x="5550" y="2407"/>
                    <a:pt x="5192" y="2931"/>
                  </a:cubicBezTo>
                  <a:cubicBezTo>
                    <a:pt x="4645" y="3693"/>
                    <a:pt x="3835" y="4097"/>
                    <a:pt x="3144" y="4693"/>
                  </a:cubicBezTo>
                  <a:cubicBezTo>
                    <a:pt x="2454" y="4145"/>
                    <a:pt x="1835" y="3502"/>
                    <a:pt x="1335" y="2764"/>
                  </a:cubicBezTo>
                  <a:cubicBezTo>
                    <a:pt x="954" y="2288"/>
                    <a:pt x="668" y="1740"/>
                    <a:pt x="525" y="1144"/>
                  </a:cubicBezTo>
                  <a:cubicBezTo>
                    <a:pt x="501" y="930"/>
                    <a:pt x="477" y="668"/>
                    <a:pt x="668" y="549"/>
                  </a:cubicBezTo>
                  <a:cubicBezTo>
                    <a:pt x="761" y="515"/>
                    <a:pt x="856" y="500"/>
                    <a:pt x="952" y="500"/>
                  </a:cubicBezTo>
                  <a:cubicBezTo>
                    <a:pt x="1126" y="500"/>
                    <a:pt x="1300" y="552"/>
                    <a:pt x="1454" y="644"/>
                  </a:cubicBezTo>
                  <a:cubicBezTo>
                    <a:pt x="1835" y="882"/>
                    <a:pt x="2144" y="1240"/>
                    <a:pt x="2335" y="1668"/>
                  </a:cubicBezTo>
                  <a:cubicBezTo>
                    <a:pt x="2573" y="2073"/>
                    <a:pt x="2740" y="2549"/>
                    <a:pt x="3002" y="2931"/>
                  </a:cubicBezTo>
                  <a:cubicBezTo>
                    <a:pt x="3049" y="3002"/>
                    <a:pt x="3121" y="3038"/>
                    <a:pt x="3192" y="3038"/>
                  </a:cubicBezTo>
                  <a:cubicBezTo>
                    <a:pt x="3264" y="3038"/>
                    <a:pt x="3335" y="3002"/>
                    <a:pt x="3383" y="2931"/>
                  </a:cubicBezTo>
                  <a:cubicBezTo>
                    <a:pt x="3430" y="2716"/>
                    <a:pt x="3406" y="2478"/>
                    <a:pt x="3430" y="2240"/>
                  </a:cubicBezTo>
                  <a:cubicBezTo>
                    <a:pt x="3478" y="1692"/>
                    <a:pt x="3716" y="1192"/>
                    <a:pt x="4097" y="787"/>
                  </a:cubicBezTo>
                  <a:cubicBezTo>
                    <a:pt x="4301" y="563"/>
                    <a:pt x="4574" y="444"/>
                    <a:pt x="4873" y="444"/>
                  </a:cubicBezTo>
                  <a:close/>
                  <a:moveTo>
                    <a:pt x="4842" y="1"/>
                  </a:moveTo>
                  <a:cubicBezTo>
                    <a:pt x="4576" y="1"/>
                    <a:pt x="4318" y="86"/>
                    <a:pt x="4097" y="263"/>
                  </a:cubicBezTo>
                  <a:cubicBezTo>
                    <a:pt x="3525" y="692"/>
                    <a:pt x="3168" y="1335"/>
                    <a:pt x="3073" y="2049"/>
                  </a:cubicBezTo>
                  <a:cubicBezTo>
                    <a:pt x="2835" y="1478"/>
                    <a:pt x="2501" y="978"/>
                    <a:pt x="2049" y="549"/>
                  </a:cubicBezTo>
                  <a:cubicBezTo>
                    <a:pt x="1750" y="269"/>
                    <a:pt x="1364" y="106"/>
                    <a:pt x="970" y="106"/>
                  </a:cubicBezTo>
                  <a:cubicBezTo>
                    <a:pt x="861" y="106"/>
                    <a:pt x="752" y="119"/>
                    <a:pt x="644" y="144"/>
                  </a:cubicBezTo>
                  <a:cubicBezTo>
                    <a:pt x="334" y="239"/>
                    <a:pt x="96" y="501"/>
                    <a:pt x="49" y="811"/>
                  </a:cubicBezTo>
                  <a:cubicBezTo>
                    <a:pt x="1" y="1335"/>
                    <a:pt x="96" y="1859"/>
                    <a:pt x="334" y="2311"/>
                  </a:cubicBezTo>
                  <a:cubicBezTo>
                    <a:pt x="739" y="3145"/>
                    <a:pt x="1311" y="3907"/>
                    <a:pt x="2025" y="4502"/>
                  </a:cubicBezTo>
                  <a:cubicBezTo>
                    <a:pt x="2311" y="4788"/>
                    <a:pt x="2644" y="5002"/>
                    <a:pt x="3002" y="5145"/>
                  </a:cubicBezTo>
                  <a:cubicBezTo>
                    <a:pt x="3061" y="5167"/>
                    <a:pt x="3122" y="5178"/>
                    <a:pt x="3183" y="5178"/>
                  </a:cubicBezTo>
                  <a:cubicBezTo>
                    <a:pt x="3320" y="5178"/>
                    <a:pt x="3458" y="5125"/>
                    <a:pt x="3573" y="5026"/>
                  </a:cubicBezTo>
                  <a:cubicBezTo>
                    <a:pt x="4264" y="4455"/>
                    <a:pt x="5097" y="4002"/>
                    <a:pt x="5597" y="3240"/>
                  </a:cubicBezTo>
                  <a:cubicBezTo>
                    <a:pt x="6002" y="2669"/>
                    <a:pt x="6169" y="1954"/>
                    <a:pt x="6026" y="1287"/>
                  </a:cubicBezTo>
                  <a:cubicBezTo>
                    <a:pt x="6002" y="787"/>
                    <a:pt x="5740" y="359"/>
                    <a:pt x="5335" y="97"/>
                  </a:cubicBezTo>
                  <a:cubicBezTo>
                    <a:pt x="5172" y="33"/>
                    <a:pt x="5005" y="1"/>
                    <a:pt x="48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2013;p47">
              <a:extLst>
                <a:ext uri="{FF2B5EF4-FFF2-40B4-BE49-F238E27FC236}">
                  <a16:creationId xmlns:a16="http://schemas.microsoft.com/office/drawing/2014/main" id="{4FEF9EDD-E8DF-4011-1DF9-07869EF0715D}"/>
                </a:ext>
              </a:extLst>
            </p:cNvPr>
            <p:cNvSpPr/>
            <p:nvPr/>
          </p:nvSpPr>
          <p:spPr>
            <a:xfrm>
              <a:off x="4866450" y="2194325"/>
              <a:ext cx="253050" cy="133850"/>
            </a:xfrm>
            <a:custGeom>
              <a:avLst/>
              <a:gdLst/>
              <a:ahLst/>
              <a:cxnLst/>
              <a:rect l="l" t="t" r="r" b="b"/>
              <a:pathLst>
                <a:path w="10122" h="5354" extrusionOk="0">
                  <a:moveTo>
                    <a:pt x="8582" y="1"/>
                  </a:moveTo>
                  <a:cubicBezTo>
                    <a:pt x="8491" y="1"/>
                    <a:pt x="8401" y="11"/>
                    <a:pt x="8312" y="34"/>
                  </a:cubicBezTo>
                  <a:cubicBezTo>
                    <a:pt x="7955" y="176"/>
                    <a:pt x="7645" y="462"/>
                    <a:pt x="7502" y="843"/>
                  </a:cubicBezTo>
                  <a:cubicBezTo>
                    <a:pt x="7288" y="1272"/>
                    <a:pt x="7240" y="1796"/>
                    <a:pt x="7431" y="2248"/>
                  </a:cubicBezTo>
                  <a:cubicBezTo>
                    <a:pt x="7446" y="2323"/>
                    <a:pt x="7517" y="2360"/>
                    <a:pt x="7591" y="2360"/>
                  </a:cubicBezTo>
                  <a:cubicBezTo>
                    <a:pt x="7635" y="2360"/>
                    <a:pt x="7681" y="2346"/>
                    <a:pt x="7717" y="2320"/>
                  </a:cubicBezTo>
                  <a:cubicBezTo>
                    <a:pt x="7741" y="2201"/>
                    <a:pt x="7741" y="2082"/>
                    <a:pt x="7717" y="1986"/>
                  </a:cubicBezTo>
                  <a:cubicBezTo>
                    <a:pt x="7693" y="1558"/>
                    <a:pt x="7836" y="1129"/>
                    <a:pt x="8098" y="796"/>
                  </a:cubicBezTo>
                  <a:cubicBezTo>
                    <a:pt x="8228" y="609"/>
                    <a:pt x="8431" y="510"/>
                    <a:pt x="8651" y="510"/>
                  </a:cubicBezTo>
                  <a:cubicBezTo>
                    <a:pt x="8712" y="510"/>
                    <a:pt x="8774" y="518"/>
                    <a:pt x="8836" y="534"/>
                  </a:cubicBezTo>
                  <a:cubicBezTo>
                    <a:pt x="9455" y="796"/>
                    <a:pt x="9741" y="1510"/>
                    <a:pt x="9479" y="2105"/>
                  </a:cubicBezTo>
                  <a:cubicBezTo>
                    <a:pt x="9288" y="2486"/>
                    <a:pt x="8907" y="2772"/>
                    <a:pt x="8479" y="2820"/>
                  </a:cubicBezTo>
                  <a:cubicBezTo>
                    <a:pt x="8416" y="2823"/>
                    <a:pt x="8354" y="2824"/>
                    <a:pt x="8291" y="2824"/>
                  </a:cubicBezTo>
                  <a:cubicBezTo>
                    <a:pt x="7854" y="2824"/>
                    <a:pt x="7419" y="2751"/>
                    <a:pt x="7002" y="2605"/>
                  </a:cubicBezTo>
                  <a:cubicBezTo>
                    <a:pt x="6074" y="2248"/>
                    <a:pt x="5192" y="1820"/>
                    <a:pt x="4311" y="1343"/>
                  </a:cubicBezTo>
                  <a:cubicBezTo>
                    <a:pt x="3719" y="1026"/>
                    <a:pt x="3070" y="859"/>
                    <a:pt x="2399" y="859"/>
                  </a:cubicBezTo>
                  <a:cubicBezTo>
                    <a:pt x="2314" y="859"/>
                    <a:pt x="2229" y="862"/>
                    <a:pt x="2144" y="867"/>
                  </a:cubicBezTo>
                  <a:cubicBezTo>
                    <a:pt x="1287" y="986"/>
                    <a:pt x="572" y="1534"/>
                    <a:pt x="239" y="2320"/>
                  </a:cubicBezTo>
                  <a:cubicBezTo>
                    <a:pt x="48" y="2748"/>
                    <a:pt x="1" y="3248"/>
                    <a:pt x="96" y="3749"/>
                  </a:cubicBezTo>
                  <a:cubicBezTo>
                    <a:pt x="239" y="4463"/>
                    <a:pt x="763" y="5082"/>
                    <a:pt x="1477" y="5297"/>
                  </a:cubicBezTo>
                  <a:cubicBezTo>
                    <a:pt x="1635" y="5335"/>
                    <a:pt x="1793" y="5353"/>
                    <a:pt x="1948" y="5353"/>
                  </a:cubicBezTo>
                  <a:cubicBezTo>
                    <a:pt x="2846" y="5353"/>
                    <a:pt x="3656" y="4734"/>
                    <a:pt x="3859" y="3820"/>
                  </a:cubicBezTo>
                  <a:cubicBezTo>
                    <a:pt x="3978" y="3225"/>
                    <a:pt x="3692" y="2653"/>
                    <a:pt x="3144" y="2415"/>
                  </a:cubicBezTo>
                  <a:cubicBezTo>
                    <a:pt x="3025" y="2365"/>
                    <a:pt x="2901" y="2341"/>
                    <a:pt x="2779" y="2341"/>
                  </a:cubicBezTo>
                  <a:cubicBezTo>
                    <a:pt x="2436" y="2341"/>
                    <a:pt x="2105" y="2528"/>
                    <a:pt x="1930" y="2844"/>
                  </a:cubicBezTo>
                  <a:cubicBezTo>
                    <a:pt x="1882" y="2963"/>
                    <a:pt x="1835" y="3153"/>
                    <a:pt x="2001" y="3201"/>
                  </a:cubicBezTo>
                  <a:cubicBezTo>
                    <a:pt x="2168" y="3010"/>
                    <a:pt x="2382" y="2891"/>
                    <a:pt x="2644" y="2891"/>
                  </a:cubicBezTo>
                  <a:cubicBezTo>
                    <a:pt x="3049" y="2915"/>
                    <a:pt x="3335" y="3320"/>
                    <a:pt x="3240" y="3725"/>
                  </a:cubicBezTo>
                  <a:cubicBezTo>
                    <a:pt x="3097" y="4272"/>
                    <a:pt x="2620" y="4677"/>
                    <a:pt x="2049" y="4749"/>
                  </a:cubicBezTo>
                  <a:cubicBezTo>
                    <a:pt x="2023" y="4750"/>
                    <a:pt x="1998" y="4751"/>
                    <a:pt x="1973" y="4751"/>
                  </a:cubicBezTo>
                  <a:cubicBezTo>
                    <a:pt x="1597" y="4751"/>
                    <a:pt x="1248" y="4586"/>
                    <a:pt x="1025" y="4296"/>
                  </a:cubicBezTo>
                  <a:cubicBezTo>
                    <a:pt x="691" y="3915"/>
                    <a:pt x="549" y="3415"/>
                    <a:pt x="668" y="2915"/>
                  </a:cubicBezTo>
                  <a:cubicBezTo>
                    <a:pt x="834" y="2129"/>
                    <a:pt x="1525" y="1558"/>
                    <a:pt x="2335" y="1534"/>
                  </a:cubicBezTo>
                  <a:cubicBezTo>
                    <a:pt x="2906" y="1581"/>
                    <a:pt x="3454" y="1772"/>
                    <a:pt x="3930" y="2082"/>
                  </a:cubicBezTo>
                  <a:cubicBezTo>
                    <a:pt x="4716" y="2558"/>
                    <a:pt x="5550" y="2963"/>
                    <a:pt x="6431" y="3248"/>
                  </a:cubicBezTo>
                  <a:cubicBezTo>
                    <a:pt x="6881" y="3404"/>
                    <a:pt x="7351" y="3478"/>
                    <a:pt x="7828" y="3478"/>
                  </a:cubicBezTo>
                  <a:cubicBezTo>
                    <a:pt x="8083" y="3478"/>
                    <a:pt x="8341" y="3457"/>
                    <a:pt x="8598" y="3415"/>
                  </a:cubicBezTo>
                  <a:cubicBezTo>
                    <a:pt x="9384" y="3272"/>
                    <a:pt x="9979" y="2629"/>
                    <a:pt x="10074" y="1820"/>
                  </a:cubicBezTo>
                  <a:cubicBezTo>
                    <a:pt x="10122" y="1129"/>
                    <a:pt x="9765" y="486"/>
                    <a:pt x="9169" y="153"/>
                  </a:cubicBezTo>
                  <a:cubicBezTo>
                    <a:pt x="8989" y="54"/>
                    <a:pt x="8785" y="1"/>
                    <a:pt x="85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2014;p47">
              <a:extLst>
                <a:ext uri="{FF2B5EF4-FFF2-40B4-BE49-F238E27FC236}">
                  <a16:creationId xmlns:a16="http://schemas.microsoft.com/office/drawing/2014/main" id="{8EC663E8-96A2-ACB0-2031-9F6599773202}"/>
                </a:ext>
              </a:extLst>
            </p:cNvPr>
            <p:cNvSpPr/>
            <p:nvPr/>
          </p:nvSpPr>
          <p:spPr>
            <a:xfrm>
              <a:off x="4425300" y="2198600"/>
              <a:ext cx="271500" cy="132825"/>
            </a:xfrm>
            <a:custGeom>
              <a:avLst/>
              <a:gdLst/>
              <a:ahLst/>
              <a:cxnLst/>
              <a:rect l="l" t="t" r="r" b="b"/>
              <a:pathLst>
                <a:path w="10860" h="5313" extrusionOk="0">
                  <a:moveTo>
                    <a:pt x="1544" y="0"/>
                  </a:moveTo>
                  <a:cubicBezTo>
                    <a:pt x="1450" y="0"/>
                    <a:pt x="1356" y="10"/>
                    <a:pt x="1262" y="29"/>
                  </a:cubicBezTo>
                  <a:cubicBezTo>
                    <a:pt x="834" y="101"/>
                    <a:pt x="453" y="339"/>
                    <a:pt x="238" y="720"/>
                  </a:cubicBezTo>
                  <a:cubicBezTo>
                    <a:pt x="0" y="1077"/>
                    <a:pt x="48" y="1530"/>
                    <a:pt x="286" y="1863"/>
                  </a:cubicBezTo>
                  <a:cubicBezTo>
                    <a:pt x="596" y="2220"/>
                    <a:pt x="1024" y="2458"/>
                    <a:pt x="1477" y="2577"/>
                  </a:cubicBezTo>
                  <a:cubicBezTo>
                    <a:pt x="1880" y="2669"/>
                    <a:pt x="2293" y="2715"/>
                    <a:pt x="2707" y="2715"/>
                  </a:cubicBezTo>
                  <a:cubicBezTo>
                    <a:pt x="3368" y="2715"/>
                    <a:pt x="4029" y="2598"/>
                    <a:pt x="4644" y="2363"/>
                  </a:cubicBezTo>
                  <a:cubicBezTo>
                    <a:pt x="5454" y="2077"/>
                    <a:pt x="6168" y="1530"/>
                    <a:pt x="7002" y="1291"/>
                  </a:cubicBezTo>
                  <a:cubicBezTo>
                    <a:pt x="7270" y="1209"/>
                    <a:pt x="7553" y="1166"/>
                    <a:pt x="7837" y="1166"/>
                  </a:cubicBezTo>
                  <a:cubicBezTo>
                    <a:pt x="8207" y="1166"/>
                    <a:pt x="8580" y="1238"/>
                    <a:pt x="8931" y="1387"/>
                  </a:cubicBezTo>
                  <a:cubicBezTo>
                    <a:pt x="9669" y="1720"/>
                    <a:pt x="10169" y="2411"/>
                    <a:pt x="10264" y="3197"/>
                  </a:cubicBezTo>
                  <a:cubicBezTo>
                    <a:pt x="10312" y="3482"/>
                    <a:pt x="10288" y="3792"/>
                    <a:pt x="10169" y="4054"/>
                  </a:cubicBezTo>
                  <a:cubicBezTo>
                    <a:pt x="9931" y="4554"/>
                    <a:pt x="9455" y="4864"/>
                    <a:pt x="8907" y="4864"/>
                  </a:cubicBezTo>
                  <a:cubicBezTo>
                    <a:pt x="8828" y="4870"/>
                    <a:pt x="8749" y="4874"/>
                    <a:pt x="8670" y="4874"/>
                  </a:cubicBezTo>
                  <a:cubicBezTo>
                    <a:pt x="7922" y="4874"/>
                    <a:pt x="7209" y="4569"/>
                    <a:pt x="6692" y="4030"/>
                  </a:cubicBezTo>
                  <a:cubicBezTo>
                    <a:pt x="6502" y="3816"/>
                    <a:pt x="6359" y="3435"/>
                    <a:pt x="6621" y="3220"/>
                  </a:cubicBezTo>
                  <a:cubicBezTo>
                    <a:pt x="6758" y="3106"/>
                    <a:pt x="6924" y="3055"/>
                    <a:pt x="7094" y="3055"/>
                  </a:cubicBezTo>
                  <a:cubicBezTo>
                    <a:pt x="7455" y="3055"/>
                    <a:pt x="7832" y="3285"/>
                    <a:pt x="7978" y="3625"/>
                  </a:cubicBezTo>
                  <a:cubicBezTo>
                    <a:pt x="8073" y="3768"/>
                    <a:pt x="7835" y="3887"/>
                    <a:pt x="7883" y="4006"/>
                  </a:cubicBezTo>
                  <a:cubicBezTo>
                    <a:pt x="7907" y="4066"/>
                    <a:pt x="7960" y="4090"/>
                    <a:pt x="8017" y="4090"/>
                  </a:cubicBezTo>
                  <a:cubicBezTo>
                    <a:pt x="8073" y="4090"/>
                    <a:pt x="8133" y="4066"/>
                    <a:pt x="8169" y="4030"/>
                  </a:cubicBezTo>
                  <a:cubicBezTo>
                    <a:pt x="8383" y="3887"/>
                    <a:pt x="8454" y="3601"/>
                    <a:pt x="8335" y="3363"/>
                  </a:cubicBezTo>
                  <a:cubicBezTo>
                    <a:pt x="8121" y="2887"/>
                    <a:pt x="7645" y="2577"/>
                    <a:pt x="7121" y="2554"/>
                  </a:cubicBezTo>
                  <a:cubicBezTo>
                    <a:pt x="6716" y="2554"/>
                    <a:pt x="6359" y="2744"/>
                    <a:pt x="6144" y="3054"/>
                  </a:cubicBezTo>
                  <a:cubicBezTo>
                    <a:pt x="6002" y="3244"/>
                    <a:pt x="5954" y="3482"/>
                    <a:pt x="6025" y="3720"/>
                  </a:cubicBezTo>
                  <a:cubicBezTo>
                    <a:pt x="6168" y="4125"/>
                    <a:pt x="6430" y="4483"/>
                    <a:pt x="6811" y="4721"/>
                  </a:cubicBezTo>
                  <a:cubicBezTo>
                    <a:pt x="7360" y="5099"/>
                    <a:pt x="8029" y="5312"/>
                    <a:pt x="8698" y="5312"/>
                  </a:cubicBezTo>
                  <a:cubicBezTo>
                    <a:pt x="8872" y="5312"/>
                    <a:pt x="9045" y="5298"/>
                    <a:pt x="9216" y="5268"/>
                  </a:cubicBezTo>
                  <a:cubicBezTo>
                    <a:pt x="9693" y="5197"/>
                    <a:pt x="10121" y="4959"/>
                    <a:pt x="10407" y="4578"/>
                  </a:cubicBezTo>
                  <a:cubicBezTo>
                    <a:pt x="10717" y="4149"/>
                    <a:pt x="10860" y="3601"/>
                    <a:pt x="10788" y="3077"/>
                  </a:cubicBezTo>
                  <a:cubicBezTo>
                    <a:pt x="10693" y="2101"/>
                    <a:pt x="10074" y="1268"/>
                    <a:pt x="9216" y="863"/>
                  </a:cubicBezTo>
                  <a:cubicBezTo>
                    <a:pt x="8775" y="663"/>
                    <a:pt x="8308" y="566"/>
                    <a:pt x="7835" y="566"/>
                  </a:cubicBezTo>
                  <a:cubicBezTo>
                    <a:pt x="7518" y="566"/>
                    <a:pt x="7198" y="610"/>
                    <a:pt x="6883" y="696"/>
                  </a:cubicBezTo>
                  <a:cubicBezTo>
                    <a:pt x="6097" y="887"/>
                    <a:pt x="5430" y="1339"/>
                    <a:pt x="4692" y="1672"/>
                  </a:cubicBezTo>
                  <a:cubicBezTo>
                    <a:pt x="4037" y="1958"/>
                    <a:pt x="3323" y="2113"/>
                    <a:pt x="2600" y="2113"/>
                  </a:cubicBezTo>
                  <a:cubicBezTo>
                    <a:pt x="2297" y="2113"/>
                    <a:pt x="1993" y="2086"/>
                    <a:pt x="1691" y="2030"/>
                  </a:cubicBezTo>
                  <a:cubicBezTo>
                    <a:pt x="1382" y="1982"/>
                    <a:pt x="1072" y="1839"/>
                    <a:pt x="810" y="1625"/>
                  </a:cubicBezTo>
                  <a:cubicBezTo>
                    <a:pt x="643" y="1458"/>
                    <a:pt x="596" y="1220"/>
                    <a:pt x="691" y="1029"/>
                  </a:cubicBezTo>
                  <a:cubicBezTo>
                    <a:pt x="894" y="724"/>
                    <a:pt x="1213" y="561"/>
                    <a:pt x="1538" y="561"/>
                  </a:cubicBezTo>
                  <a:cubicBezTo>
                    <a:pt x="1746" y="561"/>
                    <a:pt x="1958" y="628"/>
                    <a:pt x="2144" y="767"/>
                  </a:cubicBezTo>
                  <a:cubicBezTo>
                    <a:pt x="2239" y="839"/>
                    <a:pt x="2310" y="1006"/>
                    <a:pt x="2239" y="1101"/>
                  </a:cubicBezTo>
                  <a:cubicBezTo>
                    <a:pt x="2144" y="1196"/>
                    <a:pt x="1929" y="1291"/>
                    <a:pt x="2048" y="1434"/>
                  </a:cubicBezTo>
                  <a:cubicBezTo>
                    <a:pt x="2103" y="1453"/>
                    <a:pt x="2158" y="1461"/>
                    <a:pt x="2211" y="1461"/>
                  </a:cubicBezTo>
                  <a:cubicBezTo>
                    <a:pt x="2366" y="1461"/>
                    <a:pt x="2507" y="1386"/>
                    <a:pt x="2596" y="1244"/>
                  </a:cubicBezTo>
                  <a:cubicBezTo>
                    <a:pt x="2787" y="982"/>
                    <a:pt x="2739" y="625"/>
                    <a:pt x="2525" y="386"/>
                  </a:cubicBezTo>
                  <a:cubicBezTo>
                    <a:pt x="2260" y="141"/>
                    <a:pt x="1905" y="0"/>
                    <a:pt x="15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2015;p47">
              <a:extLst>
                <a:ext uri="{FF2B5EF4-FFF2-40B4-BE49-F238E27FC236}">
                  <a16:creationId xmlns:a16="http://schemas.microsoft.com/office/drawing/2014/main" id="{E0BDFCA5-EB2B-1606-35E2-466EF7E11072}"/>
                </a:ext>
              </a:extLst>
            </p:cNvPr>
            <p:cNvSpPr/>
            <p:nvPr/>
          </p:nvSpPr>
          <p:spPr>
            <a:xfrm>
              <a:off x="4484825" y="2296725"/>
              <a:ext cx="19075" cy="16500"/>
            </a:xfrm>
            <a:custGeom>
              <a:avLst/>
              <a:gdLst/>
              <a:ahLst/>
              <a:cxnLst/>
              <a:rect l="l" t="t" r="r" b="b"/>
              <a:pathLst>
                <a:path w="763" h="660" extrusionOk="0">
                  <a:moveTo>
                    <a:pt x="328" y="1"/>
                  </a:moveTo>
                  <a:cubicBezTo>
                    <a:pt x="298" y="1"/>
                    <a:pt x="269" y="4"/>
                    <a:pt x="239" y="10"/>
                  </a:cubicBezTo>
                  <a:cubicBezTo>
                    <a:pt x="120" y="57"/>
                    <a:pt x="48" y="224"/>
                    <a:pt x="1" y="343"/>
                  </a:cubicBezTo>
                  <a:cubicBezTo>
                    <a:pt x="44" y="472"/>
                    <a:pt x="145" y="660"/>
                    <a:pt x="322" y="660"/>
                  </a:cubicBezTo>
                  <a:cubicBezTo>
                    <a:pt x="341" y="660"/>
                    <a:pt x="361" y="657"/>
                    <a:pt x="382" y="653"/>
                  </a:cubicBezTo>
                  <a:cubicBezTo>
                    <a:pt x="668" y="605"/>
                    <a:pt x="763" y="272"/>
                    <a:pt x="572" y="81"/>
                  </a:cubicBezTo>
                  <a:cubicBezTo>
                    <a:pt x="501" y="28"/>
                    <a:pt x="416" y="1"/>
                    <a:pt x="3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2016;p47">
              <a:extLst>
                <a:ext uri="{FF2B5EF4-FFF2-40B4-BE49-F238E27FC236}">
                  <a16:creationId xmlns:a16="http://schemas.microsoft.com/office/drawing/2014/main" id="{32E9DA58-45A9-72D0-9111-209CEB7E4EB5}"/>
                </a:ext>
              </a:extLst>
            </p:cNvPr>
            <p:cNvSpPr/>
            <p:nvPr/>
          </p:nvSpPr>
          <p:spPr>
            <a:xfrm>
              <a:off x="5048650" y="2296925"/>
              <a:ext cx="18375" cy="16475"/>
            </a:xfrm>
            <a:custGeom>
              <a:avLst/>
              <a:gdLst/>
              <a:ahLst/>
              <a:cxnLst/>
              <a:rect l="l" t="t" r="r" b="b"/>
              <a:pathLst>
                <a:path w="735" h="659" extrusionOk="0">
                  <a:moveTo>
                    <a:pt x="366" y="0"/>
                  </a:moveTo>
                  <a:cubicBezTo>
                    <a:pt x="355" y="0"/>
                    <a:pt x="345" y="1"/>
                    <a:pt x="333" y="2"/>
                  </a:cubicBezTo>
                  <a:cubicBezTo>
                    <a:pt x="143" y="2"/>
                    <a:pt x="48" y="192"/>
                    <a:pt x="0" y="335"/>
                  </a:cubicBezTo>
                  <a:cubicBezTo>
                    <a:pt x="48" y="454"/>
                    <a:pt x="119" y="550"/>
                    <a:pt x="214" y="621"/>
                  </a:cubicBezTo>
                  <a:cubicBezTo>
                    <a:pt x="260" y="647"/>
                    <a:pt x="309" y="659"/>
                    <a:pt x="358" y="659"/>
                  </a:cubicBezTo>
                  <a:cubicBezTo>
                    <a:pt x="488" y="659"/>
                    <a:pt x="615" y="575"/>
                    <a:pt x="667" y="454"/>
                  </a:cubicBezTo>
                  <a:cubicBezTo>
                    <a:pt x="735" y="227"/>
                    <a:pt x="587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2017;p47">
              <a:extLst>
                <a:ext uri="{FF2B5EF4-FFF2-40B4-BE49-F238E27FC236}">
                  <a16:creationId xmlns:a16="http://schemas.microsoft.com/office/drawing/2014/main" id="{57C56A86-522C-AF37-0933-33E2096839A9}"/>
                </a:ext>
              </a:extLst>
            </p:cNvPr>
            <p:cNvSpPr/>
            <p:nvPr/>
          </p:nvSpPr>
          <p:spPr>
            <a:xfrm>
              <a:off x="4456250" y="2308625"/>
              <a:ext cx="14150" cy="12925"/>
            </a:xfrm>
            <a:custGeom>
              <a:avLst/>
              <a:gdLst/>
              <a:ahLst/>
              <a:cxnLst/>
              <a:rect l="l" t="t" r="r" b="b"/>
              <a:pathLst>
                <a:path w="566" h="517" extrusionOk="0">
                  <a:moveTo>
                    <a:pt x="316" y="0"/>
                  </a:moveTo>
                  <a:cubicBezTo>
                    <a:pt x="266" y="0"/>
                    <a:pt x="214" y="18"/>
                    <a:pt x="167" y="58"/>
                  </a:cubicBezTo>
                  <a:cubicBezTo>
                    <a:pt x="1" y="153"/>
                    <a:pt x="24" y="391"/>
                    <a:pt x="191" y="486"/>
                  </a:cubicBezTo>
                  <a:cubicBezTo>
                    <a:pt x="228" y="508"/>
                    <a:pt x="266" y="517"/>
                    <a:pt x="303" y="517"/>
                  </a:cubicBezTo>
                  <a:cubicBezTo>
                    <a:pt x="433" y="517"/>
                    <a:pt x="548" y="402"/>
                    <a:pt x="548" y="272"/>
                  </a:cubicBezTo>
                  <a:cubicBezTo>
                    <a:pt x="566" y="118"/>
                    <a:pt x="447" y="0"/>
                    <a:pt x="3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2018;p47">
              <a:extLst>
                <a:ext uri="{FF2B5EF4-FFF2-40B4-BE49-F238E27FC236}">
                  <a16:creationId xmlns:a16="http://schemas.microsoft.com/office/drawing/2014/main" id="{BD0F1B6C-D69E-06B1-5075-111FA5CEB1DC}"/>
                </a:ext>
              </a:extLst>
            </p:cNvPr>
            <p:cNvSpPr/>
            <p:nvPr/>
          </p:nvSpPr>
          <p:spPr>
            <a:xfrm>
              <a:off x="5079600" y="2308625"/>
              <a:ext cx="14175" cy="13000"/>
            </a:xfrm>
            <a:custGeom>
              <a:avLst/>
              <a:gdLst/>
              <a:ahLst/>
              <a:cxnLst/>
              <a:rect l="l" t="t" r="r" b="b"/>
              <a:pathLst>
                <a:path w="567" h="520" extrusionOk="0">
                  <a:moveTo>
                    <a:pt x="297" y="0"/>
                  </a:moveTo>
                  <a:cubicBezTo>
                    <a:pt x="244" y="0"/>
                    <a:pt x="190" y="18"/>
                    <a:pt x="143" y="58"/>
                  </a:cubicBezTo>
                  <a:cubicBezTo>
                    <a:pt x="0" y="177"/>
                    <a:pt x="24" y="391"/>
                    <a:pt x="191" y="486"/>
                  </a:cubicBezTo>
                  <a:cubicBezTo>
                    <a:pt x="231" y="509"/>
                    <a:pt x="274" y="520"/>
                    <a:pt x="316" y="520"/>
                  </a:cubicBezTo>
                  <a:cubicBezTo>
                    <a:pt x="447" y="520"/>
                    <a:pt x="566" y="416"/>
                    <a:pt x="548" y="272"/>
                  </a:cubicBezTo>
                  <a:cubicBezTo>
                    <a:pt x="565" y="118"/>
                    <a:pt x="434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2019;p47">
              <a:extLst>
                <a:ext uri="{FF2B5EF4-FFF2-40B4-BE49-F238E27FC236}">
                  <a16:creationId xmlns:a16="http://schemas.microsoft.com/office/drawing/2014/main" id="{D99940BE-AFB2-F3FE-D8DD-7D79FB7E4BAC}"/>
                </a:ext>
              </a:extLst>
            </p:cNvPr>
            <p:cNvSpPr/>
            <p:nvPr/>
          </p:nvSpPr>
          <p:spPr>
            <a:xfrm>
              <a:off x="4516975" y="2310375"/>
              <a:ext cx="12525" cy="11600"/>
            </a:xfrm>
            <a:custGeom>
              <a:avLst/>
              <a:gdLst/>
              <a:ahLst/>
              <a:cxnLst/>
              <a:rect l="l" t="t" r="r" b="b"/>
              <a:pathLst>
                <a:path w="501" h="464" extrusionOk="0">
                  <a:moveTo>
                    <a:pt x="277" y="1"/>
                  </a:moveTo>
                  <a:cubicBezTo>
                    <a:pt x="223" y="1"/>
                    <a:pt x="167" y="19"/>
                    <a:pt x="120" y="59"/>
                  </a:cubicBezTo>
                  <a:cubicBezTo>
                    <a:pt x="72" y="107"/>
                    <a:pt x="25" y="178"/>
                    <a:pt x="1" y="250"/>
                  </a:cubicBezTo>
                  <a:cubicBezTo>
                    <a:pt x="48" y="321"/>
                    <a:pt x="96" y="464"/>
                    <a:pt x="215" y="464"/>
                  </a:cubicBezTo>
                  <a:cubicBezTo>
                    <a:pt x="382" y="464"/>
                    <a:pt x="501" y="345"/>
                    <a:pt x="501" y="202"/>
                  </a:cubicBezTo>
                  <a:cubicBezTo>
                    <a:pt x="485" y="75"/>
                    <a:pt x="384" y="1"/>
                    <a:pt x="2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2020;p47">
              <a:extLst>
                <a:ext uri="{FF2B5EF4-FFF2-40B4-BE49-F238E27FC236}">
                  <a16:creationId xmlns:a16="http://schemas.microsoft.com/office/drawing/2014/main" id="{1CDBB2F8-177D-6006-712C-BA26E23D62F0}"/>
                </a:ext>
              </a:extLst>
            </p:cNvPr>
            <p:cNvSpPr/>
            <p:nvPr/>
          </p:nvSpPr>
          <p:spPr>
            <a:xfrm>
              <a:off x="5019225" y="2310475"/>
              <a:ext cx="15150" cy="11650"/>
            </a:xfrm>
            <a:custGeom>
              <a:avLst/>
              <a:gdLst/>
              <a:ahLst/>
              <a:cxnLst/>
              <a:rect l="l" t="t" r="r" b="b"/>
              <a:pathLst>
                <a:path w="606" h="466" extrusionOk="0">
                  <a:moveTo>
                    <a:pt x="318" y="0"/>
                  </a:moveTo>
                  <a:cubicBezTo>
                    <a:pt x="266" y="0"/>
                    <a:pt x="217" y="15"/>
                    <a:pt x="177" y="55"/>
                  </a:cubicBezTo>
                  <a:cubicBezTo>
                    <a:pt x="1" y="209"/>
                    <a:pt x="150" y="465"/>
                    <a:pt x="343" y="465"/>
                  </a:cubicBezTo>
                  <a:cubicBezTo>
                    <a:pt x="359" y="465"/>
                    <a:pt x="375" y="464"/>
                    <a:pt x="391" y="460"/>
                  </a:cubicBezTo>
                  <a:cubicBezTo>
                    <a:pt x="534" y="460"/>
                    <a:pt x="558" y="341"/>
                    <a:pt x="605" y="246"/>
                  </a:cubicBezTo>
                  <a:cubicBezTo>
                    <a:pt x="582" y="198"/>
                    <a:pt x="558" y="127"/>
                    <a:pt x="534" y="55"/>
                  </a:cubicBezTo>
                  <a:cubicBezTo>
                    <a:pt x="465" y="28"/>
                    <a:pt x="389" y="0"/>
                    <a:pt x="3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2021;p47">
              <a:extLst>
                <a:ext uri="{FF2B5EF4-FFF2-40B4-BE49-F238E27FC236}">
                  <a16:creationId xmlns:a16="http://schemas.microsoft.com/office/drawing/2014/main" id="{B2ECF9F1-0811-B390-1525-54AD4194E7D3}"/>
                </a:ext>
              </a:extLst>
            </p:cNvPr>
            <p:cNvSpPr/>
            <p:nvPr/>
          </p:nvSpPr>
          <p:spPr>
            <a:xfrm>
              <a:off x="5126025" y="2312425"/>
              <a:ext cx="106600" cy="365225"/>
            </a:xfrm>
            <a:custGeom>
              <a:avLst/>
              <a:gdLst/>
              <a:ahLst/>
              <a:cxnLst/>
              <a:rect l="l" t="t" r="r" b="b"/>
              <a:pathLst>
                <a:path w="4264" h="14609" extrusionOk="0">
                  <a:moveTo>
                    <a:pt x="3430" y="525"/>
                  </a:moveTo>
                  <a:cubicBezTo>
                    <a:pt x="3597" y="715"/>
                    <a:pt x="3668" y="954"/>
                    <a:pt x="3645" y="1215"/>
                  </a:cubicBezTo>
                  <a:cubicBezTo>
                    <a:pt x="3621" y="1620"/>
                    <a:pt x="3406" y="2001"/>
                    <a:pt x="3049" y="2240"/>
                  </a:cubicBezTo>
                  <a:cubicBezTo>
                    <a:pt x="3020" y="2261"/>
                    <a:pt x="2987" y="2270"/>
                    <a:pt x="2952" y="2270"/>
                  </a:cubicBezTo>
                  <a:cubicBezTo>
                    <a:pt x="2871" y="2270"/>
                    <a:pt x="2782" y="2225"/>
                    <a:pt x="2716" y="2192"/>
                  </a:cubicBezTo>
                  <a:cubicBezTo>
                    <a:pt x="2763" y="1716"/>
                    <a:pt x="2906" y="1263"/>
                    <a:pt x="3121" y="858"/>
                  </a:cubicBezTo>
                  <a:cubicBezTo>
                    <a:pt x="3216" y="715"/>
                    <a:pt x="3311" y="620"/>
                    <a:pt x="3430" y="525"/>
                  </a:cubicBezTo>
                  <a:close/>
                  <a:moveTo>
                    <a:pt x="1454" y="7217"/>
                  </a:moveTo>
                  <a:cubicBezTo>
                    <a:pt x="1620" y="7241"/>
                    <a:pt x="1668" y="7455"/>
                    <a:pt x="1692" y="7598"/>
                  </a:cubicBezTo>
                  <a:cubicBezTo>
                    <a:pt x="1763" y="8217"/>
                    <a:pt x="1501" y="8812"/>
                    <a:pt x="1192" y="9360"/>
                  </a:cubicBezTo>
                  <a:cubicBezTo>
                    <a:pt x="1001" y="8884"/>
                    <a:pt x="954" y="8360"/>
                    <a:pt x="1073" y="7860"/>
                  </a:cubicBezTo>
                  <a:cubicBezTo>
                    <a:pt x="1096" y="7598"/>
                    <a:pt x="1239" y="7360"/>
                    <a:pt x="1454" y="7217"/>
                  </a:cubicBezTo>
                  <a:close/>
                  <a:moveTo>
                    <a:pt x="3430" y="1"/>
                  </a:moveTo>
                  <a:cubicBezTo>
                    <a:pt x="3097" y="49"/>
                    <a:pt x="2787" y="239"/>
                    <a:pt x="2644" y="525"/>
                  </a:cubicBezTo>
                  <a:cubicBezTo>
                    <a:pt x="2359" y="1025"/>
                    <a:pt x="2168" y="1573"/>
                    <a:pt x="2144" y="2168"/>
                  </a:cubicBezTo>
                  <a:cubicBezTo>
                    <a:pt x="2049" y="2954"/>
                    <a:pt x="2144" y="3764"/>
                    <a:pt x="2406" y="4550"/>
                  </a:cubicBezTo>
                  <a:cubicBezTo>
                    <a:pt x="2621" y="5097"/>
                    <a:pt x="2763" y="5693"/>
                    <a:pt x="2859" y="6264"/>
                  </a:cubicBezTo>
                  <a:cubicBezTo>
                    <a:pt x="2978" y="7121"/>
                    <a:pt x="2906" y="8003"/>
                    <a:pt x="2573" y="8812"/>
                  </a:cubicBezTo>
                  <a:cubicBezTo>
                    <a:pt x="2382" y="9217"/>
                    <a:pt x="2097" y="9670"/>
                    <a:pt x="1596" y="9717"/>
                  </a:cubicBezTo>
                  <a:cubicBezTo>
                    <a:pt x="1906" y="9193"/>
                    <a:pt x="2097" y="8598"/>
                    <a:pt x="2144" y="8003"/>
                  </a:cubicBezTo>
                  <a:cubicBezTo>
                    <a:pt x="2216" y="7645"/>
                    <a:pt x="2097" y="7264"/>
                    <a:pt x="1882" y="6979"/>
                  </a:cubicBezTo>
                  <a:cubicBezTo>
                    <a:pt x="1778" y="6874"/>
                    <a:pt x="1640" y="6821"/>
                    <a:pt x="1503" y="6821"/>
                  </a:cubicBezTo>
                  <a:cubicBezTo>
                    <a:pt x="1360" y="6821"/>
                    <a:pt x="1218" y="6880"/>
                    <a:pt x="1120" y="7002"/>
                  </a:cubicBezTo>
                  <a:cubicBezTo>
                    <a:pt x="834" y="7312"/>
                    <a:pt x="644" y="7717"/>
                    <a:pt x="620" y="8169"/>
                  </a:cubicBezTo>
                  <a:cubicBezTo>
                    <a:pt x="549" y="8717"/>
                    <a:pt x="668" y="9312"/>
                    <a:pt x="977" y="9789"/>
                  </a:cubicBezTo>
                  <a:cubicBezTo>
                    <a:pt x="525" y="10455"/>
                    <a:pt x="215" y="11194"/>
                    <a:pt x="72" y="11980"/>
                  </a:cubicBezTo>
                  <a:cubicBezTo>
                    <a:pt x="1" y="12646"/>
                    <a:pt x="1" y="13337"/>
                    <a:pt x="120" y="14004"/>
                  </a:cubicBezTo>
                  <a:cubicBezTo>
                    <a:pt x="144" y="14242"/>
                    <a:pt x="287" y="14456"/>
                    <a:pt x="501" y="14599"/>
                  </a:cubicBezTo>
                  <a:cubicBezTo>
                    <a:pt x="517" y="14606"/>
                    <a:pt x="534" y="14609"/>
                    <a:pt x="549" y="14609"/>
                  </a:cubicBezTo>
                  <a:cubicBezTo>
                    <a:pt x="650" y="14609"/>
                    <a:pt x="733" y="14491"/>
                    <a:pt x="692" y="14409"/>
                  </a:cubicBezTo>
                  <a:cubicBezTo>
                    <a:pt x="525" y="14028"/>
                    <a:pt x="453" y="13623"/>
                    <a:pt x="477" y="13218"/>
                  </a:cubicBezTo>
                  <a:cubicBezTo>
                    <a:pt x="453" y="12718"/>
                    <a:pt x="501" y="12242"/>
                    <a:pt x="620" y="11765"/>
                  </a:cubicBezTo>
                  <a:cubicBezTo>
                    <a:pt x="787" y="11170"/>
                    <a:pt x="1025" y="10622"/>
                    <a:pt x="1358" y="10098"/>
                  </a:cubicBezTo>
                  <a:cubicBezTo>
                    <a:pt x="1432" y="10111"/>
                    <a:pt x="1506" y="10116"/>
                    <a:pt x="1579" y="10116"/>
                  </a:cubicBezTo>
                  <a:cubicBezTo>
                    <a:pt x="1789" y="10116"/>
                    <a:pt x="1991" y="10067"/>
                    <a:pt x="2168" y="9979"/>
                  </a:cubicBezTo>
                  <a:cubicBezTo>
                    <a:pt x="2644" y="9646"/>
                    <a:pt x="3002" y="9169"/>
                    <a:pt x="3144" y="8622"/>
                  </a:cubicBezTo>
                  <a:cubicBezTo>
                    <a:pt x="3454" y="7455"/>
                    <a:pt x="3454" y="6240"/>
                    <a:pt x="3121" y="5073"/>
                  </a:cubicBezTo>
                  <a:cubicBezTo>
                    <a:pt x="2930" y="4288"/>
                    <a:pt x="2668" y="3478"/>
                    <a:pt x="2692" y="2644"/>
                  </a:cubicBezTo>
                  <a:lnTo>
                    <a:pt x="2692" y="2644"/>
                  </a:lnTo>
                  <a:cubicBezTo>
                    <a:pt x="2799" y="2711"/>
                    <a:pt x="2922" y="2741"/>
                    <a:pt x="3047" y="2741"/>
                  </a:cubicBezTo>
                  <a:cubicBezTo>
                    <a:pt x="3143" y="2741"/>
                    <a:pt x="3241" y="2723"/>
                    <a:pt x="3335" y="2692"/>
                  </a:cubicBezTo>
                  <a:cubicBezTo>
                    <a:pt x="3811" y="2454"/>
                    <a:pt x="4145" y="1978"/>
                    <a:pt x="4192" y="1454"/>
                  </a:cubicBezTo>
                  <a:cubicBezTo>
                    <a:pt x="4264" y="1073"/>
                    <a:pt x="4192" y="692"/>
                    <a:pt x="4026" y="382"/>
                  </a:cubicBezTo>
                  <a:cubicBezTo>
                    <a:pt x="3930" y="144"/>
                    <a:pt x="3692" y="1"/>
                    <a:pt x="34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2022;p47">
              <a:extLst>
                <a:ext uri="{FF2B5EF4-FFF2-40B4-BE49-F238E27FC236}">
                  <a16:creationId xmlns:a16="http://schemas.microsoft.com/office/drawing/2014/main" id="{31701F6F-CDF0-0911-61FA-101660464B78}"/>
                </a:ext>
              </a:extLst>
            </p:cNvPr>
            <p:cNvSpPr/>
            <p:nvPr/>
          </p:nvSpPr>
          <p:spPr>
            <a:xfrm>
              <a:off x="4434825" y="2322525"/>
              <a:ext cx="15975" cy="15550"/>
            </a:xfrm>
            <a:custGeom>
              <a:avLst/>
              <a:gdLst/>
              <a:ahLst/>
              <a:cxnLst/>
              <a:rect l="l" t="t" r="r" b="b"/>
              <a:pathLst>
                <a:path w="639" h="622" extrusionOk="0">
                  <a:moveTo>
                    <a:pt x="330" y="0"/>
                  </a:moveTo>
                  <a:cubicBezTo>
                    <a:pt x="293" y="0"/>
                    <a:pt x="254" y="8"/>
                    <a:pt x="215" y="26"/>
                  </a:cubicBezTo>
                  <a:cubicBezTo>
                    <a:pt x="24" y="145"/>
                    <a:pt x="0" y="407"/>
                    <a:pt x="167" y="550"/>
                  </a:cubicBezTo>
                  <a:cubicBezTo>
                    <a:pt x="217" y="600"/>
                    <a:pt x="278" y="622"/>
                    <a:pt x="339" y="622"/>
                  </a:cubicBezTo>
                  <a:cubicBezTo>
                    <a:pt x="480" y="622"/>
                    <a:pt x="619" y="502"/>
                    <a:pt x="619" y="335"/>
                  </a:cubicBezTo>
                  <a:cubicBezTo>
                    <a:pt x="639" y="160"/>
                    <a:pt x="499" y="0"/>
                    <a:pt x="3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2023;p47">
              <a:extLst>
                <a:ext uri="{FF2B5EF4-FFF2-40B4-BE49-F238E27FC236}">
                  <a16:creationId xmlns:a16="http://schemas.microsoft.com/office/drawing/2014/main" id="{55A1DAF8-4B39-8102-72FD-5EC32F8305D7}"/>
                </a:ext>
              </a:extLst>
            </p:cNvPr>
            <p:cNvSpPr/>
            <p:nvPr/>
          </p:nvSpPr>
          <p:spPr>
            <a:xfrm>
              <a:off x="5100425" y="2322650"/>
              <a:ext cx="15525" cy="16000"/>
            </a:xfrm>
            <a:custGeom>
              <a:avLst/>
              <a:gdLst/>
              <a:ahLst/>
              <a:cxnLst/>
              <a:rect l="l" t="t" r="r" b="b"/>
              <a:pathLst>
                <a:path w="621" h="640" extrusionOk="0">
                  <a:moveTo>
                    <a:pt x="300" y="0"/>
                  </a:moveTo>
                  <a:cubicBezTo>
                    <a:pt x="192" y="0"/>
                    <a:pt x="89" y="55"/>
                    <a:pt x="49" y="164"/>
                  </a:cubicBezTo>
                  <a:cubicBezTo>
                    <a:pt x="1" y="330"/>
                    <a:pt x="25" y="497"/>
                    <a:pt x="144" y="616"/>
                  </a:cubicBezTo>
                  <a:cubicBezTo>
                    <a:pt x="263" y="592"/>
                    <a:pt x="406" y="640"/>
                    <a:pt x="477" y="545"/>
                  </a:cubicBezTo>
                  <a:cubicBezTo>
                    <a:pt x="620" y="425"/>
                    <a:pt x="620" y="235"/>
                    <a:pt x="525" y="92"/>
                  </a:cubicBezTo>
                  <a:cubicBezTo>
                    <a:pt x="464" y="31"/>
                    <a:pt x="380" y="0"/>
                    <a:pt x="3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2024;p47">
              <a:extLst>
                <a:ext uri="{FF2B5EF4-FFF2-40B4-BE49-F238E27FC236}">
                  <a16:creationId xmlns:a16="http://schemas.microsoft.com/office/drawing/2014/main" id="{8EF89A9A-CD0A-39F9-2F7C-B9D0242E559D}"/>
                </a:ext>
              </a:extLst>
            </p:cNvPr>
            <p:cNvSpPr/>
            <p:nvPr/>
          </p:nvSpPr>
          <p:spPr>
            <a:xfrm>
              <a:off x="4433025" y="2323225"/>
              <a:ext cx="135175" cy="233375"/>
            </a:xfrm>
            <a:custGeom>
              <a:avLst/>
              <a:gdLst/>
              <a:ahLst/>
              <a:cxnLst/>
              <a:rect l="l" t="t" r="r" b="b"/>
              <a:pathLst>
                <a:path w="5407" h="9335" extrusionOk="0">
                  <a:moveTo>
                    <a:pt x="2525" y="498"/>
                  </a:moveTo>
                  <a:lnTo>
                    <a:pt x="2525" y="498"/>
                  </a:lnTo>
                  <a:cubicBezTo>
                    <a:pt x="3287" y="617"/>
                    <a:pt x="3930" y="1141"/>
                    <a:pt x="4240" y="1831"/>
                  </a:cubicBezTo>
                  <a:cubicBezTo>
                    <a:pt x="4597" y="2641"/>
                    <a:pt x="4764" y="3522"/>
                    <a:pt x="4764" y="4427"/>
                  </a:cubicBezTo>
                  <a:cubicBezTo>
                    <a:pt x="4641" y="4423"/>
                    <a:pt x="4518" y="4421"/>
                    <a:pt x="4396" y="4421"/>
                  </a:cubicBezTo>
                  <a:cubicBezTo>
                    <a:pt x="3787" y="4421"/>
                    <a:pt x="3188" y="4471"/>
                    <a:pt x="2573" y="4570"/>
                  </a:cubicBezTo>
                  <a:cubicBezTo>
                    <a:pt x="2597" y="3213"/>
                    <a:pt x="2501" y="1855"/>
                    <a:pt x="2525" y="498"/>
                  </a:cubicBezTo>
                  <a:close/>
                  <a:moveTo>
                    <a:pt x="2192" y="498"/>
                  </a:moveTo>
                  <a:lnTo>
                    <a:pt x="2192" y="498"/>
                  </a:lnTo>
                  <a:cubicBezTo>
                    <a:pt x="2144" y="831"/>
                    <a:pt x="2097" y="1117"/>
                    <a:pt x="2097" y="1426"/>
                  </a:cubicBezTo>
                  <a:lnTo>
                    <a:pt x="2097" y="4641"/>
                  </a:lnTo>
                  <a:cubicBezTo>
                    <a:pt x="1596" y="4713"/>
                    <a:pt x="1120" y="4832"/>
                    <a:pt x="644" y="4975"/>
                  </a:cubicBezTo>
                  <a:cubicBezTo>
                    <a:pt x="572" y="4451"/>
                    <a:pt x="572" y="3951"/>
                    <a:pt x="501" y="3451"/>
                  </a:cubicBezTo>
                  <a:cubicBezTo>
                    <a:pt x="501" y="2808"/>
                    <a:pt x="668" y="2189"/>
                    <a:pt x="977" y="1617"/>
                  </a:cubicBezTo>
                  <a:cubicBezTo>
                    <a:pt x="1215" y="1093"/>
                    <a:pt x="1644" y="688"/>
                    <a:pt x="2192" y="498"/>
                  </a:cubicBezTo>
                  <a:close/>
                  <a:moveTo>
                    <a:pt x="2097" y="5022"/>
                  </a:moveTo>
                  <a:cubicBezTo>
                    <a:pt x="2192" y="5570"/>
                    <a:pt x="2120" y="6142"/>
                    <a:pt x="2192" y="6689"/>
                  </a:cubicBezTo>
                  <a:cubicBezTo>
                    <a:pt x="2216" y="7428"/>
                    <a:pt x="2311" y="8166"/>
                    <a:pt x="2478" y="8904"/>
                  </a:cubicBezTo>
                  <a:cubicBezTo>
                    <a:pt x="2025" y="8809"/>
                    <a:pt x="1668" y="8499"/>
                    <a:pt x="1454" y="8094"/>
                  </a:cubicBezTo>
                  <a:cubicBezTo>
                    <a:pt x="953" y="7237"/>
                    <a:pt x="787" y="6237"/>
                    <a:pt x="691" y="5261"/>
                  </a:cubicBezTo>
                  <a:cubicBezTo>
                    <a:pt x="1144" y="5213"/>
                    <a:pt x="1620" y="5094"/>
                    <a:pt x="2097" y="5022"/>
                  </a:cubicBezTo>
                  <a:close/>
                  <a:moveTo>
                    <a:pt x="4764" y="4760"/>
                  </a:moveTo>
                  <a:cubicBezTo>
                    <a:pt x="4764" y="5785"/>
                    <a:pt x="4526" y="6809"/>
                    <a:pt x="4073" y="7737"/>
                  </a:cubicBezTo>
                  <a:cubicBezTo>
                    <a:pt x="3811" y="8285"/>
                    <a:pt x="3335" y="8690"/>
                    <a:pt x="2740" y="8904"/>
                  </a:cubicBezTo>
                  <a:cubicBezTo>
                    <a:pt x="2763" y="8285"/>
                    <a:pt x="2644" y="7666"/>
                    <a:pt x="2644" y="7047"/>
                  </a:cubicBezTo>
                  <a:cubicBezTo>
                    <a:pt x="2644" y="6332"/>
                    <a:pt x="2597" y="5642"/>
                    <a:pt x="2597" y="4951"/>
                  </a:cubicBezTo>
                  <a:cubicBezTo>
                    <a:pt x="3311" y="4832"/>
                    <a:pt x="4026" y="4784"/>
                    <a:pt x="4764" y="4760"/>
                  </a:cubicBezTo>
                  <a:close/>
                  <a:moveTo>
                    <a:pt x="2443" y="0"/>
                  </a:moveTo>
                  <a:cubicBezTo>
                    <a:pt x="2304" y="0"/>
                    <a:pt x="2164" y="15"/>
                    <a:pt x="2025" y="45"/>
                  </a:cubicBezTo>
                  <a:cubicBezTo>
                    <a:pt x="1644" y="164"/>
                    <a:pt x="1311" y="379"/>
                    <a:pt x="1049" y="641"/>
                  </a:cubicBezTo>
                  <a:cubicBezTo>
                    <a:pt x="572" y="1188"/>
                    <a:pt x="239" y="1855"/>
                    <a:pt x="96" y="2593"/>
                  </a:cubicBezTo>
                  <a:cubicBezTo>
                    <a:pt x="25" y="3022"/>
                    <a:pt x="1" y="3475"/>
                    <a:pt x="48" y="3903"/>
                  </a:cubicBezTo>
                  <a:cubicBezTo>
                    <a:pt x="144" y="4475"/>
                    <a:pt x="96" y="5070"/>
                    <a:pt x="168" y="5642"/>
                  </a:cubicBezTo>
                  <a:cubicBezTo>
                    <a:pt x="287" y="6689"/>
                    <a:pt x="549" y="7785"/>
                    <a:pt x="1215" y="8618"/>
                  </a:cubicBezTo>
                  <a:cubicBezTo>
                    <a:pt x="1536" y="9053"/>
                    <a:pt x="2032" y="9334"/>
                    <a:pt x="2578" y="9334"/>
                  </a:cubicBezTo>
                  <a:cubicBezTo>
                    <a:pt x="2600" y="9334"/>
                    <a:pt x="2622" y="9334"/>
                    <a:pt x="2644" y="9333"/>
                  </a:cubicBezTo>
                  <a:cubicBezTo>
                    <a:pt x="3287" y="9238"/>
                    <a:pt x="3859" y="8904"/>
                    <a:pt x="4216" y="8380"/>
                  </a:cubicBezTo>
                  <a:cubicBezTo>
                    <a:pt x="4764" y="7594"/>
                    <a:pt x="5121" y="6689"/>
                    <a:pt x="5216" y="5737"/>
                  </a:cubicBezTo>
                  <a:cubicBezTo>
                    <a:pt x="5407" y="4451"/>
                    <a:pt x="5264" y="3093"/>
                    <a:pt x="4788" y="1879"/>
                  </a:cubicBezTo>
                  <a:cubicBezTo>
                    <a:pt x="4549" y="1260"/>
                    <a:pt x="4145" y="736"/>
                    <a:pt x="3597" y="379"/>
                  </a:cubicBezTo>
                  <a:cubicBezTo>
                    <a:pt x="3259" y="130"/>
                    <a:pt x="2855" y="0"/>
                    <a:pt x="24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2025;p47">
              <a:extLst>
                <a:ext uri="{FF2B5EF4-FFF2-40B4-BE49-F238E27FC236}">
                  <a16:creationId xmlns:a16="http://schemas.microsoft.com/office/drawing/2014/main" id="{0F4FC34B-2D4A-7A7C-4FA1-03717FA4A127}"/>
                </a:ext>
              </a:extLst>
            </p:cNvPr>
            <p:cNvSpPr/>
            <p:nvPr/>
          </p:nvSpPr>
          <p:spPr>
            <a:xfrm>
              <a:off x="4985525" y="2323625"/>
              <a:ext cx="132800" cy="233425"/>
            </a:xfrm>
            <a:custGeom>
              <a:avLst/>
              <a:gdLst/>
              <a:ahLst/>
              <a:cxnLst/>
              <a:rect l="l" t="t" r="r" b="b"/>
              <a:pathLst>
                <a:path w="5312" h="9337" extrusionOk="0">
                  <a:moveTo>
                    <a:pt x="2763" y="458"/>
                  </a:moveTo>
                  <a:lnTo>
                    <a:pt x="2763" y="458"/>
                  </a:lnTo>
                  <a:cubicBezTo>
                    <a:pt x="2811" y="1815"/>
                    <a:pt x="2716" y="3173"/>
                    <a:pt x="2716" y="4530"/>
                  </a:cubicBezTo>
                  <a:cubicBezTo>
                    <a:pt x="2120" y="4431"/>
                    <a:pt x="1508" y="4381"/>
                    <a:pt x="907" y="4381"/>
                  </a:cubicBezTo>
                  <a:cubicBezTo>
                    <a:pt x="787" y="4381"/>
                    <a:pt x="668" y="4383"/>
                    <a:pt x="548" y="4387"/>
                  </a:cubicBezTo>
                  <a:cubicBezTo>
                    <a:pt x="525" y="3459"/>
                    <a:pt x="715" y="2554"/>
                    <a:pt x="1144" y="1720"/>
                  </a:cubicBezTo>
                  <a:cubicBezTo>
                    <a:pt x="1453" y="1053"/>
                    <a:pt x="2049" y="601"/>
                    <a:pt x="2763" y="458"/>
                  </a:cubicBezTo>
                  <a:close/>
                  <a:moveTo>
                    <a:pt x="3120" y="482"/>
                  </a:moveTo>
                  <a:lnTo>
                    <a:pt x="3120" y="482"/>
                  </a:lnTo>
                  <a:cubicBezTo>
                    <a:pt x="3692" y="672"/>
                    <a:pt x="4144" y="1101"/>
                    <a:pt x="4383" y="1672"/>
                  </a:cubicBezTo>
                  <a:cubicBezTo>
                    <a:pt x="4621" y="2149"/>
                    <a:pt x="4764" y="2696"/>
                    <a:pt x="4811" y="3244"/>
                  </a:cubicBezTo>
                  <a:cubicBezTo>
                    <a:pt x="4811" y="3459"/>
                    <a:pt x="4787" y="3673"/>
                    <a:pt x="4764" y="3887"/>
                  </a:cubicBezTo>
                  <a:cubicBezTo>
                    <a:pt x="4716" y="4244"/>
                    <a:pt x="4692" y="4578"/>
                    <a:pt x="4645" y="4935"/>
                  </a:cubicBezTo>
                  <a:cubicBezTo>
                    <a:pt x="4168" y="4792"/>
                    <a:pt x="3692" y="4697"/>
                    <a:pt x="3216" y="4625"/>
                  </a:cubicBezTo>
                  <a:lnTo>
                    <a:pt x="3216" y="1339"/>
                  </a:lnTo>
                  <a:cubicBezTo>
                    <a:pt x="3192" y="1053"/>
                    <a:pt x="3168" y="767"/>
                    <a:pt x="3120" y="482"/>
                  </a:cubicBezTo>
                  <a:close/>
                  <a:moveTo>
                    <a:pt x="548" y="4721"/>
                  </a:moveTo>
                  <a:lnTo>
                    <a:pt x="548" y="4721"/>
                  </a:lnTo>
                  <a:cubicBezTo>
                    <a:pt x="1263" y="4768"/>
                    <a:pt x="2001" y="4792"/>
                    <a:pt x="2716" y="4911"/>
                  </a:cubicBezTo>
                  <a:cubicBezTo>
                    <a:pt x="2739" y="5411"/>
                    <a:pt x="2692" y="5888"/>
                    <a:pt x="2692" y="6388"/>
                  </a:cubicBezTo>
                  <a:cubicBezTo>
                    <a:pt x="2644" y="6793"/>
                    <a:pt x="2668" y="7174"/>
                    <a:pt x="2644" y="7602"/>
                  </a:cubicBezTo>
                  <a:cubicBezTo>
                    <a:pt x="2596" y="8031"/>
                    <a:pt x="2549" y="8460"/>
                    <a:pt x="2549" y="8864"/>
                  </a:cubicBezTo>
                  <a:cubicBezTo>
                    <a:pt x="1953" y="8674"/>
                    <a:pt x="1477" y="8245"/>
                    <a:pt x="1215" y="7674"/>
                  </a:cubicBezTo>
                  <a:cubicBezTo>
                    <a:pt x="715" y="6769"/>
                    <a:pt x="596" y="5721"/>
                    <a:pt x="548" y="4721"/>
                  </a:cubicBezTo>
                  <a:close/>
                  <a:moveTo>
                    <a:pt x="3216" y="5006"/>
                  </a:moveTo>
                  <a:cubicBezTo>
                    <a:pt x="3668" y="5078"/>
                    <a:pt x="4144" y="5197"/>
                    <a:pt x="4645" y="5245"/>
                  </a:cubicBezTo>
                  <a:cubicBezTo>
                    <a:pt x="4597" y="6173"/>
                    <a:pt x="4359" y="7078"/>
                    <a:pt x="3978" y="7912"/>
                  </a:cubicBezTo>
                  <a:cubicBezTo>
                    <a:pt x="3763" y="8340"/>
                    <a:pt x="3406" y="8817"/>
                    <a:pt x="2858" y="8912"/>
                  </a:cubicBezTo>
                  <a:cubicBezTo>
                    <a:pt x="3073" y="8055"/>
                    <a:pt x="3073" y="7174"/>
                    <a:pt x="3168" y="6316"/>
                  </a:cubicBezTo>
                  <a:cubicBezTo>
                    <a:pt x="3168" y="5888"/>
                    <a:pt x="3168" y="5459"/>
                    <a:pt x="3216" y="5006"/>
                  </a:cubicBezTo>
                  <a:close/>
                  <a:moveTo>
                    <a:pt x="2848" y="0"/>
                  </a:moveTo>
                  <a:cubicBezTo>
                    <a:pt x="2740" y="0"/>
                    <a:pt x="2632" y="10"/>
                    <a:pt x="2525" y="29"/>
                  </a:cubicBezTo>
                  <a:cubicBezTo>
                    <a:pt x="1692" y="244"/>
                    <a:pt x="1025" y="815"/>
                    <a:pt x="668" y="1577"/>
                  </a:cubicBezTo>
                  <a:cubicBezTo>
                    <a:pt x="215" y="2530"/>
                    <a:pt x="1" y="3578"/>
                    <a:pt x="25" y="4649"/>
                  </a:cubicBezTo>
                  <a:cubicBezTo>
                    <a:pt x="25" y="5626"/>
                    <a:pt x="239" y="6626"/>
                    <a:pt x="596" y="7531"/>
                  </a:cubicBezTo>
                  <a:cubicBezTo>
                    <a:pt x="906" y="8221"/>
                    <a:pt x="1430" y="8817"/>
                    <a:pt x="2096" y="9174"/>
                  </a:cubicBezTo>
                  <a:cubicBezTo>
                    <a:pt x="2313" y="9282"/>
                    <a:pt x="2549" y="9336"/>
                    <a:pt x="2785" y="9336"/>
                  </a:cubicBezTo>
                  <a:cubicBezTo>
                    <a:pt x="3068" y="9336"/>
                    <a:pt x="3350" y="9258"/>
                    <a:pt x="3597" y="9103"/>
                  </a:cubicBezTo>
                  <a:cubicBezTo>
                    <a:pt x="4025" y="8769"/>
                    <a:pt x="4359" y="8340"/>
                    <a:pt x="4573" y="7864"/>
                  </a:cubicBezTo>
                  <a:cubicBezTo>
                    <a:pt x="4930" y="7054"/>
                    <a:pt x="5121" y="6173"/>
                    <a:pt x="5168" y="5292"/>
                  </a:cubicBezTo>
                  <a:cubicBezTo>
                    <a:pt x="5168" y="4816"/>
                    <a:pt x="5192" y="4316"/>
                    <a:pt x="5264" y="3840"/>
                  </a:cubicBezTo>
                  <a:cubicBezTo>
                    <a:pt x="5311" y="3363"/>
                    <a:pt x="5264" y="2911"/>
                    <a:pt x="5168" y="2458"/>
                  </a:cubicBezTo>
                  <a:cubicBezTo>
                    <a:pt x="5026" y="1649"/>
                    <a:pt x="4597" y="934"/>
                    <a:pt x="4002" y="410"/>
                  </a:cubicBezTo>
                  <a:cubicBezTo>
                    <a:pt x="3679" y="145"/>
                    <a:pt x="3267" y="0"/>
                    <a:pt x="28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2026;p47">
              <a:extLst>
                <a:ext uri="{FF2B5EF4-FFF2-40B4-BE49-F238E27FC236}">
                  <a16:creationId xmlns:a16="http://schemas.microsoft.com/office/drawing/2014/main" id="{5120C26E-5E9E-4A9F-8F0E-919B8756A4D8}"/>
                </a:ext>
              </a:extLst>
            </p:cNvPr>
            <p:cNvSpPr/>
            <p:nvPr/>
          </p:nvSpPr>
          <p:spPr>
            <a:xfrm>
              <a:off x="4538425" y="2325525"/>
              <a:ext cx="11325" cy="10150"/>
            </a:xfrm>
            <a:custGeom>
              <a:avLst/>
              <a:gdLst/>
              <a:ahLst/>
              <a:cxnLst/>
              <a:rect l="l" t="t" r="r" b="b"/>
              <a:pathLst>
                <a:path w="453" h="406" extrusionOk="0">
                  <a:moveTo>
                    <a:pt x="214" y="1"/>
                  </a:moveTo>
                  <a:cubicBezTo>
                    <a:pt x="95" y="72"/>
                    <a:pt x="0" y="191"/>
                    <a:pt x="71" y="310"/>
                  </a:cubicBezTo>
                  <a:cubicBezTo>
                    <a:pt x="107" y="382"/>
                    <a:pt x="167" y="406"/>
                    <a:pt x="229" y="406"/>
                  </a:cubicBezTo>
                  <a:cubicBezTo>
                    <a:pt x="292" y="406"/>
                    <a:pt x="357" y="382"/>
                    <a:pt x="405" y="358"/>
                  </a:cubicBezTo>
                  <a:cubicBezTo>
                    <a:pt x="453" y="191"/>
                    <a:pt x="357" y="49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2027;p47">
              <a:extLst>
                <a:ext uri="{FF2B5EF4-FFF2-40B4-BE49-F238E27FC236}">
                  <a16:creationId xmlns:a16="http://schemas.microsoft.com/office/drawing/2014/main" id="{3EE32DDB-792B-AE47-1F20-C4F124B3B184}"/>
                </a:ext>
              </a:extLst>
            </p:cNvPr>
            <p:cNvSpPr/>
            <p:nvPr/>
          </p:nvSpPr>
          <p:spPr>
            <a:xfrm>
              <a:off x="5001600" y="2325525"/>
              <a:ext cx="10750" cy="10150"/>
            </a:xfrm>
            <a:custGeom>
              <a:avLst/>
              <a:gdLst/>
              <a:ahLst/>
              <a:cxnLst/>
              <a:rect l="l" t="t" r="r" b="b"/>
              <a:pathLst>
                <a:path w="430" h="406" extrusionOk="0">
                  <a:moveTo>
                    <a:pt x="239" y="1"/>
                  </a:moveTo>
                  <a:cubicBezTo>
                    <a:pt x="167" y="72"/>
                    <a:pt x="1" y="96"/>
                    <a:pt x="25" y="215"/>
                  </a:cubicBezTo>
                  <a:cubicBezTo>
                    <a:pt x="11" y="338"/>
                    <a:pt x="122" y="406"/>
                    <a:pt x="229" y="406"/>
                  </a:cubicBezTo>
                  <a:cubicBezTo>
                    <a:pt x="308" y="406"/>
                    <a:pt x="385" y="368"/>
                    <a:pt x="406" y="287"/>
                  </a:cubicBezTo>
                  <a:cubicBezTo>
                    <a:pt x="429" y="144"/>
                    <a:pt x="334" y="72"/>
                    <a:pt x="2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2028;p47">
              <a:extLst>
                <a:ext uri="{FF2B5EF4-FFF2-40B4-BE49-F238E27FC236}">
                  <a16:creationId xmlns:a16="http://schemas.microsoft.com/office/drawing/2014/main" id="{9022EF19-E5E1-D50C-6709-4061D87D89F0}"/>
                </a:ext>
              </a:extLst>
            </p:cNvPr>
            <p:cNvSpPr/>
            <p:nvPr/>
          </p:nvSpPr>
          <p:spPr>
            <a:xfrm>
              <a:off x="4777750" y="2327800"/>
              <a:ext cx="34000" cy="28350"/>
            </a:xfrm>
            <a:custGeom>
              <a:avLst/>
              <a:gdLst/>
              <a:ahLst/>
              <a:cxnLst/>
              <a:rect l="l" t="t" r="r" b="b"/>
              <a:pathLst>
                <a:path w="1360" h="1134" extrusionOk="0">
                  <a:moveTo>
                    <a:pt x="682" y="0"/>
                  </a:moveTo>
                  <a:cubicBezTo>
                    <a:pt x="603" y="0"/>
                    <a:pt x="525" y="17"/>
                    <a:pt x="453" y="53"/>
                  </a:cubicBezTo>
                  <a:cubicBezTo>
                    <a:pt x="96" y="219"/>
                    <a:pt x="0" y="696"/>
                    <a:pt x="262" y="982"/>
                  </a:cubicBezTo>
                  <a:cubicBezTo>
                    <a:pt x="383" y="1086"/>
                    <a:pt x="524" y="1133"/>
                    <a:pt x="663" y="1133"/>
                  </a:cubicBezTo>
                  <a:cubicBezTo>
                    <a:pt x="937" y="1133"/>
                    <a:pt x="1199" y="948"/>
                    <a:pt x="1263" y="648"/>
                  </a:cubicBezTo>
                  <a:cubicBezTo>
                    <a:pt x="1359" y="301"/>
                    <a:pt x="1018" y="0"/>
                    <a:pt x="6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2029;p47">
              <a:extLst>
                <a:ext uri="{FF2B5EF4-FFF2-40B4-BE49-F238E27FC236}">
                  <a16:creationId xmlns:a16="http://schemas.microsoft.com/office/drawing/2014/main" id="{43707BF5-4FFB-9707-5BFC-32D3FFA871A0}"/>
                </a:ext>
              </a:extLst>
            </p:cNvPr>
            <p:cNvSpPr/>
            <p:nvPr/>
          </p:nvSpPr>
          <p:spPr>
            <a:xfrm>
              <a:off x="4328850" y="2338975"/>
              <a:ext cx="91700" cy="317325"/>
            </a:xfrm>
            <a:custGeom>
              <a:avLst/>
              <a:gdLst/>
              <a:ahLst/>
              <a:cxnLst/>
              <a:rect l="l" t="t" r="r" b="b"/>
              <a:pathLst>
                <a:path w="3668" h="12693" extrusionOk="0">
                  <a:moveTo>
                    <a:pt x="2866" y="7144"/>
                  </a:moveTo>
                  <a:cubicBezTo>
                    <a:pt x="2948" y="7144"/>
                    <a:pt x="3037" y="7233"/>
                    <a:pt x="3072" y="7322"/>
                  </a:cubicBezTo>
                  <a:cubicBezTo>
                    <a:pt x="3239" y="7703"/>
                    <a:pt x="3239" y="8155"/>
                    <a:pt x="3072" y="8560"/>
                  </a:cubicBezTo>
                  <a:cubicBezTo>
                    <a:pt x="2977" y="8750"/>
                    <a:pt x="2858" y="8965"/>
                    <a:pt x="2644" y="8965"/>
                  </a:cubicBezTo>
                  <a:cubicBezTo>
                    <a:pt x="2453" y="8941"/>
                    <a:pt x="2287" y="8870"/>
                    <a:pt x="2191" y="8727"/>
                  </a:cubicBezTo>
                  <a:cubicBezTo>
                    <a:pt x="2191" y="8346"/>
                    <a:pt x="2287" y="7988"/>
                    <a:pt x="2429" y="7679"/>
                  </a:cubicBezTo>
                  <a:cubicBezTo>
                    <a:pt x="2501" y="7488"/>
                    <a:pt x="2620" y="7322"/>
                    <a:pt x="2787" y="7179"/>
                  </a:cubicBezTo>
                  <a:cubicBezTo>
                    <a:pt x="2811" y="7154"/>
                    <a:pt x="2838" y="7144"/>
                    <a:pt x="2866" y="7144"/>
                  </a:cubicBezTo>
                  <a:close/>
                  <a:moveTo>
                    <a:pt x="1108" y="0"/>
                  </a:moveTo>
                  <a:cubicBezTo>
                    <a:pt x="889" y="0"/>
                    <a:pt x="667" y="74"/>
                    <a:pt x="477" y="201"/>
                  </a:cubicBezTo>
                  <a:cubicBezTo>
                    <a:pt x="191" y="439"/>
                    <a:pt x="0" y="796"/>
                    <a:pt x="0" y="1178"/>
                  </a:cubicBezTo>
                  <a:cubicBezTo>
                    <a:pt x="24" y="1773"/>
                    <a:pt x="262" y="2344"/>
                    <a:pt x="620" y="2821"/>
                  </a:cubicBezTo>
                  <a:cubicBezTo>
                    <a:pt x="728" y="2929"/>
                    <a:pt x="864" y="3052"/>
                    <a:pt x="1007" y="3052"/>
                  </a:cubicBezTo>
                  <a:cubicBezTo>
                    <a:pt x="1052" y="3052"/>
                    <a:pt x="1098" y="3040"/>
                    <a:pt x="1143" y="3011"/>
                  </a:cubicBezTo>
                  <a:cubicBezTo>
                    <a:pt x="1191" y="2892"/>
                    <a:pt x="1072" y="2821"/>
                    <a:pt x="1001" y="2725"/>
                  </a:cubicBezTo>
                  <a:cubicBezTo>
                    <a:pt x="786" y="2368"/>
                    <a:pt x="620" y="1987"/>
                    <a:pt x="548" y="1582"/>
                  </a:cubicBezTo>
                  <a:cubicBezTo>
                    <a:pt x="477" y="1273"/>
                    <a:pt x="477" y="868"/>
                    <a:pt x="739" y="630"/>
                  </a:cubicBezTo>
                  <a:cubicBezTo>
                    <a:pt x="846" y="546"/>
                    <a:pt x="977" y="505"/>
                    <a:pt x="1108" y="505"/>
                  </a:cubicBezTo>
                  <a:cubicBezTo>
                    <a:pt x="1239" y="505"/>
                    <a:pt x="1370" y="546"/>
                    <a:pt x="1477" y="630"/>
                  </a:cubicBezTo>
                  <a:cubicBezTo>
                    <a:pt x="1810" y="939"/>
                    <a:pt x="1953" y="1392"/>
                    <a:pt x="1882" y="1820"/>
                  </a:cubicBezTo>
                  <a:cubicBezTo>
                    <a:pt x="1810" y="2702"/>
                    <a:pt x="1405" y="3488"/>
                    <a:pt x="1167" y="4321"/>
                  </a:cubicBezTo>
                  <a:cubicBezTo>
                    <a:pt x="786" y="5536"/>
                    <a:pt x="810" y="6822"/>
                    <a:pt x="1191" y="8012"/>
                  </a:cubicBezTo>
                  <a:cubicBezTo>
                    <a:pt x="1310" y="8274"/>
                    <a:pt x="1453" y="8536"/>
                    <a:pt x="1596" y="8798"/>
                  </a:cubicBezTo>
                  <a:cubicBezTo>
                    <a:pt x="1596" y="9132"/>
                    <a:pt x="1596" y="9489"/>
                    <a:pt x="1644" y="9822"/>
                  </a:cubicBezTo>
                  <a:cubicBezTo>
                    <a:pt x="1739" y="10537"/>
                    <a:pt x="1905" y="11275"/>
                    <a:pt x="2096" y="11965"/>
                  </a:cubicBezTo>
                  <a:cubicBezTo>
                    <a:pt x="2144" y="12204"/>
                    <a:pt x="2239" y="12418"/>
                    <a:pt x="2382" y="12632"/>
                  </a:cubicBezTo>
                  <a:cubicBezTo>
                    <a:pt x="2413" y="12674"/>
                    <a:pt x="2463" y="12693"/>
                    <a:pt x="2513" y="12693"/>
                  </a:cubicBezTo>
                  <a:cubicBezTo>
                    <a:pt x="2577" y="12693"/>
                    <a:pt x="2641" y="12662"/>
                    <a:pt x="2668" y="12608"/>
                  </a:cubicBezTo>
                  <a:cubicBezTo>
                    <a:pt x="2668" y="12370"/>
                    <a:pt x="2620" y="12156"/>
                    <a:pt x="2548" y="11942"/>
                  </a:cubicBezTo>
                  <a:cubicBezTo>
                    <a:pt x="2334" y="11060"/>
                    <a:pt x="2191" y="10179"/>
                    <a:pt x="2144" y="9274"/>
                  </a:cubicBezTo>
                  <a:lnTo>
                    <a:pt x="2144" y="9274"/>
                  </a:lnTo>
                  <a:cubicBezTo>
                    <a:pt x="2287" y="9338"/>
                    <a:pt x="2451" y="9370"/>
                    <a:pt x="2615" y="9370"/>
                  </a:cubicBezTo>
                  <a:cubicBezTo>
                    <a:pt x="2697" y="9370"/>
                    <a:pt x="2779" y="9362"/>
                    <a:pt x="2858" y="9346"/>
                  </a:cubicBezTo>
                  <a:cubicBezTo>
                    <a:pt x="3120" y="9227"/>
                    <a:pt x="3358" y="9012"/>
                    <a:pt x="3453" y="8727"/>
                  </a:cubicBezTo>
                  <a:cubicBezTo>
                    <a:pt x="3620" y="8322"/>
                    <a:pt x="3668" y="7893"/>
                    <a:pt x="3596" y="7464"/>
                  </a:cubicBezTo>
                  <a:cubicBezTo>
                    <a:pt x="3573" y="7107"/>
                    <a:pt x="3358" y="6822"/>
                    <a:pt x="3072" y="6655"/>
                  </a:cubicBezTo>
                  <a:cubicBezTo>
                    <a:pt x="2994" y="6631"/>
                    <a:pt x="2915" y="6619"/>
                    <a:pt x="2838" y="6619"/>
                  </a:cubicBezTo>
                  <a:cubicBezTo>
                    <a:pt x="2613" y="6619"/>
                    <a:pt x="2405" y="6721"/>
                    <a:pt x="2263" y="6917"/>
                  </a:cubicBezTo>
                  <a:cubicBezTo>
                    <a:pt x="2025" y="7226"/>
                    <a:pt x="1858" y="7560"/>
                    <a:pt x="1739" y="7941"/>
                  </a:cubicBezTo>
                  <a:cubicBezTo>
                    <a:pt x="1524" y="7250"/>
                    <a:pt x="1429" y="6536"/>
                    <a:pt x="1477" y="5821"/>
                  </a:cubicBezTo>
                  <a:cubicBezTo>
                    <a:pt x="1524" y="4940"/>
                    <a:pt x="1834" y="4107"/>
                    <a:pt x="2120" y="3273"/>
                  </a:cubicBezTo>
                  <a:cubicBezTo>
                    <a:pt x="2382" y="2606"/>
                    <a:pt x="2453" y="1892"/>
                    <a:pt x="2382" y="1201"/>
                  </a:cubicBezTo>
                  <a:cubicBezTo>
                    <a:pt x="2287" y="677"/>
                    <a:pt x="1929" y="249"/>
                    <a:pt x="1429" y="58"/>
                  </a:cubicBezTo>
                  <a:cubicBezTo>
                    <a:pt x="1326" y="19"/>
                    <a:pt x="1218" y="0"/>
                    <a:pt x="1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2030;p47">
              <a:extLst>
                <a:ext uri="{FF2B5EF4-FFF2-40B4-BE49-F238E27FC236}">
                  <a16:creationId xmlns:a16="http://schemas.microsoft.com/office/drawing/2014/main" id="{C363DDCC-61DB-A7EC-65B3-0471F7021316}"/>
                </a:ext>
              </a:extLst>
            </p:cNvPr>
            <p:cNvSpPr/>
            <p:nvPr/>
          </p:nvSpPr>
          <p:spPr>
            <a:xfrm>
              <a:off x="4828950" y="2347700"/>
              <a:ext cx="25425" cy="21500"/>
            </a:xfrm>
            <a:custGeom>
              <a:avLst/>
              <a:gdLst/>
              <a:ahLst/>
              <a:cxnLst/>
              <a:rect l="l" t="t" r="r" b="b"/>
              <a:pathLst>
                <a:path w="1017" h="860" extrusionOk="0">
                  <a:moveTo>
                    <a:pt x="559" y="1"/>
                  </a:moveTo>
                  <a:cubicBezTo>
                    <a:pt x="483" y="1"/>
                    <a:pt x="405" y="21"/>
                    <a:pt x="334" y="66"/>
                  </a:cubicBezTo>
                  <a:cubicBezTo>
                    <a:pt x="0" y="233"/>
                    <a:pt x="48" y="709"/>
                    <a:pt x="382" y="829"/>
                  </a:cubicBezTo>
                  <a:cubicBezTo>
                    <a:pt x="437" y="850"/>
                    <a:pt x="493" y="860"/>
                    <a:pt x="547" y="860"/>
                  </a:cubicBezTo>
                  <a:cubicBezTo>
                    <a:pt x="798" y="860"/>
                    <a:pt x="1016" y="650"/>
                    <a:pt x="977" y="376"/>
                  </a:cubicBezTo>
                  <a:cubicBezTo>
                    <a:pt x="960" y="150"/>
                    <a:pt x="765" y="1"/>
                    <a:pt x="5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2031;p47">
              <a:extLst>
                <a:ext uri="{FF2B5EF4-FFF2-40B4-BE49-F238E27FC236}">
                  <a16:creationId xmlns:a16="http://schemas.microsoft.com/office/drawing/2014/main" id="{E8E7CCB1-CB26-C202-DA33-08DD93F565B3}"/>
                </a:ext>
              </a:extLst>
            </p:cNvPr>
            <p:cNvSpPr/>
            <p:nvPr/>
          </p:nvSpPr>
          <p:spPr>
            <a:xfrm>
              <a:off x="4418150" y="2349250"/>
              <a:ext cx="14900" cy="13225"/>
            </a:xfrm>
            <a:custGeom>
              <a:avLst/>
              <a:gdLst/>
              <a:ahLst/>
              <a:cxnLst/>
              <a:rect l="l" t="t" r="r" b="b"/>
              <a:pathLst>
                <a:path w="596" h="529" extrusionOk="0">
                  <a:moveTo>
                    <a:pt x="312" y="0"/>
                  </a:moveTo>
                  <a:cubicBezTo>
                    <a:pt x="275" y="0"/>
                    <a:pt x="234" y="9"/>
                    <a:pt x="191" y="28"/>
                  </a:cubicBezTo>
                  <a:cubicBezTo>
                    <a:pt x="1" y="124"/>
                    <a:pt x="48" y="385"/>
                    <a:pt x="191" y="505"/>
                  </a:cubicBezTo>
                  <a:lnTo>
                    <a:pt x="405" y="528"/>
                  </a:lnTo>
                  <a:cubicBezTo>
                    <a:pt x="477" y="457"/>
                    <a:pt x="548" y="362"/>
                    <a:pt x="596" y="266"/>
                  </a:cubicBezTo>
                  <a:cubicBezTo>
                    <a:pt x="558" y="133"/>
                    <a:pt x="459" y="0"/>
                    <a:pt x="3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2032;p47">
              <a:extLst>
                <a:ext uri="{FF2B5EF4-FFF2-40B4-BE49-F238E27FC236}">
                  <a16:creationId xmlns:a16="http://schemas.microsoft.com/office/drawing/2014/main" id="{19B735FB-8E2A-C8D9-1B6F-351B1B069D14}"/>
                </a:ext>
              </a:extLst>
            </p:cNvPr>
            <p:cNvSpPr/>
            <p:nvPr/>
          </p:nvSpPr>
          <p:spPr>
            <a:xfrm>
              <a:off x="4552100" y="2350125"/>
              <a:ext cx="14125" cy="12675"/>
            </a:xfrm>
            <a:custGeom>
              <a:avLst/>
              <a:gdLst/>
              <a:ahLst/>
              <a:cxnLst/>
              <a:rect l="l" t="t" r="r" b="b"/>
              <a:pathLst>
                <a:path w="565" h="507" extrusionOk="0">
                  <a:moveTo>
                    <a:pt x="298" y="0"/>
                  </a:moveTo>
                  <a:cubicBezTo>
                    <a:pt x="270" y="0"/>
                    <a:pt x="242" y="5"/>
                    <a:pt x="215" y="17"/>
                  </a:cubicBezTo>
                  <a:cubicBezTo>
                    <a:pt x="48" y="89"/>
                    <a:pt x="1" y="279"/>
                    <a:pt x="120" y="422"/>
                  </a:cubicBezTo>
                  <a:cubicBezTo>
                    <a:pt x="162" y="481"/>
                    <a:pt x="221" y="507"/>
                    <a:pt x="282" y="507"/>
                  </a:cubicBezTo>
                  <a:cubicBezTo>
                    <a:pt x="394" y="507"/>
                    <a:pt x="509" y="418"/>
                    <a:pt x="525" y="279"/>
                  </a:cubicBezTo>
                  <a:cubicBezTo>
                    <a:pt x="565" y="140"/>
                    <a:pt x="438" y="0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2033;p47">
              <a:extLst>
                <a:ext uri="{FF2B5EF4-FFF2-40B4-BE49-F238E27FC236}">
                  <a16:creationId xmlns:a16="http://schemas.microsoft.com/office/drawing/2014/main" id="{F13812CE-AD33-D2A0-E1CE-D719FEC6A117}"/>
                </a:ext>
              </a:extLst>
            </p:cNvPr>
            <p:cNvSpPr/>
            <p:nvPr/>
          </p:nvSpPr>
          <p:spPr>
            <a:xfrm>
              <a:off x="4984925" y="2350500"/>
              <a:ext cx="14000" cy="12075"/>
            </a:xfrm>
            <a:custGeom>
              <a:avLst/>
              <a:gdLst/>
              <a:ahLst/>
              <a:cxnLst/>
              <a:rect l="l" t="t" r="r" b="b"/>
              <a:pathLst>
                <a:path w="560" h="483" extrusionOk="0">
                  <a:moveTo>
                    <a:pt x="273" y="1"/>
                  </a:moveTo>
                  <a:cubicBezTo>
                    <a:pt x="238" y="1"/>
                    <a:pt x="203" y="8"/>
                    <a:pt x="168" y="26"/>
                  </a:cubicBezTo>
                  <a:cubicBezTo>
                    <a:pt x="1" y="97"/>
                    <a:pt x="1" y="335"/>
                    <a:pt x="144" y="455"/>
                  </a:cubicBezTo>
                  <a:cubicBezTo>
                    <a:pt x="176" y="474"/>
                    <a:pt x="213" y="483"/>
                    <a:pt x="251" y="483"/>
                  </a:cubicBezTo>
                  <a:cubicBezTo>
                    <a:pt x="355" y="483"/>
                    <a:pt x="466" y="416"/>
                    <a:pt x="501" y="312"/>
                  </a:cubicBezTo>
                  <a:cubicBezTo>
                    <a:pt x="559" y="156"/>
                    <a:pt x="427" y="1"/>
                    <a:pt x="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2034;p47">
              <a:extLst>
                <a:ext uri="{FF2B5EF4-FFF2-40B4-BE49-F238E27FC236}">
                  <a16:creationId xmlns:a16="http://schemas.microsoft.com/office/drawing/2014/main" id="{17141B6B-DCF0-3F91-E8B9-A97B36961139}"/>
                </a:ext>
              </a:extLst>
            </p:cNvPr>
            <p:cNvSpPr/>
            <p:nvPr/>
          </p:nvSpPr>
          <p:spPr>
            <a:xfrm>
              <a:off x="5118300" y="2349200"/>
              <a:ext cx="14900" cy="13275"/>
            </a:xfrm>
            <a:custGeom>
              <a:avLst/>
              <a:gdLst/>
              <a:ahLst/>
              <a:cxnLst/>
              <a:rect l="l" t="t" r="r" b="b"/>
              <a:pathLst>
                <a:path w="596" h="531" extrusionOk="0">
                  <a:moveTo>
                    <a:pt x="272" y="0"/>
                  </a:moveTo>
                  <a:cubicBezTo>
                    <a:pt x="148" y="0"/>
                    <a:pt x="35" y="128"/>
                    <a:pt x="0" y="268"/>
                  </a:cubicBezTo>
                  <a:cubicBezTo>
                    <a:pt x="24" y="340"/>
                    <a:pt x="48" y="387"/>
                    <a:pt x="72" y="435"/>
                  </a:cubicBezTo>
                  <a:lnTo>
                    <a:pt x="191" y="530"/>
                  </a:lnTo>
                  <a:lnTo>
                    <a:pt x="381" y="530"/>
                  </a:lnTo>
                  <a:cubicBezTo>
                    <a:pt x="524" y="411"/>
                    <a:pt x="596" y="173"/>
                    <a:pt x="405" y="54"/>
                  </a:cubicBezTo>
                  <a:cubicBezTo>
                    <a:pt x="361" y="17"/>
                    <a:pt x="316" y="0"/>
                    <a:pt x="2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2035;p47">
              <a:extLst>
                <a:ext uri="{FF2B5EF4-FFF2-40B4-BE49-F238E27FC236}">
                  <a16:creationId xmlns:a16="http://schemas.microsoft.com/office/drawing/2014/main" id="{A82D8C18-2B35-2EB4-FE6A-8293C663A090}"/>
                </a:ext>
              </a:extLst>
            </p:cNvPr>
            <p:cNvSpPr/>
            <p:nvPr/>
          </p:nvSpPr>
          <p:spPr>
            <a:xfrm>
              <a:off x="4881350" y="2351225"/>
              <a:ext cx="75625" cy="87925"/>
            </a:xfrm>
            <a:custGeom>
              <a:avLst/>
              <a:gdLst/>
              <a:ahLst/>
              <a:cxnLst/>
              <a:rect l="l" t="t" r="r" b="b"/>
              <a:pathLst>
                <a:path w="3025" h="3517" extrusionOk="0">
                  <a:moveTo>
                    <a:pt x="2263" y="402"/>
                  </a:moveTo>
                  <a:cubicBezTo>
                    <a:pt x="2572" y="759"/>
                    <a:pt x="2548" y="1235"/>
                    <a:pt x="2501" y="1640"/>
                  </a:cubicBezTo>
                  <a:cubicBezTo>
                    <a:pt x="2453" y="2116"/>
                    <a:pt x="2286" y="2593"/>
                    <a:pt x="2191" y="3045"/>
                  </a:cubicBezTo>
                  <a:cubicBezTo>
                    <a:pt x="1643" y="2569"/>
                    <a:pt x="1024" y="2093"/>
                    <a:pt x="667" y="1426"/>
                  </a:cubicBezTo>
                  <a:cubicBezTo>
                    <a:pt x="572" y="1211"/>
                    <a:pt x="524" y="973"/>
                    <a:pt x="524" y="759"/>
                  </a:cubicBezTo>
                  <a:cubicBezTo>
                    <a:pt x="643" y="759"/>
                    <a:pt x="738" y="783"/>
                    <a:pt x="834" y="854"/>
                  </a:cubicBezTo>
                  <a:cubicBezTo>
                    <a:pt x="1167" y="1140"/>
                    <a:pt x="1405" y="1521"/>
                    <a:pt x="1548" y="1926"/>
                  </a:cubicBezTo>
                  <a:cubicBezTo>
                    <a:pt x="1620" y="2045"/>
                    <a:pt x="1667" y="2164"/>
                    <a:pt x="1810" y="2188"/>
                  </a:cubicBezTo>
                  <a:cubicBezTo>
                    <a:pt x="1825" y="2190"/>
                    <a:pt x="1840" y="2191"/>
                    <a:pt x="1854" y="2191"/>
                  </a:cubicBezTo>
                  <a:cubicBezTo>
                    <a:pt x="1981" y="2191"/>
                    <a:pt x="2096" y="2102"/>
                    <a:pt x="2096" y="1973"/>
                  </a:cubicBezTo>
                  <a:cubicBezTo>
                    <a:pt x="2120" y="1712"/>
                    <a:pt x="2024" y="1450"/>
                    <a:pt x="2048" y="1164"/>
                  </a:cubicBezTo>
                  <a:cubicBezTo>
                    <a:pt x="2048" y="902"/>
                    <a:pt x="2120" y="640"/>
                    <a:pt x="2263" y="402"/>
                  </a:cubicBezTo>
                  <a:close/>
                  <a:moveTo>
                    <a:pt x="2260" y="0"/>
                  </a:moveTo>
                  <a:cubicBezTo>
                    <a:pt x="2213" y="0"/>
                    <a:pt x="2166" y="7"/>
                    <a:pt x="2120" y="21"/>
                  </a:cubicBezTo>
                  <a:cubicBezTo>
                    <a:pt x="1786" y="164"/>
                    <a:pt x="1691" y="521"/>
                    <a:pt x="1620" y="807"/>
                  </a:cubicBezTo>
                  <a:cubicBezTo>
                    <a:pt x="1405" y="545"/>
                    <a:pt x="1143" y="330"/>
                    <a:pt x="810" y="235"/>
                  </a:cubicBezTo>
                  <a:cubicBezTo>
                    <a:pt x="744" y="213"/>
                    <a:pt x="675" y="202"/>
                    <a:pt x="607" y="202"/>
                  </a:cubicBezTo>
                  <a:cubicBezTo>
                    <a:pt x="455" y="202"/>
                    <a:pt x="306" y="255"/>
                    <a:pt x="191" y="354"/>
                  </a:cubicBezTo>
                  <a:cubicBezTo>
                    <a:pt x="48" y="545"/>
                    <a:pt x="0" y="783"/>
                    <a:pt x="24" y="1045"/>
                  </a:cubicBezTo>
                  <a:cubicBezTo>
                    <a:pt x="119" y="1592"/>
                    <a:pt x="381" y="2116"/>
                    <a:pt x="786" y="2521"/>
                  </a:cubicBezTo>
                  <a:cubicBezTo>
                    <a:pt x="1119" y="2902"/>
                    <a:pt x="1500" y="3212"/>
                    <a:pt x="1929" y="3450"/>
                  </a:cubicBezTo>
                  <a:cubicBezTo>
                    <a:pt x="1992" y="3495"/>
                    <a:pt x="2062" y="3516"/>
                    <a:pt x="2128" y="3516"/>
                  </a:cubicBezTo>
                  <a:cubicBezTo>
                    <a:pt x="2237" y="3516"/>
                    <a:pt x="2337" y="3458"/>
                    <a:pt x="2382" y="3355"/>
                  </a:cubicBezTo>
                  <a:cubicBezTo>
                    <a:pt x="2477" y="3307"/>
                    <a:pt x="2596" y="3259"/>
                    <a:pt x="2644" y="3164"/>
                  </a:cubicBezTo>
                  <a:cubicBezTo>
                    <a:pt x="2834" y="2712"/>
                    <a:pt x="2953" y="2235"/>
                    <a:pt x="2977" y="1735"/>
                  </a:cubicBezTo>
                  <a:cubicBezTo>
                    <a:pt x="3025" y="1259"/>
                    <a:pt x="2953" y="735"/>
                    <a:pt x="2739" y="306"/>
                  </a:cubicBezTo>
                  <a:cubicBezTo>
                    <a:pt x="2643" y="115"/>
                    <a:pt x="2454" y="0"/>
                    <a:pt x="22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2036;p47">
              <a:extLst>
                <a:ext uri="{FF2B5EF4-FFF2-40B4-BE49-F238E27FC236}">
                  <a16:creationId xmlns:a16="http://schemas.microsoft.com/office/drawing/2014/main" id="{96008EC4-CA16-15DA-DF32-3616085E08F1}"/>
                </a:ext>
              </a:extLst>
            </p:cNvPr>
            <p:cNvSpPr/>
            <p:nvPr/>
          </p:nvSpPr>
          <p:spPr>
            <a:xfrm>
              <a:off x="4737275" y="2362350"/>
              <a:ext cx="20850" cy="19300"/>
            </a:xfrm>
            <a:custGeom>
              <a:avLst/>
              <a:gdLst/>
              <a:ahLst/>
              <a:cxnLst/>
              <a:rect l="l" t="t" r="r" b="b"/>
              <a:pathLst>
                <a:path w="834" h="772" extrusionOk="0">
                  <a:moveTo>
                    <a:pt x="470" y="0"/>
                  </a:moveTo>
                  <a:cubicBezTo>
                    <a:pt x="408" y="0"/>
                    <a:pt x="345" y="17"/>
                    <a:pt x="286" y="52"/>
                  </a:cubicBezTo>
                  <a:cubicBezTo>
                    <a:pt x="24" y="171"/>
                    <a:pt x="0" y="528"/>
                    <a:pt x="214" y="695"/>
                  </a:cubicBezTo>
                  <a:cubicBezTo>
                    <a:pt x="287" y="748"/>
                    <a:pt x="366" y="771"/>
                    <a:pt x="444" y="771"/>
                  </a:cubicBezTo>
                  <a:cubicBezTo>
                    <a:pt x="646" y="771"/>
                    <a:pt x="834" y="609"/>
                    <a:pt x="834" y="385"/>
                  </a:cubicBezTo>
                  <a:cubicBezTo>
                    <a:pt x="834" y="152"/>
                    <a:pt x="658" y="0"/>
                    <a:pt x="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2037;p47">
              <a:extLst>
                <a:ext uri="{FF2B5EF4-FFF2-40B4-BE49-F238E27FC236}">
                  <a16:creationId xmlns:a16="http://schemas.microsoft.com/office/drawing/2014/main" id="{1B43E304-419F-979C-4E97-036BC4A0E60D}"/>
                </a:ext>
              </a:extLst>
            </p:cNvPr>
            <p:cNvSpPr/>
            <p:nvPr/>
          </p:nvSpPr>
          <p:spPr>
            <a:xfrm>
              <a:off x="4612250" y="2368400"/>
              <a:ext cx="107175" cy="116950"/>
            </a:xfrm>
            <a:custGeom>
              <a:avLst/>
              <a:gdLst/>
              <a:ahLst/>
              <a:cxnLst/>
              <a:rect l="l" t="t" r="r" b="b"/>
              <a:pathLst>
                <a:path w="4287" h="4678" extrusionOk="0">
                  <a:moveTo>
                    <a:pt x="834" y="429"/>
                  </a:moveTo>
                  <a:cubicBezTo>
                    <a:pt x="1238" y="691"/>
                    <a:pt x="1286" y="1239"/>
                    <a:pt x="1310" y="1668"/>
                  </a:cubicBezTo>
                  <a:cubicBezTo>
                    <a:pt x="1334" y="2025"/>
                    <a:pt x="1310" y="2382"/>
                    <a:pt x="1357" y="2739"/>
                  </a:cubicBezTo>
                  <a:cubicBezTo>
                    <a:pt x="1376" y="2851"/>
                    <a:pt x="1468" y="2890"/>
                    <a:pt x="1564" y="2890"/>
                  </a:cubicBezTo>
                  <a:cubicBezTo>
                    <a:pt x="1591" y="2890"/>
                    <a:pt x="1618" y="2887"/>
                    <a:pt x="1643" y="2882"/>
                  </a:cubicBezTo>
                  <a:cubicBezTo>
                    <a:pt x="1738" y="2787"/>
                    <a:pt x="1810" y="2692"/>
                    <a:pt x="1858" y="2572"/>
                  </a:cubicBezTo>
                  <a:cubicBezTo>
                    <a:pt x="2096" y="2025"/>
                    <a:pt x="2453" y="1548"/>
                    <a:pt x="2858" y="1144"/>
                  </a:cubicBezTo>
                  <a:cubicBezTo>
                    <a:pt x="3024" y="1001"/>
                    <a:pt x="3215" y="882"/>
                    <a:pt x="3429" y="834"/>
                  </a:cubicBezTo>
                  <a:cubicBezTo>
                    <a:pt x="3439" y="833"/>
                    <a:pt x="3449" y="832"/>
                    <a:pt x="3459" y="832"/>
                  </a:cubicBezTo>
                  <a:cubicBezTo>
                    <a:pt x="3679" y="832"/>
                    <a:pt x="3810" y="1081"/>
                    <a:pt x="3810" y="1286"/>
                  </a:cubicBezTo>
                  <a:cubicBezTo>
                    <a:pt x="3810" y="1739"/>
                    <a:pt x="3620" y="2191"/>
                    <a:pt x="3310" y="2501"/>
                  </a:cubicBezTo>
                  <a:cubicBezTo>
                    <a:pt x="2691" y="3215"/>
                    <a:pt x="1786" y="3549"/>
                    <a:pt x="1072" y="4144"/>
                  </a:cubicBezTo>
                  <a:cubicBezTo>
                    <a:pt x="881" y="3454"/>
                    <a:pt x="714" y="2763"/>
                    <a:pt x="595" y="2072"/>
                  </a:cubicBezTo>
                  <a:cubicBezTo>
                    <a:pt x="524" y="1596"/>
                    <a:pt x="453" y="1120"/>
                    <a:pt x="643" y="667"/>
                  </a:cubicBezTo>
                  <a:cubicBezTo>
                    <a:pt x="691" y="572"/>
                    <a:pt x="762" y="477"/>
                    <a:pt x="834" y="429"/>
                  </a:cubicBezTo>
                  <a:close/>
                  <a:moveTo>
                    <a:pt x="857" y="1"/>
                  </a:moveTo>
                  <a:cubicBezTo>
                    <a:pt x="548" y="24"/>
                    <a:pt x="286" y="239"/>
                    <a:pt x="191" y="524"/>
                  </a:cubicBezTo>
                  <a:cubicBezTo>
                    <a:pt x="48" y="1025"/>
                    <a:pt x="0" y="1548"/>
                    <a:pt x="95" y="2072"/>
                  </a:cubicBezTo>
                  <a:cubicBezTo>
                    <a:pt x="214" y="2882"/>
                    <a:pt x="453" y="3668"/>
                    <a:pt x="810" y="4406"/>
                  </a:cubicBezTo>
                  <a:cubicBezTo>
                    <a:pt x="857" y="4478"/>
                    <a:pt x="857" y="4644"/>
                    <a:pt x="1000" y="4668"/>
                  </a:cubicBezTo>
                  <a:cubicBezTo>
                    <a:pt x="1023" y="4675"/>
                    <a:pt x="1045" y="4678"/>
                    <a:pt x="1067" y="4678"/>
                  </a:cubicBezTo>
                  <a:cubicBezTo>
                    <a:pt x="1205" y="4678"/>
                    <a:pt x="1326" y="4557"/>
                    <a:pt x="1429" y="4454"/>
                  </a:cubicBezTo>
                  <a:cubicBezTo>
                    <a:pt x="1715" y="4168"/>
                    <a:pt x="2072" y="3930"/>
                    <a:pt x="2429" y="3739"/>
                  </a:cubicBezTo>
                  <a:cubicBezTo>
                    <a:pt x="3072" y="3382"/>
                    <a:pt x="3620" y="2858"/>
                    <a:pt x="4001" y="2239"/>
                  </a:cubicBezTo>
                  <a:cubicBezTo>
                    <a:pt x="4239" y="1834"/>
                    <a:pt x="4287" y="1310"/>
                    <a:pt x="4120" y="858"/>
                  </a:cubicBezTo>
                  <a:cubicBezTo>
                    <a:pt x="4001" y="596"/>
                    <a:pt x="3715" y="405"/>
                    <a:pt x="3405" y="405"/>
                  </a:cubicBezTo>
                  <a:cubicBezTo>
                    <a:pt x="3048" y="477"/>
                    <a:pt x="2715" y="643"/>
                    <a:pt x="2453" y="929"/>
                  </a:cubicBezTo>
                  <a:cubicBezTo>
                    <a:pt x="2191" y="1191"/>
                    <a:pt x="1953" y="1501"/>
                    <a:pt x="1762" y="1810"/>
                  </a:cubicBezTo>
                  <a:cubicBezTo>
                    <a:pt x="1762" y="1406"/>
                    <a:pt x="1691" y="1001"/>
                    <a:pt x="1572" y="620"/>
                  </a:cubicBezTo>
                  <a:cubicBezTo>
                    <a:pt x="1453" y="310"/>
                    <a:pt x="1191" y="72"/>
                    <a:pt x="8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2038;p47">
              <a:extLst>
                <a:ext uri="{FF2B5EF4-FFF2-40B4-BE49-F238E27FC236}">
                  <a16:creationId xmlns:a16="http://schemas.microsoft.com/office/drawing/2014/main" id="{B2087927-6B68-3BEA-FBB6-BE5E71360C6E}"/>
                </a:ext>
              </a:extLst>
            </p:cNvPr>
            <p:cNvSpPr/>
            <p:nvPr/>
          </p:nvSpPr>
          <p:spPr>
            <a:xfrm>
              <a:off x="4564025" y="2374800"/>
              <a:ext cx="16100" cy="12875"/>
            </a:xfrm>
            <a:custGeom>
              <a:avLst/>
              <a:gdLst/>
              <a:ahLst/>
              <a:cxnLst/>
              <a:rect l="l" t="t" r="r" b="b"/>
              <a:pathLst>
                <a:path w="644" h="515" extrusionOk="0">
                  <a:moveTo>
                    <a:pt x="342" y="0"/>
                  </a:moveTo>
                  <a:cubicBezTo>
                    <a:pt x="240" y="0"/>
                    <a:pt x="135" y="47"/>
                    <a:pt x="95" y="126"/>
                  </a:cubicBezTo>
                  <a:cubicBezTo>
                    <a:pt x="0" y="221"/>
                    <a:pt x="71" y="364"/>
                    <a:pt x="95" y="483"/>
                  </a:cubicBezTo>
                  <a:cubicBezTo>
                    <a:pt x="175" y="483"/>
                    <a:pt x="254" y="515"/>
                    <a:pt x="333" y="515"/>
                  </a:cubicBezTo>
                  <a:cubicBezTo>
                    <a:pt x="373" y="515"/>
                    <a:pt x="413" y="507"/>
                    <a:pt x="453" y="483"/>
                  </a:cubicBezTo>
                  <a:cubicBezTo>
                    <a:pt x="643" y="364"/>
                    <a:pt x="619" y="78"/>
                    <a:pt x="405" y="6"/>
                  </a:cubicBezTo>
                  <a:cubicBezTo>
                    <a:pt x="384" y="2"/>
                    <a:pt x="363" y="0"/>
                    <a:pt x="3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2039;p47">
              <a:extLst>
                <a:ext uri="{FF2B5EF4-FFF2-40B4-BE49-F238E27FC236}">
                  <a16:creationId xmlns:a16="http://schemas.microsoft.com/office/drawing/2014/main" id="{E1C89B66-A5C9-3B93-272E-93DC263F908E}"/>
                </a:ext>
              </a:extLst>
            </p:cNvPr>
            <p:cNvSpPr/>
            <p:nvPr/>
          </p:nvSpPr>
          <p:spPr>
            <a:xfrm>
              <a:off x="4677125" y="2374275"/>
              <a:ext cx="254250" cy="439825"/>
            </a:xfrm>
            <a:custGeom>
              <a:avLst/>
              <a:gdLst/>
              <a:ahLst/>
              <a:cxnLst/>
              <a:rect l="l" t="t" r="r" b="b"/>
              <a:pathLst>
                <a:path w="10170" h="17593" extrusionOk="0">
                  <a:moveTo>
                    <a:pt x="5216" y="432"/>
                  </a:moveTo>
                  <a:cubicBezTo>
                    <a:pt x="5431" y="432"/>
                    <a:pt x="5621" y="456"/>
                    <a:pt x="5835" y="504"/>
                  </a:cubicBezTo>
                  <a:cubicBezTo>
                    <a:pt x="5835" y="766"/>
                    <a:pt x="5859" y="1051"/>
                    <a:pt x="5859" y="1313"/>
                  </a:cubicBezTo>
                  <a:lnTo>
                    <a:pt x="5526" y="1313"/>
                  </a:lnTo>
                  <a:cubicBezTo>
                    <a:pt x="5431" y="1028"/>
                    <a:pt x="5311" y="718"/>
                    <a:pt x="5192" y="432"/>
                  </a:cubicBezTo>
                  <a:close/>
                  <a:moveTo>
                    <a:pt x="4883" y="480"/>
                  </a:moveTo>
                  <a:cubicBezTo>
                    <a:pt x="4954" y="766"/>
                    <a:pt x="5026" y="1051"/>
                    <a:pt x="5097" y="1361"/>
                  </a:cubicBezTo>
                  <a:cubicBezTo>
                    <a:pt x="4835" y="1409"/>
                    <a:pt x="4573" y="1504"/>
                    <a:pt x="4335" y="1623"/>
                  </a:cubicBezTo>
                  <a:cubicBezTo>
                    <a:pt x="4168" y="1409"/>
                    <a:pt x="4002" y="1194"/>
                    <a:pt x="3835" y="1004"/>
                  </a:cubicBezTo>
                  <a:cubicBezTo>
                    <a:pt x="4145" y="766"/>
                    <a:pt x="4502" y="575"/>
                    <a:pt x="4883" y="480"/>
                  </a:cubicBezTo>
                  <a:close/>
                  <a:moveTo>
                    <a:pt x="6288" y="647"/>
                  </a:moveTo>
                  <a:lnTo>
                    <a:pt x="6288" y="647"/>
                  </a:lnTo>
                  <a:cubicBezTo>
                    <a:pt x="6550" y="790"/>
                    <a:pt x="6812" y="932"/>
                    <a:pt x="7050" y="1099"/>
                  </a:cubicBezTo>
                  <a:cubicBezTo>
                    <a:pt x="6955" y="1337"/>
                    <a:pt x="6883" y="1575"/>
                    <a:pt x="6788" y="1814"/>
                  </a:cubicBezTo>
                  <a:cubicBezTo>
                    <a:pt x="6645" y="1694"/>
                    <a:pt x="6502" y="1599"/>
                    <a:pt x="6359" y="1504"/>
                  </a:cubicBezTo>
                  <a:cubicBezTo>
                    <a:pt x="6335" y="1218"/>
                    <a:pt x="6335" y="932"/>
                    <a:pt x="6288" y="647"/>
                  </a:cubicBezTo>
                  <a:close/>
                  <a:moveTo>
                    <a:pt x="3573" y="1218"/>
                  </a:moveTo>
                  <a:cubicBezTo>
                    <a:pt x="3668" y="1433"/>
                    <a:pt x="3811" y="1647"/>
                    <a:pt x="3978" y="1837"/>
                  </a:cubicBezTo>
                  <a:cubicBezTo>
                    <a:pt x="3835" y="1933"/>
                    <a:pt x="3716" y="2052"/>
                    <a:pt x="3573" y="2147"/>
                  </a:cubicBezTo>
                  <a:cubicBezTo>
                    <a:pt x="3382" y="2028"/>
                    <a:pt x="3168" y="1933"/>
                    <a:pt x="2930" y="1837"/>
                  </a:cubicBezTo>
                  <a:lnTo>
                    <a:pt x="2954" y="1837"/>
                  </a:lnTo>
                  <a:cubicBezTo>
                    <a:pt x="3121" y="1599"/>
                    <a:pt x="3335" y="1385"/>
                    <a:pt x="3573" y="1218"/>
                  </a:cubicBezTo>
                  <a:close/>
                  <a:moveTo>
                    <a:pt x="7407" y="1385"/>
                  </a:moveTo>
                  <a:cubicBezTo>
                    <a:pt x="7621" y="1647"/>
                    <a:pt x="7812" y="1885"/>
                    <a:pt x="7979" y="2171"/>
                  </a:cubicBezTo>
                  <a:cubicBezTo>
                    <a:pt x="7788" y="2314"/>
                    <a:pt x="7621" y="2480"/>
                    <a:pt x="7479" y="2647"/>
                  </a:cubicBezTo>
                  <a:cubicBezTo>
                    <a:pt x="7383" y="2504"/>
                    <a:pt x="7264" y="2361"/>
                    <a:pt x="7193" y="2218"/>
                  </a:cubicBezTo>
                  <a:lnTo>
                    <a:pt x="7193" y="2195"/>
                  </a:lnTo>
                  <a:cubicBezTo>
                    <a:pt x="7264" y="1933"/>
                    <a:pt x="7359" y="1671"/>
                    <a:pt x="7407" y="1385"/>
                  </a:cubicBezTo>
                  <a:close/>
                  <a:moveTo>
                    <a:pt x="2739" y="2099"/>
                  </a:moveTo>
                  <a:cubicBezTo>
                    <a:pt x="2882" y="2242"/>
                    <a:pt x="3073" y="2361"/>
                    <a:pt x="3240" y="2480"/>
                  </a:cubicBezTo>
                  <a:cubicBezTo>
                    <a:pt x="3073" y="2671"/>
                    <a:pt x="2906" y="2885"/>
                    <a:pt x="2763" y="3100"/>
                  </a:cubicBezTo>
                  <a:cubicBezTo>
                    <a:pt x="2612" y="3083"/>
                    <a:pt x="2460" y="3066"/>
                    <a:pt x="2300" y="3066"/>
                  </a:cubicBezTo>
                  <a:cubicBezTo>
                    <a:pt x="2234" y="3066"/>
                    <a:pt x="2166" y="3069"/>
                    <a:pt x="2096" y="3076"/>
                  </a:cubicBezTo>
                  <a:cubicBezTo>
                    <a:pt x="2287" y="2742"/>
                    <a:pt x="2501" y="2409"/>
                    <a:pt x="2716" y="2123"/>
                  </a:cubicBezTo>
                  <a:lnTo>
                    <a:pt x="2739" y="2099"/>
                  </a:lnTo>
                  <a:close/>
                  <a:moveTo>
                    <a:pt x="8169" y="2528"/>
                  </a:moveTo>
                  <a:cubicBezTo>
                    <a:pt x="8264" y="2718"/>
                    <a:pt x="8360" y="2909"/>
                    <a:pt x="8455" y="3100"/>
                  </a:cubicBezTo>
                  <a:cubicBezTo>
                    <a:pt x="8241" y="3219"/>
                    <a:pt x="8050" y="3385"/>
                    <a:pt x="7860" y="3528"/>
                  </a:cubicBezTo>
                  <a:cubicBezTo>
                    <a:pt x="7788" y="3385"/>
                    <a:pt x="7741" y="3242"/>
                    <a:pt x="7693" y="3123"/>
                  </a:cubicBezTo>
                  <a:lnTo>
                    <a:pt x="7717" y="3100"/>
                  </a:lnTo>
                  <a:cubicBezTo>
                    <a:pt x="7883" y="2933"/>
                    <a:pt x="8050" y="2742"/>
                    <a:pt x="8169" y="2528"/>
                  </a:cubicBezTo>
                  <a:close/>
                  <a:moveTo>
                    <a:pt x="1954" y="3385"/>
                  </a:moveTo>
                  <a:cubicBezTo>
                    <a:pt x="2144" y="3409"/>
                    <a:pt x="2358" y="3433"/>
                    <a:pt x="2549" y="3457"/>
                  </a:cubicBezTo>
                  <a:cubicBezTo>
                    <a:pt x="2478" y="3671"/>
                    <a:pt x="2382" y="3862"/>
                    <a:pt x="2311" y="4052"/>
                  </a:cubicBezTo>
                  <a:lnTo>
                    <a:pt x="1620" y="4052"/>
                  </a:lnTo>
                  <a:cubicBezTo>
                    <a:pt x="1715" y="3838"/>
                    <a:pt x="1835" y="3623"/>
                    <a:pt x="1930" y="3385"/>
                  </a:cubicBezTo>
                  <a:close/>
                  <a:moveTo>
                    <a:pt x="8622" y="3481"/>
                  </a:moveTo>
                  <a:cubicBezTo>
                    <a:pt x="8741" y="3743"/>
                    <a:pt x="8836" y="4004"/>
                    <a:pt x="8907" y="4266"/>
                  </a:cubicBezTo>
                  <a:cubicBezTo>
                    <a:pt x="8669" y="4385"/>
                    <a:pt x="8431" y="4505"/>
                    <a:pt x="8193" y="4647"/>
                  </a:cubicBezTo>
                  <a:cubicBezTo>
                    <a:pt x="8145" y="4433"/>
                    <a:pt x="8098" y="4243"/>
                    <a:pt x="8050" y="4028"/>
                  </a:cubicBezTo>
                  <a:cubicBezTo>
                    <a:pt x="8241" y="3838"/>
                    <a:pt x="8431" y="3647"/>
                    <a:pt x="8622" y="3481"/>
                  </a:cubicBezTo>
                  <a:close/>
                  <a:moveTo>
                    <a:pt x="1501" y="4409"/>
                  </a:moveTo>
                  <a:cubicBezTo>
                    <a:pt x="1715" y="4481"/>
                    <a:pt x="1954" y="4505"/>
                    <a:pt x="2120" y="4576"/>
                  </a:cubicBezTo>
                  <a:cubicBezTo>
                    <a:pt x="2073" y="4790"/>
                    <a:pt x="2025" y="4981"/>
                    <a:pt x="1977" y="5171"/>
                  </a:cubicBezTo>
                  <a:cubicBezTo>
                    <a:pt x="1858" y="5159"/>
                    <a:pt x="1739" y="5154"/>
                    <a:pt x="1620" y="5154"/>
                  </a:cubicBezTo>
                  <a:cubicBezTo>
                    <a:pt x="1501" y="5154"/>
                    <a:pt x="1382" y="5159"/>
                    <a:pt x="1263" y="5171"/>
                  </a:cubicBezTo>
                  <a:cubicBezTo>
                    <a:pt x="1334" y="4933"/>
                    <a:pt x="1406" y="4671"/>
                    <a:pt x="1501" y="4433"/>
                  </a:cubicBezTo>
                  <a:lnTo>
                    <a:pt x="1501" y="4409"/>
                  </a:lnTo>
                  <a:close/>
                  <a:moveTo>
                    <a:pt x="9026" y="4695"/>
                  </a:moveTo>
                  <a:cubicBezTo>
                    <a:pt x="9098" y="4933"/>
                    <a:pt x="9169" y="5171"/>
                    <a:pt x="9217" y="5433"/>
                  </a:cubicBezTo>
                  <a:cubicBezTo>
                    <a:pt x="8955" y="5576"/>
                    <a:pt x="8693" y="5743"/>
                    <a:pt x="8455" y="5933"/>
                  </a:cubicBezTo>
                  <a:cubicBezTo>
                    <a:pt x="8407" y="5671"/>
                    <a:pt x="8360" y="5386"/>
                    <a:pt x="8312" y="5124"/>
                  </a:cubicBezTo>
                  <a:lnTo>
                    <a:pt x="8312" y="5100"/>
                  </a:lnTo>
                  <a:cubicBezTo>
                    <a:pt x="8574" y="5005"/>
                    <a:pt x="8812" y="4862"/>
                    <a:pt x="9026" y="4695"/>
                  </a:cubicBezTo>
                  <a:close/>
                  <a:moveTo>
                    <a:pt x="1192" y="5529"/>
                  </a:moveTo>
                  <a:cubicBezTo>
                    <a:pt x="1406" y="5576"/>
                    <a:pt x="1644" y="5600"/>
                    <a:pt x="1882" y="5600"/>
                  </a:cubicBezTo>
                  <a:cubicBezTo>
                    <a:pt x="1835" y="5791"/>
                    <a:pt x="1787" y="5957"/>
                    <a:pt x="1763" y="6148"/>
                  </a:cubicBezTo>
                  <a:cubicBezTo>
                    <a:pt x="1501" y="6148"/>
                    <a:pt x="1239" y="6172"/>
                    <a:pt x="1001" y="6243"/>
                  </a:cubicBezTo>
                  <a:cubicBezTo>
                    <a:pt x="1049" y="6005"/>
                    <a:pt x="1120" y="5767"/>
                    <a:pt x="1168" y="5552"/>
                  </a:cubicBezTo>
                  <a:lnTo>
                    <a:pt x="1192" y="5529"/>
                  </a:lnTo>
                  <a:close/>
                  <a:moveTo>
                    <a:pt x="9336" y="5886"/>
                  </a:moveTo>
                  <a:cubicBezTo>
                    <a:pt x="9384" y="6100"/>
                    <a:pt x="9408" y="6338"/>
                    <a:pt x="9455" y="6576"/>
                  </a:cubicBezTo>
                  <a:cubicBezTo>
                    <a:pt x="9146" y="6648"/>
                    <a:pt x="8860" y="6767"/>
                    <a:pt x="8598" y="6957"/>
                  </a:cubicBezTo>
                  <a:cubicBezTo>
                    <a:pt x="8574" y="6815"/>
                    <a:pt x="8550" y="6672"/>
                    <a:pt x="8550" y="6505"/>
                  </a:cubicBezTo>
                  <a:cubicBezTo>
                    <a:pt x="8836" y="6314"/>
                    <a:pt x="9098" y="6076"/>
                    <a:pt x="9336" y="5886"/>
                  </a:cubicBezTo>
                  <a:close/>
                  <a:moveTo>
                    <a:pt x="906" y="6576"/>
                  </a:moveTo>
                  <a:cubicBezTo>
                    <a:pt x="1168" y="6600"/>
                    <a:pt x="1406" y="6600"/>
                    <a:pt x="1668" y="6600"/>
                  </a:cubicBezTo>
                  <a:cubicBezTo>
                    <a:pt x="1644" y="6886"/>
                    <a:pt x="1573" y="7148"/>
                    <a:pt x="1525" y="7434"/>
                  </a:cubicBezTo>
                  <a:cubicBezTo>
                    <a:pt x="1239" y="7458"/>
                    <a:pt x="953" y="7529"/>
                    <a:pt x="691" y="7624"/>
                  </a:cubicBezTo>
                  <a:cubicBezTo>
                    <a:pt x="763" y="7267"/>
                    <a:pt x="834" y="6910"/>
                    <a:pt x="906" y="6576"/>
                  </a:cubicBezTo>
                  <a:close/>
                  <a:moveTo>
                    <a:pt x="9503" y="6981"/>
                  </a:moveTo>
                  <a:cubicBezTo>
                    <a:pt x="9527" y="7219"/>
                    <a:pt x="9550" y="7458"/>
                    <a:pt x="9574" y="7696"/>
                  </a:cubicBezTo>
                  <a:cubicBezTo>
                    <a:pt x="9288" y="7815"/>
                    <a:pt x="9003" y="7958"/>
                    <a:pt x="8717" y="8101"/>
                  </a:cubicBezTo>
                  <a:cubicBezTo>
                    <a:pt x="8669" y="7910"/>
                    <a:pt x="8669" y="7743"/>
                    <a:pt x="8669" y="7553"/>
                  </a:cubicBezTo>
                  <a:lnTo>
                    <a:pt x="8693" y="7553"/>
                  </a:lnTo>
                  <a:cubicBezTo>
                    <a:pt x="9003" y="7386"/>
                    <a:pt x="9217" y="7148"/>
                    <a:pt x="9503" y="6981"/>
                  </a:cubicBezTo>
                  <a:close/>
                  <a:moveTo>
                    <a:pt x="1477" y="7815"/>
                  </a:moveTo>
                  <a:cubicBezTo>
                    <a:pt x="1477" y="8005"/>
                    <a:pt x="1453" y="8220"/>
                    <a:pt x="1430" y="8410"/>
                  </a:cubicBezTo>
                  <a:cubicBezTo>
                    <a:pt x="1120" y="8434"/>
                    <a:pt x="834" y="8505"/>
                    <a:pt x="572" y="8648"/>
                  </a:cubicBezTo>
                  <a:cubicBezTo>
                    <a:pt x="596" y="8386"/>
                    <a:pt x="620" y="8148"/>
                    <a:pt x="644" y="7886"/>
                  </a:cubicBezTo>
                  <a:cubicBezTo>
                    <a:pt x="930" y="7886"/>
                    <a:pt x="1215" y="7862"/>
                    <a:pt x="1477" y="7815"/>
                  </a:cubicBezTo>
                  <a:close/>
                  <a:moveTo>
                    <a:pt x="9574" y="8124"/>
                  </a:moveTo>
                  <a:cubicBezTo>
                    <a:pt x="9598" y="8410"/>
                    <a:pt x="9646" y="8720"/>
                    <a:pt x="9646" y="9005"/>
                  </a:cubicBezTo>
                  <a:cubicBezTo>
                    <a:pt x="9360" y="9029"/>
                    <a:pt x="9050" y="9101"/>
                    <a:pt x="8788" y="9220"/>
                  </a:cubicBezTo>
                  <a:cubicBezTo>
                    <a:pt x="8765" y="9029"/>
                    <a:pt x="8741" y="8815"/>
                    <a:pt x="8741" y="8624"/>
                  </a:cubicBezTo>
                  <a:lnTo>
                    <a:pt x="8765" y="8601"/>
                  </a:lnTo>
                  <a:cubicBezTo>
                    <a:pt x="9050" y="8458"/>
                    <a:pt x="9312" y="8291"/>
                    <a:pt x="9574" y="8124"/>
                  </a:cubicBezTo>
                  <a:close/>
                  <a:moveTo>
                    <a:pt x="1358" y="8815"/>
                  </a:moveTo>
                  <a:cubicBezTo>
                    <a:pt x="1358" y="9029"/>
                    <a:pt x="1358" y="9267"/>
                    <a:pt x="1358" y="9482"/>
                  </a:cubicBezTo>
                  <a:cubicBezTo>
                    <a:pt x="1049" y="9482"/>
                    <a:pt x="787" y="9577"/>
                    <a:pt x="525" y="9720"/>
                  </a:cubicBezTo>
                  <a:cubicBezTo>
                    <a:pt x="549" y="9458"/>
                    <a:pt x="549" y="9220"/>
                    <a:pt x="572" y="8958"/>
                  </a:cubicBezTo>
                  <a:lnTo>
                    <a:pt x="596" y="8934"/>
                  </a:lnTo>
                  <a:cubicBezTo>
                    <a:pt x="834" y="8934"/>
                    <a:pt x="1096" y="8910"/>
                    <a:pt x="1358" y="8815"/>
                  </a:cubicBezTo>
                  <a:close/>
                  <a:moveTo>
                    <a:pt x="9693" y="9387"/>
                  </a:moveTo>
                  <a:lnTo>
                    <a:pt x="9693" y="10053"/>
                  </a:lnTo>
                  <a:lnTo>
                    <a:pt x="8836" y="10315"/>
                  </a:lnTo>
                  <a:cubicBezTo>
                    <a:pt x="8812" y="10101"/>
                    <a:pt x="8812" y="9887"/>
                    <a:pt x="8812" y="9696"/>
                  </a:cubicBezTo>
                  <a:cubicBezTo>
                    <a:pt x="9122" y="9625"/>
                    <a:pt x="9408" y="9529"/>
                    <a:pt x="9693" y="9387"/>
                  </a:cubicBezTo>
                  <a:close/>
                  <a:moveTo>
                    <a:pt x="1311" y="9910"/>
                  </a:moveTo>
                  <a:lnTo>
                    <a:pt x="1311" y="10482"/>
                  </a:lnTo>
                  <a:cubicBezTo>
                    <a:pt x="1049" y="10506"/>
                    <a:pt x="787" y="10553"/>
                    <a:pt x="525" y="10625"/>
                  </a:cubicBezTo>
                  <a:lnTo>
                    <a:pt x="525" y="10077"/>
                  </a:lnTo>
                  <a:cubicBezTo>
                    <a:pt x="787" y="10029"/>
                    <a:pt x="1049" y="9958"/>
                    <a:pt x="1311" y="9910"/>
                  </a:cubicBezTo>
                  <a:close/>
                  <a:moveTo>
                    <a:pt x="9646" y="10506"/>
                  </a:moveTo>
                  <a:lnTo>
                    <a:pt x="9646" y="11149"/>
                  </a:lnTo>
                  <a:cubicBezTo>
                    <a:pt x="9384" y="11220"/>
                    <a:pt x="9122" y="11292"/>
                    <a:pt x="8860" y="11387"/>
                  </a:cubicBezTo>
                  <a:cubicBezTo>
                    <a:pt x="8836" y="11196"/>
                    <a:pt x="8836" y="11006"/>
                    <a:pt x="8860" y="10839"/>
                  </a:cubicBezTo>
                  <a:lnTo>
                    <a:pt x="8884" y="10815"/>
                  </a:lnTo>
                  <a:cubicBezTo>
                    <a:pt x="9146" y="10744"/>
                    <a:pt x="9408" y="10649"/>
                    <a:pt x="9646" y="10506"/>
                  </a:cubicBezTo>
                  <a:close/>
                  <a:moveTo>
                    <a:pt x="1311" y="10911"/>
                  </a:moveTo>
                  <a:lnTo>
                    <a:pt x="1311" y="11601"/>
                  </a:lnTo>
                  <a:cubicBezTo>
                    <a:pt x="1049" y="11601"/>
                    <a:pt x="763" y="11673"/>
                    <a:pt x="525" y="11768"/>
                  </a:cubicBezTo>
                  <a:lnTo>
                    <a:pt x="525" y="10982"/>
                  </a:lnTo>
                  <a:cubicBezTo>
                    <a:pt x="787" y="10958"/>
                    <a:pt x="1049" y="10934"/>
                    <a:pt x="1311" y="10911"/>
                  </a:cubicBezTo>
                  <a:close/>
                  <a:moveTo>
                    <a:pt x="9646" y="11649"/>
                  </a:moveTo>
                  <a:lnTo>
                    <a:pt x="9646" y="11649"/>
                  </a:lnTo>
                  <a:cubicBezTo>
                    <a:pt x="9669" y="11935"/>
                    <a:pt x="9622" y="12220"/>
                    <a:pt x="9622" y="12506"/>
                  </a:cubicBezTo>
                  <a:cubicBezTo>
                    <a:pt x="9360" y="12601"/>
                    <a:pt x="9098" y="12625"/>
                    <a:pt x="8836" y="12697"/>
                  </a:cubicBezTo>
                  <a:cubicBezTo>
                    <a:pt x="8860" y="12459"/>
                    <a:pt x="8860" y="12197"/>
                    <a:pt x="8860" y="11935"/>
                  </a:cubicBezTo>
                  <a:cubicBezTo>
                    <a:pt x="9146" y="11863"/>
                    <a:pt x="9408" y="11768"/>
                    <a:pt x="9646" y="11649"/>
                  </a:cubicBezTo>
                  <a:close/>
                  <a:moveTo>
                    <a:pt x="1311" y="11982"/>
                  </a:moveTo>
                  <a:cubicBezTo>
                    <a:pt x="1311" y="12197"/>
                    <a:pt x="1311" y="12387"/>
                    <a:pt x="1311" y="12578"/>
                  </a:cubicBezTo>
                  <a:cubicBezTo>
                    <a:pt x="1049" y="12625"/>
                    <a:pt x="787" y="12673"/>
                    <a:pt x="525" y="12768"/>
                  </a:cubicBezTo>
                  <a:lnTo>
                    <a:pt x="525" y="12101"/>
                  </a:lnTo>
                  <a:lnTo>
                    <a:pt x="525" y="12078"/>
                  </a:lnTo>
                  <a:cubicBezTo>
                    <a:pt x="787" y="12030"/>
                    <a:pt x="1049" y="12006"/>
                    <a:pt x="1311" y="11982"/>
                  </a:cubicBezTo>
                  <a:close/>
                  <a:moveTo>
                    <a:pt x="1334" y="12959"/>
                  </a:moveTo>
                  <a:cubicBezTo>
                    <a:pt x="1382" y="13173"/>
                    <a:pt x="1382" y="13364"/>
                    <a:pt x="1382" y="13554"/>
                  </a:cubicBezTo>
                  <a:cubicBezTo>
                    <a:pt x="1096" y="13554"/>
                    <a:pt x="810" y="13625"/>
                    <a:pt x="549" y="13721"/>
                  </a:cubicBezTo>
                  <a:lnTo>
                    <a:pt x="525" y="13078"/>
                  </a:lnTo>
                  <a:lnTo>
                    <a:pt x="525" y="13054"/>
                  </a:lnTo>
                  <a:cubicBezTo>
                    <a:pt x="810" y="13030"/>
                    <a:pt x="1072" y="13006"/>
                    <a:pt x="1334" y="12959"/>
                  </a:cubicBezTo>
                  <a:close/>
                  <a:moveTo>
                    <a:pt x="9598" y="13030"/>
                  </a:moveTo>
                  <a:cubicBezTo>
                    <a:pt x="9598" y="13292"/>
                    <a:pt x="9574" y="13554"/>
                    <a:pt x="9527" y="13816"/>
                  </a:cubicBezTo>
                  <a:cubicBezTo>
                    <a:pt x="9461" y="13810"/>
                    <a:pt x="9397" y="13807"/>
                    <a:pt x="9334" y="13807"/>
                  </a:cubicBezTo>
                  <a:cubicBezTo>
                    <a:pt x="9144" y="13807"/>
                    <a:pt x="8961" y="13834"/>
                    <a:pt x="8765" y="13887"/>
                  </a:cubicBezTo>
                  <a:cubicBezTo>
                    <a:pt x="8788" y="13673"/>
                    <a:pt x="8812" y="13483"/>
                    <a:pt x="8812" y="13268"/>
                  </a:cubicBezTo>
                  <a:cubicBezTo>
                    <a:pt x="9098" y="13221"/>
                    <a:pt x="9360" y="13149"/>
                    <a:pt x="9598" y="13030"/>
                  </a:cubicBezTo>
                  <a:close/>
                  <a:moveTo>
                    <a:pt x="1382" y="13864"/>
                  </a:moveTo>
                  <a:cubicBezTo>
                    <a:pt x="1430" y="14078"/>
                    <a:pt x="1430" y="14292"/>
                    <a:pt x="1430" y="14507"/>
                  </a:cubicBezTo>
                  <a:cubicBezTo>
                    <a:pt x="1168" y="14554"/>
                    <a:pt x="906" y="14649"/>
                    <a:pt x="644" y="14721"/>
                  </a:cubicBezTo>
                  <a:cubicBezTo>
                    <a:pt x="620" y="14483"/>
                    <a:pt x="572" y="14245"/>
                    <a:pt x="572" y="14006"/>
                  </a:cubicBezTo>
                  <a:cubicBezTo>
                    <a:pt x="858" y="13983"/>
                    <a:pt x="1120" y="13935"/>
                    <a:pt x="1382" y="13864"/>
                  </a:cubicBezTo>
                  <a:close/>
                  <a:moveTo>
                    <a:pt x="9527" y="14102"/>
                  </a:moveTo>
                  <a:cubicBezTo>
                    <a:pt x="9503" y="14340"/>
                    <a:pt x="9479" y="14554"/>
                    <a:pt x="9479" y="14792"/>
                  </a:cubicBezTo>
                  <a:cubicBezTo>
                    <a:pt x="9217" y="14840"/>
                    <a:pt x="8955" y="14888"/>
                    <a:pt x="8693" y="14935"/>
                  </a:cubicBezTo>
                  <a:cubicBezTo>
                    <a:pt x="8693" y="14745"/>
                    <a:pt x="8717" y="14554"/>
                    <a:pt x="8741" y="14364"/>
                  </a:cubicBezTo>
                  <a:cubicBezTo>
                    <a:pt x="9003" y="14316"/>
                    <a:pt x="9265" y="14221"/>
                    <a:pt x="9527" y="14102"/>
                  </a:cubicBezTo>
                  <a:close/>
                  <a:moveTo>
                    <a:pt x="1477" y="14888"/>
                  </a:moveTo>
                  <a:cubicBezTo>
                    <a:pt x="1501" y="15150"/>
                    <a:pt x="1549" y="15412"/>
                    <a:pt x="1549" y="15673"/>
                  </a:cubicBezTo>
                  <a:cubicBezTo>
                    <a:pt x="1479" y="15667"/>
                    <a:pt x="1407" y="15664"/>
                    <a:pt x="1334" y="15664"/>
                  </a:cubicBezTo>
                  <a:cubicBezTo>
                    <a:pt x="1135" y="15664"/>
                    <a:pt x="931" y="15686"/>
                    <a:pt x="739" y="15721"/>
                  </a:cubicBezTo>
                  <a:cubicBezTo>
                    <a:pt x="715" y="15483"/>
                    <a:pt x="691" y="15269"/>
                    <a:pt x="668" y="15031"/>
                  </a:cubicBezTo>
                  <a:lnTo>
                    <a:pt x="668" y="15007"/>
                  </a:lnTo>
                  <a:cubicBezTo>
                    <a:pt x="953" y="14983"/>
                    <a:pt x="1215" y="14935"/>
                    <a:pt x="1477" y="14888"/>
                  </a:cubicBezTo>
                  <a:close/>
                  <a:moveTo>
                    <a:pt x="9408" y="15221"/>
                  </a:moveTo>
                  <a:lnTo>
                    <a:pt x="9408" y="15221"/>
                  </a:lnTo>
                  <a:cubicBezTo>
                    <a:pt x="9384" y="15507"/>
                    <a:pt x="9360" y="15793"/>
                    <a:pt x="9288" y="16078"/>
                  </a:cubicBezTo>
                  <a:cubicBezTo>
                    <a:pt x="9050" y="16126"/>
                    <a:pt x="8788" y="16174"/>
                    <a:pt x="8526" y="16197"/>
                  </a:cubicBezTo>
                  <a:cubicBezTo>
                    <a:pt x="8574" y="15959"/>
                    <a:pt x="8598" y="15697"/>
                    <a:pt x="8622" y="15459"/>
                  </a:cubicBezTo>
                  <a:lnTo>
                    <a:pt x="8645" y="15459"/>
                  </a:lnTo>
                  <a:cubicBezTo>
                    <a:pt x="8907" y="15388"/>
                    <a:pt x="9169" y="15292"/>
                    <a:pt x="9408" y="15221"/>
                  </a:cubicBezTo>
                  <a:close/>
                  <a:moveTo>
                    <a:pt x="1573" y="15983"/>
                  </a:moveTo>
                  <a:cubicBezTo>
                    <a:pt x="1596" y="16150"/>
                    <a:pt x="1596" y="16340"/>
                    <a:pt x="1620" y="16507"/>
                  </a:cubicBezTo>
                  <a:cubicBezTo>
                    <a:pt x="1358" y="16459"/>
                    <a:pt x="1096" y="16412"/>
                    <a:pt x="834" y="16412"/>
                  </a:cubicBezTo>
                  <a:cubicBezTo>
                    <a:pt x="810" y="16293"/>
                    <a:pt x="810" y="16150"/>
                    <a:pt x="787" y="16031"/>
                  </a:cubicBezTo>
                  <a:lnTo>
                    <a:pt x="810" y="16031"/>
                  </a:lnTo>
                  <a:cubicBezTo>
                    <a:pt x="881" y="16037"/>
                    <a:pt x="951" y="16040"/>
                    <a:pt x="1021" y="16040"/>
                  </a:cubicBezTo>
                  <a:cubicBezTo>
                    <a:pt x="1211" y="16040"/>
                    <a:pt x="1398" y="16018"/>
                    <a:pt x="1573" y="15983"/>
                  </a:cubicBezTo>
                  <a:close/>
                  <a:moveTo>
                    <a:pt x="9265" y="16507"/>
                  </a:moveTo>
                  <a:cubicBezTo>
                    <a:pt x="9241" y="16698"/>
                    <a:pt x="9217" y="16888"/>
                    <a:pt x="9193" y="17055"/>
                  </a:cubicBezTo>
                  <a:cubicBezTo>
                    <a:pt x="9050" y="17043"/>
                    <a:pt x="8907" y="17037"/>
                    <a:pt x="8765" y="17037"/>
                  </a:cubicBezTo>
                  <a:cubicBezTo>
                    <a:pt x="8622" y="17037"/>
                    <a:pt x="8479" y="17043"/>
                    <a:pt x="8336" y="17055"/>
                  </a:cubicBezTo>
                  <a:lnTo>
                    <a:pt x="8431" y="16674"/>
                  </a:lnTo>
                  <a:lnTo>
                    <a:pt x="8455" y="16650"/>
                  </a:lnTo>
                  <a:cubicBezTo>
                    <a:pt x="8717" y="16626"/>
                    <a:pt x="9003" y="16578"/>
                    <a:pt x="9265" y="16507"/>
                  </a:cubicBezTo>
                  <a:close/>
                  <a:moveTo>
                    <a:pt x="906" y="16745"/>
                  </a:moveTo>
                  <a:cubicBezTo>
                    <a:pt x="1168" y="16817"/>
                    <a:pt x="1406" y="16864"/>
                    <a:pt x="1668" y="16888"/>
                  </a:cubicBezTo>
                  <a:cubicBezTo>
                    <a:pt x="1715" y="16959"/>
                    <a:pt x="1739" y="17055"/>
                    <a:pt x="1763" y="17126"/>
                  </a:cubicBezTo>
                  <a:cubicBezTo>
                    <a:pt x="1656" y="17114"/>
                    <a:pt x="1543" y="17114"/>
                    <a:pt x="1430" y="17114"/>
                  </a:cubicBezTo>
                  <a:cubicBezTo>
                    <a:pt x="1317" y="17114"/>
                    <a:pt x="1203" y="17114"/>
                    <a:pt x="1096" y="17102"/>
                  </a:cubicBezTo>
                  <a:cubicBezTo>
                    <a:pt x="1001" y="17007"/>
                    <a:pt x="930" y="16888"/>
                    <a:pt x="906" y="16769"/>
                  </a:cubicBezTo>
                  <a:lnTo>
                    <a:pt x="906" y="16745"/>
                  </a:lnTo>
                  <a:close/>
                  <a:moveTo>
                    <a:pt x="5228" y="1"/>
                  </a:moveTo>
                  <a:cubicBezTo>
                    <a:pt x="5090" y="1"/>
                    <a:pt x="4951" y="10"/>
                    <a:pt x="4811" y="27"/>
                  </a:cubicBezTo>
                  <a:cubicBezTo>
                    <a:pt x="4002" y="242"/>
                    <a:pt x="3263" y="694"/>
                    <a:pt x="2716" y="1361"/>
                  </a:cubicBezTo>
                  <a:cubicBezTo>
                    <a:pt x="1954" y="2218"/>
                    <a:pt x="1358" y="3219"/>
                    <a:pt x="1001" y="4338"/>
                  </a:cubicBezTo>
                  <a:cubicBezTo>
                    <a:pt x="787" y="5028"/>
                    <a:pt x="596" y="5743"/>
                    <a:pt x="406" y="6481"/>
                  </a:cubicBezTo>
                  <a:cubicBezTo>
                    <a:pt x="120" y="7743"/>
                    <a:pt x="1" y="9053"/>
                    <a:pt x="48" y="10387"/>
                  </a:cubicBezTo>
                  <a:cubicBezTo>
                    <a:pt x="25" y="11054"/>
                    <a:pt x="25" y="11720"/>
                    <a:pt x="48" y="12411"/>
                  </a:cubicBezTo>
                  <a:cubicBezTo>
                    <a:pt x="72" y="13364"/>
                    <a:pt x="120" y="14340"/>
                    <a:pt x="263" y="15292"/>
                  </a:cubicBezTo>
                  <a:cubicBezTo>
                    <a:pt x="310" y="15888"/>
                    <a:pt x="406" y="16459"/>
                    <a:pt x="549" y="17031"/>
                  </a:cubicBezTo>
                  <a:cubicBezTo>
                    <a:pt x="691" y="17269"/>
                    <a:pt x="858" y="17579"/>
                    <a:pt x="1168" y="17579"/>
                  </a:cubicBezTo>
                  <a:cubicBezTo>
                    <a:pt x="1234" y="17588"/>
                    <a:pt x="1301" y="17593"/>
                    <a:pt x="1367" y="17593"/>
                  </a:cubicBezTo>
                  <a:cubicBezTo>
                    <a:pt x="1632" y="17593"/>
                    <a:pt x="1887" y="17517"/>
                    <a:pt x="2096" y="17364"/>
                  </a:cubicBezTo>
                  <a:cubicBezTo>
                    <a:pt x="2096" y="17150"/>
                    <a:pt x="2049" y="16959"/>
                    <a:pt x="2001" y="16769"/>
                  </a:cubicBezTo>
                  <a:cubicBezTo>
                    <a:pt x="1954" y="16102"/>
                    <a:pt x="1954" y="15412"/>
                    <a:pt x="1882" y="14745"/>
                  </a:cubicBezTo>
                  <a:cubicBezTo>
                    <a:pt x="1835" y="14126"/>
                    <a:pt x="1763" y="13459"/>
                    <a:pt x="1763" y="12887"/>
                  </a:cubicBezTo>
                  <a:lnTo>
                    <a:pt x="1763" y="11125"/>
                  </a:lnTo>
                  <a:cubicBezTo>
                    <a:pt x="1763" y="10720"/>
                    <a:pt x="1835" y="10315"/>
                    <a:pt x="1835" y="9910"/>
                  </a:cubicBezTo>
                  <a:cubicBezTo>
                    <a:pt x="1906" y="8410"/>
                    <a:pt x="2096" y="6910"/>
                    <a:pt x="2454" y="5457"/>
                  </a:cubicBezTo>
                  <a:cubicBezTo>
                    <a:pt x="2668" y="4576"/>
                    <a:pt x="2954" y="3671"/>
                    <a:pt x="3549" y="2957"/>
                  </a:cubicBezTo>
                  <a:cubicBezTo>
                    <a:pt x="3954" y="2385"/>
                    <a:pt x="4573" y="2004"/>
                    <a:pt x="5240" y="1837"/>
                  </a:cubicBezTo>
                  <a:cubicBezTo>
                    <a:pt x="5330" y="1821"/>
                    <a:pt x="5420" y="1813"/>
                    <a:pt x="5509" y="1813"/>
                  </a:cubicBezTo>
                  <a:cubicBezTo>
                    <a:pt x="5938" y="1813"/>
                    <a:pt x="6345" y="1998"/>
                    <a:pt x="6621" y="2314"/>
                  </a:cubicBezTo>
                  <a:cubicBezTo>
                    <a:pt x="7121" y="2861"/>
                    <a:pt x="7359" y="3600"/>
                    <a:pt x="7574" y="4290"/>
                  </a:cubicBezTo>
                  <a:cubicBezTo>
                    <a:pt x="8026" y="5910"/>
                    <a:pt x="8264" y="7553"/>
                    <a:pt x="8312" y="9244"/>
                  </a:cubicBezTo>
                  <a:cubicBezTo>
                    <a:pt x="8384" y="9648"/>
                    <a:pt x="8336" y="10101"/>
                    <a:pt x="8384" y="10553"/>
                  </a:cubicBezTo>
                  <a:cubicBezTo>
                    <a:pt x="8407" y="11268"/>
                    <a:pt x="8407" y="11982"/>
                    <a:pt x="8360" y="12697"/>
                  </a:cubicBezTo>
                  <a:cubicBezTo>
                    <a:pt x="8360" y="14245"/>
                    <a:pt x="8098" y="15793"/>
                    <a:pt x="8002" y="17341"/>
                  </a:cubicBezTo>
                  <a:cubicBezTo>
                    <a:pt x="8050" y="17460"/>
                    <a:pt x="8169" y="17531"/>
                    <a:pt x="8312" y="17531"/>
                  </a:cubicBezTo>
                  <a:cubicBezTo>
                    <a:pt x="8598" y="17531"/>
                    <a:pt x="8884" y="17531"/>
                    <a:pt x="9169" y="17483"/>
                  </a:cubicBezTo>
                  <a:cubicBezTo>
                    <a:pt x="9265" y="17460"/>
                    <a:pt x="9431" y="17460"/>
                    <a:pt x="9431" y="17341"/>
                  </a:cubicBezTo>
                  <a:cubicBezTo>
                    <a:pt x="9479" y="16983"/>
                    <a:pt x="9622" y="16650"/>
                    <a:pt x="9693" y="16293"/>
                  </a:cubicBezTo>
                  <a:cubicBezTo>
                    <a:pt x="9955" y="14769"/>
                    <a:pt x="10098" y="13221"/>
                    <a:pt x="10122" y="11673"/>
                  </a:cubicBezTo>
                  <a:cubicBezTo>
                    <a:pt x="10122" y="10839"/>
                    <a:pt x="10170" y="10029"/>
                    <a:pt x="10122" y="9196"/>
                  </a:cubicBezTo>
                  <a:cubicBezTo>
                    <a:pt x="10074" y="8672"/>
                    <a:pt x="10098" y="8148"/>
                    <a:pt x="10051" y="7600"/>
                  </a:cubicBezTo>
                  <a:cubicBezTo>
                    <a:pt x="9955" y="5695"/>
                    <a:pt x="9408" y="3814"/>
                    <a:pt x="8503" y="2123"/>
                  </a:cubicBezTo>
                  <a:cubicBezTo>
                    <a:pt x="8217" y="1599"/>
                    <a:pt x="7836" y="1123"/>
                    <a:pt x="7359" y="766"/>
                  </a:cubicBezTo>
                  <a:cubicBezTo>
                    <a:pt x="6752" y="280"/>
                    <a:pt x="6008" y="1"/>
                    <a:pt x="52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2040;p47">
              <a:extLst>
                <a:ext uri="{FF2B5EF4-FFF2-40B4-BE49-F238E27FC236}">
                  <a16:creationId xmlns:a16="http://schemas.microsoft.com/office/drawing/2014/main" id="{38E3E2F0-F665-0F72-C2DE-D0EE8FE582C5}"/>
                </a:ext>
              </a:extLst>
            </p:cNvPr>
            <p:cNvSpPr/>
            <p:nvPr/>
          </p:nvSpPr>
          <p:spPr>
            <a:xfrm>
              <a:off x="4971825" y="2374625"/>
              <a:ext cx="15150" cy="13550"/>
            </a:xfrm>
            <a:custGeom>
              <a:avLst/>
              <a:gdLst/>
              <a:ahLst/>
              <a:cxnLst/>
              <a:rect l="l" t="t" r="r" b="b"/>
              <a:pathLst>
                <a:path w="606" h="542" extrusionOk="0">
                  <a:moveTo>
                    <a:pt x="304" y="1"/>
                  </a:moveTo>
                  <a:cubicBezTo>
                    <a:pt x="259" y="1"/>
                    <a:pt x="213" y="12"/>
                    <a:pt x="168" y="37"/>
                  </a:cubicBezTo>
                  <a:cubicBezTo>
                    <a:pt x="49" y="109"/>
                    <a:pt x="1" y="252"/>
                    <a:pt x="72" y="394"/>
                  </a:cubicBezTo>
                  <a:cubicBezTo>
                    <a:pt x="116" y="493"/>
                    <a:pt x="206" y="541"/>
                    <a:pt x="296" y="541"/>
                  </a:cubicBezTo>
                  <a:cubicBezTo>
                    <a:pt x="402" y="541"/>
                    <a:pt x="510" y="475"/>
                    <a:pt x="549" y="347"/>
                  </a:cubicBezTo>
                  <a:cubicBezTo>
                    <a:pt x="605" y="159"/>
                    <a:pt x="469" y="1"/>
                    <a:pt x="3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2041;p47">
              <a:extLst>
                <a:ext uri="{FF2B5EF4-FFF2-40B4-BE49-F238E27FC236}">
                  <a16:creationId xmlns:a16="http://schemas.microsoft.com/office/drawing/2014/main" id="{7E22F1A2-65B5-863A-08A6-841559956AAD}"/>
                </a:ext>
              </a:extLst>
            </p:cNvPr>
            <p:cNvSpPr/>
            <p:nvPr/>
          </p:nvSpPr>
          <p:spPr>
            <a:xfrm>
              <a:off x="4408625" y="2377925"/>
              <a:ext cx="16700" cy="15225"/>
            </a:xfrm>
            <a:custGeom>
              <a:avLst/>
              <a:gdLst/>
              <a:ahLst/>
              <a:cxnLst/>
              <a:rect l="l" t="t" r="r" b="b"/>
              <a:pathLst>
                <a:path w="668" h="609" extrusionOk="0">
                  <a:moveTo>
                    <a:pt x="501" y="1"/>
                  </a:moveTo>
                  <a:cubicBezTo>
                    <a:pt x="461" y="8"/>
                    <a:pt x="419" y="8"/>
                    <a:pt x="376" y="8"/>
                  </a:cubicBezTo>
                  <a:lnTo>
                    <a:pt x="376" y="8"/>
                  </a:lnTo>
                  <a:cubicBezTo>
                    <a:pt x="292" y="8"/>
                    <a:pt x="207" y="8"/>
                    <a:pt x="143" y="72"/>
                  </a:cubicBezTo>
                  <a:cubicBezTo>
                    <a:pt x="0" y="215"/>
                    <a:pt x="72" y="572"/>
                    <a:pt x="310" y="596"/>
                  </a:cubicBezTo>
                  <a:cubicBezTo>
                    <a:pt x="332" y="605"/>
                    <a:pt x="354" y="609"/>
                    <a:pt x="375" y="609"/>
                  </a:cubicBezTo>
                  <a:cubicBezTo>
                    <a:pt x="466" y="609"/>
                    <a:pt x="547" y="535"/>
                    <a:pt x="643" y="477"/>
                  </a:cubicBezTo>
                  <a:cubicBezTo>
                    <a:pt x="667" y="310"/>
                    <a:pt x="620" y="120"/>
                    <a:pt x="5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2042;p47">
              <a:extLst>
                <a:ext uri="{FF2B5EF4-FFF2-40B4-BE49-F238E27FC236}">
                  <a16:creationId xmlns:a16="http://schemas.microsoft.com/office/drawing/2014/main" id="{4CD20D88-03D4-AF79-3BB4-3A675C49DEE8}"/>
                </a:ext>
              </a:extLst>
            </p:cNvPr>
            <p:cNvSpPr/>
            <p:nvPr/>
          </p:nvSpPr>
          <p:spPr>
            <a:xfrm>
              <a:off x="5124550" y="2377700"/>
              <a:ext cx="18050" cy="15200"/>
            </a:xfrm>
            <a:custGeom>
              <a:avLst/>
              <a:gdLst/>
              <a:ahLst/>
              <a:cxnLst/>
              <a:rect l="l" t="t" r="r" b="b"/>
              <a:pathLst>
                <a:path w="722" h="608" extrusionOk="0">
                  <a:moveTo>
                    <a:pt x="349" y="1"/>
                  </a:moveTo>
                  <a:cubicBezTo>
                    <a:pt x="323" y="1"/>
                    <a:pt x="298" y="4"/>
                    <a:pt x="274" y="10"/>
                  </a:cubicBezTo>
                  <a:cubicBezTo>
                    <a:pt x="0" y="101"/>
                    <a:pt x="33" y="608"/>
                    <a:pt x="309" y="608"/>
                  </a:cubicBezTo>
                  <a:cubicBezTo>
                    <a:pt x="320" y="608"/>
                    <a:pt x="333" y="607"/>
                    <a:pt x="346" y="605"/>
                  </a:cubicBezTo>
                  <a:cubicBezTo>
                    <a:pt x="354" y="606"/>
                    <a:pt x="363" y="606"/>
                    <a:pt x="371" y="606"/>
                  </a:cubicBezTo>
                  <a:cubicBezTo>
                    <a:pt x="637" y="606"/>
                    <a:pt x="722" y="243"/>
                    <a:pt x="560" y="81"/>
                  </a:cubicBezTo>
                  <a:cubicBezTo>
                    <a:pt x="506" y="27"/>
                    <a:pt x="426" y="1"/>
                    <a:pt x="3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2043;p47">
              <a:extLst>
                <a:ext uri="{FF2B5EF4-FFF2-40B4-BE49-F238E27FC236}">
                  <a16:creationId xmlns:a16="http://schemas.microsoft.com/office/drawing/2014/main" id="{55E2A6A3-BE62-4249-0BC9-A3DB4BC2A7DF}"/>
                </a:ext>
              </a:extLst>
            </p:cNvPr>
            <p:cNvSpPr/>
            <p:nvPr/>
          </p:nvSpPr>
          <p:spPr>
            <a:xfrm>
              <a:off x="4458625" y="2382100"/>
              <a:ext cx="18500" cy="20075"/>
            </a:xfrm>
            <a:custGeom>
              <a:avLst/>
              <a:gdLst/>
              <a:ahLst/>
              <a:cxnLst/>
              <a:rect l="l" t="t" r="r" b="b"/>
              <a:pathLst>
                <a:path w="740" h="803" extrusionOk="0">
                  <a:moveTo>
                    <a:pt x="172" y="0"/>
                  </a:moveTo>
                  <a:cubicBezTo>
                    <a:pt x="138" y="0"/>
                    <a:pt x="104" y="8"/>
                    <a:pt x="72" y="24"/>
                  </a:cubicBezTo>
                  <a:cubicBezTo>
                    <a:pt x="1" y="95"/>
                    <a:pt x="1" y="238"/>
                    <a:pt x="96" y="310"/>
                  </a:cubicBezTo>
                  <a:cubicBezTo>
                    <a:pt x="215" y="477"/>
                    <a:pt x="358" y="643"/>
                    <a:pt x="549" y="762"/>
                  </a:cubicBezTo>
                  <a:cubicBezTo>
                    <a:pt x="566" y="789"/>
                    <a:pt x="598" y="802"/>
                    <a:pt x="630" y="802"/>
                  </a:cubicBezTo>
                  <a:cubicBezTo>
                    <a:pt x="683" y="802"/>
                    <a:pt x="739" y="765"/>
                    <a:pt x="739" y="691"/>
                  </a:cubicBezTo>
                  <a:cubicBezTo>
                    <a:pt x="620" y="477"/>
                    <a:pt x="501" y="286"/>
                    <a:pt x="334" y="95"/>
                  </a:cubicBezTo>
                  <a:cubicBezTo>
                    <a:pt x="303" y="32"/>
                    <a:pt x="239" y="0"/>
                    <a:pt x="1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2044;p47">
              <a:extLst>
                <a:ext uri="{FF2B5EF4-FFF2-40B4-BE49-F238E27FC236}">
                  <a16:creationId xmlns:a16="http://schemas.microsoft.com/office/drawing/2014/main" id="{1E22C73A-1A4B-A481-9DC3-99EFBF5A390C}"/>
                </a:ext>
              </a:extLst>
            </p:cNvPr>
            <p:cNvSpPr/>
            <p:nvPr/>
          </p:nvSpPr>
          <p:spPr>
            <a:xfrm>
              <a:off x="5073375" y="2381825"/>
              <a:ext cx="19350" cy="20250"/>
            </a:xfrm>
            <a:custGeom>
              <a:avLst/>
              <a:gdLst/>
              <a:ahLst/>
              <a:cxnLst/>
              <a:rect l="l" t="t" r="r" b="b"/>
              <a:pathLst>
                <a:path w="774" h="810" extrusionOk="0">
                  <a:moveTo>
                    <a:pt x="610" y="1"/>
                  </a:moveTo>
                  <a:cubicBezTo>
                    <a:pt x="578" y="1"/>
                    <a:pt x="543" y="11"/>
                    <a:pt x="511" y="35"/>
                  </a:cubicBezTo>
                  <a:cubicBezTo>
                    <a:pt x="345" y="226"/>
                    <a:pt x="178" y="440"/>
                    <a:pt x="59" y="654"/>
                  </a:cubicBezTo>
                  <a:cubicBezTo>
                    <a:pt x="1" y="732"/>
                    <a:pt x="69" y="810"/>
                    <a:pt x="148" y="810"/>
                  </a:cubicBezTo>
                  <a:cubicBezTo>
                    <a:pt x="166" y="810"/>
                    <a:pt x="184" y="806"/>
                    <a:pt x="202" y="797"/>
                  </a:cubicBezTo>
                  <a:cubicBezTo>
                    <a:pt x="345" y="702"/>
                    <a:pt x="464" y="583"/>
                    <a:pt x="583" y="440"/>
                  </a:cubicBezTo>
                  <a:cubicBezTo>
                    <a:pt x="654" y="345"/>
                    <a:pt x="773" y="249"/>
                    <a:pt x="750" y="106"/>
                  </a:cubicBezTo>
                  <a:cubicBezTo>
                    <a:pt x="734" y="43"/>
                    <a:pt x="675" y="1"/>
                    <a:pt x="6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2045;p47">
              <a:extLst>
                <a:ext uri="{FF2B5EF4-FFF2-40B4-BE49-F238E27FC236}">
                  <a16:creationId xmlns:a16="http://schemas.microsoft.com/office/drawing/2014/main" id="{5587C1AA-7027-58E2-AEC8-73D986363227}"/>
                </a:ext>
              </a:extLst>
            </p:cNvPr>
            <p:cNvSpPr/>
            <p:nvPr/>
          </p:nvSpPr>
          <p:spPr>
            <a:xfrm>
              <a:off x="4452075" y="2393400"/>
              <a:ext cx="20275" cy="19150"/>
            </a:xfrm>
            <a:custGeom>
              <a:avLst/>
              <a:gdLst/>
              <a:ahLst/>
              <a:cxnLst/>
              <a:rect l="l" t="t" r="r" b="b"/>
              <a:pathLst>
                <a:path w="811" h="766" extrusionOk="0">
                  <a:moveTo>
                    <a:pt x="96" y="1"/>
                  </a:moveTo>
                  <a:cubicBezTo>
                    <a:pt x="1" y="286"/>
                    <a:pt x="287" y="477"/>
                    <a:pt x="477" y="644"/>
                  </a:cubicBezTo>
                  <a:cubicBezTo>
                    <a:pt x="543" y="693"/>
                    <a:pt x="632" y="766"/>
                    <a:pt x="704" y="766"/>
                  </a:cubicBezTo>
                  <a:cubicBezTo>
                    <a:pt x="736" y="766"/>
                    <a:pt x="765" y="752"/>
                    <a:pt x="787" y="715"/>
                  </a:cubicBezTo>
                  <a:cubicBezTo>
                    <a:pt x="811" y="572"/>
                    <a:pt x="668" y="501"/>
                    <a:pt x="596" y="406"/>
                  </a:cubicBezTo>
                  <a:cubicBezTo>
                    <a:pt x="430" y="263"/>
                    <a:pt x="334" y="25"/>
                    <a:pt x="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2046;p47">
              <a:extLst>
                <a:ext uri="{FF2B5EF4-FFF2-40B4-BE49-F238E27FC236}">
                  <a16:creationId xmlns:a16="http://schemas.microsoft.com/office/drawing/2014/main" id="{16893A8D-14F4-B59F-A87E-096A4AC7E070}"/>
                </a:ext>
              </a:extLst>
            </p:cNvPr>
            <p:cNvSpPr/>
            <p:nvPr/>
          </p:nvSpPr>
          <p:spPr>
            <a:xfrm>
              <a:off x="5078575" y="2393575"/>
              <a:ext cx="20300" cy="18375"/>
            </a:xfrm>
            <a:custGeom>
              <a:avLst/>
              <a:gdLst/>
              <a:ahLst/>
              <a:cxnLst/>
              <a:rect l="l" t="t" r="r" b="b"/>
              <a:pathLst>
                <a:path w="812" h="735" extrusionOk="0">
                  <a:moveTo>
                    <a:pt x="670" y="0"/>
                  </a:moveTo>
                  <a:cubicBezTo>
                    <a:pt x="652" y="0"/>
                    <a:pt x="633" y="6"/>
                    <a:pt x="613" y="18"/>
                  </a:cubicBezTo>
                  <a:cubicBezTo>
                    <a:pt x="422" y="184"/>
                    <a:pt x="280" y="375"/>
                    <a:pt x="89" y="541"/>
                  </a:cubicBezTo>
                  <a:cubicBezTo>
                    <a:pt x="1" y="607"/>
                    <a:pt x="35" y="735"/>
                    <a:pt x="135" y="735"/>
                  </a:cubicBezTo>
                  <a:cubicBezTo>
                    <a:pt x="143" y="735"/>
                    <a:pt x="151" y="734"/>
                    <a:pt x="160" y="732"/>
                  </a:cubicBezTo>
                  <a:cubicBezTo>
                    <a:pt x="399" y="613"/>
                    <a:pt x="589" y="446"/>
                    <a:pt x="732" y="232"/>
                  </a:cubicBezTo>
                  <a:cubicBezTo>
                    <a:pt x="811" y="133"/>
                    <a:pt x="758" y="0"/>
                    <a:pt x="6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2047;p47">
              <a:extLst>
                <a:ext uri="{FF2B5EF4-FFF2-40B4-BE49-F238E27FC236}">
                  <a16:creationId xmlns:a16="http://schemas.microsoft.com/office/drawing/2014/main" id="{F5FD946E-258E-3F98-1D9A-17C59D2AA07B}"/>
                </a:ext>
              </a:extLst>
            </p:cNvPr>
            <p:cNvSpPr/>
            <p:nvPr/>
          </p:nvSpPr>
          <p:spPr>
            <a:xfrm>
              <a:off x="4572950" y="2400200"/>
              <a:ext cx="9975" cy="9125"/>
            </a:xfrm>
            <a:custGeom>
              <a:avLst/>
              <a:gdLst/>
              <a:ahLst/>
              <a:cxnLst/>
              <a:rect l="l" t="t" r="r" b="b"/>
              <a:pathLst>
                <a:path w="399" h="365" extrusionOk="0">
                  <a:moveTo>
                    <a:pt x="223" y="0"/>
                  </a:moveTo>
                  <a:cubicBezTo>
                    <a:pt x="188" y="0"/>
                    <a:pt x="152" y="12"/>
                    <a:pt x="119" y="38"/>
                  </a:cubicBezTo>
                  <a:cubicBezTo>
                    <a:pt x="0" y="62"/>
                    <a:pt x="24" y="181"/>
                    <a:pt x="24" y="253"/>
                  </a:cubicBezTo>
                  <a:cubicBezTo>
                    <a:pt x="56" y="328"/>
                    <a:pt x="137" y="364"/>
                    <a:pt x="213" y="364"/>
                  </a:cubicBezTo>
                  <a:cubicBezTo>
                    <a:pt x="307" y="364"/>
                    <a:pt x="394" y="310"/>
                    <a:pt x="381" y="205"/>
                  </a:cubicBezTo>
                  <a:cubicBezTo>
                    <a:pt x="399" y="84"/>
                    <a:pt x="315" y="0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2048;p47">
              <a:extLst>
                <a:ext uri="{FF2B5EF4-FFF2-40B4-BE49-F238E27FC236}">
                  <a16:creationId xmlns:a16="http://schemas.microsoft.com/office/drawing/2014/main" id="{BA2C1C3C-8045-5D1E-BBE1-82A5CC02613E}"/>
                </a:ext>
              </a:extLst>
            </p:cNvPr>
            <p:cNvSpPr/>
            <p:nvPr/>
          </p:nvSpPr>
          <p:spPr>
            <a:xfrm>
              <a:off x="4967675" y="2400050"/>
              <a:ext cx="10725" cy="10050"/>
            </a:xfrm>
            <a:custGeom>
              <a:avLst/>
              <a:gdLst/>
              <a:ahLst/>
              <a:cxnLst/>
              <a:rect l="l" t="t" r="r" b="b"/>
              <a:pathLst>
                <a:path w="429" h="402" extrusionOk="0">
                  <a:moveTo>
                    <a:pt x="205" y="1"/>
                  </a:moveTo>
                  <a:cubicBezTo>
                    <a:pt x="123" y="1"/>
                    <a:pt x="48" y="44"/>
                    <a:pt x="48" y="140"/>
                  </a:cubicBezTo>
                  <a:cubicBezTo>
                    <a:pt x="0" y="282"/>
                    <a:pt x="119" y="354"/>
                    <a:pt x="191" y="402"/>
                  </a:cubicBezTo>
                  <a:cubicBezTo>
                    <a:pt x="262" y="354"/>
                    <a:pt x="429" y="330"/>
                    <a:pt x="405" y="187"/>
                  </a:cubicBezTo>
                  <a:cubicBezTo>
                    <a:pt x="418" y="68"/>
                    <a:pt x="307" y="1"/>
                    <a:pt x="2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2049;p47">
              <a:extLst>
                <a:ext uri="{FF2B5EF4-FFF2-40B4-BE49-F238E27FC236}">
                  <a16:creationId xmlns:a16="http://schemas.microsoft.com/office/drawing/2014/main" id="{46BA0E2F-A5C4-E425-26AA-7D03D38C1E0B}"/>
                </a:ext>
              </a:extLst>
            </p:cNvPr>
            <p:cNvSpPr/>
            <p:nvPr/>
          </p:nvSpPr>
          <p:spPr>
            <a:xfrm>
              <a:off x="4405650" y="2402925"/>
              <a:ext cx="16100" cy="14225"/>
            </a:xfrm>
            <a:custGeom>
              <a:avLst/>
              <a:gdLst/>
              <a:ahLst/>
              <a:cxnLst/>
              <a:rect l="l" t="t" r="r" b="b"/>
              <a:pathLst>
                <a:path w="644" h="569" extrusionOk="0">
                  <a:moveTo>
                    <a:pt x="310" y="1"/>
                  </a:moveTo>
                  <a:cubicBezTo>
                    <a:pt x="119" y="25"/>
                    <a:pt x="0" y="239"/>
                    <a:pt x="72" y="429"/>
                  </a:cubicBezTo>
                  <a:cubicBezTo>
                    <a:pt x="135" y="525"/>
                    <a:pt x="232" y="568"/>
                    <a:pt x="326" y="568"/>
                  </a:cubicBezTo>
                  <a:cubicBezTo>
                    <a:pt x="443" y="568"/>
                    <a:pt x="556" y="501"/>
                    <a:pt x="596" y="382"/>
                  </a:cubicBezTo>
                  <a:cubicBezTo>
                    <a:pt x="643" y="191"/>
                    <a:pt x="453" y="48"/>
                    <a:pt x="3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2050;p47">
              <a:extLst>
                <a:ext uri="{FF2B5EF4-FFF2-40B4-BE49-F238E27FC236}">
                  <a16:creationId xmlns:a16="http://schemas.microsoft.com/office/drawing/2014/main" id="{BD204092-30F4-41C8-AB22-4D42E1ED9F13}"/>
                </a:ext>
              </a:extLst>
            </p:cNvPr>
            <p:cNvSpPr/>
            <p:nvPr/>
          </p:nvSpPr>
          <p:spPr>
            <a:xfrm>
              <a:off x="5128425" y="2403650"/>
              <a:ext cx="15975" cy="13950"/>
            </a:xfrm>
            <a:custGeom>
              <a:avLst/>
              <a:gdLst/>
              <a:ahLst/>
              <a:cxnLst/>
              <a:rect l="l" t="t" r="r" b="b"/>
              <a:pathLst>
                <a:path w="639" h="558" extrusionOk="0">
                  <a:moveTo>
                    <a:pt x="363" y="1"/>
                  </a:moveTo>
                  <a:cubicBezTo>
                    <a:pt x="330" y="1"/>
                    <a:pt x="296" y="7"/>
                    <a:pt x="262" y="19"/>
                  </a:cubicBezTo>
                  <a:cubicBezTo>
                    <a:pt x="48" y="91"/>
                    <a:pt x="0" y="377"/>
                    <a:pt x="167" y="496"/>
                  </a:cubicBezTo>
                  <a:cubicBezTo>
                    <a:pt x="223" y="538"/>
                    <a:pt x="286" y="557"/>
                    <a:pt x="347" y="557"/>
                  </a:cubicBezTo>
                  <a:cubicBezTo>
                    <a:pt x="490" y="557"/>
                    <a:pt x="619" y="449"/>
                    <a:pt x="619" y="281"/>
                  </a:cubicBezTo>
                  <a:cubicBezTo>
                    <a:pt x="639" y="125"/>
                    <a:pt x="514" y="1"/>
                    <a:pt x="3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2051;p47">
              <a:extLst>
                <a:ext uri="{FF2B5EF4-FFF2-40B4-BE49-F238E27FC236}">
                  <a16:creationId xmlns:a16="http://schemas.microsoft.com/office/drawing/2014/main" id="{B838B491-83F6-04EC-CBB8-AE86E2AAEED4}"/>
                </a:ext>
              </a:extLst>
            </p:cNvPr>
            <p:cNvSpPr/>
            <p:nvPr/>
          </p:nvSpPr>
          <p:spPr>
            <a:xfrm>
              <a:off x="4569975" y="2427350"/>
              <a:ext cx="16100" cy="15450"/>
            </a:xfrm>
            <a:custGeom>
              <a:avLst/>
              <a:gdLst/>
              <a:ahLst/>
              <a:cxnLst/>
              <a:rect l="l" t="t" r="r" b="b"/>
              <a:pathLst>
                <a:path w="644" h="618" extrusionOk="0">
                  <a:moveTo>
                    <a:pt x="143" y="0"/>
                  </a:moveTo>
                  <a:cubicBezTo>
                    <a:pt x="95" y="72"/>
                    <a:pt x="0" y="167"/>
                    <a:pt x="24" y="262"/>
                  </a:cubicBezTo>
                  <a:cubicBezTo>
                    <a:pt x="24" y="440"/>
                    <a:pt x="183" y="617"/>
                    <a:pt x="352" y="617"/>
                  </a:cubicBezTo>
                  <a:cubicBezTo>
                    <a:pt x="410" y="617"/>
                    <a:pt x="470" y="596"/>
                    <a:pt x="524" y="548"/>
                  </a:cubicBezTo>
                  <a:cubicBezTo>
                    <a:pt x="643" y="381"/>
                    <a:pt x="596" y="143"/>
                    <a:pt x="429" y="24"/>
                  </a:cubicBezTo>
                  <a:cubicBezTo>
                    <a:pt x="334" y="0"/>
                    <a:pt x="238" y="0"/>
                    <a:pt x="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2052;p47">
              <a:extLst>
                <a:ext uri="{FF2B5EF4-FFF2-40B4-BE49-F238E27FC236}">
                  <a16:creationId xmlns:a16="http://schemas.microsoft.com/office/drawing/2014/main" id="{1C423716-B87F-6718-80AB-AB76C973B20D}"/>
                </a:ext>
              </a:extLst>
            </p:cNvPr>
            <p:cNvSpPr/>
            <p:nvPr/>
          </p:nvSpPr>
          <p:spPr>
            <a:xfrm>
              <a:off x="4965300" y="2427300"/>
              <a:ext cx="16675" cy="15575"/>
            </a:xfrm>
            <a:custGeom>
              <a:avLst/>
              <a:gdLst/>
              <a:ahLst/>
              <a:cxnLst/>
              <a:rect l="l" t="t" r="r" b="b"/>
              <a:pathLst>
                <a:path w="667" h="623" extrusionOk="0">
                  <a:moveTo>
                    <a:pt x="379" y="0"/>
                  </a:moveTo>
                  <a:cubicBezTo>
                    <a:pt x="279" y="0"/>
                    <a:pt x="187" y="12"/>
                    <a:pt x="119" y="97"/>
                  </a:cubicBezTo>
                  <a:cubicBezTo>
                    <a:pt x="0" y="240"/>
                    <a:pt x="71" y="431"/>
                    <a:pt x="95" y="574"/>
                  </a:cubicBezTo>
                  <a:cubicBezTo>
                    <a:pt x="158" y="605"/>
                    <a:pt x="220" y="622"/>
                    <a:pt x="280" y="622"/>
                  </a:cubicBezTo>
                  <a:cubicBezTo>
                    <a:pt x="358" y="622"/>
                    <a:pt x="433" y="593"/>
                    <a:pt x="500" y="526"/>
                  </a:cubicBezTo>
                  <a:cubicBezTo>
                    <a:pt x="667" y="383"/>
                    <a:pt x="667" y="145"/>
                    <a:pt x="500" y="2"/>
                  </a:cubicBezTo>
                  <a:cubicBezTo>
                    <a:pt x="459" y="2"/>
                    <a:pt x="418" y="0"/>
                    <a:pt x="3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2053;p47">
              <a:extLst>
                <a:ext uri="{FF2B5EF4-FFF2-40B4-BE49-F238E27FC236}">
                  <a16:creationId xmlns:a16="http://schemas.microsoft.com/office/drawing/2014/main" id="{725EF525-219D-59FD-98DD-E7B94E79F3D9}"/>
                </a:ext>
              </a:extLst>
            </p:cNvPr>
            <p:cNvSpPr/>
            <p:nvPr/>
          </p:nvSpPr>
          <p:spPr>
            <a:xfrm>
              <a:off x="4405650" y="2433450"/>
              <a:ext cx="17600" cy="14275"/>
            </a:xfrm>
            <a:custGeom>
              <a:avLst/>
              <a:gdLst/>
              <a:ahLst/>
              <a:cxnLst/>
              <a:rect l="l" t="t" r="r" b="b"/>
              <a:pathLst>
                <a:path w="704" h="571" extrusionOk="0">
                  <a:moveTo>
                    <a:pt x="339" y="0"/>
                  </a:moveTo>
                  <a:cubicBezTo>
                    <a:pt x="289" y="0"/>
                    <a:pt x="238" y="14"/>
                    <a:pt x="191" y="42"/>
                  </a:cubicBezTo>
                  <a:cubicBezTo>
                    <a:pt x="0" y="161"/>
                    <a:pt x="24" y="471"/>
                    <a:pt x="239" y="566"/>
                  </a:cubicBezTo>
                  <a:cubicBezTo>
                    <a:pt x="258" y="569"/>
                    <a:pt x="278" y="571"/>
                    <a:pt x="297" y="571"/>
                  </a:cubicBezTo>
                  <a:cubicBezTo>
                    <a:pt x="549" y="571"/>
                    <a:pt x="703" y="289"/>
                    <a:pt x="548" y="90"/>
                  </a:cubicBezTo>
                  <a:cubicBezTo>
                    <a:pt x="490" y="32"/>
                    <a:pt x="415" y="0"/>
                    <a:pt x="3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2054;p47">
              <a:extLst>
                <a:ext uri="{FF2B5EF4-FFF2-40B4-BE49-F238E27FC236}">
                  <a16:creationId xmlns:a16="http://schemas.microsoft.com/office/drawing/2014/main" id="{6168884D-C1D5-A852-6E55-7C2530347018}"/>
                </a:ext>
              </a:extLst>
            </p:cNvPr>
            <p:cNvSpPr/>
            <p:nvPr/>
          </p:nvSpPr>
          <p:spPr>
            <a:xfrm>
              <a:off x="5129000" y="2433750"/>
              <a:ext cx="15525" cy="13850"/>
            </a:xfrm>
            <a:custGeom>
              <a:avLst/>
              <a:gdLst/>
              <a:ahLst/>
              <a:cxnLst/>
              <a:rect l="l" t="t" r="r" b="b"/>
              <a:pathLst>
                <a:path w="621" h="554" extrusionOk="0">
                  <a:moveTo>
                    <a:pt x="327" y="0"/>
                  </a:moveTo>
                  <a:cubicBezTo>
                    <a:pt x="283" y="0"/>
                    <a:pt x="237" y="10"/>
                    <a:pt x="192" y="30"/>
                  </a:cubicBezTo>
                  <a:cubicBezTo>
                    <a:pt x="1" y="101"/>
                    <a:pt x="49" y="411"/>
                    <a:pt x="215" y="506"/>
                  </a:cubicBezTo>
                  <a:cubicBezTo>
                    <a:pt x="261" y="539"/>
                    <a:pt x="313" y="554"/>
                    <a:pt x="364" y="554"/>
                  </a:cubicBezTo>
                  <a:cubicBezTo>
                    <a:pt x="496" y="554"/>
                    <a:pt x="620" y="453"/>
                    <a:pt x="620" y="316"/>
                  </a:cubicBezTo>
                  <a:cubicBezTo>
                    <a:pt x="620" y="128"/>
                    <a:pt x="488" y="0"/>
                    <a:pt x="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2055;p47">
              <a:extLst>
                <a:ext uri="{FF2B5EF4-FFF2-40B4-BE49-F238E27FC236}">
                  <a16:creationId xmlns:a16="http://schemas.microsoft.com/office/drawing/2014/main" id="{383DA81E-D59F-DA93-C453-7FB17899ED4A}"/>
                </a:ext>
              </a:extLst>
            </p:cNvPr>
            <p:cNvSpPr/>
            <p:nvPr/>
          </p:nvSpPr>
          <p:spPr>
            <a:xfrm>
              <a:off x="4570575" y="2457275"/>
              <a:ext cx="12800" cy="11075"/>
            </a:xfrm>
            <a:custGeom>
              <a:avLst/>
              <a:gdLst/>
              <a:ahLst/>
              <a:cxnLst/>
              <a:rect l="l" t="t" r="r" b="b"/>
              <a:pathLst>
                <a:path w="512" h="443" extrusionOk="0">
                  <a:moveTo>
                    <a:pt x="262" y="0"/>
                  </a:moveTo>
                  <a:cubicBezTo>
                    <a:pt x="229" y="0"/>
                    <a:pt x="196" y="6"/>
                    <a:pt x="167" y="18"/>
                  </a:cubicBezTo>
                  <a:cubicBezTo>
                    <a:pt x="0" y="89"/>
                    <a:pt x="0" y="303"/>
                    <a:pt x="143" y="399"/>
                  </a:cubicBezTo>
                  <a:cubicBezTo>
                    <a:pt x="185" y="429"/>
                    <a:pt x="231" y="442"/>
                    <a:pt x="274" y="442"/>
                  </a:cubicBezTo>
                  <a:cubicBezTo>
                    <a:pt x="401" y="442"/>
                    <a:pt x="512" y="327"/>
                    <a:pt x="476" y="184"/>
                  </a:cubicBezTo>
                  <a:cubicBezTo>
                    <a:pt x="476" y="58"/>
                    <a:pt x="367" y="0"/>
                    <a:pt x="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2056;p47">
              <a:extLst>
                <a:ext uri="{FF2B5EF4-FFF2-40B4-BE49-F238E27FC236}">
                  <a16:creationId xmlns:a16="http://schemas.microsoft.com/office/drawing/2014/main" id="{AE21ADF6-6316-570D-B9C1-08BC2C9CC869}"/>
                </a:ext>
              </a:extLst>
            </p:cNvPr>
            <p:cNvSpPr/>
            <p:nvPr/>
          </p:nvSpPr>
          <p:spPr>
            <a:xfrm>
              <a:off x="4965800" y="2457275"/>
              <a:ext cx="14150" cy="7800"/>
            </a:xfrm>
            <a:custGeom>
              <a:avLst/>
              <a:gdLst/>
              <a:ahLst/>
              <a:cxnLst/>
              <a:rect l="l" t="t" r="r" b="b"/>
              <a:pathLst>
                <a:path w="566" h="312" extrusionOk="0">
                  <a:moveTo>
                    <a:pt x="317" y="0"/>
                  </a:moveTo>
                  <a:cubicBezTo>
                    <a:pt x="282" y="0"/>
                    <a:pt x="247" y="6"/>
                    <a:pt x="218" y="18"/>
                  </a:cubicBezTo>
                  <a:cubicBezTo>
                    <a:pt x="1" y="118"/>
                    <a:pt x="276" y="312"/>
                    <a:pt x="443" y="312"/>
                  </a:cubicBezTo>
                  <a:cubicBezTo>
                    <a:pt x="514" y="312"/>
                    <a:pt x="566" y="277"/>
                    <a:pt x="552" y="184"/>
                  </a:cubicBezTo>
                  <a:cubicBezTo>
                    <a:pt x="552" y="58"/>
                    <a:pt x="429" y="0"/>
                    <a:pt x="3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2057;p47">
              <a:extLst>
                <a:ext uri="{FF2B5EF4-FFF2-40B4-BE49-F238E27FC236}">
                  <a16:creationId xmlns:a16="http://schemas.microsoft.com/office/drawing/2014/main" id="{1494B291-C1ED-14B9-0BC3-AC93AB8E354C}"/>
                </a:ext>
              </a:extLst>
            </p:cNvPr>
            <p:cNvSpPr/>
            <p:nvPr/>
          </p:nvSpPr>
          <p:spPr>
            <a:xfrm>
              <a:off x="4409825" y="2458275"/>
              <a:ext cx="16475" cy="14675"/>
            </a:xfrm>
            <a:custGeom>
              <a:avLst/>
              <a:gdLst/>
              <a:ahLst/>
              <a:cxnLst/>
              <a:rect l="l" t="t" r="r" b="b"/>
              <a:pathLst>
                <a:path w="659" h="587" extrusionOk="0">
                  <a:moveTo>
                    <a:pt x="331" y="0"/>
                  </a:moveTo>
                  <a:cubicBezTo>
                    <a:pt x="292" y="0"/>
                    <a:pt x="253" y="8"/>
                    <a:pt x="214" y="25"/>
                  </a:cubicBezTo>
                  <a:cubicBezTo>
                    <a:pt x="48" y="121"/>
                    <a:pt x="0" y="335"/>
                    <a:pt x="143" y="478"/>
                  </a:cubicBezTo>
                  <a:cubicBezTo>
                    <a:pt x="190" y="552"/>
                    <a:pt x="273" y="587"/>
                    <a:pt x="357" y="587"/>
                  </a:cubicBezTo>
                  <a:cubicBezTo>
                    <a:pt x="487" y="587"/>
                    <a:pt x="619" y="504"/>
                    <a:pt x="619" y="359"/>
                  </a:cubicBezTo>
                  <a:cubicBezTo>
                    <a:pt x="658" y="163"/>
                    <a:pt x="505" y="0"/>
                    <a:pt x="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2058;p47">
              <a:extLst>
                <a:ext uri="{FF2B5EF4-FFF2-40B4-BE49-F238E27FC236}">
                  <a16:creationId xmlns:a16="http://schemas.microsoft.com/office/drawing/2014/main" id="{A615C152-9F0D-E109-0FCA-F9532B8D162C}"/>
                </a:ext>
              </a:extLst>
            </p:cNvPr>
            <p:cNvSpPr/>
            <p:nvPr/>
          </p:nvSpPr>
          <p:spPr>
            <a:xfrm>
              <a:off x="5124250" y="2457700"/>
              <a:ext cx="16100" cy="15250"/>
            </a:xfrm>
            <a:custGeom>
              <a:avLst/>
              <a:gdLst/>
              <a:ahLst/>
              <a:cxnLst/>
              <a:rect l="l" t="t" r="r" b="b"/>
              <a:pathLst>
                <a:path w="644" h="610" extrusionOk="0">
                  <a:moveTo>
                    <a:pt x="429" y="1"/>
                  </a:moveTo>
                  <a:cubicBezTo>
                    <a:pt x="334" y="24"/>
                    <a:pt x="215" y="1"/>
                    <a:pt x="143" y="96"/>
                  </a:cubicBezTo>
                  <a:cubicBezTo>
                    <a:pt x="0" y="239"/>
                    <a:pt x="24" y="453"/>
                    <a:pt x="167" y="572"/>
                  </a:cubicBezTo>
                  <a:cubicBezTo>
                    <a:pt x="212" y="598"/>
                    <a:pt x="260" y="610"/>
                    <a:pt x="307" y="610"/>
                  </a:cubicBezTo>
                  <a:cubicBezTo>
                    <a:pt x="437" y="610"/>
                    <a:pt x="561" y="521"/>
                    <a:pt x="596" y="382"/>
                  </a:cubicBezTo>
                  <a:cubicBezTo>
                    <a:pt x="643" y="239"/>
                    <a:pt x="524" y="96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2059;p47">
              <a:extLst>
                <a:ext uri="{FF2B5EF4-FFF2-40B4-BE49-F238E27FC236}">
                  <a16:creationId xmlns:a16="http://schemas.microsoft.com/office/drawing/2014/main" id="{DCF9B426-F97B-7F90-1B81-27C5C7C6F6AA}"/>
                </a:ext>
              </a:extLst>
            </p:cNvPr>
            <p:cNvSpPr/>
            <p:nvPr/>
          </p:nvSpPr>
          <p:spPr>
            <a:xfrm>
              <a:off x="4511025" y="2460075"/>
              <a:ext cx="23850" cy="22075"/>
            </a:xfrm>
            <a:custGeom>
              <a:avLst/>
              <a:gdLst/>
              <a:ahLst/>
              <a:cxnLst/>
              <a:rect l="l" t="t" r="r" b="b"/>
              <a:pathLst>
                <a:path w="954" h="883" extrusionOk="0">
                  <a:moveTo>
                    <a:pt x="24" y="1"/>
                  </a:moveTo>
                  <a:cubicBezTo>
                    <a:pt x="1" y="96"/>
                    <a:pt x="48" y="191"/>
                    <a:pt x="96" y="287"/>
                  </a:cubicBezTo>
                  <a:cubicBezTo>
                    <a:pt x="310" y="525"/>
                    <a:pt x="548" y="715"/>
                    <a:pt x="810" y="882"/>
                  </a:cubicBezTo>
                  <a:cubicBezTo>
                    <a:pt x="858" y="834"/>
                    <a:pt x="953" y="739"/>
                    <a:pt x="858" y="692"/>
                  </a:cubicBezTo>
                  <a:cubicBezTo>
                    <a:pt x="667" y="477"/>
                    <a:pt x="477" y="287"/>
                    <a:pt x="286" y="96"/>
                  </a:cubicBezTo>
                  <a:cubicBezTo>
                    <a:pt x="239" y="1"/>
                    <a:pt x="120" y="1"/>
                    <a:pt x="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2060;p47">
              <a:extLst>
                <a:ext uri="{FF2B5EF4-FFF2-40B4-BE49-F238E27FC236}">
                  <a16:creationId xmlns:a16="http://schemas.microsoft.com/office/drawing/2014/main" id="{920EAF46-0CA8-C0AF-037A-B7686E4D43C8}"/>
                </a:ext>
              </a:extLst>
            </p:cNvPr>
            <p:cNvSpPr/>
            <p:nvPr/>
          </p:nvSpPr>
          <p:spPr>
            <a:xfrm>
              <a:off x="5017075" y="2459500"/>
              <a:ext cx="23425" cy="22650"/>
            </a:xfrm>
            <a:custGeom>
              <a:avLst/>
              <a:gdLst/>
              <a:ahLst/>
              <a:cxnLst/>
              <a:rect l="l" t="t" r="r" b="b"/>
              <a:pathLst>
                <a:path w="937" h="906" extrusionOk="0">
                  <a:moveTo>
                    <a:pt x="785" y="0"/>
                  </a:moveTo>
                  <a:cubicBezTo>
                    <a:pt x="764" y="0"/>
                    <a:pt x="740" y="7"/>
                    <a:pt x="715" y="24"/>
                  </a:cubicBezTo>
                  <a:cubicBezTo>
                    <a:pt x="501" y="214"/>
                    <a:pt x="334" y="453"/>
                    <a:pt x="120" y="643"/>
                  </a:cubicBezTo>
                  <a:cubicBezTo>
                    <a:pt x="1" y="691"/>
                    <a:pt x="1" y="857"/>
                    <a:pt x="120" y="905"/>
                  </a:cubicBezTo>
                  <a:cubicBezTo>
                    <a:pt x="406" y="738"/>
                    <a:pt x="668" y="500"/>
                    <a:pt x="858" y="238"/>
                  </a:cubicBezTo>
                  <a:cubicBezTo>
                    <a:pt x="937" y="160"/>
                    <a:pt x="8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2061;p47">
              <a:extLst>
                <a:ext uri="{FF2B5EF4-FFF2-40B4-BE49-F238E27FC236}">
                  <a16:creationId xmlns:a16="http://schemas.microsoft.com/office/drawing/2014/main" id="{DBE34ED0-92AA-B5E5-3D6F-A9E5A61A2973}"/>
                </a:ext>
              </a:extLst>
            </p:cNvPr>
            <p:cNvSpPr/>
            <p:nvPr/>
          </p:nvSpPr>
          <p:spPr>
            <a:xfrm>
              <a:off x="4505675" y="2472750"/>
              <a:ext cx="18475" cy="20625"/>
            </a:xfrm>
            <a:custGeom>
              <a:avLst/>
              <a:gdLst/>
              <a:ahLst/>
              <a:cxnLst/>
              <a:rect l="l" t="t" r="r" b="b"/>
              <a:pathLst>
                <a:path w="739" h="825" extrusionOk="0">
                  <a:moveTo>
                    <a:pt x="83" y="0"/>
                  </a:moveTo>
                  <a:cubicBezTo>
                    <a:pt x="64" y="0"/>
                    <a:pt x="44" y="6"/>
                    <a:pt x="24" y="18"/>
                  </a:cubicBezTo>
                  <a:cubicBezTo>
                    <a:pt x="24" y="42"/>
                    <a:pt x="0" y="89"/>
                    <a:pt x="0" y="137"/>
                  </a:cubicBezTo>
                  <a:cubicBezTo>
                    <a:pt x="119" y="351"/>
                    <a:pt x="286" y="542"/>
                    <a:pt x="477" y="732"/>
                  </a:cubicBezTo>
                  <a:cubicBezTo>
                    <a:pt x="523" y="763"/>
                    <a:pt x="589" y="824"/>
                    <a:pt x="650" y="824"/>
                  </a:cubicBezTo>
                  <a:cubicBezTo>
                    <a:pt x="682" y="824"/>
                    <a:pt x="713" y="806"/>
                    <a:pt x="738" y="756"/>
                  </a:cubicBezTo>
                  <a:cubicBezTo>
                    <a:pt x="619" y="566"/>
                    <a:pt x="429" y="399"/>
                    <a:pt x="286" y="185"/>
                  </a:cubicBezTo>
                  <a:cubicBezTo>
                    <a:pt x="246" y="125"/>
                    <a:pt x="174" y="0"/>
                    <a:pt x="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2062;p47">
              <a:extLst>
                <a:ext uri="{FF2B5EF4-FFF2-40B4-BE49-F238E27FC236}">
                  <a16:creationId xmlns:a16="http://schemas.microsoft.com/office/drawing/2014/main" id="{450CC127-52B7-A608-100E-D93DC786E205}"/>
                </a:ext>
              </a:extLst>
            </p:cNvPr>
            <p:cNvSpPr/>
            <p:nvPr/>
          </p:nvSpPr>
          <p:spPr>
            <a:xfrm>
              <a:off x="5026675" y="2472375"/>
              <a:ext cx="19750" cy="20875"/>
            </a:xfrm>
            <a:custGeom>
              <a:avLst/>
              <a:gdLst/>
              <a:ahLst/>
              <a:cxnLst/>
              <a:rect l="l" t="t" r="r" b="b"/>
              <a:pathLst>
                <a:path w="790" h="835" extrusionOk="0">
                  <a:moveTo>
                    <a:pt x="659" y="0"/>
                  </a:moveTo>
                  <a:cubicBezTo>
                    <a:pt x="639" y="0"/>
                    <a:pt x="616" y="10"/>
                    <a:pt x="593" y="33"/>
                  </a:cubicBezTo>
                  <a:cubicBezTo>
                    <a:pt x="427" y="247"/>
                    <a:pt x="284" y="461"/>
                    <a:pt x="93" y="652"/>
                  </a:cubicBezTo>
                  <a:cubicBezTo>
                    <a:pt x="13" y="692"/>
                    <a:pt x="0" y="835"/>
                    <a:pt x="85" y="835"/>
                  </a:cubicBezTo>
                  <a:cubicBezTo>
                    <a:pt x="100" y="835"/>
                    <a:pt x="119" y="830"/>
                    <a:pt x="141" y="819"/>
                  </a:cubicBezTo>
                  <a:cubicBezTo>
                    <a:pt x="355" y="652"/>
                    <a:pt x="546" y="461"/>
                    <a:pt x="712" y="223"/>
                  </a:cubicBezTo>
                  <a:cubicBezTo>
                    <a:pt x="789" y="166"/>
                    <a:pt x="742" y="0"/>
                    <a:pt x="6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2063;p47">
              <a:extLst>
                <a:ext uri="{FF2B5EF4-FFF2-40B4-BE49-F238E27FC236}">
                  <a16:creationId xmlns:a16="http://schemas.microsoft.com/office/drawing/2014/main" id="{DB3BA105-3295-ABCC-238E-A44C6D96380E}"/>
                </a:ext>
              </a:extLst>
            </p:cNvPr>
            <p:cNvSpPr/>
            <p:nvPr/>
          </p:nvSpPr>
          <p:spPr>
            <a:xfrm>
              <a:off x="4415175" y="2484675"/>
              <a:ext cx="16100" cy="14725"/>
            </a:xfrm>
            <a:custGeom>
              <a:avLst/>
              <a:gdLst/>
              <a:ahLst/>
              <a:cxnLst/>
              <a:rect l="l" t="t" r="r" b="b"/>
              <a:pathLst>
                <a:path w="644" h="589" extrusionOk="0">
                  <a:moveTo>
                    <a:pt x="323" y="0"/>
                  </a:moveTo>
                  <a:cubicBezTo>
                    <a:pt x="280" y="0"/>
                    <a:pt x="235" y="11"/>
                    <a:pt x="191" y="41"/>
                  </a:cubicBezTo>
                  <a:cubicBezTo>
                    <a:pt x="0" y="160"/>
                    <a:pt x="48" y="422"/>
                    <a:pt x="191" y="565"/>
                  </a:cubicBezTo>
                  <a:cubicBezTo>
                    <a:pt x="310" y="541"/>
                    <a:pt x="405" y="589"/>
                    <a:pt x="524" y="493"/>
                  </a:cubicBezTo>
                  <a:cubicBezTo>
                    <a:pt x="643" y="398"/>
                    <a:pt x="596" y="231"/>
                    <a:pt x="596" y="89"/>
                  </a:cubicBezTo>
                  <a:cubicBezTo>
                    <a:pt x="514" y="56"/>
                    <a:pt x="420" y="0"/>
                    <a:pt x="3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2064;p47">
              <a:extLst>
                <a:ext uri="{FF2B5EF4-FFF2-40B4-BE49-F238E27FC236}">
                  <a16:creationId xmlns:a16="http://schemas.microsoft.com/office/drawing/2014/main" id="{E7F97B2F-B820-241A-A124-DFC0D0B16666}"/>
                </a:ext>
              </a:extLst>
            </p:cNvPr>
            <p:cNvSpPr/>
            <p:nvPr/>
          </p:nvSpPr>
          <p:spPr>
            <a:xfrm>
              <a:off x="5120075" y="2484450"/>
              <a:ext cx="18050" cy="14300"/>
            </a:xfrm>
            <a:custGeom>
              <a:avLst/>
              <a:gdLst/>
              <a:ahLst/>
              <a:cxnLst/>
              <a:rect l="l" t="t" r="r" b="b"/>
              <a:pathLst>
                <a:path w="722" h="572" extrusionOk="0">
                  <a:moveTo>
                    <a:pt x="310" y="0"/>
                  </a:moveTo>
                  <a:cubicBezTo>
                    <a:pt x="216" y="0"/>
                    <a:pt x="119" y="62"/>
                    <a:pt x="48" y="98"/>
                  </a:cubicBezTo>
                  <a:cubicBezTo>
                    <a:pt x="48" y="240"/>
                    <a:pt x="1" y="407"/>
                    <a:pt x="120" y="502"/>
                  </a:cubicBezTo>
                  <a:cubicBezTo>
                    <a:pt x="160" y="551"/>
                    <a:pt x="206" y="571"/>
                    <a:pt x="253" y="571"/>
                  </a:cubicBezTo>
                  <a:cubicBezTo>
                    <a:pt x="480" y="571"/>
                    <a:pt x="722" y="85"/>
                    <a:pt x="406" y="26"/>
                  </a:cubicBezTo>
                  <a:cubicBezTo>
                    <a:pt x="375" y="8"/>
                    <a:pt x="343" y="0"/>
                    <a:pt x="3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2065;p47">
              <a:extLst>
                <a:ext uri="{FF2B5EF4-FFF2-40B4-BE49-F238E27FC236}">
                  <a16:creationId xmlns:a16="http://schemas.microsoft.com/office/drawing/2014/main" id="{31880173-8885-4887-CA75-6FA68C1D72FB}"/>
                </a:ext>
              </a:extLst>
            </p:cNvPr>
            <p:cNvSpPr/>
            <p:nvPr/>
          </p:nvSpPr>
          <p:spPr>
            <a:xfrm>
              <a:off x="4567575" y="2486650"/>
              <a:ext cx="13725" cy="12150"/>
            </a:xfrm>
            <a:custGeom>
              <a:avLst/>
              <a:gdLst/>
              <a:ahLst/>
              <a:cxnLst/>
              <a:rect l="l" t="t" r="r" b="b"/>
              <a:pathLst>
                <a:path w="549" h="486" extrusionOk="0">
                  <a:moveTo>
                    <a:pt x="291" y="0"/>
                  </a:moveTo>
                  <a:cubicBezTo>
                    <a:pt x="229" y="0"/>
                    <a:pt x="168" y="23"/>
                    <a:pt x="120" y="81"/>
                  </a:cubicBezTo>
                  <a:cubicBezTo>
                    <a:pt x="1" y="224"/>
                    <a:pt x="120" y="486"/>
                    <a:pt x="334" y="486"/>
                  </a:cubicBezTo>
                  <a:cubicBezTo>
                    <a:pt x="525" y="486"/>
                    <a:pt x="549" y="272"/>
                    <a:pt x="549" y="105"/>
                  </a:cubicBezTo>
                  <a:cubicBezTo>
                    <a:pt x="478" y="48"/>
                    <a:pt x="382" y="0"/>
                    <a:pt x="2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2066;p47">
              <a:extLst>
                <a:ext uri="{FF2B5EF4-FFF2-40B4-BE49-F238E27FC236}">
                  <a16:creationId xmlns:a16="http://schemas.microsoft.com/office/drawing/2014/main" id="{B63669E5-6EE3-FA36-5066-8939FE3F6806}"/>
                </a:ext>
              </a:extLst>
            </p:cNvPr>
            <p:cNvSpPr/>
            <p:nvPr/>
          </p:nvSpPr>
          <p:spPr>
            <a:xfrm>
              <a:off x="4970050" y="2486500"/>
              <a:ext cx="12350" cy="12400"/>
            </a:xfrm>
            <a:custGeom>
              <a:avLst/>
              <a:gdLst/>
              <a:ahLst/>
              <a:cxnLst/>
              <a:rect l="l" t="t" r="r" b="b"/>
              <a:pathLst>
                <a:path w="494" h="496" extrusionOk="0">
                  <a:moveTo>
                    <a:pt x="234" y="1"/>
                  </a:moveTo>
                  <a:cubicBezTo>
                    <a:pt x="148" y="1"/>
                    <a:pt x="60" y="51"/>
                    <a:pt x="1" y="111"/>
                  </a:cubicBezTo>
                  <a:cubicBezTo>
                    <a:pt x="1" y="278"/>
                    <a:pt x="24" y="492"/>
                    <a:pt x="215" y="492"/>
                  </a:cubicBezTo>
                  <a:cubicBezTo>
                    <a:pt x="229" y="495"/>
                    <a:pt x="242" y="496"/>
                    <a:pt x="255" y="496"/>
                  </a:cubicBezTo>
                  <a:cubicBezTo>
                    <a:pt x="458" y="496"/>
                    <a:pt x="494" y="153"/>
                    <a:pt x="382" y="63"/>
                  </a:cubicBezTo>
                  <a:cubicBezTo>
                    <a:pt x="337" y="19"/>
                    <a:pt x="286" y="1"/>
                    <a:pt x="2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2067;p47">
              <a:extLst>
                <a:ext uri="{FF2B5EF4-FFF2-40B4-BE49-F238E27FC236}">
                  <a16:creationId xmlns:a16="http://schemas.microsoft.com/office/drawing/2014/main" id="{48EF4D77-ADF4-45B8-1F05-666EA927D64C}"/>
                </a:ext>
              </a:extLst>
            </p:cNvPr>
            <p:cNvSpPr/>
            <p:nvPr/>
          </p:nvSpPr>
          <p:spPr>
            <a:xfrm>
              <a:off x="4977875" y="2511275"/>
              <a:ext cx="14225" cy="13200"/>
            </a:xfrm>
            <a:custGeom>
              <a:avLst/>
              <a:gdLst/>
              <a:ahLst/>
              <a:cxnLst/>
              <a:rect l="l" t="t" r="r" b="b"/>
              <a:pathLst>
                <a:path w="569" h="528" extrusionOk="0">
                  <a:moveTo>
                    <a:pt x="402" y="1"/>
                  </a:moveTo>
                  <a:cubicBezTo>
                    <a:pt x="259" y="1"/>
                    <a:pt x="45" y="25"/>
                    <a:pt x="45" y="215"/>
                  </a:cubicBezTo>
                  <a:cubicBezTo>
                    <a:pt x="0" y="371"/>
                    <a:pt x="122" y="527"/>
                    <a:pt x="275" y="527"/>
                  </a:cubicBezTo>
                  <a:cubicBezTo>
                    <a:pt x="285" y="527"/>
                    <a:pt x="296" y="526"/>
                    <a:pt x="307" y="525"/>
                  </a:cubicBezTo>
                  <a:cubicBezTo>
                    <a:pt x="316" y="526"/>
                    <a:pt x="325" y="527"/>
                    <a:pt x="334" y="527"/>
                  </a:cubicBezTo>
                  <a:cubicBezTo>
                    <a:pt x="459" y="527"/>
                    <a:pt x="524" y="374"/>
                    <a:pt x="569" y="263"/>
                  </a:cubicBezTo>
                  <a:cubicBezTo>
                    <a:pt x="521" y="168"/>
                    <a:pt x="473" y="96"/>
                    <a:pt x="4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2068;p47">
              <a:extLst>
                <a:ext uri="{FF2B5EF4-FFF2-40B4-BE49-F238E27FC236}">
                  <a16:creationId xmlns:a16="http://schemas.microsoft.com/office/drawing/2014/main" id="{65DE9155-488B-FA60-FC0D-A0A4AC725A39}"/>
                </a:ext>
              </a:extLst>
            </p:cNvPr>
            <p:cNvSpPr/>
            <p:nvPr/>
          </p:nvSpPr>
          <p:spPr>
            <a:xfrm>
              <a:off x="4559250" y="2511275"/>
              <a:ext cx="13725" cy="13225"/>
            </a:xfrm>
            <a:custGeom>
              <a:avLst/>
              <a:gdLst/>
              <a:ahLst/>
              <a:cxnLst/>
              <a:rect l="l" t="t" r="r" b="b"/>
              <a:pathLst>
                <a:path w="549" h="529" extrusionOk="0">
                  <a:moveTo>
                    <a:pt x="167" y="1"/>
                  </a:moveTo>
                  <a:cubicBezTo>
                    <a:pt x="96" y="96"/>
                    <a:pt x="1" y="191"/>
                    <a:pt x="24" y="334"/>
                  </a:cubicBezTo>
                  <a:cubicBezTo>
                    <a:pt x="24" y="456"/>
                    <a:pt x="140" y="529"/>
                    <a:pt x="262" y="529"/>
                  </a:cubicBezTo>
                  <a:cubicBezTo>
                    <a:pt x="331" y="529"/>
                    <a:pt x="401" y="505"/>
                    <a:pt x="453" y="453"/>
                  </a:cubicBezTo>
                  <a:cubicBezTo>
                    <a:pt x="548" y="382"/>
                    <a:pt x="524" y="239"/>
                    <a:pt x="524" y="120"/>
                  </a:cubicBezTo>
                  <a:lnTo>
                    <a:pt x="3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2069;p47">
              <a:extLst>
                <a:ext uri="{FF2B5EF4-FFF2-40B4-BE49-F238E27FC236}">
                  <a16:creationId xmlns:a16="http://schemas.microsoft.com/office/drawing/2014/main" id="{A5C33E01-8446-CB13-031D-47C0D5AF7E0B}"/>
                </a:ext>
              </a:extLst>
            </p:cNvPr>
            <p:cNvSpPr/>
            <p:nvPr/>
          </p:nvSpPr>
          <p:spPr>
            <a:xfrm>
              <a:off x="4425900" y="2513300"/>
              <a:ext cx="16825" cy="14500"/>
            </a:xfrm>
            <a:custGeom>
              <a:avLst/>
              <a:gdLst/>
              <a:ahLst/>
              <a:cxnLst/>
              <a:rect l="l" t="t" r="r" b="b"/>
              <a:pathLst>
                <a:path w="673" h="580" extrusionOk="0">
                  <a:moveTo>
                    <a:pt x="336" y="1"/>
                  </a:moveTo>
                  <a:cubicBezTo>
                    <a:pt x="296" y="1"/>
                    <a:pt x="254" y="12"/>
                    <a:pt x="214" y="39"/>
                  </a:cubicBezTo>
                  <a:cubicBezTo>
                    <a:pt x="48" y="110"/>
                    <a:pt x="0" y="325"/>
                    <a:pt x="95" y="468"/>
                  </a:cubicBezTo>
                  <a:cubicBezTo>
                    <a:pt x="160" y="543"/>
                    <a:pt x="248" y="579"/>
                    <a:pt x="335" y="579"/>
                  </a:cubicBezTo>
                  <a:cubicBezTo>
                    <a:pt x="440" y="579"/>
                    <a:pt x="543" y="525"/>
                    <a:pt x="595" y="420"/>
                  </a:cubicBezTo>
                  <a:cubicBezTo>
                    <a:pt x="673" y="226"/>
                    <a:pt x="514" y="1"/>
                    <a:pt x="3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2070;p47">
              <a:extLst>
                <a:ext uri="{FF2B5EF4-FFF2-40B4-BE49-F238E27FC236}">
                  <a16:creationId xmlns:a16="http://schemas.microsoft.com/office/drawing/2014/main" id="{F654B540-34FF-5888-C0BC-7263EBC15E8D}"/>
                </a:ext>
              </a:extLst>
            </p:cNvPr>
            <p:cNvSpPr/>
            <p:nvPr/>
          </p:nvSpPr>
          <p:spPr>
            <a:xfrm>
              <a:off x="5108175" y="2513525"/>
              <a:ext cx="16075" cy="14575"/>
            </a:xfrm>
            <a:custGeom>
              <a:avLst/>
              <a:gdLst/>
              <a:ahLst/>
              <a:cxnLst/>
              <a:rect l="l" t="t" r="r" b="b"/>
              <a:pathLst>
                <a:path w="643" h="583" extrusionOk="0">
                  <a:moveTo>
                    <a:pt x="314" y="1"/>
                  </a:moveTo>
                  <a:cubicBezTo>
                    <a:pt x="283" y="1"/>
                    <a:pt x="250" y="10"/>
                    <a:pt x="215" y="30"/>
                  </a:cubicBezTo>
                  <a:cubicBezTo>
                    <a:pt x="0" y="149"/>
                    <a:pt x="24" y="578"/>
                    <a:pt x="310" y="578"/>
                  </a:cubicBezTo>
                  <a:cubicBezTo>
                    <a:pt x="326" y="581"/>
                    <a:pt x="341" y="582"/>
                    <a:pt x="356" y="582"/>
                  </a:cubicBezTo>
                  <a:cubicBezTo>
                    <a:pt x="643" y="582"/>
                    <a:pt x="560" y="1"/>
                    <a:pt x="3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2071;p47">
              <a:extLst>
                <a:ext uri="{FF2B5EF4-FFF2-40B4-BE49-F238E27FC236}">
                  <a16:creationId xmlns:a16="http://schemas.microsoft.com/office/drawing/2014/main" id="{B6FFEFB8-22D2-EEC8-9775-5A27F23F2380}"/>
                </a:ext>
              </a:extLst>
            </p:cNvPr>
            <p:cNvSpPr/>
            <p:nvPr/>
          </p:nvSpPr>
          <p:spPr>
            <a:xfrm>
              <a:off x="4581275" y="2528750"/>
              <a:ext cx="75050" cy="228450"/>
            </a:xfrm>
            <a:custGeom>
              <a:avLst/>
              <a:gdLst/>
              <a:ahLst/>
              <a:cxnLst/>
              <a:rect l="l" t="t" r="r" b="b"/>
              <a:pathLst>
                <a:path w="3002" h="9138" extrusionOk="0">
                  <a:moveTo>
                    <a:pt x="1931" y="458"/>
                  </a:moveTo>
                  <a:cubicBezTo>
                    <a:pt x="2123" y="458"/>
                    <a:pt x="2306" y="626"/>
                    <a:pt x="2382" y="778"/>
                  </a:cubicBezTo>
                  <a:cubicBezTo>
                    <a:pt x="2644" y="1326"/>
                    <a:pt x="2573" y="1969"/>
                    <a:pt x="2430" y="2517"/>
                  </a:cubicBezTo>
                  <a:cubicBezTo>
                    <a:pt x="2001" y="4255"/>
                    <a:pt x="1191" y="5851"/>
                    <a:pt x="596" y="7542"/>
                  </a:cubicBezTo>
                  <a:cubicBezTo>
                    <a:pt x="548" y="6422"/>
                    <a:pt x="572" y="5303"/>
                    <a:pt x="667" y="4208"/>
                  </a:cubicBezTo>
                  <a:cubicBezTo>
                    <a:pt x="739" y="3184"/>
                    <a:pt x="929" y="2183"/>
                    <a:pt x="1263" y="1231"/>
                  </a:cubicBezTo>
                  <a:cubicBezTo>
                    <a:pt x="1358" y="945"/>
                    <a:pt x="1549" y="683"/>
                    <a:pt x="1787" y="493"/>
                  </a:cubicBezTo>
                  <a:cubicBezTo>
                    <a:pt x="1834" y="469"/>
                    <a:pt x="1883" y="458"/>
                    <a:pt x="1931" y="458"/>
                  </a:cubicBezTo>
                  <a:close/>
                  <a:moveTo>
                    <a:pt x="1868" y="0"/>
                  </a:moveTo>
                  <a:cubicBezTo>
                    <a:pt x="1736" y="0"/>
                    <a:pt x="1602" y="29"/>
                    <a:pt x="1477" y="88"/>
                  </a:cubicBezTo>
                  <a:cubicBezTo>
                    <a:pt x="1168" y="278"/>
                    <a:pt x="953" y="540"/>
                    <a:pt x="810" y="850"/>
                  </a:cubicBezTo>
                  <a:cubicBezTo>
                    <a:pt x="548" y="1326"/>
                    <a:pt x="358" y="1826"/>
                    <a:pt x="263" y="2374"/>
                  </a:cubicBezTo>
                  <a:cubicBezTo>
                    <a:pt x="96" y="3422"/>
                    <a:pt x="1" y="4493"/>
                    <a:pt x="1" y="5565"/>
                  </a:cubicBezTo>
                  <a:cubicBezTo>
                    <a:pt x="48" y="6589"/>
                    <a:pt x="72" y="7637"/>
                    <a:pt x="191" y="8661"/>
                  </a:cubicBezTo>
                  <a:cubicBezTo>
                    <a:pt x="215" y="8804"/>
                    <a:pt x="263" y="8947"/>
                    <a:pt x="310" y="9090"/>
                  </a:cubicBezTo>
                  <a:cubicBezTo>
                    <a:pt x="406" y="9113"/>
                    <a:pt x="501" y="9137"/>
                    <a:pt x="596" y="9137"/>
                  </a:cubicBezTo>
                  <a:cubicBezTo>
                    <a:pt x="644" y="9066"/>
                    <a:pt x="667" y="8994"/>
                    <a:pt x="691" y="8923"/>
                  </a:cubicBezTo>
                  <a:cubicBezTo>
                    <a:pt x="858" y="8209"/>
                    <a:pt x="1096" y="7518"/>
                    <a:pt x="1358" y="6875"/>
                  </a:cubicBezTo>
                  <a:cubicBezTo>
                    <a:pt x="2001" y="5303"/>
                    <a:pt x="2739" y="3755"/>
                    <a:pt x="2930" y="2088"/>
                  </a:cubicBezTo>
                  <a:cubicBezTo>
                    <a:pt x="3001" y="1469"/>
                    <a:pt x="2954" y="778"/>
                    <a:pt x="2525" y="302"/>
                  </a:cubicBezTo>
                  <a:cubicBezTo>
                    <a:pt x="2355" y="101"/>
                    <a:pt x="2114" y="0"/>
                    <a:pt x="1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2072;p47">
              <a:extLst>
                <a:ext uri="{FF2B5EF4-FFF2-40B4-BE49-F238E27FC236}">
                  <a16:creationId xmlns:a16="http://schemas.microsoft.com/office/drawing/2014/main" id="{99353F54-85FD-EC95-FC5B-DB5A3C481861}"/>
                </a:ext>
              </a:extLst>
            </p:cNvPr>
            <p:cNvSpPr/>
            <p:nvPr/>
          </p:nvSpPr>
          <p:spPr>
            <a:xfrm>
              <a:off x="4440175" y="2536800"/>
              <a:ext cx="14025" cy="12525"/>
            </a:xfrm>
            <a:custGeom>
              <a:avLst/>
              <a:gdLst/>
              <a:ahLst/>
              <a:cxnLst/>
              <a:rect l="l" t="t" r="r" b="b"/>
              <a:pathLst>
                <a:path w="561" h="501" extrusionOk="0">
                  <a:moveTo>
                    <a:pt x="300" y="0"/>
                  </a:moveTo>
                  <a:cubicBezTo>
                    <a:pt x="288" y="0"/>
                    <a:pt x="276" y="1"/>
                    <a:pt x="263" y="4"/>
                  </a:cubicBezTo>
                  <a:cubicBezTo>
                    <a:pt x="96" y="4"/>
                    <a:pt x="24" y="171"/>
                    <a:pt x="1" y="290"/>
                  </a:cubicBezTo>
                  <a:cubicBezTo>
                    <a:pt x="53" y="395"/>
                    <a:pt x="145" y="501"/>
                    <a:pt x="247" y="501"/>
                  </a:cubicBezTo>
                  <a:cubicBezTo>
                    <a:pt x="283" y="501"/>
                    <a:pt x="320" y="488"/>
                    <a:pt x="358" y="456"/>
                  </a:cubicBezTo>
                  <a:cubicBezTo>
                    <a:pt x="560" y="366"/>
                    <a:pt x="508" y="0"/>
                    <a:pt x="3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2073;p47">
              <a:extLst>
                <a:ext uri="{FF2B5EF4-FFF2-40B4-BE49-F238E27FC236}">
                  <a16:creationId xmlns:a16="http://schemas.microsoft.com/office/drawing/2014/main" id="{50FA4CBD-47C7-E723-FF61-0B918B1F6C82}"/>
                </a:ext>
              </a:extLst>
            </p:cNvPr>
            <p:cNvSpPr/>
            <p:nvPr/>
          </p:nvSpPr>
          <p:spPr>
            <a:xfrm>
              <a:off x="5097150" y="2537325"/>
              <a:ext cx="14025" cy="11500"/>
            </a:xfrm>
            <a:custGeom>
              <a:avLst/>
              <a:gdLst/>
              <a:ahLst/>
              <a:cxnLst/>
              <a:rect l="l" t="t" r="r" b="b"/>
              <a:pathLst>
                <a:path w="561" h="460" extrusionOk="0">
                  <a:moveTo>
                    <a:pt x="292" y="0"/>
                  </a:moveTo>
                  <a:cubicBezTo>
                    <a:pt x="126" y="0"/>
                    <a:pt x="0" y="192"/>
                    <a:pt x="108" y="364"/>
                  </a:cubicBezTo>
                  <a:cubicBezTo>
                    <a:pt x="144" y="435"/>
                    <a:pt x="209" y="459"/>
                    <a:pt x="281" y="459"/>
                  </a:cubicBezTo>
                  <a:cubicBezTo>
                    <a:pt x="352" y="459"/>
                    <a:pt x="430" y="435"/>
                    <a:pt x="489" y="412"/>
                  </a:cubicBezTo>
                  <a:cubicBezTo>
                    <a:pt x="561" y="269"/>
                    <a:pt x="561" y="7"/>
                    <a:pt x="346" y="7"/>
                  </a:cubicBezTo>
                  <a:cubicBezTo>
                    <a:pt x="328" y="2"/>
                    <a:pt x="310" y="0"/>
                    <a:pt x="2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2074;p47">
              <a:extLst>
                <a:ext uri="{FF2B5EF4-FFF2-40B4-BE49-F238E27FC236}">
                  <a16:creationId xmlns:a16="http://schemas.microsoft.com/office/drawing/2014/main" id="{B97A5646-0859-4C3C-EF88-4E744A30200B}"/>
                </a:ext>
              </a:extLst>
            </p:cNvPr>
            <p:cNvSpPr/>
            <p:nvPr/>
          </p:nvSpPr>
          <p:spPr>
            <a:xfrm>
              <a:off x="4545550" y="2543000"/>
              <a:ext cx="12750" cy="11325"/>
            </a:xfrm>
            <a:custGeom>
              <a:avLst/>
              <a:gdLst/>
              <a:ahLst/>
              <a:cxnLst/>
              <a:rect l="l" t="t" r="r" b="b"/>
              <a:pathLst>
                <a:path w="510" h="453" extrusionOk="0">
                  <a:moveTo>
                    <a:pt x="266" y="0"/>
                  </a:moveTo>
                  <a:cubicBezTo>
                    <a:pt x="231" y="0"/>
                    <a:pt x="196" y="6"/>
                    <a:pt x="168" y="18"/>
                  </a:cubicBezTo>
                  <a:cubicBezTo>
                    <a:pt x="48" y="89"/>
                    <a:pt x="1" y="232"/>
                    <a:pt x="72" y="375"/>
                  </a:cubicBezTo>
                  <a:cubicBezTo>
                    <a:pt x="126" y="429"/>
                    <a:pt x="192" y="453"/>
                    <a:pt x="255" y="453"/>
                  </a:cubicBezTo>
                  <a:cubicBezTo>
                    <a:pt x="388" y="453"/>
                    <a:pt x="509" y="346"/>
                    <a:pt x="477" y="185"/>
                  </a:cubicBezTo>
                  <a:cubicBezTo>
                    <a:pt x="495" y="58"/>
                    <a:pt x="377" y="0"/>
                    <a:pt x="2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2075;p47">
              <a:extLst>
                <a:ext uri="{FF2B5EF4-FFF2-40B4-BE49-F238E27FC236}">
                  <a16:creationId xmlns:a16="http://schemas.microsoft.com/office/drawing/2014/main" id="{CAF097D2-5120-4CD6-25C9-540BE42A5DD9}"/>
                </a:ext>
              </a:extLst>
            </p:cNvPr>
            <p:cNvSpPr/>
            <p:nvPr/>
          </p:nvSpPr>
          <p:spPr>
            <a:xfrm>
              <a:off x="4991475" y="2542900"/>
              <a:ext cx="14350" cy="10925"/>
            </a:xfrm>
            <a:custGeom>
              <a:avLst/>
              <a:gdLst/>
              <a:ahLst/>
              <a:cxnLst/>
              <a:rect l="l" t="t" r="r" b="b"/>
              <a:pathLst>
                <a:path w="574" h="437" extrusionOk="0">
                  <a:moveTo>
                    <a:pt x="285" y="0"/>
                  </a:moveTo>
                  <a:cubicBezTo>
                    <a:pt x="220" y="0"/>
                    <a:pt x="151" y="13"/>
                    <a:pt x="96" y="22"/>
                  </a:cubicBezTo>
                  <a:cubicBezTo>
                    <a:pt x="96" y="165"/>
                    <a:pt x="1" y="284"/>
                    <a:pt x="168" y="403"/>
                  </a:cubicBezTo>
                  <a:cubicBezTo>
                    <a:pt x="207" y="426"/>
                    <a:pt x="252" y="436"/>
                    <a:pt x="297" y="436"/>
                  </a:cubicBezTo>
                  <a:cubicBezTo>
                    <a:pt x="439" y="436"/>
                    <a:pt x="574" y="328"/>
                    <a:pt x="501" y="165"/>
                  </a:cubicBezTo>
                  <a:cubicBezTo>
                    <a:pt x="486" y="33"/>
                    <a:pt x="390" y="0"/>
                    <a:pt x="2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2076;p47">
              <a:extLst>
                <a:ext uri="{FF2B5EF4-FFF2-40B4-BE49-F238E27FC236}">
                  <a16:creationId xmlns:a16="http://schemas.microsoft.com/office/drawing/2014/main" id="{2B56DC8F-9210-619F-EB65-D05624DCB8D1}"/>
                </a:ext>
              </a:extLst>
            </p:cNvPr>
            <p:cNvSpPr/>
            <p:nvPr/>
          </p:nvSpPr>
          <p:spPr>
            <a:xfrm>
              <a:off x="4452675" y="2557925"/>
              <a:ext cx="9550" cy="8825"/>
            </a:xfrm>
            <a:custGeom>
              <a:avLst/>
              <a:gdLst/>
              <a:ahLst/>
              <a:cxnLst/>
              <a:rect l="l" t="t" r="r" b="b"/>
              <a:pathLst>
                <a:path w="382" h="353" extrusionOk="0">
                  <a:moveTo>
                    <a:pt x="185" y="1"/>
                  </a:moveTo>
                  <a:cubicBezTo>
                    <a:pt x="142" y="1"/>
                    <a:pt x="103" y="9"/>
                    <a:pt x="72" y="40"/>
                  </a:cubicBezTo>
                  <a:cubicBezTo>
                    <a:pt x="1" y="135"/>
                    <a:pt x="72" y="254"/>
                    <a:pt x="72" y="350"/>
                  </a:cubicBezTo>
                  <a:cubicBezTo>
                    <a:pt x="112" y="350"/>
                    <a:pt x="152" y="352"/>
                    <a:pt x="189" y="352"/>
                  </a:cubicBezTo>
                  <a:cubicBezTo>
                    <a:pt x="263" y="352"/>
                    <a:pt x="326" y="342"/>
                    <a:pt x="358" y="278"/>
                  </a:cubicBezTo>
                  <a:cubicBezTo>
                    <a:pt x="382" y="183"/>
                    <a:pt x="382" y="88"/>
                    <a:pt x="358" y="16"/>
                  </a:cubicBezTo>
                  <a:cubicBezTo>
                    <a:pt x="304" y="16"/>
                    <a:pt x="241" y="1"/>
                    <a:pt x="1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2077;p47">
              <a:extLst>
                <a:ext uri="{FF2B5EF4-FFF2-40B4-BE49-F238E27FC236}">
                  <a16:creationId xmlns:a16="http://schemas.microsoft.com/office/drawing/2014/main" id="{E8AA91DF-393D-27FE-E7FF-857B6BCB6B0A}"/>
                </a:ext>
              </a:extLst>
            </p:cNvPr>
            <p:cNvSpPr/>
            <p:nvPr/>
          </p:nvSpPr>
          <p:spPr>
            <a:xfrm>
              <a:off x="5087475" y="2558000"/>
              <a:ext cx="10550" cy="8875"/>
            </a:xfrm>
            <a:custGeom>
              <a:avLst/>
              <a:gdLst/>
              <a:ahLst/>
              <a:cxnLst/>
              <a:rect l="l" t="t" r="r" b="b"/>
              <a:pathLst>
                <a:path w="422" h="355" extrusionOk="0">
                  <a:moveTo>
                    <a:pt x="238" y="0"/>
                  </a:moveTo>
                  <a:cubicBezTo>
                    <a:pt x="204" y="0"/>
                    <a:pt x="170" y="5"/>
                    <a:pt x="138" y="13"/>
                  </a:cubicBezTo>
                  <a:cubicBezTo>
                    <a:pt x="1" y="82"/>
                    <a:pt x="39" y="348"/>
                    <a:pt x="211" y="348"/>
                  </a:cubicBezTo>
                  <a:cubicBezTo>
                    <a:pt x="218" y="348"/>
                    <a:pt x="226" y="348"/>
                    <a:pt x="233" y="347"/>
                  </a:cubicBezTo>
                  <a:cubicBezTo>
                    <a:pt x="246" y="352"/>
                    <a:pt x="258" y="354"/>
                    <a:pt x="270" y="354"/>
                  </a:cubicBezTo>
                  <a:cubicBezTo>
                    <a:pt x="366" y="354"/>
                    <a:pt x="421" y="191"/>
                    <a:pt x="400" y="85"/>
                  </a:cubicBezTo>
                  <a:cubicBezTo>
                    <a:pt x="368" y="21"/>
                    <a:pt x="305" y="0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2078;p47">
              <a:extLst>
                <a:ext uri="{FF2B5EF4-FFF2-40B4-BE49-F238E27FC236}">
                  <a16:creationId xmlns:a16="http://schemas.microsoft.com/office/drawing/2014/main" id="{153B9705-542C-C23B-B9CA-5593C4BCF2EF}"/>
                </a:ext>
              </a:extLst>
            </p:cNvPr>
            <p:cNvSpPr/>
            <p:nvPr/>
          </p:nvSpPr>
          <p:spPr>
            <a:xfrm>
              <a:off x="4521150" y="2558775"/>
              <a:ext cx="11925" cy="12675"/>
            </a:xfrm>
            <a:custGeom>
              <a:avLst/>
              <a:gdLst/>
              <a:ahLst/>
              <a:cxnLst/>
              <a:rect l="l" t="t" r="r" b="b"/>
              <a:pathLst>
                <a:path w="477" h="507" extrusionOk="0">
                  <a:moveTo>
                    <a:pt x="189" y="0"/>
                  </a:moveTo>
                  <a:cubicBezTo>
                    <a:pt x="166" y="0"/>
                    <a:pt x="143" y="2"/>
                    <a:pt x="119" y="6"/>
                  </a:cubicBezTo>
                  <a:lnTo>
                    <a:pt x="0" y="149"/>
                  </a:lnTo>
                  <a:lnTo>
                    <a:pt x="0" y="363"/>
                  </a:lnTo>
                  <a:lnTo>
                    <a:pt x="143" y="506"/>
                  </a:lnTo>
                  <a:cubicBezTo>
                    <a:pt x="262" y="506"/>
                    <a:pt x="405" y="459"/>
                    <a:pt x="477" y="363"/>
                  </a:cubicBezTo>
                  <a:lnTo>
                    <a:pt x="477" y="149"/>
                  </a:lnTo>
                  <a:cubicBezTo>
                    <a:pt x="397" y="50"/>
                    <a:pt x="301" y="0"/>
                    <a:pt x="1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2079;p47">
              <a:extLst>
                <a:ext uri="{FF2B5EF4-FFF2-40B4-BE49-F238E27FC236}">
                  <a16:creationId xmlns:a16="http://schemas.microsoft.com/office/drawing/2014/main" id="{079985AF-4C99-22BE-045A-BDE290F21BDB}"/>
                </a:ext>
              </a:extLst>
            </p:cNvPr>
            <p:cNvSpPr/>
            <p:nvPr/>
          </p:nvSpPr>
          <p:spPr>
            <a:xfrm>
              <a:off x="5018275" y="2559500"/>
              <a:ext cx="11925" cy="11950"/>
            </a:xfrm>
            <a:custGeom>
              <a:avLst/>
              <a:gdLst/>
              <a:ahLst/>
              <a:cxnLst/>
              <a:rect l="l" t="t" r="r" b="b"/>
              <a:pathLst>
                <a:path w="477" h="478" extrusionOk="0">
                  <a:moveTo>
                    <a:pt x="120" y="1"/>
                  </a:moveTo>
                  <a:lnTo>
                    <a:pt x="1" y="120"/>
                  </a:lnTo>
                  <a:lnTo>
                    <a:pt x="1" y="334"/>
                  </a:lnTo>
                  <a:cubicBezTo>
                    <a:pt x="72" y="430"/>
                    <a:pt x="191" y="477"/>
                    <a:pt x="334" y="477"/>
                  </a:cubicBezTo>
                  <a:lnTo>
                    <a:pt x="477" y="334"/>
                  </a:lnTo>
                  <a:lnTo>
                    <a:pt x="477" y="120"/>
                  </a:lnTo>
                  <a:lnTo>
                    <a:pt x="3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2080;p47">
              <a:extLst>
                <a:ext uri="{FF2B5EF4-FFF2-40B4-BE49-F238E27FC236}">
                  <a16:creationId xmlns:a16="http://schemas.microsoft.com/office/drawing/2014/main" id="{91BAE924-2867-EB21-A68E-EDE6ABDA1F8C}"/>
                </a:ext>
              </a:extLst>
            </p:cNvPr>
            <p:cNvSpPr/>
            <p:nvPr/>
          </p:nvSpPr>
          <p:spPr>
            <a:xfrm>
              <a:off x="4464000" y="2563075"/>
              <a:ext cx="13700" cy="12525"/>
            </a:xfrm>
            <a:custGeom>
              <a:avLst/>
              <a:gdLst/>
              <a:ahLst/>
              <a:cxnLst/>
              <a:rect l="l" t="t" r="r" b="b"/>
              <a:pathLst>
                <a:path w="548" h="501" extrusionOk="0">
                  <a:moveTo>
                    <a:pt x="357" y="1"/>
                  </a:moveTo>
                  <a:cubicBezTo>
                    <a:pt x="238" y="25"/>
                    <a:pt x="48" y="48"/>
                    <a:pt x="48" y="215"/>
                  </a:cubicBezTo>
                  <a:cubicBezTo>
                    <a:pt x="0" y="406"/>
                    <a:pt x="215" y="501"/>
                    <a:pt x="357" y="501"/>
                  </a:cubicBezTo>
                  <a:cubicBezTo>
                    <a:pt x="548" y="382"/>
                    <a:pt x="548" y="120"/>
                    <a:pt x="3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2081;p47">
              <a:extLst>
                <a:ext uri="{FF2B5EF4-FFF2-40B4-BE49-F238E27FC236}">
                  <a16:creationId xmlns:a16="http://schemas.microsoft.com/office/drawing/2014/main" id="{897A2784-1C7F-7217-E871-5CDB6A996DDE}"/>
                </a:ext>
              </a:extLst>
            </p:cNvPr>
            <p:cNvSpPr/>
            <p:nvPr/>
          </p:nvSpPr>
          <p:spPr>
            <a:xfrm>
              <a:off x="5072450" y="2563900"/>
              <a:ext cx="14125" cy="11700"/>
            </a:xfrm>
            <a:custGeom>
              <a:avLst/>
              <a:gdLst/>
              <a:ahLst/>
              <a:cxnLst/>
              <a:rect l="l" t="t" r="r" b="b"/>
              <a:pathLst>
                <a:path w="565" h="468" extrusionOk="0">
                  <a:moveTo>
                    <a:pt x="310" y="1"/>
                  </a:moveTo>
                  <a:cubicBezTo>
                    <a:pt x="253" y="1"/>
                    <a:pt x="194" y="20"/>
                    <a:pt x="144" y="63"/>
                  </a:cubicBezTo>
                  <a:cubicBezTo>
                    <a:pt x="1" y="182"/>
                    <a:pt x="96" y="396"/>
                    <a:pt x="239" y="468"/>
                  </a:cubicBezTo>
                  <a:cubicBezTo>
                    <a:pt x="358" y="468"/>
                    <a:pt x="548" y="420"/>
                    <a:pt x="548" y="254"/>
                  </a:cubicBezTo>
                  <a:cubicBezTo>
                    <a:pt x="565" y="104"/>
                    <a:pt x="442" y="1"/>
                    <a:pt x="3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2082;p47">
              <a:extLst>
                <a:ext uri="{FF2B5EF4-FFF2-40B4-BE49-F238E27FC236}">
                  <a16:creationId xmlns:a16="http://schemas.microsoft.com/office/drawing/2014/main" id="{774D6D17-E1FB-2019-D148-C389490D43DD}"/>
                </a:ext>
              </a:extLst>
            </p:cNvPr>
            <p:cNvSpPr/>
            <p:nvPr/>
          </p:nvSpPr>
          <p:spPr>
            <a:xfrm>
              <a:off x="4489000" y="2566600"/>
              <a:ext cx="15500" cy="12100"/>
            </a:xfrm>
            <a:custGeom>
              <a:avLst/>
              <a:gdLst/>
              <a:ahLst/>
              <a:cxnLst/>
              <a:rect l="l" t="t" r="r" b="b"/>
              <a:pathLst>
                <a:path w="620" h="484" extrusionOk="0">
                  <a:moveTo>
                    <a:pt x="365" y="0"/>
                  </a:moveTo>
                  <a:cubicBezTo>
                    <a:pt x="355" y="0"/>
                    <a:pt x="345" y="1"/>
                    <a:pt x="334" y="3"/>
                  </a:cubicBezTo>
                  <a:cubicBezTo>
                    <a:pt x="96" y="3"/>
                    <a:pt x="0" y="288"/>
                    <a:pt x="167" y="431"/>
                  </a:cubicBezTo>
                  <a:cubicBezTo>
                    <a:pt x="218" y="467"/>
                    <a:pt x="273" y="484"/>
                    <a:pt x="327" y="484"/>
                  </a:cubicBezTo>
                  <a:cubicBezTo>
                    <a:pt x="451" y="484"/>
                    <a:pt x="570" y="397"/>
                    <a:pt x="620" y="265"/>
                  </a:cubicBezTo>
                  <a:cubicBezTo>
                    <a:pt x="553" y="153"/>
                    <a:pt x="507" y="0"/>
                    <a:pt x="3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2083;p47">
              <a:extLst>
                <a:ext uri="{FF2B5EF4-FFF2-40B4-BE49-F238E27FC236}">
                  <a16:creationId xmlns:a16="http://schemas.microsoft.com/office/drawing/2014/main" id="{B85DDF76-428E-9CD6-AA8A-2F55E0D6941C}"/>
                </a:ext>
              </a:extLst>
            </p:cNvPr>
            <p:cNvSpPr/>
            <p:nvPr/>
          </p:nvSpPr>
          <p:spPr>
            <a:xfrm>
              <a:off x="5046850" y="2566425"/>
              <a:ext cx="13650" cy="12175"/>
            </a:xfrm>
            <a:custGeom>
              <a:avLst/>
              <a:gdLst/>
              <a:ahLst/>
              <a:cxnLst/>
              <a:rect l="l" t="t" r="r" b="b"/>
              <a:pathLst>
                <a:path w="546" h="487" extrusionOk="0">
                  <a:moveTo>
                    <a:pt x="265" y="0"/>
                  </a:moveTo>
                  <a:cubicBezTo>
                    <a:pt x="241" y="0"/>
                    <a:pt x="216" y="3"/>
                    <a:pt x="191" y="10"/>
                  </a:cubicBezTo>
                  <a:cubicBezTo>
                    <a:pt x="48" y="81"/>
                    <a:pt x="1" y="224"/>
                    <a:pt x="72" y="367"/>
                  </a:cubicBezTo>
                  <a:cubicBezTo>
                    <a:pt x="123" y="448"/>
                    <a:pt x="204" y="486"/>
                    <a:pt x="284" y="486"/>
                  </a:cubicBezTo>
                  <a:cubicBezTo>
                    <a:pt x="392" y="486"/>
                    <a:pt x="497" y="418"/>
                    <a:pt x="525" y="295"/>
                  </a:cubicBezTo>
                  <a:cubicBezTo>
                    <a:pt x="545" y="130"/>
                    <a:pt x="422" y="0"/>
                    <a:pt x="2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2084;p47">
              <a:extLst>
                <a:ext uri="{FF2B5EF4-FFF2-40B4-BE49-F238E27FC236}">
                  <a16:creationId xmlns:a16="http://schemas.microsoft.com/office/drawing/2014/main" id="{D39F80B4-A257-ED03-3BEE-A7B97A7C9F60}"/>
                </a:ext>
              </a:extLst>
            </p:cNvPr>
            <p:cNvSpPr/>
            <p:nvPr/>
          </p:nvSpPr>
          <p:spPr>
            <a:xfrm>
              <a:off x="4942075" y="2568125"/>
              <a:ext cx="64925" cy="191550"/>
            </a:xfrm>
            <a:custGeom>
              <a:avLst/>
              <a:gdLst/>
              <a:ahLst/>
              <a:cxnLst/>
              <a:rect l="l" t="t" r="r" b="b"/>
              <a:pathLst>
                <a:path w="2597" h="7662" extrusionOk="0">
                  <a:moveTo>
                    <a:pt x="762" y="466"/>
                  </a:moveTo>
                  <a:lnTo>
                    <a:pt x="762" y="489"/>
                  </a:lnTo>
                  <a:cubicBezTo>
                    <a:pt x="789" y="474"/>
                    <a:pt x="816" y="467"/>
                    <a:pt x="844" y="467"/>
                  </a:cubicBezTo>
                  <a:cubicBezTo>
                    <a:pt x="943" y="467"/>
                    <a:pt x="1051" y="548"/>
                    <a:pt x="1143" y="585"/>
                  </a:cubicBezTo>
                  <a:cubicBezTo>
                    <a:pt x="1643" y="1037"/>
                    <a:pt x="1953" y="1656"/>
                    <a:pt x="2024" y="2347"/>
                  </a:cubicBezTo>
                  <a:cubicBezTo>
                    <a:pt x="2120" y="2918"/>
                    <a:pt x="2072" y="3514"/>
                    <a:pt x="1929" y="4085"/>
                  </a:cubicBezTo>
                  <a:cubicBezTo>
                    <a:pt x="1715" y="4967"/>
                    <a:pt x="1381" y="5824"/>
                    <a:pt x="953" y="6634"/>
                  </a:cubicBezTo>
                  <a:cubicBezTo>
                    <a:pt x="1048" y="5800"/>
                    <a:pt x="1048" y="4967"/>
                    <a:pt x="929" y="4157"/>
                  </a:cubicBezTo>
                  <a:cubicBezTo>
                    <a:pt x="762" y="3204"/>
                    <a:pt x="643" y="2252"/>
                    <a:pt x="596" y="1299"/>
                  </a:cubicBezTo>
                  <a:cubicBezTo>
                    <a:pt x="548" y="1013"/>
                    <a:pt x="619" y="728"/>
                    <a:pt x="762" y="466"/>
                  </a:cubicBezTo>
                  <a:close/>
                  <a:moveTo>
                    <a:pt x="823" y="1"/>
                  </a:moveTo>
                  <a:cubicBezTo>
                    <a:pt x="651" y="1"/>
                    <a:pt x="480" y="67"/>
                    <a:pt x="357" y="204"/>
                  </a:cubicBezTo>
                  <a:cubicBezTo>
                    <a:pt x="167" y="513"/>
                    <a:pt x="48" y="870"/>
                    <a:pt x="48" y="1228"/>
                  </a:cubicBezTo>
                  <a:cubicBezTo>
                    <a:pt x="0" y="3014"/>
                    <a:pt x="381" y="4752"/>
                    <a:pt x="381" y="6514"/>
                  </a:cubicBezTo>
                  <a:cubicBezTo>
                    <a:pt x="381" y="6895"/>
                    <a:pt x="262" y="7277"/>
                    <a:pt x="381" y="7658"/>
                  </a:cubicBezTo>
                  <a:cubicBezTo>
                    <a:pt x="403" y="7660"/>
                    <a:pt x="424" y="7661"/>
                    <a:pt x="445" y="7661"/>
                  </a:cubicBezTo>
                  <a:cubicBezTo>
                    <a:pt x="633" y="7661"/>
                    <a:pt x="798" y="7567"/>
                    <a:pt x="905" y="7396"/>
                  </a:cubicBezTo>
                  <a:cubicBezTo>
                    <a:pt x="1143" y="7015"/>
                    <a:pt x="1405" y="6657"/>
                    <a:pt x="1620" y="6252"/>
                  </a:cubicBezTo>
                  <a:cubicBezTo>
                    <a:pt x="2024" y="5467"/>
                    <a:pt x="2310" y="4609"/>
                    <a:pt x="2453" y="3728"/>
                  </a:cubicBezTo>
                  <a:cubicBezTo>
                    <a:pt x="2596" y="2895"/>
                    <a:pt x="2501" y="2014"/>
                    <a:pt x="2144" y="1228"/>
                  </a:cubicBezTo>
                  <a:cubicBezTo>
                    <a:pt x="1953" y="775"/>
                    <a:pt x="1620" y="370"/>
                    <a:pt x="1191" y="108"/>
                  </a:cubicBezTo>
                  <a:cubicBezTo>
                    <a:pt x="1079" y="37"/>
                    <a:pt x="950" y="1"/>
                    <a:pt x="8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2085;p47">
              <a:extLst>
                <a:ext uri="{FF2B5EF4-FFF2-40B4-BE49-F238E27FC236}">
                  <a16:creationId xmlns:a16="http://schemas.microsoft.com/office/drawing/2014/main" id="{E75884ED-A2BA-C111-6AC0-59BE916E6A11}"/>
                </a:ext>
              </a:extLst>
            </p:cNvPr>
            <p:cNvSpPr/>
            <p:nvPr/>
          </p:nvSpPr>
          <p:spPr>
            <a:xfrm>
              <a:off x="4529475" y="2587850"/>
              <a:ext cx="39925" cy="86650"/>
            </a:xfrm>
            <a:custGeom>
              <a:avLst/>
              <a:gdLst/>
              <a:ahLst/>
              <a:cxnLst/>
              <a:rect l="l" t="t" r="r" b="b"/>
              <a:pathLst>
                <a:path w="1597" h="3466" extrusionOk="0">
                  <a:moveTo>
                    <a:pt x="628" y="396"/>
                  </a:moveTo>
                  <a:cubicBezTo>
                    <a:pt x="742" y="396"/>
                    <a:pt x="848" y="508"/>
                    <a:pt x="906" y="605"/>
                  </a:cubicBezTo>
                  <a:cubicBezTo>
                    <a:pt x="1192" y="1153"/>
                    <a:pt x="1168" y="1844"/>
                    <a:pt x="1096" y="2439"/>
                  </a:cubicBezTo>
                  <a:cubicBezTo>
                    <a:pt x="882" y="1939"/>
                    <a:pt x="620" y="1486"/>
                    <a:pt x="453" y="986"/>
                  </a:cubicBezTo>
                  <a:cubicBezTo>
                    <a:pt x="382" y="796"/>
                    <a:pt x="334" y="534"/>
                    <a:pt x="549" y="415"/>
                  </a:cubicBezTo>
                  <a:cubicBezTo>
                    <a:pt x="575" y="402"/>
                    <a:pt x="602" y="396"/>
                    <a:pt x="628" y="396"/>
                  </a:cubicBezTo>
                  <a:close/>
                  <a:moveTo>
                    <a:pt x="635" y="1"/>
                  </a:moveTo>
                  <a:cubicBezTo>
                    <a:pt x="583" y="1"/>
                    <a:pt x="529" y="12"/>
                    <a:pt x="477" y="34"/>
                  </a:cubicBezTo>
                  <a:cubicBezTo>
                    <a:pt x="263" y="105"/>
                    <a:pt x="96" y="296"/>
                    <a:pt x="48" y="510"/>
                  </a:cubicBezTo>
                  <a:cubicBezTo>
                    <a:pt x="1" y="772"/>
                    <a:pt x="48" y="1034"/>
                    <a:pt x="144" y="1296"/>
                  </a:cubicBezTo>
                  <a:cubicBezTo>
                    <a:pt x="429" y="2010"/>
                    <a:pt x="953" y="2630"/>
                    <a:pt x="1072" y="3415"/>
                  </a:cubicBezTo>
                  <a:cubicBezTo>
                    <a:pt x="1072" y="3445"/>
                    <a:pt x="1127" y="3465"/>
                    <a:pt x="1174" y="3465"/>
                  </a:cubicBezTo>
                  <a:cubicBezTo>
                    <a:pt x="1204" y="3465"/>
                    <a:pt x="1230" y="3457"/>
                    <a:pt x="1239" y="3439"/>
                  </a:cubicBezTo>
                  <a:cubicBezTo>
                    <a:pt x="1525" y="2939"/>
                    <a:pt x="1477" y="2344"/>
                    <a:pt x="1525" y="1796"/>
                  </a:cubicBezTo>
                  <a:cubicBezTo>
                    <a:pt x="1596" y="1177"/>
                    <a:pt x="1382" y="558"/>
                    <a:pt x="930" y="153"/>
                  </a:cubicBezTo>
                  <a:cubicBezTo>
                    <a:pt x="864" y="54"/>
                    <a:pt x="753" y="1"/>
                    <a:pt x="6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2086;p47">
              <a:extLst>
                <a:ext uri="{FF2B5EF4-FFF2-40B4-BE49-F238E27FC236}">
                  <a16:creationId xmlns:a16="http://schemas.microsoft.com/office/drawing/2014/main" id="{16E0EC3E-419B-9259-84BD-487349D3EF3A}"/>
                </a:ext>
              </a:extLst>
            </p:cNvPr>
            <p:cNvSpPr/>
            <p:nvPr/>
          </p:nvSpPr>
          <p:spPr>
            <a:xfrm>
              <a:off x="4426475" y="2600150"/>
              <a:ext cx="136975" cy="131450"/>
            </a:xfrm>
            <a:custGeom>
              <a:avLst/>
              <a:gdLst/>
              <a:ahLst/>
              <a:cxnLst/>
              <a:rect l="l" t="t" r="r" b="b"/>
              <a:pathLst>
                <a:path w="5479" h="5258" extrusionOk="0">
                  <a:moveTo>
                    <a:pt x="1334" y="405"/>
                  </a:moveTo>
                  <a:cubicBezTo>
                    <a:pt x="1431" y="405"/>
                    <a:pt x="1528" y="418"/>
                    <a:pt x="1620" y="447"/>
                  </a:cubicBezTo>
                  <a:cubicBezTo>
                    <a:pt x="2287" y="637"/>
                    <a:pt x="2882" y="1066"/>
                    <a:pt x="3335" y="1614"/>
                  </a:cubicBezTo>
                  <a:cubicBezTo>
                    <a:pt x="3954" y="2447"/>
                    <a:pt x="4454" y="3352"/>
                    <a:pt x="4835" y="4329"/>
                  </a:cubicBezTo>
                  <a:cubicBezTo>
                    <a:pt x="3716" y="3376"/>
                    <a:pt x="2359" y="2757"/>
                    <a:pt x="1168" y="1923"/>
                  </a:cubicBezTo>
                  <a:cubicBezTo>
                    <a:pt x="882" y="1733"/>
                    <a:pt x="644" y="1495"/>
                    <a:pt x="525" y="1185"/>
                  </a:cubicBezTo>
                  <a:cubicBezTo>
                    <a:pt x="453" y="971"/>
                    <a:pt x="525" y="733"/>
                    <a:pt x="692" y="613"/>
                  </a:cubicBezTo>
                  <a:cubicBezTo>
                    <a:pt x="875" y="480"/>
                    <a:pt x="1106" y="405"/>
                    <a:pt x="1334" y="405"/>
                  </a:cubicBezTo>
                  <a:close/>
                  <a:moveTo>
                    <a:pt x="1382" y="0"/>
                  </a:moveTo>
                  <a:cubicBezTo>
                    <a:pt x="1114" y="0"/>
                    <a:pt x="846" y="54"/>
                    <a:pt x="596" y="161"/>
                  </a:cubicBezTo>
                  <a:cubicBezTo>
                    <a:pt x="263" y="304"/>
                    <a:pt x="49" y="637"/>
                    <a:pt x="25" y="994"/>
                  </a:cubicBezTo>
                  <a:cubicBezTo>
                    <a:pt x="1" y="1566"/>
                    <a:pt x="406" y="2019"/>
                    <a:pt x="811" y="2352"/>
                  </a:cubicBezTo>
                  <a:cubicBezTo>
                    <a:pt x="2097" y="3376"/>
                    <a:pt x="3692" y="3924"/>
                    <a:pt x="4907" y="4995"/>
                  </a:cubicBezTo>
                  <a:cubicBezTo>
                    <a:pt x="5026" y="5091"/>
                    <a:pt x="5145" y="5257"/>
                    <a:pt x="5312" y="5257"/>
                  </a:cubicBezTo>
                  <a:cubicBezTo>
                    <a:pt x="5478" y="5210"/>
                    <a:pt x="5383" y="4971"/>
                    <a:pt x="5335" y="4852"/>
                  </a:cubicBezTo>
                  <a:cubicBezTo>
                    <a:pt x="5359" y="4638"/>
                    <a:pt x="5312" y="4424"/>
                    <a:pt x="5216" y="4233"/>
                  </a:cubicBezTo>
                  <a:cubicBezTo>
                    <a:pt x="4954" y="3424"/>
                    <a:pt x="4573" y="2662"/>
                    <a:pt x="4145" y="1947"/>
                  </a:cubicBezTo>
                  <a:cubicBezTo>
                    <a:pt x="3692" y="1161"/>
                    <a:pt x="3002" y="542"/>
                    <a:pt x="2168" y="161"/>
                  </a:cubicBezTo>
                  <a:cubicBezTo>
                    <a:pt x="1918" y="54"/>
                    <a:pt x="1650" y="0"/>
                    <a:pt x="13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2087;p47">
              <a:extLst>
                <a:ext uri="{FF2B5EF4-FFF2-40B4-BE49-F238E27FC236}">
                  <a16:creationId xmlns:a16="http://schemas.microsoft.com/office/drawing/2014/main" id="{04D29E63-1B81-97EF-9819-FFDC01ABE6C3}"/>
                </a:ext>
              </a:extLst>
            </p:cNvPr>
            <p:cNvSpPr/>
            <p:nvPr/>
          </p:nvSpPr>
          <p:spPr>
            <a:xfrm>
              <a:off x="4984350" y="2602725"/>
              <a:ext cx="118500" cy="142775"/>
            </a:xfrm>
            <a:custGeom>
              <a:avLst/>
              <a:gdLst/>
              <a:ahLst/>
              <a:cxnLst/>
              <a:rect l="l" t="t" r="r" b="b"/>
              <a:pathLst>
                <a:path w="4740" h="5711" extrusionOk="0">
                  <a:moveTo>
                    <a:pt x="3952" y="459"/>
                  </a:moveTo>
                  <a:cubicBezTo>
                    <a:pt x="3976" y="459"/>
                    <a:pt x="4001" y="460"/>
                    <a:pt x="4025" y="463"/>
                  </a:cubicBezTo>
                  <a:cubicBezTo>
                    <a:pt x="4239" y="558"/>
                    <a:pt x="4382" y="796"/>
                    <a:pt x="4358" y="1011"/>
                  </a:cubicBezTo>
                  <a:cubicBezTo>
                    <a:pt x="4358" y="1558"/>
                    <a:pt x="4168" y="2106"/>
                    <a:pt x="3834" y="2535"/>
                  </a:cubicBezTo>
                  <a:cubicBezTo>
                    <a:pt x="3144" y="3559"/>
                    <a:pt x="2072" y="4273"/>
                    <a:pt x="1000" y="4868"/>
                  </a:cubicBezTo>
                  <a:cubicBezTo>
                    <a:pt x="1500" y="4059"/>
                    <a:pt x="1929" y="3201"/>
                    <a:pt x="2286" y="2344"/>
                  </a:cubicBezTo>
                  <a:cubicBezTo>
                    <a:pt x="2524" y="1725"/>
                    <a:pt x="2882" y="1177"/>
                    <a:pt x="3334" y="725"/>
                  </a:cubicBezTo>
                  <a:lnTo>
                    <a:pt x="3358" y="725"/>
                  </a:lnTo>
                  <a:cubicBezTo>
                    <a:pt x="3508" y="554"/>
                    <a:pt x="3735" y="459"/>
                    <a:pt x="3952" y="459"/>
                  </a:cubicBezTo>
                  <a:close/>
                  <a:moveTo>
                    <a:pt x="3803" y="1"/>
                  </a:moveTo>
                  <a:cubicBezTo>
                    <a:pt x="3699" y="1"/>
                    <a:pt x="3596" y="20"/>
                    <a:pt x="3501" y="58"/>
                  </a:cubicBezTo>
                  <a:cubicBezTo>
                    <a:pt x="2953" y="296"/>
                    <a:pt x="2524" y="701"/>
                    <a:pt x="2239" y="1201"/>
                  </a:cubicBezTo>
                  <a:cubicBezTo>
                    <a:pt x="1500" y="2416"/>
                    <a:pt x="1262" y="3868"/>
                    <a:pt x="405" y="5011"/>
                  </a:cubicBezTo>
                  <a:cubicBezTo>
                    <a:pt x="262" y="5202"/>
                    <a:pt x="0" y="5416"/>
                    <a:pt x="119" y="5702"/>
                  </a:cubicBezTo>
                  <a:cubicBezTo>
                    <a:pt x="148" y="5708"/>
                    <a:pt x="176" y="5710"/>
                    <a:pt x="204" y="5710"/>
                  </a:cubicBezTo>
                  <a:cubicBezTo>
                    <a:pt x="404" y="5710"/>
                    <a:pt x="574" y="5571"/>
                    <a:pt x="762" y="5488"/>
                  </a:cubicBezTo>
                  <a:cubicBezTo>
                    <a:pt x="1310" y="5226"/>
                    <a:pt x="1858" y="4916"/>
                    <a:pt x="2405" y="4583"/>
                  </a:cubicBezTo>
                  <a:cubicBezTo>
                    <a:pt x="3096" y="4130"/>
                    <a:pt x="3691" y="3535"/>
                    <a:pt x="4144" y="2868"/>
                  </a:cubicBezTo>
                  <a:cubicBezTo>
                    <a:pt x="4549" y="2320"/>
                    <a:pt x="4739" y="1677"/>
                    <a:pt x="4715" y="1034"/>
                  </a:cubicBezTo>
                  <a:cubicBezTo>
                    <a:pt x="4715" y="677"/>
                    <a:pt x="4549" y="344"/>
                    <a:pt x="4263" y="129"/>
                  </a:cubicBezTo>
                  <a:cubicBezTo>
                    <a:pt x="4120" y="44"/>
                    <a:pt x="3960" y="1"/>
                    <a:pt x="38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2088;p47">
              <a:extLst>
                <a:ext uri="{FF2B5EF4-FFF2-40B4-BE49-F238E27FC236}">
                  <a16:creationId xmlns:a16="http://schemas.microsoft.com/office/drawing/2014/main" id="{660248E5-2FDC-9B3A-431F-DF474680A348}"/>
                </a:ext>
              </a:extLst>
            </p:cNvPr>
            <p:cNvSpPr/>
            <p:nvPr/>
          </p:nvSpPr>
          <p:spPr>
            <a:xfrm>
              <a:off x="4851575" y="2624975"/>
              <a:ext cx="18275" cy="15650"/>
            </a:xfrm>
            <a:custGeom>
              <a:avLst/>
              <a:gdLst/>
              <a:ahLst/>
              <a:cxnLst/>
              <a:rect l="l" t="t" r="r" b="b"/>
              <a:pathLst>
                <a:path w="731" h="626" extrusionOk="0">
                  <a:moveTo>
                    <a:pt x="403" y="0"/>
                  </a:moveTo>
                  <a:cubicBezTo>
                    <a:pt x="364" y="0"/>
                    <a:pt x="325" y="8"/>
                    <a:pt x="286" y="25"/>
                  </a:cubicBezTo>
                  <a:cubicBezTo>
                    <a:pt x="72" y="97"/>
                    <a:pt x="0" y="359"/>
                    <a:pt x="167" y="525"/>
                  </a:cubicBezTo>
                  <a:cubicBezTo>
                    <a:pt x="227" y="594"/>
                    <a:pt x="306" y="626"/>
                    <a:pt x="384" y="626"/>
                  </a:cubicBezTo>
                  <a:cubicBezTo>
                    <a:pt x="523" y="626"/>
                    <a:pt x="661" y="526"/>
                    <a:pt x="691" y="359"/>
                  </a:cubicBezTo>
                  <a:cubicBezTo>
                    <a:pt x="730" y="163"/>
                    <a:pt x="577" y="0"/>
                    <a:pt x="4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2089;p47">
              <a:extLst>
                <a:ext uri="{FF2B5EF4-FFF2-40B4-BE49-F238E27FC236}">
                  <a16:creationId xmlns:a16="http://schemas.microsoft.com/office/drawing/2014/main" id="{0B8D7E23-1FEA-6B97-F23C-A90F45FE1891}"/>
                </a:ext>
              </a:extLst>
            </p:cNvPr>
            <p:cNvSpPr/>
            <p:nvPr/>
          </p:nvSpPr>
          <p:spPr>
            <a:xfrm>
              <a:off x="4421125" y="2698975"/>
              <a:ext cx="165525" cy="99475"/>
            </a:xfrm>
            <a:custGeom>
              <a:avLst/>
              <a:gdLst/>
              <a:ahLst/>
              <a:cxnLst/>
              <a:rect l="l" t="t" r="r" b="b"/>
              <a:pathLst>
                <a:path w="6621" h="3979" extrusionOk="0">
                  <a:moveTo>
                    <a:pt x="1631" y="432"/>
                  </a:moveTo>
                  <a:cubicBezTo>
                    <a:pt x="1772" y="432"/>
                    <a:pt x="1912" y="445"/>
                    <a:pt x="2049" y="471"/>
                  </a:cubicBezTo>
                  <a:cubicBezTo>
                    <a:pt x="3001" y="709"/>
                    <a:pt x="3859" y="1185"/>
                    <a:pt x="4549" y="1900"/>
                  </a:cubicBezTo>
                  <a:cubicBezTo>
                    <a:pt x="4906" y="2257"/>
                    <a:pt x="5264" y="2614"/>
                    <a:pt x="5597" y="2971"/>
                  </a:cubicBezTo>
                  <a:cubicBezTo>
                    <a:pt x="4668" y="2638"/>
                    <a:pt x="3716" y="2376"/>
                    <a:pt x="2739" y="2209"/>
                  </a:cubicBezTo>
                  <a:cubicBezTo>
                    <a:pt x="2168" y="2090"/>
                    <a:pt x="1620" y="1900"/>
                    <a:pt x="1120" y="1614"/>
                  </a:cubicBezTo>
                  <a:cubicBezTo>
                    <a:pt x="858" y="1495"/>
                    <a:pt x="667" y="1280"/>
                    <a:pt x="596" y="1018"/>
                  </a:cubicBezTo>
                  <a:cubicBezTo>
                    <a:pt x="596" y="828"/>
                    <a:pt x="715" y="661"/>
                    <a:pt x="882" y="590"/>
                  </a:cubicBezTo>
                  <a:lnTo>
                    <a:pt x="882" y="566"/>
                  </a:lnTo>
                  <a:cubicBezTo>
                    <a:pt x="1126" y="474"/>
                    <a:pt x="1380" y="432"/>
                    <a:pt x="1631" y="432"/>
                  </a:cubicBezTo>
                  <a:close/>
                  <a:moveTo>
                    <a:pt x="1712" y="1"/>
                  </a:moveTo>
                  <a:cubicBezTo>
                    <a:pt x="1547" y="1"/>
                    <a:pt x="1381" y="14"/>
                    <a:pt x="1215" y="42"/>
                  </a:cubicBezTo>
                  <a:cubicBezTo>
                    <a:pt x="858" y="66"/>
                    <a:pt x="524" y="233"/>
                    <a:pt x="263" y="471"/>
                  </a:cubicBezTo>
                  <a:cubicBezTo>
                    <a:pt x="48" y="757"/>
                    <a:pt x="1" y="1138"/>
                    <a:pt x="167" y="1447"/>
                  </a:cubicBezTo>
                  <a:cubicBezTo>
                    <a:pt x="382" y="1852"/>
                    <a:pt x="739" y="2185"/>
                    <a:pt x="1167" y="2376"/>
                  </a:cubicBezTo>
                  <a:cubicBezTo>
                    <a:pt x="2025" y="2805"/>
                    <a:pt x="2954" y="2971"/>
                    <a:pt x="3882" y="3138"/>
                  </a:cubicBezTo>
                  <a:cubicBezTo>
                    <a:pt x="4621" y="3233"/>
                    <a:pt x="5335" y="3424"/>
                    <a:pt x="6002" y="3733"/>
                  </a:cubicBezTo>
                  <a:cubicBezTo>
                    <a:pt x="6138" y="3792"/>
                    <a:pt x="6243" y="3978"/>
                    <a:pt x="6368" y="3978"/>
                  </a:cubicBezTo>
                  <a:cubicBezTo>
                    <a:pt x="6396" y="3978"/>
                    <a:pt x="6424" y="3969"/>
                    <a:pt x="6454" y="3948"/>
                  </a:cubicBezTo>
                  <a:cubicBezTo>
                    <a:pt x="6621" y="3781"/>
                    <a:pt x="6454" y="3543"/>
                    <a:pt x="6359" y="3376"/>
                  </a:cubicBezTo>
                  <a:cubicBezTo>
                    <a:pt x="6049" y="2900"/>
                    <a:pt x="5621" y="2495"/>
                    <a:pt x="5264" y="2043"/>
                  </a:cubicBezTo>
                  <a:cubicBezTo>
                    <a:pt x="4716" y="1376"/>
                    <a:pt x="4049" y="828"/>
                    <a:pt x="3287" y="423"/>
                  </a:cubicBezTo>
                  <a:cubicBezTo>
                    <a:pt x="2793" y="149"/>
                    <a:pt x="2257" y="1"/>
                    <a:pt x="17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2090;p47">
              <a:extLst>
                <a:ext uri="{FF2B5EF4-FFF2-40B4-BE49-F238E27FC236}">
                  <a16:creationId xmlns:a16="http://schemas.microsoft.com/office/drawing/2014/main" id="{683F1ACF-3C3B-EA91-CDEB-6558FFF68BD0}"/>
                </a:ext>
              </a:extLst>
            </p:cNvPr>
            <p:cNvSpPr/>
            <p:nvPr/>
          </p:nvSpPr>
          <p:spPr>
            <a:xfrm>
              <a:off x="4939100" y="2714775"/>
              <a:ext cx="209575" cy="91625"/>
            </a:xfrm>
            <a:custGeom>
              <a:avLst/>
              <a:gdLst/>
              <a:ahLst/>
              <a:cxnLst/>
              <a:rect l="l" t="t" r="r" b="b"/>
              <a:pathLst>
                <a:path w="8383" h="3665" extrusionOk="0">
                  <a:moveTo>
                    <a:pt x="6984" y="478"/>
                  </a:moveTo>
                  <a:cubicBezTo>
                    <a:pt x="7283" y="478"/>
                    <a:pt x="7578" y="572"/>
                    <a:pt x="7835" y="744"/>
                  </a:cubicBezTo>
                  <a:cubicBezTo>
                    <a:pt x="7978" y="910"/>
                    <a:pt x="8002" y="1149"/>
                    <a:pt x="7883" y="1339"/>
                  </a:cubicBezTo>
                  <a:cubicBezTo>
                    <a:pt x="7668" y="1744"/>
                    <a:pt x="7335" y="2053"/>
                    <a:pt x="6930" y="2268"/>
                  </a:cubicBezTo>
                  <a:cubicBezTo>
                    <a:pt x="5954" y="2816"/>
                    <a:pt x="4787" y="2958"/>
                    <a:pt x="3668" y="3006"/>
                  </a:cubicBezTo>
                  <a:cubicBezTo>
                    <a:pt x="2858" y="3078"/>
                    <a:pt x="2024" y="3125"/>
                    <a:pt x="1215" y="3197"/>
                  </a:cubicBezTo>
                  <a:cubicBezTo>
                    <a:pt x="2239" y="2673"/>
                    <a:pt x="3168" y="1958"/>
                    <a:pt x="4168" y="1411"/>
                  </a:cubicBezTo>
                  <a:cubicBezTo>
                    <a:pt x="5001" y="887"/>
                    <a:pt x="5930" y="577"/>
                    <a:pt x="6883" y="482"/>
                  </a:cubicBezTo>
                  <a:cubicBezTo>
                    <a:pt x="6916" y="479"/>
                    <a:pt x="6950" y="478"/>
                    <a:pt x="6984" y="478"/>
                  </a:cubicBezTo>
                  <a:close/>
                  <a:moveTo>
                    <a:pt x="6731" y="1"/>
                  </a:moveTo>
                  <a:cubicBezTo>
                    <a:pt x="6510" y="1"/>
                    <a:pt x="6289" y="25"/>
                    <a:pt x="6073" y="77"/>
                  </a:cubicBezTo>
                  <a:cubicBezTo>
                    <a:pt x="5335" y="196"/>
                    <a:pt x="4644" y="482"/>
                    <a:pt x="4001" y="863"/>
                  </a:cubicBezTo>
                  <a:cubicBezTo>
                    <a:pt x="3072" y="1387"/>
                    <a:pt x="2215" y="2030"/>
                    <a:pt x="1334" y="2649"/>
                  </a:cubicBezTo>
                  <a:cubicBezTo>
                    <a:pt x="953" y="2911"/>
                    <a:pt x="500" y="3101"/>
                    <a:pt x="95" y="3339"/>
                  </a:cubicBezTo>
                  <a:cubicBezTo>
                    <a:pt x="0" y="3411"/>
                    <a:pt x="0" y="3578"/>
                    <a:pt x="119" y="3625"/>
                  </a:cubicBezTo>
                  <a:cubicBezTo>
                    <a:pt x="238" y="3654"/>
                    <a:pt x="356" y="3664"/>
                    <a:pt x="473" y="3664"/>
                  </a:cubicBezTo>
                  <a:cubicBezTo>
                    <a:pt x="848" y="3664"/>
                    <a:pt x="1215" y="3554"/>
                    <a:pt x="1596" y="3554"/>
                  </a:cubicBezTo>
                  <a:cubicBezTo>
                    <a:pt x="1810" y="3530"/>
                    <a:pt x="2030" y="3530"/>
                    <a:pt x="2251" y="3530"/>
                  </a:cubicBezTo>
                  <a:cubicBezTo>
                    <a:pt x="2471" y="3530"/>
                    <a:pt x="2691" y="3530"/>
                    <a:pt x="2906" y="3506"/>
                  </a:cubicBezTo>
                  <a:cubicBezTo>
                    <a:pt x="4144" y="3459"/>
                    <a:pt x="5406" y="3435"/>
                    <a:pt x="6525" y="2911"/>
                  </a:cubicBezTo>
                  <a:cubicBezTo>
                    <a:pt x="7097" y="2696"/>
                    <a:pt x="7621" y="2339"/>
                    <a:pt x="8026" y="1887"/>
                  </a:cubicBezTo>
                  <a:cubicBezTo>
                    <a:pt x="8264" y="1577"/>
                    <a:pt x="8383" y="1172"/>
                    <a:pt x="8288" y="768"/>
                  </a:cubicBezTo>
                  <a:cubicBezTo>
                    <a:pt x="8169" y="458"/>
                    <a:pt x="7930" y="220"/>
                    <a:pt x="7597" y="125"/>
                  </a:cubicBezTo>
                  <a:cubicBezTo>
                    <a:pt x="7313" y="43"/>
                    <a:pt x="7021" y="1"/>
                    <a:pt x="67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2091;p47">
              <a:extLst>
                <a:ext uri="{FF2B5EF4-FFF2-40B4-BE49-F238E27FC236}">
                  <a16:creationId xmlns:a16="http://schemas.microsoft.com/office/drawing/2014/main" id="{2DDDDA8D-CC4D-3576-B82B-5B2CD059F1AE}"/>
                </a:ext>
              </a:extLst>
            </p:cNvPr>
            <p:cNvSpPr/>
            <p:nvPr/>
          </p:nvSpPr>
          <p:spPr>
            <a:xfrm>
              <a:off x="4596825" y="2721375"/>
              <a:ext cx="74375" cy="76400"/>
            </a:xfrm>
            <a:custGeom>
              <a:avLst/>
              <a:gdLst/>
              <a:ahLst/>
              <a:cxnLst/>
              <a:rect l="l" t="t" r="r" b="b"/>
              <a:pathLst>
                <a:path w="2975" h="3056" extrusionOk="0">
                  <a:moveTo>
                    <a:pt x="2000" y="523"/>
                  </a:moveTo>
                  <a:cubicBezTo>
                    <a:pt x="2154" y="523"/>
                    <a:pt x="2311" y="589"/>
                    <a:pt x="2427" y="718"/>
                  </a:cubicBezTo>
                  <a:cubicBezTo>
                    <a:pt x="2546" y="885"/>
                    <a:pt x="2451" y="1075"/>
                    <a:pt x="2308" y="1170"/>
                  </a:cubicBezTo>
                  <a:cubicBezTo>
                    <a:pt x="1808" y="1623"/>
                    <a:pt x="1117" y="1766"/>
                    <a:pt x="593" y="2147"/>
                  </a:cubicBezTo>
                  <a:cubicBezTo>
                    <a:pt x="879" y="1623"/>
                    <a:pt x="1117" y="1027"/>
                    <a:pt x="1641" y="670"/>
                  </a:cubicBezTo>
                  <a:cubicBezTo>
                    <a:pt x="1740" y="572"/>
                    <a:pt x="1869" y="523"/>
                    <a:pt x="2000" y="523"/>
                  </a:cubicBezTo>
                  <a:close/>
                  <a:moveTo>
                    <a:pt x="1974" y="0"/>
                  </a:moveTo>
                  <a:cubicBezTo>
                    <a:pt x="1872" y="0"/>
                    <a:pt x="1768" y="17"/>
                    <a:pt x="1665" y="51"/>
                  </a:cubicBezTo>
                  <a:cubicBezTo>
                    <a:pt x="1093" y="218"/>
                    <a:pt x="736" y="765"/>
                    <a:pt x="498" y="1266"/>
                  </a:cubicBezTo>
                  <a:cubicBezTo>
                    <a:pt x="236" y="1766"/>
                    <a:pt x="69" y="2313"/>
                    <a:pt x="22" y="2885"/>
                  </a:cubicBezTo>
                  <a:cubicBezTo>
                    <a:pt x="0" y="2970"/>
                    <a:pt x="74" y="3055"/>
                    <a:pt x="158" y="3055"/>
                  </a:cubicBezTo>
                  <a:cubicBezTo>
                    <a:pt x="168" y="3055"/>
                    <a:pt x="178" y="3054"/>
                    <a:pt x="188" y="3052"/>
                  </a:cubicBezTo>
                  <a:cubicBezTo>
                    <a:pt x="307" y="2956"/>
                    <a:pt x="403" y="2861"/>
                    <a:pt x="498" y="2766"/>
                  </a:cubicBezTo>
                  <a:cubicBezTo>
                    <a:pt x="1117" y="2218"/>
                    <a:pt x="1903" y="1956"/>
                    <a:pt x="2546" y="1456"/>
                  </a:cubicBezTo>
                  <a:cubicBezTo>
                    <a:pt x="2879" y="1242"/>
                    <a:pt x="2975" y="813"/>
                    <a:pt x="2808" y="456"/>
                  </a:cubicBezTo>
                  <a:cubicBezTo>
                    <a:pt x="2609" y="166"/>
                    <a:pt x="2299" y="0"/>
                    <a:pt x="19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1" name="Google Shape;2092;p47">
            <a:extLst>
              <a:ext uri="{FF2B5EF4-FFF2-40B4-BE49-F238E27FC236}">
                <a16:creationId xmlns:a16="http://schemas.microsoft.com/office/drawing/2014/main" id="{9AC3D577-64C1-187F-E6D2-ACDF9D52D59F}"/>
              </a:ext>
            </a:extLst>
          </p:cNvPr>
          <p:cNvGrpSpPr/>
          <p:nvPr/>
        </p:nvGrpSpPr>
        <p:grpSpPr>
          <a:xfrm>
            <a:off x="2392070" y="3668044"/>
            <a:ext cx="1152050" cy="1245950"/>
            <a:chOff x="5524925" y="1614550"/>
            <a:chExt cx="1152050" cy="1245950"/>
          </a:xfrm>
        </p:grpSpPr>
        <p:sp>
          <p:nvSpPr>
            <p:cNvPr id="1422" name="Google Shape;2093;p47">
              <a:extLst>
                <a:ext uri="{FF2B5EF4-FFF2-40B4-BE49-F238E27FC236}">
                  <a16:creationId xmlns:a16="http://schemas.microsoft.com/office/drawing/2014/main" id="{C7647028-4000-CAEC-9C48-C999851C9F33}"/>
                </a:ext>
              </a:extLst>
            </p:cNvPr>
            <p:cNvSpPr/>
            <p:nvPr/>
          </p:nvSpPr>
          <p:spPr>
            <a:xfrm>
              <a:off x="5538025" y="1625275"/>
              <a:ext cx="1137175" cy="1235225"/>
            </a:xfrm>
            <a:custGeom>
              <a:avLst/>
              <a:gdLst/>
              <a:ahLst/>
              <a:cxnLst/>
              <a:rect l="l" t="t" r="r" b="b"/>
              <a:pathLst>
                <a:path w="45487" h="49409" extrusionOk="0">
                  <a:moveTo>
                    <a:pt x="22432" y="0"/>
                  </a:moveTo>
                  <a:cubicBezTo>
                    <a:pt x="22153" y="0"/>
                    <a:pt x="21881" y="43"/>
                    <a:pt x="21624" y="124"/>
                  </a:cubicBezTo>
                  <a:cubicBezTo>
                    <a:pt x="20624" y="386"/>
                    <a:pt x="19790" y="1029"/>
                    <a:pt x="19028" y="1648"/>
                  </a:cubicBezTo>
                  <a:cubicBezTo>
                    <a:pt x="18623" y="1958"/>
                    <a:pt x="18314" y="2339"/>
                    <a:pt x="17957" y="2672"/>
                  </a:cubicBezTo>
                  <a:cubicBezTo>
                    <a:pt x="17052" y="3601"/>
                    <a:pt x="16099" y="4506"/>
                    <a:pt x="15194" y="5459"/>
                  </a:cubicBezTo>
                  <a:cubicBezTo>
                    <a:pt x="14551" y="6149"/>
                    <a:pt x="13956" y="6864"/>
                    <a:pt x="13337" y="7554"/>
                  </a:cubicBezTo>
                  <a:cubicBezTo>
                    <a:pt x="13241" y="7650"/>
                    <a:pt x="13146" y="7792"/>
                    <a:pt x="13027" y="7912"/>
                  </a:cubicBezTo>
                  <a:cubicBezTo>
                    <a:pt x="12860" y="8102"/>
                    <a:pt x="12670" y="8316"/>
                    <a:pt x="12527" y="8531"/>
                  </a:cubicBezTo>
                  <a:lnTo>
                    <a:pt x="12503" y="8531"/>
                  </a:lnTo>
                  <a:cubicBezTo>
                    <a:pt x="12432" y="8626"/>
                    <a:pt x="12360" y="8721"/>
                    <a:pt x="12289" y="8840"/>
                  </a:cubicBezTo>
                  <a:lnTo>
                    <a:pt x="12265" y="8840"/>
                  </a:lnTo>
                  <a:cubicBezTo>
                    <a:pt x="12194" y="8936"/>
                    <a:pt x="12122" y="9007"/>
                    <a:pt x="12051" y="9102"/>
                  </a:cubicBezTo>
                  <a:lnTo>
                    <a:pt x="12027" y="9102"/>
                  </a:lnTo>
                  <a:cubicBezTo>
                    <a:pt x="11955" y="9198"/>
                    <a:pt x="11884" y="9293"/>
                    <a:pt x="11813" y="9388"/>
                  </a:cubicBezTo>
                  <a:lnTo>
                    <a:pt x="11789" y="9388"/>
                  </a:lnTo>
                  <a:cubicBezTo>
                    <a:pt x="11670" y="9579"/>
                    <a:pt x="11551" y="9721"/>
                    <a:pt x="11408" y="9912"/>
                  </a:cubicBezTo>
                  <a:lnTo>
                    <a:pt x="11384" y="9912"/>
                  </a:lnTo>
                  <a:cubicBezTo>
                    <a:pt x="11265" y="10079"/>
                    <a:pt x="11122" y="10269"/>
                    <a:pt x="10979" y="10436"/>
                  </a:cubicBezTo>
                  <a:cubicBezTo>
                    <a:pt x="10931" y="10507"/>
                    <a:pt x="10884" y="10579"/>
                    <a:pt x="10836" y="10650"/>
                  </a:cubicBezTo>
                  <a:lnTo>
                    <a:pt x="10812" y="10650"/>
                  </a:lnTo>
                  <a:cubicBezTo>
                    <a:pt x="10693" y="10817"/>
                    <a:pt x="10550" y="10984"/>
                    <a:pt x="10431" y="11174"/>
                  </a:cubicBezTo>
                  <a:lnTo>
                    <a:pt x="10384" y="11174"/>
                  </a:lnTo>
                  <a:lnTo>
                    <a:pt x="10384" y="11269"/>
                  </a:lnTo>
                  <a:lnTo>
                    <a:pt x="10288" y="11269"/>
                  </a:lnTo>
                  <a:lnTo>
                    <a:pt x="10288" y="11365"/>
                  </a:lnTo>
                  <a:cubicBezTo>
                    <a:pt x="10193" y="11436"/>
                    <a:pt x="10122" y="11531"/>
                    <a:pt x="10050" y="11627"/>
                  </a:cubicBezTo>
                  <a:cubicBezTo>
                    <a:pt x="9979" y="11722"/>
                    <a:pt x="9955" y="11769"/>
                    <a:pt x="9907" y="11817"/>
                  </a:cubicBezTo>
                  <a:cubicBezTo>
                    <a:pt x="9860" y="11889"/>
                    <a:pt x="9788" y="12008"/>
                    <a:pt x="9717" y="12103"/>
                  </a:cubicBezTo>
                  <a:cubicBezTo>
                    <a:pt x="9645" y="12151"/>
                    <a:pt x="9598" y="12222"/>
                    <a:pt x="9574" y="12293"/>
                  </a:cubicBezTo>
                  <a:lnTo>
                    <a:pt x="9550" y="12293"/>
                  </a:lnTo>
                  <a:cubicBezTo>
                    <a:pt x="9479" y="12365"/>
                    <a:pt x="9431" y="12436"/>
                    <a:pt x="9383" y="12532"/>
                  </a:cubicBezTo>
                  <a:lnTo>
                    <a:pt x="9360" y="12532"/>
                  </a:lnTo>
                  <a:cubicBezTo>
                    <a:pt x="9336" y="12579"/>
                    <a:pt x="9288" y="12627"/>
                    <a:pt x="9241" y="12674"/>
                  </a:cubicBezTo>
                  <a:lnTo>
                    <a:pt x="9241" y="12746"/>
                  </a:lnTo>
                  <a:lnTo>
                    <a:pt x="9193" y="12746"/>
                  </a:lnTo>
                  <a:cubicBezTo>
                    <a:pt x="9145" y="12817"/>
                    <a:pt x="9098" y="12889"/>
                    <a:pt x="9050" y="12960"/>
                  </a:cubicBezTo>
                  <a:lnTo>
                    <a:pt x="9026" y="12960"/>
                  </a:lnTo>
                  <a:cubicBezTo>
                    <a:pt x="9002" y="13032"/>
                    <a:pt x="8955" y="13079"/>
                    <a:pt x="8883" y="13103"/>
                  </a:cubicBezTo>
                  <a:lnTo>
                    <a:pt x="8883" y="13198"/>
                  </a:lnTo>
                  <a:lnTo>
                    <a:pt x="8812" y="13198"/>
                  </a:lnTo>
                  <a:cubicBezTo>
                    <a:pt x="8812" y="13222"/>
                    <a:pt x="8812" y="13246"/>
                    <a:pt x="8812" y="13270"/>
                  </a:cubicBezTo>
                  <a:cubicBezTo>
                    <a:pt x="8717" y="13365"/>
                    <a:pt x="8645" y="13484"/>
                    <a:pt x="8550" y="13603"/>
                  </a:cubicBezTo>
                  <a:cubicBezTo>
                    <a:pt x="8502" y="13675"/>
                    <a:pt x="8455" y="13746"/>
                    <a:pt x="8407" y="13818"/>
                  </a:cubicBezTo>
                  <a:lnTo>
                    <a:pt x="8383" y="13818"/>
                  </a:lnTo>
                  <a:cubicBezTo>
                    <a:pt x="8336" y="13889"/>
                    <a:pt x="8288" y="13960"/>
                    <a:pt x="8240" y="14032"/>
                  </a:cubicBezTo>
                  <a:lnTo>
                    <a:pt x="8217" y="14032"/>
                  </a:lnTo>
                  <a:cubicBezTo>
                    <a:pt x="8169" y="14103"/>
                    <a:pt x="8145" y="14151"/>
                    <a:pt x="8121" y="14222"/>
                  </a:cubicBezTo>
                  <a:lnTo>
                    <a:pt x="8074" y="14222"/>
                  </a:lnTo>
                  <a:lnTo>
                    <a:pt x="8074" y="14413"/>
                  </a:lnTo>
                  <a:cubicBezTo>
                    <a:pt x="8002" y="14461"/>
                    <a:pt x="7955" y="14508"/>
                    <a:pt x="7931" y="14580"/>
                  </a:cubicBezTo>
                  <a:cubicBezTo>
                    <a:pt x="7883" y="14627"/>
                    <a:pt x="7859" y="14675"/>
                    <a:pt x="7812" y="14699"/>
                  </a:cubicBezTo>
                  <a:cubicBezTo>
                    <a:pt x="7812" y="14722"/>
                    <a:pt x="7812" y="14746"/>
                    <a:pt x="7812" y="14794"/>
                  </a:cubicBezTo>
                  <a:lnTo>
                    <a:pt x="7740" y="14794"/>
                  </a:lnTo>
                  <a:lnTo>
                    <a:pt x="7740" y="14889"/>
                  </a:lnTo>
                  <a:lnTo>
                    <a:pt x="7621" y="14913"/>
                  </a:lnTo>
                  <a:lnTo>
                    <a:pt x="7621" y="15008"/>
                  </a:lnTo>
                  <a:lnTo>
                    <a:pt x="7574" y="15008"/>
                  </a:lnTo>
                  <a:cubicBezTo>
                    <a:pt x="7502" y="15151"/>
                    <a:pt x="7383" y="15270"/>
                    <a:pt x="7312" y="15389"/>
                  </a:cubicBezTo>
                  <a:cubicBezTo>
                    <a:pt x="7216" y="15508"/>
                    <a:pt x="7073" y="15699"/>
                    <a:pt x="6954" y="15866"/>
                  </a:cubicBezTo>
                  <a:lnTo>
                    <a:pt x="6764" y="16128"/>
                  </a:lnTo>
                  <a:cubicBezTo>
                    <a:pt x="6716" y="16199"/>
                    <a:pt x="6645" y="16270"/>
                    <a:pt x="6621" y="16342"/>
                  </a:cubicBezTo>
                  <a:lnTo>
                    <a:pt x="6597" y="16342"/>
                  </a:lnTo>
                  <a:lnTo>
                    <a:pt x="6454" y="16556"/>
                  </a:lnTo>
                  <a:cubicBezTo>
                    <a:pt x="6383" y="16628"/>
                    <a:pt x="6311" y="16699"/>
                    <a:pt x="6264" y="16794"/>
                  </a:cubicBezTo>
                  <a:lnTo>
                    <a:pt x="6216" y="16794"/>
                  </a:lnTo>
                  <a:lnTo>
                    <a:pt x="6216" y="16866"/>
                  </a:lnTo>
                  <a:cubicBezTo>
                    <a:pt x="6121" y="16961"/>
                    <a:pt x="6026" y="17056"/>
                    <a:pt x="5978" y="17199"/>
                  </a:cubicBezTo>
                  <a:lnTo>
                    <a:pt x="5954" y="17199"/>
                  </a:lnTo>
                  <a:cubicBezTo>
                    <a:pt x="5883" y="17294"/>
                    <a:pt x="5811" y="17366"/>
                    <a:pt x="5740" y="17461"/>
                  </a:cubicBezTo>
                  <a:cubicBezTo>
                    <a:pt x="5526" y="17771"/>
                    <a:pt x="5287" y="18056"/>
                    <a:pt x="5073" y="18366"/>
                  </a:cubicBezTo>
                  <a:cubicBezTo>
                    <a:pt x="5025" y="18414"/>
                    <a:pt x="4978" y="18485"/>
                    <a:pt x="4930" y="18557"/>
                  </a:cubicBezTo>
                  <a:cubicBezTo>
                    <a:pt x="4906" y="18604"/>
                    <a:pt x="4835" y="18676"/>
                    <a:pt x="4787" y="18723"/>
                  </a:cubicBezTo>
                  <a:lnTo>
                    <a:pt x="4787" y="18795"/>
                  </a:lnTo>
                  <a:lnTo>
                    <a:pt x="4716" y="18795"/>
                  </a:lnTo>
                  <a:lnTo>
                    <a:pt x="4716" y="18914"/>
                  </a:lnTo>
                  <a:lnTo>
                    <a:pt x="4597" y="18914"/>
                  </a:lnTo>
                  <a:lnTo>
                    <a:pt x="4597" y="19009"/>
                  </a:lnTo>
                  <a:lnTo>
                    <a:pt x="4549" y="19009"/>
                  </a:lnTo>
                  <a:cubicBezTo>
                    <a:pt x="4430" y="19200"/>
                    <a:pt x="4311" y="19390"/>
                    <a:pt x="4168" y="19557"/>
                  </a:cubicBezTo>
                  <a:cubicBezTo>
                    <a:pt x="4001" y="19795"/>
                    <a:pt x="3811" y="20033"/>
                    <a:pt x="3644" y="20271"/>
                  </a:cubicBezTo>
                  <a:lnTo>
                    <a:pt x="3597" y="20271"/>
                  </a:lnTo>
                  <a:lnTo>
                    <a:pt x="3597" y="20390"/>
                  </a:lnTo>
                  <a:lnTo>
                    <a:pt x="3501" y="20390"/>
                  </a:lnTo>
                  <a:lnTo>
                    <a:pt x="3501" y="20486"/>
                  </a:lnTo>
                  <a:lnTo>
                    <a:pt x="3454" y="20486"/>
                  </a:lnTo>
                  <a:cubicBezTo>
                    <a:pt x="3406" y="20581"/>
                    <a:pt x="3358" y="20652"/>
                    <a:pt x="3311" y="20724"/>
                  </a:cubicBezTo>
                  <a:lnTo>
                    <a:pt x="3263" y="20724"/>
                  </a:lnTo>
                  <a:cubicBezTo>
                    <a:pt x="3263" y="20747"/>
                    <a:pt x="3263" y="20771"/>
                    <a:pt x="3263" y="20795"/>
                  </a:cubicBezTo>
                  <a:cubicBezTo>
                    <a:pt x="3073" y="21009"/>
                    <a:pt x="2882" y="21248"/>
                    <a:pt x="2715" y="21510"/>
                  </a:cubicBezTo>
                  <a:cubicBezTo>
                    <a:pt x="2620" y="21629"/>
                    <a:pt x="2525" y="21772"/>
                    <a:pt x="2430" y="21914"/>
                  </a:cubicBezTo>
                  <a:lnTo>
                    <a:pt x="2382" y="21914"/>
                  </a:lnTo>
                  <a:lnTo>
                    <a:pt x="2382" y="22033"/>
                  </a:lnTo>
                  <a:lnTo>
                    <a:pt x="2334" y="22033"/>
                  </a:lnTo>
                  <a:lnTo>
                    <a:pt x="2263" y="22105"/>
                  </a:lnTo>
                  <a:cubicBezTo>
                    <a:pt x="2239" y="22153"/>
                    <a:pt x="2215" y="22200"/>
                    <a:pt x="2191" y="22272"/>
                  </a:cubicBezTo>
                  <a:lnTo>
                    <a:pt x="2168" y="22272"/>
                  </a:lnTo>
                  <a:lnTo>
                    <a:pt x="2072" y="22438"/>
                  </a:lnTo>
                  <a:lnTo>
                    <a:pt x="2049" y="22438"/>
                  </a:lnTo>
                  <a:lnTo>
                    <a:pt x="2049" y="22510"/>
                  </a:lnTo>
                  <a:cubicBezTo>
                    <a:pt x="1882" y="22700"/>
                    <a:pt x="1739" y="22915"/>
                    <a:pt x="1620" y="23129"/>
                  </a:cubicBezTo>
                  <a:lnTo>
                    <a:pt x="1596" y="23129"/>
                  </a:lnTo>
                  <a:cubicBezTo>
                    <a:pt x="1572" y="23177"/>
                    <a:pt x="1548" y="23248"/>
                    <a:pt x="1525" y="23296"/>
                  </a:cubicBezTo>
                  <a:lnTo>
                    <a:pt x="1477" y="23296"/>
                  </a:lnTo>
                  <a:lnTo>
                    <a:pt x="1406" y="23462"/>
                  </a:lnTo>
                  <a:lnTo>
                    <a:pt x="1358" y="23462"/>
                  </a:lnTo>
                  <a:cubicBezTo>
                    <a:pt x="1334" y="23534"/>
                    <a:pt x="1310" y="23581"/>
                    <a:pt x="1287" y="23653"/>
                  </a:cubicBezTo>
                  <a:lnTo>
                    <a:pt x="1239" y="23653"/>
                  </a:lnTo>
                  <a:lnTo>
                    <a:pt x="1239" y="23748"/>
                  </a:lnTo>
                  <a:lnTo>
                    <a:pt x="1191" y="23748"/>
                  </a:lnTo>
                  <a:cubicBezTo>
                    <a:pt x="1072" y="23939"/>
                    <a:pt x="953" y="24129"/>
                    <a:pt x="834" y="24296"/>
                  </a:cubicBezTo>
                  <a:lnTo>
                    <a:pt x="834" y="24367"/>
                  </a:lnTo>
                  <a:cubicBezTo>
                    <a:pt x="786" y="24415"/>
                    <a:pt x="739" y="24486"/>
                    <a:pt x="691" y="24534"/>
                  </a:cubicBezTo>
                  <a:cubicBezTo>
                    <a:pt x="644" y="24605"/>
                    <a:pt x="620" y="24677"/>
                    <a:pt x="572" y="24748"/>
                  </a:cubicBezTo>
                  <a:lnTo>
                    <a:pt x="524" y="24748"/>
                  </a:lnTo>
                  <a:cubicBezTo>
                    <a:pt x="524" y="24772"/>
                    <a:pt x="548" y="24820"/>
                    <a:pt x="548" y="24844"/>
                  </a:cubicBezTo>
                  <a:lnTo>
                    <a:pt x="501" y="24844"/>
                  </a:lnTo>
                  <a:cubicBezTo>
                    <a:pt x="453" y="24915"/>
                    <a:pt x="405" y="24986"/>
                    <a:pt x="358" y="25058"/>
                  </a:cubicBezTo>
                  <a:cubicBezTo>
                    <a:pt x="358" y="25082"/>
                    <a:pt x="358" y="25106"/>
                    <a:pt x="358" y="25129"/>
                  </a:cubicBezTo>
                  <a:lnTo>
                    <a:pt x="286" y="25129"/>
                  </a:lnTo>
                  <a:lnTo>
                    <a:pt x="310" y="25201"/>
                  </a:lnTo>
                  <a:lnTo>
                    <a:pt x="263" y="25201"/>
                  </a:lnTo>
                  <a:lnTo>
                    <a:pt x="263" y="25272"/>
                  </a:lnTo>
                  <a:cubicBezTo>
                    <a:pt x="48" y="25582"/>
                    <a:pt x="1" y="25939"/>
                    <a:pt x="96" y="26296"/>
                  </a:cubicBezTo>
                  <a:cubicBezTo>
                    <a:pt x="191" y="26820"/>
                    <a:pt x="501" y="27273"/>
                    <a:pt x="929" y="27582"/>
                  </a:cubicBezTo>
                  <a:cubicBezTo>
                    <a:pt x="1334" y="27797"/>
                    <a:pt x="1739" y="28082"/>
                    <a:pt x="2120" y="28368"/>
                  </a:cubicBezTo>
                  <a:cubicBezTo>
                    <a:pt x="2385" y="28613"/>
                    <a:pt x="2756" y="28736"/>
                    <a:pt x="3126" y="28736"/>
                  </a:cubicBezTo>
                  <a:cubicBezTo>
                    <a:pt x="3188" y="28736"/>
                    <a:pt x="3250" y="28732"/>
                    <a:pt x="3311" y="28725"/>
                  </a:cubicBezTo>
                  <a:cubicBezTo>
                    <a:pt x="3382" y="28916"/>
                    <a:pt x="3430" y="29130"/>
                    <a:pt x="3454" y="29344"/>
                  </a:cubicBezTo>
                  <a:cubicBezTo>
                    <a:pt x="3573" y="30154"/>
                    <a:pt x="3716" y="30964"/>
                    <a:pt x="3858" y="31750"/>
                  </a:cubicBezTo>
                  <a:cubicBezTo>
                    <a:pt x="3954" y="32274"/>
                    <a:pt x="4073" y="32798"/>
                    <a:pt x="4192" y="33321"/>
                  </a:cubicBezTo>
                  <a:cubicBezTo>
                    <a:pt x="4621" y="35274"/>
                    <a:pt x="5049" y="37251"/>
                    <a:pt x="5645" y="39156"/>
                  </a:cubicBezTo>
                  <a:cubicBezTo>
                    <a:pt x="5668" y="39227"/>
                    <a:pt x="5692" y="39275"/>
                    <a:pt x="5716" y="39347"/>
                  </a:cubicBezTo>
                  <a:lnTo>
                    <a:pt x="5764" y="39513"/>
                  </a:lnTo>
                  <a:cubicBezTo>
                    <a:pt x="5883" y="39823"/>
                    <a:pt x="5978" y="40132"/>
                    <a:pt x="6097" y="40466"/>
                  </a:cubicBezTo>
                  <a:lnTo>
                    <a:pt x="6216" y="40847"/>
                  </a:lnTo>
                  <a:cubicBezTo>
                    <a:pt x="6288" y="41014"/>
                    <a:pt x="6335" y="41204"/>
                    <a:pt x="6407" y="41371"/>
                  </a:cubicBezTo>
                  <a:cubicBezTo>
                    <a:pt x="6430" y="41418"/>
                    <a:pt x="6430" y="41490"/>
                    <a:pt x="6454" y="41537"/>
                  </a:cubicBezTo>
                  <a:cubicBezTo>
                    <a:pt x="6478" y="41609"/>
                    <a:pt x="6478" y="41633"/>
                    <a:pt x="6502" y="41657"/>
                  </a:cubicBezTo>
                  <a:cubicBezTo>
                    <a:pt x="6597" y="41895"/>
                    <a:pt x="6669" y="42157"/>
                    <a:pt x="6740" y="42419"/>
                  </a:cubicBezTo>
                  <a:cubicBezTo>
                    <a:pt x="6811" y="42609"/>
                    <a:pt x="6883" y="42800"/>
                    <a:pt x="6954" y="43014"/>
                  </a:cubicBezTo>
                  <a:cubicBezTo>
                    <a:pt x="6978" y="43085"/>
                    <a:pt x="7026" y="43157"/>
                    <a:pt x="7050" y="43228"/>
                  </a:cubicBezTo>
                  <a:cubicBezTo>
                    <a:pt x="7288" y="43847"/>
                    <a:pt x="7597" y="44443"/>
                    <a:pt x="7907" y="45038"/>
                  </a:cubicBezTo>
                  <a:cubicBezTo>
                    <a:pt x="8455" y="46015"/>
                    <a:pt x="9169" y="46919"/>
                    <a:pt x="10026" y="47658"/>
                  </a:cubicBezTo>
                  <a:cubicBezTo>
                    <a:pt x="10407" y="47967"/>
                    <a:pt x="10693" y="48372"/>
                    <a:pt x="11146" y="48563"/>
                  </a:cubicBezTo>
                  <a:lnTo>
                    <a:pt x="11455" y="48658"/>
                  </a:lnTo>
                  <a:lnTo>
                    <a:pt x="11622" y="48729"/>
                  </a:lnTo>
                  <a:lnTo>
                    <a:pt x="11908" y="48801"/>
                  </a:lnTo>
                  <a:cubicBezTo>
                    <a:pt x="12170" y="48872"/>
                    <a:pt x="12432" y="48872"/>
                    <a:pt x="12670" y="48920"/>
                  </a:cubicBezTo>
                  <a:cubicBezTo>
                    <a:pt x="12872" y="48944"/>
                    <a:pt x="13075" y="48944"/>
                    <a:pt x="13277" y="48944"/>
                  </a:cubicBezTo>
                  <a:cubicBezTo>
                    <a:pt x="13480" y="48944"/>
                    <a:pt x="13682" y="48944"/>
                    <a:pt x="13884" y="48968"/>
                  </a:cubicBezTo>
                  <a:cubicBezTo>
                    <a:pt x="13918" y="48972"/>
                    <a:pt x="13950" y="48974"/>
                    <a:pt x="13982" y="48974"/>
                  </a:cubicBezTo>
                  <a:cubicBezTo>
                    <a:pt x="14109" y="48974"/>
                    <a:pt x="14227" y="48944"/>
                    <a:pt x="14361" y="48944"/>
                  </a:cubicBezTo>
                  <a:cubicBezTo>
                    <a:pt x="14623" y="48968"/>
                    <a:pt x="14885" y="48979"/>
                    <a:pt x="15147" y="48979"/>
                  </a:cubicBezTo>
                  <a:cubicBezTo>
                    <a:pt x="15409" y="48979"/>
                    <a:pt x="15670" y="48968"/>
                    <a:pt x="15932" y="48944"/>
                  </a:cubicBezTo>
                  <a:cubicBezTo>
                    <a:pt x="16433" y="48944"/>
                    <a:pt x="16956" y="48944"/>
                    <a:pt x="17480" y="48920"/>
                  </a:cubicBezTo>
                  <a:cubicBezTo>
                    <a:pt x="17754" y="48884"/>
                    <a:pt x="18028" y="48878"/>
                    <a:pt x="18305" y="48878"/>
                  </a:cubicBezTo>
                  <a:cubicBezTo>
                    <a:pt x="18443" y="48878"/>
                    <a:pt x="18583" y="48880"/>
                    <a:pt x="18723" y="48880"/>
                  </a:cubicBezTo>
                  <a:cubicBezTo>
                    <a:pt x="18863" y="48880"/>
                    <a:pt x="19005" y="48878"/>
                    <a:pt x="19147" y="48872"/>
                  </a:cubicBezTo>
                  <a:cubicBezTo>
                    <a:pt x="19391" y="48837"/>
                    <a:pt x="19636" y="48815"/>
                    <a:pt x="19880" y="48815"/>
                  </a:cubicBezTo>
                  <a:cubicBezTo>
                    <a:pt x="19969" y="48815"/>
                    <a:pt x="20058" y="48818"/>
                    <a:pt x="20148" y="48825"/>
                  </a:cubicBezTo>
                  <a:cubicBezTo>
                    <a:pt x="20791" y="48825"/>
                    <a:pt x="21434" y="48825"/>
                    <a:pt x="22053" y="48848"/>
                  </a:cubicBezTo>
                  <a:cubicBezTo>
                    <a:pt x="22374" y="48884"/>
                    <a:pt x="22696" y="48884"/>
                    <a:pt x="23017" y="48884"/>
                  </a:cubicBezTo>
                  <a:cubicBezTo>
                    <a:pt x="23339" y="48884"/>
                    <a:pt x="23660" y="48884"/>
                    <a:pt x="23982" y="48920"/>
                  </a:cubicBezTo>
                  <a:cubicBezTo>
                    <a:pt x="24672" y="48968"/>
                    <a:pt x="25363" y="48920"/>
                    <a:pt x="26054" y="48991"/>
                  </a:cubicBezTo>
                  <a:cubicBezTo>
                    <a:pt x="26244" y="49003"/>
                    <a:pt x="26429" y="49003"/>
                    <a:pt x="26613" y="49003"/>
                  </a:cubicBezTo>
                  <a:cubicBezTo>
                    <a:pt x="26798" y="49003"/>
                    <a:pt x="26982" y="49003"/>
                    <a:pt x="27173" y="49015"/>
                  </a:cubicBezTo>
                  <a:cubicBezTo>
                    <a:pt x="27435" y="49063"/>
                    <a:pt x="27744" y="49039"/>
                    <a:pt x="28006" y="49087"/>
                  </a:cubicBezTo>
                  <a:cubicBezTo>
                    <a:pt x="28221" y="49110"/>
                    <a:pt x="28438" y="49116"/>
                    <a:pt x="28656" y="49116"/>
                  </a:cubicBezTo>
                  <a:cubicBezTo>
                    <a:pt x="28830" y="49116"/>
                    <a:pt x="29005" y="49112"/>
                    <a:pt x="29179" y="49112"/>
                  </a:cubicBezTo>
                  <a:cubicBezTo>
                    <a:pt x="29441" y="49112"/>
                    <a:pt x="29702" y="49120"/>
                    <a:pt x="29959" y="49158"/>
                  </a:cubicBezTo>
                  <a:cubicBezTo>
                    <a:pt x="30435" y="49182"/>
                    <a:pt x="30959" y="49158"/>
                    <a:pt x="31436" y="49206"/>
                  </a:cubicBezTo>
                  <a:cubicBezTo>
                    <a:pt x="31626" y="49206"/>
                    <a:pt x="31841" y="49229"/>
                    <a:pt x="32031" y="49277"/>
                  </a:cubicBezTo>
                  <a:cubicBezTo>
                    <a:pt x="32364" y="49301"/>
                    <a:pt x="32698" y="49301"/>
                    <a:pt x="33007" y="49349"/>
                  </a:cubicBezTo>
                  <a:cubicBezTo>
                    <a:pt x="33531" y="49349"/>
                    <a:pt x="34055" y="49349"/>
                    <a:pt x="34579" y="49372"/>
                  </a:cubicBezTo>
                  <a:cubicBezTo>
                    <a:pt x="34758" y="49396"/>
                    <a:pt x="34942" y="49408"/>
                    <a:pt x="35127" y="49408"/>
                  </a:cubicBezTo>
                  <a:cubicBezTo>
                    <a:pt x="35311" y="49408"/>
                    <a:pt x="35496" y="49396"/>
                    <a:pt x="35675" y="49372"/>
                  </a:cubicBezTo>
                  <a:cubicBezTo>
                    <a:pt x="36032" y="49372"/>
                    <a:pt x="36389" y="49325"/>
                    <a:pt x="36722" y="49277"/>
                  </a:cubicBezTo>
                  <a:cubicBezTo>
                    <a:pt x="37342" y="49158"/>
                    <a:pt x="37985" y="48968"/>
                    <a:pt x="38413" y="48467"/>
                  </a:cubicBezTo>
                  <a:cubicBezTo>
                    <a:pt x="38818" y="47920"/>
                    <a:pt x="39104" y="47324"/>
                    <a:pt x="39294" y="46658"/>
                  </a:cubicBezTo>
                  <a:cubicBezTo>
                    <a:pt x="39318" y="46610"/>
                    <a:pt x="39342" y="46538"/>
                    <a:pt x="39366" y="46491"/>
                  </a:cubicBezTo>
                  <a:cubicBezTo>
                    <a:pt x="39390" y="46443"/>
                    <a:pt x="39390" y="46396"/>
                    <a:pt x="39390" y="46372"/>
                  </a:cubicBezTo>
                  <a:cubicBezTo>
                    <a:pt x="39437" y="46229"/>
                    <a:pt x="39485" y="46062"/>
                    <a:pt x="39533" y="45919"/>
                  </a:cubicBezTo>
                  <a:cubicBezTo>
                    <a:pt x="39556" y="45824"/>
                    <a:pt x="39580" y="45753"/>
                    <a:pt x="39604" y="45681"/>
                  </a:cubicBezTo>
                  <a:cubicBezTo>
                    <a:pt x="39604" y="45657"/>
                    <a:pt x="39604" y="45586"/>
                    <a:pt x="39628" y="45562"/>
                  </a:cubicBezTo>
                  <a:cubicBezTo>
                    <a:pt x="39652" y="45467"/>
                    <a:pt x="39675" y="45372"/>
                    <a:pt x="39699" y="45252"/>
                  </a:cubicBezTo>
                  <a:cubicBezTo>
                    <a:pt x="39723" y="45157"/>
                    <a:pt x="39747" y="45062"/>
                    <a:pt x="39771" y="44967"/>
                  </a:cubicBezTo>
                  <a:cubicBezTo>
                    <a:pt x="39795" y="44871"/>
                    <a:pt x="39795" y="44800"/>
                    <a:pt x="39818" y="44729"/>
                  </a:cubicBezTo>
                  <a:cubicBezTo>
                    <a:pt x="39842" y="44657"/>
                    <a:pt x="39866" y="44562"/>
                    <a:pt x="39890" y="44490"/>
                  </a:cubicBezTo>
                  <a:cubicBezTo>
                    <a:pt x="39914" y="44419"/>
                    <a:pt x="39890" y="44348"/>
                    <a:pt x="39914" y="44252"/>
                  </a:cubicBezTo>
                  <a:cubicBezTo>
                    <a:pt x="39961" y="44086"/>
                    <a:pt x="40009" y="43919"/>
                    <a:pt x="40033" y="43752"/>
                  </a:cubicBezTo>
                  <a:cubicBezTo>
                    <a:pt x="40057" y="43562"/>
                    <a:pt x="40128" y="43324"/>
                    <a:pt x="40176" y="43109"/>
                  </a:cubicBezTo>
                  <a:cubicBezTo>
                    <a:pt x="40342" y="42276"/>
                    <a:pt x="40557" y="41442"/>
                    <a:pt x="40723" y="40609"/>
                  </a:cubicBezTo>
                  <a:cubicBezTo>
                    <a:pt x="40747" y="40513"/>
                    <a:pt x="40771" y="40418"/>
                    <a:pt x="40795" y="40323"/>
                  </a:cubicBezTo>
                  <a:cubicBezTo>
                    <a:pt x="40842" y="40156"/>
                    <a:pt x="40866" y="40013"/>
                    <a:pt x="40890" y="39847"/>
                  </a:cubicBezTo>
                  <a:cubicBezTo>
                    <a:pt x="40914" y="39775"/>
                    <a:pt x="40938" y="39704"/>
                    <a:pt x="40961" y="39608"/>
                  </a:cubicBezTo>
                  <a:cubicBezTo>
                    <a:pt x="41057" y="39156"/>
                    <a:pt x="41152" y="38704"/>
                    <a:pt x="41247" y="38227"/>
                  </a:cubicBezTo>
                  <a:cubicBezTo>
                    <a:pt x="41271" y="38108"/>
                    <a:pt x="41295" y="37989"/>
                    <a:pt x="41343" y="37894"/>
                  </a:cubicBezTo>
                  <a:cubicBezTo>
                    <a:pt x="41343" y="37822"/>
                    <a:pt x="41366" y="37775"/>
                    <a:pt x="41366" y="37703"/>
                  </a:cubicBezTo>
                  <a:cubicBezTo>
                    <a:pt x="41414" y="37537"/>
                    <a:pt x="41462" y="37346"/>
                    <a:pt x="41485" y="37179"/>
                  </a:cubicBezTo>
                  <a:cubicBezTo>
                    <a:pt x="41557" y="36917"/>
                    <a:pt x="41604" y="36632"/>
                    <a:pt x="41676" y="36370"/>
                  </a:cubicBezTo>
                  <a:cubicBezTo>
                    <a:pt x="41700" y="36298"/>
                    <a:pt x="41724" y="36227"/>
                    <a:pt x="41747" y="36155"/>
                  </a:cubicBezTo>
                  <a:cubicBezTo>
                    <a:pt x="41795" y="35941"/>
                    <a:pt x="41843" y="35727"/>
                    <a:pt x="41890" y="35512"/>
                  </a:cubicBezTo>
                  <a:cubicBezTo>
                    <a:pt x="41914" y="35417"/>
                    <a:pt x="41938" y="35322"/>
                    <a:pt x="41985" y="35203"/>
                  </a:cubicBezTo>
                  <a:cubicBezTo>
                    <a:pt x="42009" y="35108"/>
                    <a:pt x="42009" y="35084"/>
                    <a:pt x="42009" y="35036"/>
                  </a:cubicBezTo>
                  <a:cubicBezTo>
                    <a:pt x="42057" y="34846"/>
                    <a:pt x="42105" y="34679"/>
                    <a:pt x="42152" y="34512"/>
                  </a:cubicBezTo>
                  <a:cubicBezTo>
                    <a:pt x="42152" y="34441"/>
                    <a:pt x="42176" y="34393"/>
                    <a:pt x="42176" y="34322"/>
                  </a:cubicBezTo>
                  <a:lnTo>
                    <a:pt x="42247" y="34084"/>
                  </a:lnTo>
                  <a:cubicBezTo>
                    <a:pt x="42271" y="33988"/>
                    <a:pt x="42295" y="33893"/>
                    <a:pt x="42319" y="33798"/>
                  </a:cubicBezTo>
                  <a:cubicBezTo>
                    <a:pt x="42343" y="33703"/>
                    <a:pt x="42343" y="33583"/>
                    <a:pt x="42390" y="33488"/>
                  </a:cubicBezTo>
                  <a:cubicBezTo>
                    <a:pt x="42390" y="33441"/>
                    <a:pt x="42390" y="33369"/>
                    <a:pt x="42414" y="33321"/>
                  </a:cubicBezTo>
                  <a:cubicBezTo>
                    <a:pt x="42414" y="33274"/>
                    <a:pt x="42462" y="33131"/>
                    <a:pt x="42486" y="33036"/>
                  </a:cubicBezTo>
                  <a:cubicBezTo>
                    <a:pt x="42533" y="32917"/>
                    <a:pt x="42533" y="32869"/>
                    <a:pt x="42557" y="32798"/>
                  </a:cubicBezTo>
                  <a:cubicBezTo>
                    <a:pt x="42581" y="32702"/>
                    <a:pt x="42581" y="32607"/>
                    <a:pt x="42605" y="32488"/>
                  </a:cubicBezTo>
                  <a:cubicBezTo>
                    <a:pt x="42628" y="32393"/>
                    <a:pt x="42652" y="32345"/>
                    <a:pt x="42676" y="32250"/>
                  </a:cubicBezTo>
                  <a:cubicBezTo>
                    <a:pt x="42676" y="32178"/>
                    <a:pt x="42700" y="32107"/>
                    <a:pt x="42724" y="32036"/>
                  </a:cubicBezTo>
                  <a:cubicBezTo>
                    <a:pt x="42724" y="31964"/>
                    <a:pt x="42748" y="31916"/>
                    <a:pt x="42771" y="31845"/>
                  </a:cubicBezTo>
                  <a:cubicBezTo>
                    <a:pt x="42819" y="31678"/>
                    <a:pt x="42843" y="31512"/>
                    <a:pt x="42890" y="31321"/>
                  </a:cubicBezTo>
                  <a:cubicBezTo>
                    <a:pt x="42962" y="31083"/>
                    <a:pt x="43010" y="30821"/>
                    <a:pt x="43081" y="30583"/>
                  </a:cubicBezTo>
                  <a:cubicBezTo>
                    <a:pt x="43105" y="30416"/>
                    <a:pt x="43152" y="30297"/>
                    <a:pt x="43176" y="30107"/>
                  </a:cubicBezTo>
                  <a:cubicBezTo>
                    <a:pt x="43200" y="30011"/>
                    <a:pt x="43224" y="29916"/>
                    <a:pt x="43248" y="29821"/>
                  </a:cubicBezTo>
                  <a:cubicBezTo>
                    <a:pt x="43319" y="29464"/>
                    <a:pt x="43391" y="29130"/>
                    <a:pt x="43486" y="28773"/>
                  </a:cubicBezTo>
                  <a:cubicBezTo>
                    <a:pt x="43533" y="28511"/>
                    <a:pt x="43605" y="28225"/>
                    <a:pt x="43653" y="27963"/>
                  </a:cubicBezTo>
                  <a:cubicBezTo>
                    <a:pt x="43676" y="27797"/>
                    <a:pt x="43724" y="27654"/>
                    <a:pt x="43772" y="27487"/>
                  </a:cubicBezTo>
                  <a:cubicBezTo>
                    <a:pt x="43795" y="27344"/>
                    <a:pt x="43843" y="27177"/>
                    <a:pt x="43891" y="27034"/>
                  </a:cubicBezTo>
                  <a:cubicBezTo>
                    <a:pt x="43914" y="26963"/>
                    <a:pt x="43914" y="26868"/>
                    <a:pt x="43914" y="26796"/>
                  </a:cubicBezTo>
                  <a:lnTo>
                    <a:pt x="43891" y="26773"/>
                  </a:lnTo>
                  <a:lnTo>
                    <a:pt x="43938" y="26749"/>
                  </a:lnTo>
                  <a:cubicBezTo>
                    <a:pt x="44319" y="26511"/>
                    <a:pt x="44677" y="26272"/>
                    <a:pt x="45034" y="26010"/>
                  </a:cubicBezTo>
                  <a:cubicBezTo>
                    <a:pt x="45200" y="25891"/>
                    <a:pt x="45343" y="25725"/>
                    <a:pt x="45391" y="25510"/>
                  </a:cubicBezTo>
                  <a:cubicBezTo>
                    <a:pt x="45415" y="25296"/>
                    <a:pt x="45486" y="25058"/>
                    <a:pt x="45343" y="24891"/>
                  </a:cubicBezTo>
                  <a:cubicBezTo>
                    <a:pt x="44343" y="23439"/>
                    <a:pt x="43343" y="22010"/>
                    <a:pt x="42295" y="20581"/>
                  </a:cubicBezTo>
                  <a:cubicBezTo>
                    <a:pt x="39675" y="16937"/>
                    <a:pt x="36865" y="13413"/>
                    <a:pt x="33865" y="10055"/>
                  </a:cubicBezTo>
                  <a:cubicBezTo>
                    <a:pt x="30983" y="6816"/>
                    <a:pt x="27863" y="3792"/>
                    <a:pt x="24553" y="1005"/>
                  </a:cubicBezTo>
                  <a:cubicBezTo>
                    <a:pt x="24434" y="886"/>
                    <a:pt x="24291" y="767"/>
                    <a:pt x="24125" y="672"/>
                  </a:cubicBezTo>
                  <a:cubicBezTo>
                    <a:pt x="23791" y="434"/>
                    <a:pt x="23434" y="243"/>
                    <a:pt x="23077" y="77"/>
                  </a:cubicBezTo>
                  <a:cubicBezTo>
                    <a:pt x="22861" y="25"/>
                    <a:pt x="22644" y="0"/>
                    <a:pt x="2243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2094;p47">
              <a:extLst>
                <a:ext uri="{FF2B5EF4-FFF2-40B4-BE49-F238E27FC236}">
                  <a16:creationId xmlns:a16="http://schemas.microsoft.com/office/drawing/2014/main" id="{CB8F223E-1533-87E0-8C68-A3838C036C12}"/>
                </a:ext>
              </a:extLst>
            </p:cNvPr>
            <p:cNvSpPr/>
            <p:nvPr/>
          </p:nvSpPr>
          <p:spPr>
            <a:xfrm>
              <a:off x="5524925" y="1614600"/>
              <a:ext cx="1140150" cy="1235275"/>
            </a:xfrm>
            <a:custGeom>
              <a:avLst/>
              <a:gdLst/>
              <a:ahLst/>
              <a:cxnLst/>
              <a:rect l="l" t="t" r="r" b="b"/>
              <a:pathLst>
                <a:path w="45606" h="49411" extrusionOk="0">
                  <a:moveTo>
                    <a:pt x="22520" y="1"/>
                  </a:moveTo>
                  <a:cubicBezTo>
                    <a:pt x="22236" y="1"/>
                    <a:pt x="21950" y="49"/>
                    <a:pt x="21672" y="146"/>
                  </a:cubicBezTo>
                  <a:cubicBezTo>
                    <a:pt x="20695" y="408"/>
                    <a:pt x="19862" y="1028"/>
                    <a:pt x="19076" y="1671"/>
                  </a:cubicBezTo>
                  <a:cubicBezTo>
                    <a:pt x="18695" y="1956"/>
                    <a:pt x="18385" y="2337"/>
                    <a:pt x="18028" y="2695"/>
                  </a:cubicBezTo>
                  <a:cubicBezTo>
                    <a:pt x="17099" y="3623"/>
                    <a:pt x="16147" y="4528"/>
                    <a:pt x="15242" y="5481"/>
                  </a:cubicBezTo>
                  <a:cubicBezTo>
                    <a:pt x="14623" y="6148"/>
                    <a:pt x="14004" y="6862"/>
                    <a:pt x="13408" y="7553"/>
                  </a:cubicBezTo>
                  <a:cubicBezTo>
                    <a:pt x="13289" y="7672"/>
                    <a:pt x="13194" y="7791"/>
                    <a:pt x="13099" y="7910"/>
                  </a:cubicBezTo>
                  <a:lnTo>
                    <a:pt x="13075" y="7934"/>
                  </a:lnTo>
                  <a:cubicBezTo>
                    <a:pt x="12908" y="8124"/>
                    <a:pt x="12741" y="8339"/>
                    <a:pt x="12575" y="8553"/>
                  </a:cubicBezTo>
                  <a:lnTo>
                    <a:pt x="12551" y="8553"/>
                  </a:lnTo>
                  <a:lnTo>
                    <a:pt x="12337" y="8839"/>
                  </a:lnTo>
                  <a:lnTo>
                    <a:pt x="12313" y="8839"/>
                  </a:lnTo>
                  <a:cubicBezTo>
                    <a:pt x="12265" y="8934"/>
                    <a:pt x="12170" y="9029"/>
                    <a:pt x="12122" y="9124"/>
                  </a:cubicBezTo>
                  <a:lnTo>
                    <a:pt x="12098" y="9124"/>
                  </a:lnTo>
                  <a:cubicBezTo>
                    <a:pt x="12027" y="9220"/>
                    <a:pt x="11956" y="9315"/>
                    <a:pt x="11884" y="9434"/>
                  </a:cubicBezTo>
                  <a:lnTo>
                    <a:pt x="11860" y="9434"/>
                  </a:lnTo>
                  <a:cubicBezTo>
                    <a:pt x="11741" y="9601"/>
                    <a:pt x="11598" y="9767"/>
                    <a:pt x="11479" y="9934"/>
                  </a:cubicBezTo>
                  <a:lnTo>
                    <a:pt x="11455" y="9934"/>
                  </a:lnTo>
                  <a:cubicBezTo>
                    <a:pt x="11313" y="10125"/>
                    <a:pt x="11193" y="10315"/>
                    <a:pt x="11051" y="10482"/>
                  </a:cubicBezTo>
                  <a:cubicBezTo>
                    <a:pt x="11003" y="10553"/>
                    <a:pt x="10955" y="10601"/>
                    <a:pt x="10908" y="10696"/>
                  </a:cubicBezTo>
                  <a:lnTo>
                    <a:pt x="10884" y="10696"/>
                  </a:lnTo>
                  <a:cubicBezTo>
                    <a:pt x="10741" y="10863"/>
                    <a:pt x="10622" y="11030"/>
                    <a:pt x="10503" y="11196"/>
                  </a:cubicBezTo>
                  <a:lnTo>
                    <a:pt x="10455" y="11196"/>
                  </a:lnTo>
                  <a:lnTo>
                    <a:pt x="10455" y="11315"/>
                  </a:lnTo>
                  <a:lnTo>
                    <a:pt x="10336" y="11315"/>
                  </a:lnTo>
                  <a:lnTo>
                    <a:pt x="10336" y="11411"/>
                  </a:lnTo>
                  <a:cubicBezTo>
                    <a:pt x="10265" y="11506"/>
                    <a:pt x="10193" y="11577"/>
                    <a:pt x="10122" y="11673"/>
                  </a:cubicBezTo>
                  <a:lnTo>
                    <a:pt x="9979" y="11863"/>
                  </a:lnTo>
                  <a:lnTo>
                    <a:pt x="9765" y="12149"/>
                  </a:lnTo>
                  <a:cubicBezTo>
                    <a:pt x="9717" y="12220"/>
                    <a:pt x="9669" y="12268"/>
                    <a:pt x="9622" y="12339"/>
                  </a:cubicBezTo>
                  <a:lnTo>
                    <a:pt x="9598" y="12339"/>
                  </a:lnTo>
                  <a:cubicBezTo>
                    <a:pt x="9550" y="12435"/>
                    <a:pt x="9503" y="12506"/>
                    <a:pt x="9455" y="12578"/>
                  </a:cubicBezTo>
                  <a:lnTo>
                    <a:pt x="9431" y="12578"/>
                  </a:lnTo>
                  <a:cubicBezTo>
                    <a:pt x="9407" y="12625"/>
                    <a:pt x="9360" y="12673"/>
                    <a:pt x="9288" y="12720"/>
                  </a:cubicBezTo>
                  <a:lnTo>
                    <a:pt x="9288" y="12792"/>
                  </a:lnTo>
                  <a:lnTo>
                    <a:pt x="9241" y="12792"/>
                  </a:lnTo>
                  <a:cubicBezTo>
                    <a:pt x="9193" y="12863"/>
                    <a:pt x="9145" y="12935"/>
                    <a:pt x="9098" y="13006"/>
                  </a:cubicBezTo>
                  <a:lnTo>
                    <a:pt x="9074" y="13030"/>
                  </a:lnTo>
                  <a:cubicBezTo>
                    <a:pt x="9050" y="13078"/>
                    <a:pt x="9003" y="13149"/>
                    <a:pt x="8955" y="13173"/>
                  </a:cubicBezTo>
                  <a:lnTo>
                    <a:pt x="8955" y="13244"/>
                  </a:lnTo>
                  <a:lnTo>
                    <a:pt x="8883" y="13244"/>
                  </a:lnTo>
                  <a:cubicBezTo>
                    <a:pt x="8883" y="13268"/>
                    <a:pt x="8883" y="13316"/>
                    <a:pt x="8883" y="13340"/>
                  </a:cubicBezTo>
                  <a:cubicBezTo>
                    <a:pt x="8788" y="13435"/>
                    <a:pt x="8693" y="13554"/>
                    <a:pt x="8621" y="13673"/>
                  </a:cubicBezTo>
                  <a:cubicBezTo>
                    <a:pt x="8550" y="13744"/>
                    <a:pt x="8502" y="13816"/>
                    <a:pt x="8455" y="13887"/>
                  </a:cubicBezTo>
                  <a:lnTo>
                    <a:pt x="8431" y="13887"/>
                  </a:lnTo>
                  <a:cubicBezTo>
                    <a:pt x="8383" y="13959"/>
                    <a:pt x="8336" y="14030"/>
                    <a:pt x="8288" y="14102"/>
                  </a:cubicBezTo>
                  <a:lnTo>
                    <a:pt x="8264" y="14102"/>
                  </a:lnTo>
                  <a:lnTo>
                    <a:pt x="8193" y="14268"/>
                  </a:lnTo>
                  <a:lnTo>
                    <a:pt x="8121" y="14268"/>
                  </a:lnTo>
                  <a:lnTo>
                    <a:pt x="8121" y="14340"/>
                  </a:lnTo>
                  <a:cubicBezTo>
                    <a:pt x="8074" y="14411"/>
                    <a:pt x="8026" y="14459"/>
                    <a:pt x="7978" y="14530"/>
                  </a:cubicBezTo>
                  <a:cubicBezTo>
                    <a:pt x="7955" y="14578"/>
                    <a:pt x="7907" y="14626"/>
                    <a:pt x="7859" y="14649"/>
                  </a:cubicBezTo>
                  <a:lnTo>
                    <a:pt x="7859" y="14840"/>
                  </a:lnTo>
                  <a:lnTo>
                    <a:pt x="7788" y="14840"/>
                  </a:lnTo>
                  <a:lnTo>
                    <a:pt x="7788" y="14935"/>
                  </a:lnTo>
                  <a:lnTo>
                    <a:pt x="7669" y="14935"/>
                  </a:lnTo>
                  <a:lnTo>
                    <a:pt x="7669" y="15030"/>
                  </a:lnTo>
                  <a:lnTo>
                    <a:pt x="7621" y="15030"/>
                  </a:lnTo>
                  <a:cubicBezTo>
                    <a:pt x="7550" y="15173"/>
                    <a:pt x="7455" y="15292"/>
                    <a:pt x="7359" y="15411"/>
                  </a:cubicBezTo>
                  <a:cubicBezTo>
                    <a:pt x="7264" y="15530"/>
                    <a:pt x="7145" y="15721"/>
                    <a:pt x="7026" y="15888"/>
                  </a:cubicBezTo>
                  <a:lnTo>
                    <a:pt x="6812" y="16150"/>
                  </a:lnTo>
                  <a:cubicBezTo>
                    <a:pt x="6764" y="16221"/>
                    <a:pt x="6716" y="16293"/>
                    <a:pt x="6669" y="16364"/>
                  </a:cubicBezTo>
                  <a:lnTo>
                    <a:pt x="6645" y="16364"/>
                  </a:lnTo>
                  <a:lnTo>
                    <a:pt x="6502" y="16578"/>
                  </a:lnTo>
                  <a:cubicBezTo>
                    <a:pt x="6431" y="16650"/>
                    <a:pt x="6383" y="16721"/>
                    <a:pt x="6311" y="16816"/>
                  </a:cubicBezTo>
                  <a:lnTo>
                    <a:pt x="6264" y="16816"/>
                  </a:lnTo>
                  <a:lnTo>
                    <a:pt x="6264" y="16888"/>
                  </a:lnTo>
                  <a:cubicBezTo>
                    <a:pt x="6169" y="16983"/>
                    <a:pt x="6097" y="17102"/>
                    <a:pt x="6026" y="17221"/>
                  </a:cubicBezTo>
                  <a:lnTo>
                    <a:pt x="6002" y="17221"/>
                  </a:lnTo>
                  <a:lnTo>
                    <a:pt x="5811" y="17483"/>
                  </a:lnTo>
                  <a:cubicBezTo>
                    <a:pt x="5573" y="17793"/>
                    <a:pt x="5359" y="18079"/>
                    <a:pt x="5121" y="18388"/>
                  </a:cubicBezTo>
                  <a:cubicBezTo>
                    <a:pt x="5073" y="18436"/>
                    <a:pt x="5025" y="18507"/>
                    <a:pt x="5002" y="18579"/>
                  </a:cubicBezTo>
                  <a:cubicBezTo>
                    <a:pt x="4954" y="18626"/>
                    <a:pt x="4906" y="18698"/>
                    <a:pt x="4835" y="18745"/>
                  </a:cubicBezTo>
                  <a:lnTo>
                    <a:pt x="4835" y="18817"/>
                  </a:lnTo>
                  <a:lnTo>
                    <a:pt x="4764" y="18817"/>
                  </a:lnTo>
                  <a:lnTo>
                    <a:pt x="4764" y="18936"/>
                  </a:lnTo>
                  <a:lnTo>
                    <a:pt x="4644" y="18936"/>
                  </a:lnTo>
                  <a:lnTo>
                    <a:pt x="4644" y="19031"/>
                  </a:lnTo>
                  <a:lnTo>
                    <a:pt x="4597" y="19031"/>
                  </a:lnTo>
                  <a:cubicBezTo>
                    <a:pt x="4478" y="19222"/>
                    <a:pt x="4335" y="19412"/>
                    <a:pt x="4216" y="19579"/>
                  </a:cubicBezTo>
                  <a:cubicBezTo>
                    <a:pt x="4049" y="19817"/>
                    <a:pt x="3859" y="20055"/>
                    <a:pt x="3692" y="20293"/>
                  </a:cubicBezTo>
                  <a:lnTo>
                    <a:pt x="3644" y="20293"/>
                  </a:lnTo>
                  <a:lnTo>
                    <a:pt x="3644" y="20412"/>
                  </a:lnTo>
                  <a:lnTo>
                    <a:pt x="3549" y="20412"/>
                  </a:lnTo>
                  <a:lnTo>
                    <a:pt x="3549" y="20508"/>
                  </a:lnTo>
                  <a:lnTo>
                    <a:pt x="3501" y="20508"/>
                  </a:lnTo>
                  <a:lnTo>
                    <a:pt x="3358" y="20746"/>
                  </a:lnTo>
                  <a:lnTo>
                    <a:pt x="3311" y="20746"/>
                  </a:lnTo>
                  <a:cubicBezTo>
                    <a:pt x="3311" y="20770"/>
                    <a:pt x="3311" y="20793"/>
                    <a:pt x="3311" y="20817"/>
                  </a:cubicBezTo>
                  <a:cubicBezTo>
                    <a:pt x="3120" y="21032"/>
                    <a:pt x="2930" y="21270"/>
                    <a:pt x="2763" y="21532"/>
                  </a:cubicBezTo>
                  <a:cubicBezTo>
                    <a:pt x="2668" y="21651"/>
                    <a:pt x="2573" y="21794"/>
                    <a:pt x="2477" y="21937"/>
                  </a:cubicBezTo>
                  <a:lnTo>
                    <a:pt x="2430" y="21937"/>
                  </a:lnTo>
                  <a:lnTo>
                    <a:pt x="2430" y="22056"/>
                  </a:lnTo>
                  <a:lnTo>
                    <a:pt x="2382" y="22056"/>
                  </a:lnTo>
                  <a:lnTo>
                    <a:pt x="2311" y="22127"/>
                  </a:lnTo>
                  <a:lnTo>
                    <a:pt x="2239" y="22294"/>
                  </a:lnTo>
                  <a:lnTo>
                    <a:pt x="2215" y="22294"/>
                  </a:lnTo>
                  <a:cubicBezTo>
                    <a:pt x="2168" y="22341"/>
                    <a:pt x="2144" y="22389"/>
                    <a:pt x="2120" y="22460"/>
                  </a:cubicBezTo>
                  <a:lnTo>
                    <a:pt x="2072" y="22460"/>
                  </a:lnTo>
                  <a:lnTo>
                    <a:pt x="2072" y="22532"/>
                  </a:lnTo>
                  <a:cubicBezTo>
                    <a:pt x="1906" y="22722"/>
                    <a:pt x="1763" y="22913"/>
                    <a:pt x="1668" y="23151"/>
                  </a:cubicBezTo>
                  <a:lnTo>
                    <a:pt x="1620" y="23151"/>
                  </a:lnTo>
                  <a:cubicBezTo>
                    <a:pt x="1596" y="23199"/>
                    <a:pt x="1572" y="23246"/>
                    <a:pt x="1549" y="23318"/>
                  </a:cubicBezTo>
                  <a:lnTo>
                    <a:pt x="1501" y="23318"/>
                  </a:lnTo>
                  <a:cubicBezTo>
                    <a:pt x="1477" y="23365"/>
                    <a:pt x="1453" y="23437"/>
                    <a:pt x="1429" y="23484"/>
                  </a:cubicBezTo>
                  <a:lnTo>
                    <a:pt x="1406" y="23484"/>
                  </a:lnTo>
                  <a:cubicBezTo>
                    <a:pt x="1358" y="23556"/>
                    <a:pt x="1334" y="23604"/>
                    <a:pt x="1310" y="23651"/>
                  </a:cubicBezTo>
                  <a:lnTo>
                    <a:pt x="1263" y="23651"/>
                  </a:lnTo>
                  <a:lnTo>
                    <a:pt x="1263" y="23770"/>
                  </a:lnTo>
                  <a:lnTo>
                    <a:pt x="1215" y="23770"/>
                  </a:lnTo>
                  <a:cubicBezTo>
                    <a:pt x="1120" y="23961"/>
                    <a:pt x="1001" y="24151"/>
                    <a:pt x="858" y="24318"/>
                  </a:cubicBezTo>
                  <a:lnTo>
                    <a:pt x="858" y="24366"/>
                  </a:lnTo>
                  <a:cubicBezTo>
                    <a:pt x="858" y="24389"/>
                    <a:pt x="763" y="24485"/>
                    <a:pt x="715" y="24556"/>
                  </a:cubicBezTo>
                  <a:lnTo>
                    <a:pt x="620" y="24747"/>
                  </a:lnTo>
                  <a:lnTo>
                    <a:pt x="548" y="24747"/>
                  </a:lnTo>
                  <a:cubicBezTo>
                    <a:pt x="548" y="24794"/>
                    <a:pt x="572" y="24842"/>
                    <a:pt x="572" y="24866"/>
                  </a:cubicBezTo>
                  <a:lnTo>
                    <a:pt x="525" y="24866"/>
                  </a:lnTo>
                  <a:cubicBezTo>
                    <a:pt x="477" y="24937"/>
                    <a:pt x="453" y="25009"/>
                    <a:pt x="405" y="25056"/>
                  </a:cubicBezTo>
                  <a:cubicBezTo>
                    <a:pt x="405" y="25080"/>
                    <a:pt x="405" y="25128"/>
                    <a:pt x="405" y="25151"/>
                  </a:cubicBezTo>
                  <a:lnTo>
                    <a:pt x="334" y="25151"/>
                  </a:lnTo>
                  <a:lnTo>
                    <a:pt x="334" y="25223"/>
                  </a:lnTo>
                  <a:lnTo>
                    <a:pt x="263" y="25223"/>
                  </a:lnTo>
                  <a:lnTo>
                    <a:pt x="263" y="25294"/>
                  </a:lnTo>
                  <a:cubicBezTo>
                    <a:pt x="72" y="25604"/>
                    <a:pt x="1" y="25961"/>
                    <a:pt x="96" y="26318"/>
                  </a:cubicBezTo>
                  <a:cubicBezTo>
                    <a:pt x="215" y="26842"/>
                    <a:pt x="525" y="27295"/>
                    <a:pt x="977" y="27604"/>
                  </a:cubicBezTo>
                  <a:cubicBezTo>
                    <a:pt x="1406" y="27819"/>
                    <a:pt x="1787" y="28104"/>
                    <a:pt x="2168" y="28390"/>
                  </a:cubicBezTo>
                  <a:cubicBezTo>
                    <a:pt x="2454" y="28635"/>
                    <a:pt x="2809" y="28758"/>
                    <a:pt x="3175" y="28758"/>
                  </a:cubicBezTo>
                  <a:cubicBezTo>
                    <a:pt x="3236" y="28758"/>
                    <a:pt x="3297" y="28754"/>
                    <a:pt x="3358" y="28747"/>
                  </a:cubicBezTo>
                  <a:cubicBezTo>
                    <a:pt x="3454" y="28938"/>
                    <a:pt x="3501" y="29152"/>
                    <a:pt x="3525" y="29367"/>
                  </a:cubicBezTo>
                  <a:cubicBezTo>
                    <a:pt x="3644" y="30176"/>
                    <a:pt x="3763" y="30986"/>
                    <a:pt x="3906" y="31772"/>
                  </a:cubicBezTo>
                  <a:cubicBezTo>
                    <a:pt x="4001" y="32296"/>
                    <a:pt x="4144" y="32820"/>
                    <a:pt x="4263" y="33344"/>
                  </a:cubicBezTo>
                  <a:cubicBezTo>
                    <a:pt x="4692" y="35296"/>
                    <a:pt x="5097" y="37273"/>
                    <a:pt x="5716" y="39178"/>
                  </a:cubicBezTo>
                  <a:cubicBezTo>
                    <a:pt x="5716" y="39250"/>
                    <a:pt x="5740" y="39297"/>
                    <a:pt x="5764" y="39369"/>
                  </a:cubicBezTo>
                  <a:lnTo>
                    <a:pt x="5835" y="39535"/>
                  </a:lnTo>
                  <a:cubicBezTo>
                    <a:pt x="5930" y="39845"/>
                    <a:pt x="6050" y="40155"/>
                    <a:pt x="6145" y="40488"/>
                  </a:cubicBezTo>
                  <a:cubicBezTo>
                    <a:pt x="6192" y="40607"/>
                    <a:pt x="6240" y="40726"/>
                    <a:pt x="6288" y="40869"/>
                  </a:cubicBezTo>
                  <a:cubicBezTo>
                    <a:pt x="6335" y="41012"/>
                    <a:pt x="6407" y="41226"/>
                    <a:pt x="6454" y="41393"/>
                  </a:cubicBezTo>
                  <a:cubicBezTo>
                    <a:pt x="6478" y="41441"/>
                    <a:pt x="6502" y="41512"/>
                    <a:pt x="6526" y="41560"/>
                  </a:cubicBezTo>
                  <a:cubicBezTo>
                    <a:pt x="6550" y="41631"/>
                    <a:pt x="6550" y="41655"/>
                    <a:pt x="6550" y="41679"/>
                  </a:cubicBezTo>
                  <a:cubicBezTo>
                    <a:pt x="6645" y="41941"/>
                    <a:pt x="6716" y="42179"/>
                    <a:pt x="6812" y="42441"/>
                  </a:cubicBezTo>
                  <a:cubicBezTo>
                    <a:pt x="6883" y="42631"/>
                    <a:pt x="6954" y="42822"/>
                    <a:pt x="7026" y="43036"/>
                  </a:cubicBezTo>
                  <a:lnTo>
                    <a:pt x="7097" y="43250"/>
                  </a:lnTo>
                  <a:cubicBezTo>
                    <a:pt x="7359" y="43870"/>
                    <a:pt x="7669" y="44441"/>
                    <a:pt x="7978" y="45060"/>
                  </a:cubicBezTo>
                  <a:cubicBezTo>
                    <a:pt x="8526" y="46037"/>
                    <a:pt x="9241" y="46918"/>
                    <a:pt x="10074" y="47680"/>
                  </a:cubicBezTo>
                  <a:cubicBezTo>
                    <a:pt x="10455" y="47966"/>
                    <a:pt x="10765" y="48370"/>
                    <a:pt x="11217" y="48561"/>
                  </a:cubicBezTo>
                  <a:lnTo>
                    <a:pt x="11503" y="48680"/>
                  </a:lnTo>
                  <a:lnTo>
                    <a:pt x="11670" y="48752"/>
                  </a:lnTo>
                  <a:lnTo>
                    <a:pt x="11979" y="48823"/>
                  </a:lnTo>
                  <a:cubicBezTo>
                    <a:pt x="12217" y="48894"/>
                    <a:pt x="12479" y="48894"/>
                    <a:pt x="12741" y="48942"/>
                  </a:cubicBezTo>
                  <a:cubicBezTo>
                    <a:pt x="12944" y="48966"/>
                    <a:pt x="13146" y="48966"/>
                    <a:pt x="13346" y="48966"/>
                  </a:cubicBezTo>
                  <a:cubicBezTo>
                    <a:pt x="13545" y="48966"/>
                    <a:pt x="13742" y="48966"/>
                    <a:pt x="13932" y="48990"/>
                  </a:cubicBezTo>
                  <a:cubicBezTo>
                    <a:pt x="13965" y="48994"/>
                    <a:pt x="13998" y="48996"/>
                    <a:pt x="14030" y="48996"/>
                  </a:cubicBezTo>
                  <a:cubicBezTo>
                    <a:pt x="14157" y="48996"/>
                    <a:pt x="14275" y="48966"/>
                    <a:pt x="14408" y="48966"/>
                  </a:cubicBezTo>
                  <a:cubicBezTo>
                    <a:pt x="14670" y="48990"/>
                    <a:pt x="14932" y="49002"/>
                    <a:pt x="15194" y="49002"/>
                  </a:cubicBezTo>
                  <a:cubicBezTo>
                    <a:pt x="15456" y="49002"/>
                    <a:pt x="15718" y="48990"/>
                    <a:pt x="15980" y="48966"/>
                  </a:cubicBezTo>
                  <a:cubicBezTo>
                    <a:pt x="16504" y="48966"/>
                    <a:pt x="17028" y="48966"/>
                    <a:pt x="17528" y="48942"/>
                  </a:cubicBezTo>
                  <a:cubicBezTo>
                    <a:pt x="17802" y="48906"/>
                    <a:pt x="18082" y="48900"/>
                    <a:pt x="18362" y="48900"/>
                  </a:cubicBezTo>
                  <a:cubicBezTo>
                    <a:pt x="18502" y="48900"/>
                    <a:pt x="18641" y="48902"/>
                    <a:pt x="18781" y="48902"/>
                  </a:cubicBezTo>
                  <a:cubicBezTo>
                    <a:pt x="18920" y="48902"/>
                    <a:pt x="19058" y="48900"/>
                    <a:pt x="19195" y="48894"/>
                  </a:cubicBezTo>
                  <a:cubicBezTo>
                    <a:pt x="19439" y="48860"/>
                    <a:pt x="19683" y="48837"/>
                    <a:pt x="19937" y="48837"/>
                  </a:cubicBezTo>
                  <a:cubicBezTo>
                    <a:pt x="20029" y="48837"/>
                    <a:pt x="20123" y="48840"/>
                    <a:pt x="20219" y="48847"/>
                  </a:cubicBezTo>
                  <a:lnTo>
                    <a:pt x="22124" y="48847"/>
                  </a:lnTo>
                  <a:cubicBezTo>
                    <a:pt x="22446" y="48894"/>
                    <a:pt x="22767" y="48894"/>
                    <a:pt x="23086" y="48894"/>
                  </a:cubicBezTo>
                  <a:cubicBezTo>
                    <a:pt x="23404" y="48894"/>
                    <a:pt x="23720" y="48894"/>
                    <a:pt x="24029" y="48942"/>
                  </a:cubicBezTo>
                  <a:cubicBezTo>
                    <a:pt x="24720" y="48966"/>
                    <a:pt x="25435" y="48942"/>
                    <a:pt x="26125" y="49013"/>
                  </a:cubicBezTo>
                  <a:cubicBezTo>
                    <a:pt x="26304" y="49025"/>
                    <a:pt x="26488" y="49025"/>
                    <a:pt x="26673" y="49025"/>
                  </a:cubicBezTo>
                  <a:cubicBezTo>
                    <a:pt x="26857" y="49025"/>
                    <a:pt x="27042" y="49025"/>
                    <a:pt x="27221" y="49037"/>
                  </a:cubicBezTo>
                  <a:cubicBezTo>
                    <a:pt x="27506" y="49085"/>
                    <a:pt x="27792" y="49061"/>
                    <a:pt x="28078" y="49109"/>
                  </a:cubicBezTo>
                  <a:cubicBezTo>
                    <a:pt x="28292" y="49133"/>
                    <a:pt x="28507" y="49138"/>
                    <a:pt x="28721" y="49138"/>
                  </a:cubicBezTo>
                  <a:cubicBezTo>
                    <a:pt x="28892" y="49138"/>
                    <a:pt x="29064" y="49134"/>
                    <a:pt x="29235" y="49134"/>
                  </a:cubicBezTo>
                  <a:cubicBezTo>
                    <a:pt x="29492" y="49134"/>
                    <a:pt x="29750" y="49142"/>
                    <a:pt x="30007" y="49180"/>
                  </a:cubicBezTo>
                  <a:cubicBezTo>
                    <a:pt x="30507" y="49204"/>
                    <a:pt x="31007" y="49180"/>
                    <a:pt x="31507" y="49228"/>
                  </a:cubicBezTo>
                  <a:cubicBezTo>
                    <a:pt x="31698" y="49228"/>
                    <a:pt x="31888" y="49252"/>
                    <a:pt x="32103" y="49299"/>
                  </a:cubicBezTo>
                  <a:cubicBezTo>
                    <a:pt x="32412" y="49323"/>
                    <a:pt x="32746" y="49299"/>
                    <a:pt x="33079" y="49347"/>
                  </a:cubicBezTo>
                  <a:cubicBezTo>
                    <a:pt x="33603" y="49347"/>
                    <a:pt x="34127" y="49371"/>
                    <a:pt x="34651" y="49395"/>
                  </a:cubicBezTo>
                  <a:cubicBezTo>
                    <a:pt x="34799" y="49404"/>
                    <a:pt x="34947" y="49410"/>
                    <a:pt x="35096" y="49410"/>
                  </a:cubicBezTo>
                  <a:cubicBezTo>
                    <a:pt x="35308" y="49410"/>
                    <a:pt x="35523" y="49399"/>
                    <a:pt x="35746" y="49371"/>
                  </a:cubicBezTo>
                  <a:cubicBezTo>
                    <a:pt x="36080" y="49371"/>
                    <a:pt x="36437" y="49323"/>
                    <a:pt x="36794" y="49275"/>
                  </a:cubicBezTo>
                  <a:cubicBezTo>
                    <a:pt x="37389" y="49180"/>
                    <a:pt x="38056" y="48966"/>
                    <a:pt x="38461" y="48466"/>
                  </a:cubicBezTo>
                  <a:cubicBezTo>
                    <a:pt x="38866" y="47942"/>
                    <a:pt x="39175" y="47323"/>
                    <a:pt x="39366" y="46680"/>
                  </a:cubicBezTo>
                  <a:cubicBezTo>
                    <a:pt x="39366" y="46608"/>
                    <a:pt x="39390" y="46561"/>
                    <a:pt x="39414" y="46489"/>
                  </a:cubicBezTo>
                  <a:cubicBezTo>
                    <a:pt x="39437" y="46442"/>
                    <a:pt x="39437" y="46394"/>
                    <a:pt x="39461" y="46370"/>
                  </a:cubicBezTo>
                  <a:cubicBezTo>
                    <a:pt x="39509" y="46227"/>
                    <a:pt x="39556" y="46084"/>
                    <a:pt x="39580" y="45918"/>
                  </a:cubicBezTo>
                  <a:cubicBezTo>
                    <a:pt x="39604" y="45846"/>
                    <a:pt x="39628" y="45751"/>
                    <a:pt x="39652" y="45679"/>
                  </a:cubicBezTo>
                  <a:lnTo>
                    <a:pt x="39676" y="45560"/>
                  </a:lnTo>
                  <a:cubicBezTo>
                    <a:pt x="39699" y="45465"/>
                    <a:pt x="39747" y="45370"/>
                    <a:pt x="39771" y="45275"/>
                  </a:cubicBezTo>
                  <a:cubicBezTo>
                    <a:pt x="39771" y="45156"/>
                    <a:pt x="39795" y="45060"/>
                    <a:pt x="39818" y="44965"/>
                  </a:cubicBezTo>
                  <a:cubicBezTo>
                    <a:pt x="39842" y="44894"/>
                    <a:pt x="39866" y="44822"/>
                    <a:pt x="39866" y="44727"/>
                  </a:cubicBezTo>
                  <a:cubicBezTo>
                    <a:pt x="39890" y="44655"/>
                    <a:pt x="39914" y="44584"/>
                    <a:pt x="39938" y="44489"/>
                  </a:cubicBezTo>
                  <a:cubicBezTo>
                    <a:pt x="39961" y="44417"/>
                    <a:pt x="39961" y="44346"/>
                    <a:pt x="39961" y="44274"/>
                  </a:cubicBezTo>
                  <a:cubicBezTo>
                    <a:pt x="40009" y="44084"/>
                    <a:pt x="40057" y="43917"/>
                    <a:pt x="40104" y="43751"/>
                  </a:cubicBezTo>
                  <a:cubicBezTo>
                    <a:pt x="40128" y="43560"/>
                    <a:pt x="40176" y="43322"/>
                    <a:pt x="40223" y="43108"/>
                  </a:cubicBezTo>
                  <a:cubicBezTo>
                    <a:pt x="40390" y="42274"/>
                    <a:pt x="40604" y="41441"/>
                    <a:pt x="40795" y="40607"/>
                  </a:cubicBezTo>
                  <a:cubicBezTo>
                    <a:pt x="40819" y="40512"/>
                    <a:pt x="40842" y="40416"/>
                    <a:pt x="40866" y="40321"/>
                  </a:cubicBezTo>
                  <a:cubicBezTo>
                    <a:pt x="40890" y="40155"/>
                    <a:pt x="40938" y="40012"/>
                    <a:pt x="40962" y="39845"/>
                  </a:cubicBezTo>
                  <a:lnTo>
                    <a:pt x="41033" y="39607"/>
                  </a:lnTo>
                  <a:cubicBezTo>
                    <a:pt x="41104" y="39154"/>
                    <a:pt x="41224" y="38702"/>
                    <a:pt x="41319" y="38226"/>
                  </a:cubicBezTo>
                  <a:cubicBezTo>
                    <a:pt x="41343" y="38107"/>
                    <a:pt x="41366" y="37987"/>
                    <a:pt x="41414" y="37892"/>
                  </a:cubicBezTo>
                  <a:cubicBezTo>
                    <a:pt x="41414" y="37821"/>
                    <a:pt x="41414" y="37773"/>
                    <a:pt x="41438" y="37702"/>
                  </a:cubicBezTo>
                  <a:cubicBezTo>
                    <a:pt x="41485" y="37535"/>
                    <a:pt x="41509" y="37368"/>
                    <a:pt x="41557" y="37178"/>
                  </a:cubicBezTo>
                  <a:cubicBezTo>
                    <a:pt x="41628" y="36916"/>
                    <a:pt x="41676" y="36654"/>
                    <a:pt x="41747" y="36368"/>
                  </a:cubicBezTo>
                  <a:cubicBezTo>
                    <a:pt x="41771" y="36297"/>
                    <a:pt x="41771" y="36225"/>
                    <a:pt x="41795" y="36154"/>
                  </a:cubicBezTo>
                  <a:cubicBezTo>
                    <a:pt x="41867" y="35939"/>
                    <a:pt x="41914" y="35725"/>
                    <a:pt x="41962" y="35511"/>
                  </a:cubicBezTo>
                  <a:cubicBezTo>
                    <a:pt x="41986" y="35415"/>
                    <a:pt x="42009" y="35320"/>
                    <a:pt x="42033" y="35225"/>
                  </a:cubicBezTo>
                  <a:cubicBezTo>
                    <a:pt x="42081" y="35130"/>
                    <a:pt x="42057" y="35106"/>
                    <a:pt x="42081" y="35034"/>
                  </a:cubicBezTo>
                  <a:cubicBezTo>
                    <a:pt x="42128" y="34868"/>
                    <a:pt x="42152" y="34701"/>
                    <a:pt x="42224" y="34511"/>
                  </a:cubicBezTo>
                  <a:cubicBezTo>
                    <a:pt x="42224" y="34463"/>
                    <a:pt x="42224" y="34391"/>
                    <a:pt x="42248" y="34344"/>
                  </a:cubicBezTo>
                  <a:lnTo>
                    <a:pt x="42295" y="34106"/>
                  </a:lnTo>
                  <a:cubicBezTo>
                    <a:pt x="42319" y="34010"/>
                    <a:pt x="42367" y="33915"/>
                    <a:pt x="42390" y="33820"/>
                  </a:cubicBezTo>
                  <a:cubicBezTo>
                    <a:pt x="42390" y="33725"/>
                    <a:pt x="42414" y="33629"/>
                    <a:pt x="42438" y="33534"/>
                  </a:cubicBezTo>
                  <a:cubicBezTo>
                    <a:pt x="42438" y="33463"/>
                    <a:pt x="42462" y="33415"/>
                    <a:pt x="42486" y="33344"/>
                  </a:cubicBezTo>
                  <a:cubicBezTo>
                    <a:pt x="42486" y="33296"/>
                    <a:pt x="42533" y="33153"/>
                    <a:pt x="42557" y="33058"/>
                  </a:cubicBezTo>
                  <a:cubicBezTo>
                    <a:pt x="42581" y="32939"/>
                    <a:pt x="42605" y="32891"/>
                    <a:pt x="42605" y="32820"/>
                  </a:cubicBezTo>
                  <a:cubicBezTo>
                    <a:pt x="42629" y="32748"/>
                    <a:pt x="42652" y="32629"/>
                    <a:pt x="42676" y="32510"/>
                  </a:cubicBezTo>
                  <a:cubicBezTo>
                    <a:pt x="42700" y="32415"/>
                    <a:pt x="42700" y="32367"/>
                    <a:pt x="42724" y="32296"/>
                  </a:cubicBezTo>
                  <a:cubicBezTo>
                    <a:pt x="42748" y="32201"/>
                    <a:pt x="42771" y="32129"/>
                    <a:pt x="42795" y="32058"/>
                  </a:cubicBezTo>
                  <a:cubicBezTo>
                    <a:pt x="42795" y="31986"/>
                    <a:pt x="42819" y="31939"/>
                    <a:pt x="42819" y="31867"/>
                  </a:cubicBezTo>
                  <a:cubicBezTo>
                    <a:pt x="42867" y="31700"/>
                    <a:pt x="42914" y="31534"/>
                    <a:pt x="42962" y="31367"/>
                  </a:cubicBezTo>
                  <a:cubicBezTo>
                    <a:pt x="43010" y="31105"/>
                    <a:pt x="43081" y="30867"/>
                    <a:pt x="43129" y="30605"/>
                  </a:cubicBezTo>
                  <a:cubicBezTo>
                    <a:pt x="43176" y="30462"/>
                    <a:pt x="43200" y="30319"/>
                    <a:pt x="43224" y="30129"/>
                  </a:cubicBezTo>
                  <a:cubicBezTo>
                    <a:pt x="43248" y="30033"/>
                    <a:pt x="43295" y="29938"/>
                    <a:pt x="43319" y="29843"/>
                  </a:cubicBezTo>
                  <a:cubicBezTo>
                    <a:pt x="43367" y="29486"/>
                    <a:pt x="43462" y="29152"/>
                    <a:pt x="43534" y="28795"/>
                  </a:cubicBezTo>
                  <a:cubicBezTo>
                    <a:pt x="43605" y="28533"/>
                    <a:pt x="43653" y="28247"/>
                    <a:pt x="43724" y="27985"/>
                  </a:cubicBezTo>
                  <a:cubicBezTo>
                    <a:pt x="43748" y="27819"/>
                    <a:pt x="43795" y="27676"/>
                    <a:pt x="43843" y="27509"/>
                  </a:cubicBezTo>
                  <a:cubicBezTo>
                    <a:pt x="43867" y="27366"/>
                    <a:pt x="43891" y="27200"/>
                    <a:pt x="43962" y="27057"/>
                  </a:cubicBezTo>
                  <a:cubicBezTo>
                    <a:pt x="43986" y="26985"/>
                    <a:pt x="43986" y="26914"/>
                    <a:pt x="43986" y="26818"/>
                  </a:cubicBezTo>
                  <a:lnTo>
                    <a:pt x="43938" y="26795"/>
                  </a:lnTo>
                  <a:lnTo>
                    <a:pt x="44010" y="26771"/>
                  </a:lnTo>
                  <a:cubicBezTo>
                    <a:pt x="44391" y="26509"/>
                    <a:pt x="44772" y="26247"/>
                    <a:pt x="45153" y="25937"/>
                  </a:cubicBezTo>
                  <a:cubicBezTo>
                    <a:pt x="45320" y="25842"/>
                    <a:pt x="45462" y="25652"/>
                    <a:pt x="45510" y="25437"/>
                  </a:cubicBezTo>
                  <a:cubicBezTo>
                    <a:pt x="45534" y="25247"/>
                    <a:pt x="45605" y="25009"/>
                    <a:pt x="45462" y="24818"/>
                  </a:cubicBezTo>
                  <a:cubicBezTo>
                    <a:pt x="44462" y="23365"/>
                    <a:pt x="43462" y="21937"/>
                    <a:pt x="42414" y="20508"/>
                  </a:cubicBezTo>
                  <a:cubicBezTo>
                    <a:pt x="39771" y="16888"/>
                    <a:pt x="36937" y="13387"/>
                    <a:pt x="33912" y="10077"/>
                  </a:cubicBezTo>
                  <a:cubicBezTo>
                    <a:pt x="31055" y="6814"/>
                    <a:pt x="27935" y="3790"/>
                    <a:pt x="24601" y="1004"/>
                  </a:cubicBezTo>
                  <a:cubicBezTo>
                    <a:pt x="24482" y="885"/>
                    <a:pt x="24339" y="766"/>
                    <a:pt x="24196" y="670"/>
                  </a:cubicBezTo>
                  <a:cubicBezTo>
                    <a:pt x="23863" y="432"/>
                    <a:pt x="23506" y="242"/>
                    <a:pt x="23124" y="75"/>
                  </a:cubicBezTo>
                  <a:cubicBezTo>
                    <a:pt x="22926" y="25"/>
                    <a:pt x="22723" y="1"/>
                    <a:pt x="22520" y="1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2095;p47">
              <a:extLst>
                <a:ext uri="{FF2B5EF4-FFF2-40B4-BE49-F238E27FC236}">
                  <a16:creationId xmlns:a16="http://schemas.microsoft.com/office/drawing/2014/main" id="{42C5EA6C-0086-2FD7-DF35-31958F192409}"/>
                </a:ext>
              </a:extLst>
            </p:cNvPr>
            <p:cNvSpPr/>
            <p:nvPr/>
          </p:nvSpPr>
          <p:spPr>
            <a:xfrm>
              <a:off x="6007775" y="1968100"/>
              <a:ext cx="28600" cy="23475"/>
            </a:xfrm>
            <a:custGeom>
              <a:avLst/>
              <a:gdLst/>
              <a:ahLst/>
              <a:cxnLst/>
              <a:rect l="l" t="t" r="r" b="b"/>
              <a:pathLst>
                <a:path w="1144" h="939" extrusionOk="0">
                  <a:moveTo>
                    <a:pt x="652" y="0"/>
                  </a:moveTo>
                  <a:cubicBezTo>
                    <a:pt x="594" y="0"/>
                    <a:pt x="535" y="11"/>
                    <a:pt x="476" y="33"/>
                  </a:cubicBezTo>
                  <a:cubicBezTo>
                    <a:pt x="0" y="200"/>
                    <a:pt x="238" y="938"/>
                    <a:pt x="667" y="938"/>
                  </a:cubicBezTo>
                  <a:cubicBezTo>
                    <a:pt x="929" y="938"/>
                    <a:pt x="1143" y="748"/>
                    <a:pt x="1143" y="486"/>
                  </a:cubicBezTo>
                  <a:cubicBezTo>
                    <a:pt x="1124" y="196"/>
                    <a:pt x="901" y="0"/>
                    <a:pt x="65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2096;p47">
              <a:extLst>
                <a:ext uri="{FF2B5EF4-FFF2-40B4-BE49-F238E27FC236}">
                  <a16:creationId xmlns:a16="http://schemas.microsoft.com/office/drawing/2014/main" id="{A547C951-D759-D660-492B-164B0DA1B3DD}"/>
                </a:ext>
              </a:extLst>
            </p:cNvPr>
            <p:cNvSpPr/>
            <p:nvPr/>
          </p:nvSpPr>
          <p:spPr>
            <a:xfrm>
              <a:off x="6025025" y="2011925"/>
              <a:ext cx="18150" cy="15600"/>
            </a:xfrm>
            <a:custGeom>
              <a:avLst/>
              <a:gdLst/>
              <a:ahLst/>
              <a:cxnLst/>
              <a:rect l="l" t="t" r="r" b="b"/>
              <a:pathLst>
                <a:path w="726" h="624" extrusionOk="0">
                  <a:moveTo>
                    <a:pt x="348" y="0"/>
                  </a:moveTo>
                  <a:cubicBezTo>
                    <a:pt x="313" y="0"/>
                    <a:pt x="276" y="6"/>
                    <a:pt x="239" y="19"/>
                  </a:cubicBezTo>
                  <a:cubicBezTo>
                    <a:pt x="1" y="138"/>
                    <a:pt x="1" y="519"/>
                    <a:pt x="263" y="614"/>
                  </a:cubicBezTo>
                  <a:cubicBezTo>
                    <a:pt x="287" y="621"/>
                    <a:pt x="312" y="624"/>
                    <a:pt x="335" y="624"/>
                  </a:cubicBezTo>
                  <a:cubicBezTo>
                    <a:pt x="562" y="624"/>
                    <a:pt x="726" y="332"/>
                    <a:pt x="596" y="138"/>
                  </a:cubicBezTo>
                  <a:cubicBezTo>
                    <a:pt x="543" y="49"/>
                    <a:pt x="451" y="0"/>
                    <a:pt x="34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2097;p47">
              <a:extLst>
                <a:ext uri="{FF2B5EF4-FFF2-40B4-BE49-F238E27FC236}">
                  <a16:creationId xmlns:a16="http://schemas.microsoft.com/office/drawing/2014/main" id="{4A0B9B69-E78B-6A3D-6409-412E55C22A1C}"/>
                </a:ext>
              </a:extLst>
            </p:cNvPr>
            <p:cNvSpPr/>
            <p:nvPr/>
          </p:nvSpPr>
          <p:spPr>
            <a:xfrm>
              <a:off x="6337000" y="2220975"/>
              <a:ext cx="18300" cy="16050"/>
            </a:xfrm>
            <a:custGeom>
              <a:avLst/>
              <a:gdLst/>
              <a:ahLst/>
              <a:cxnLst/>
              <a:rect l="l" t="t" r="r" b="b"/>
              <a:pathLst>
                <a:path w="732" h="642" extrusionOk="0">
                  <a:moveTo>
                    <a:pt x="387" y="0"/>
                  </a:moveTo>
                  <a:cubicBezTo>
                    <a:pt x="354" y="0"/>
                    <a:pt x="321" y="5"/>
                    <a:pt x="286" y="15"/>
                  </a:cubicBezTo>
                  <a:cubicBezTo>
                    <a:pt x="48" y="111"/>
                    <a:pt x="1" y="396"/>
                    <a:pt x="191" y="563"/>
                  </a:cubicBezTo>
                  <a:cubicBezTo>
                    <a:pt x="253" y="618"/>
                    <a:pt x="324" y="642"/>
                    <a:pt x="391" y="642"/>
                  </a:cubicBezTo>
                  <a:cubicBezTo>
                    <a:pt x="530" y="642"/>
                    <a:pt x="659" y="541"/>
                    <a:pt x="691" y="396"/>
                  </a:cubicBezTo>
                  <a:cubicBezTo>
                    <a:pt x="732" y="172"/>
                    <a:pt x="581" y="0"/>
                    <a:pt x="38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2098;p47">
              <a:extLst>
                <a:ext uri="{FF2B5EF4-FFF2-40B4-BE49-F238E27FC236}">
                  <a16:creationId xmlns:a16="http://schemas.microsoft.com/office/drawing/2014/main" id="{4D61A282-0D06-EF73-74DF-1A69711FC1B0}"/>
                </a:ext>
              </a:extLst>
            </p:cNvPr>
            <p:cNvSpPr/>
            <p:nvPr/>
          </p:nvSpPr>
          <p:spPr>
            <a:xfrm>
              <a:off x="6375100" y="2223600"/>
              <a:ext cx="17775" cy="16250"/>
            </a:xfrm>
            <a:custGeom>
              <a:avLst/>
              <a:gdLst/>
              <a:ahLst/>
              <a:cxnLst/>
              <a:rect l="l" t="t" r="r" b="b"/>
              <a:pathLst>
                <a:path w="711" h="650" extrusionOk="0">
                  <a:moveTo>
                    <a:pt x="397" y="0"/>
                  </a:moveTo>
                  <a:cubicBezTo>
                    <a:pt x="333" y="0"/>
                    <a:pt x="268" y="24"/>
                    <a:pt x="215" y="77"/>
                  </a:cubicBezTo>
                  <a:cubicBezTo>
                    <a:pt x="1" y="220"/>
                    <a:pt x="25" y="506"/>
                    <a:pt x="239" y="625"/>
                  </a:cubicBezTo>
                  <a:cubicBezTo>
                    <a:pt x="282" y="642"/>
                    <a:pt x="325" y="650"/>
                    <a:pt x="366" y="650"/>
                  </a:cubicBezTo>
                  <a:cubicBezTo>
                    <a:pt x="554" y="650"/>
                    <a:pt x="711" y="487"/>
                    <a:pt x="691" y="291"/>
                  </a:cubicBezTo>
                  <a:cubicBezTo>
                    <a:pt x="675" y="112"/>
                    <a:pt x="537" y="0"/>
                    <a:pt x="39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2099;p47">
              <a:extLst>
                <a:ext uri="{FF2B5EF4-FFF2-40B4-BE49-F238E27FC236}">
                  <a16:creationId xmlns:a16="http://schemas.microsoft.com/office/drawing/2014/main" id="{6CBA1DC6-58F1-B610-3E72-AEB709AD162B}"/>
                </a:ext>
              </a:extLst>
            </p:cNvPr>
            <p:cNvSpPr/>
            <p:nvPr/>
          </p:nvSpPr>
          <p:spPr>
            <a:xfrm>
              <a:off x="6354275" y="2264000"/>
              <a:ext cx="27400" cy="26375"/>
            </a:xfrm>
            <a:custGeom>
              <a:avLst/>
              <a:gdLst/>
              <a:ahLst/>
              <a:cxnLst/>
              <a:rect l="l" t="t" r="r" b="b"/>
              <a:pathLst>
                <a:path w="1096" h="1055" extrusionOk="0">
                  <a:moveTo>
                    <a:pt x="524" y="0"/>
                  </a:moveTo>
                  <a:cubicBezTo>
                    <a:pt x="469" y="0"/>
                    <a:pt x="412" y="11"/>
                    <a:pt x="357" y="33"/>
                  </a:cubicBezTo>
                  <a:cubicBezTo>
                    <a:pt x="143" y="104"/>
                    <a:pt x="0" y="295"/>
                    <a:pt x="0" y="533"/>
                  </a:cubicBezTo>
                  <a:cubicBezTo>
                    <a:pt x="0" y="837"/>
                    <a:pt x="258" y="1054"/>
                    <a:pt x="555" y="1054"/>
                  </a:cubicBezTo>
                  <a:cubicBezTo>
                    <a:pt x="607" y="1054"/>
                    <a:pt x="661" y="1047"/>
                    <a:pt x="715" y="1033"/>
                  </a:cubicBezTo>
                  <a:cubicBezTo>
                    <a:pt x="977" y="890"/>
                    <a:pt x="1096" y="557"/>
                    <a:pt x="953" y="319"/>
                  </a:cubicBezTo>
                  <a:cubicBezTo>
                    <a:pt x="880" y="117"/>
                    <a:pt x="708" y="0"/>
                    <a:pt x="52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2100;p47">
              <a:extLst>
                <a:ext uri="{FF2B5EF4-FFF2-40B4-BE49-F238E27FC236}">
                  <a16:creationId xmlns:a16="http://schemas.microsoft.com/office/drawing/2014/main" id="{A72C0300-8EAD-3691-E337-770572E76DDB}"/>
                </a:ext>
              </a:extLst>
            </p:cNvPr>
            <p:cNvSpPr/>
            <p:nvPr/>
          </p:nvSpPr>
          <p:spPr>
            <a:xfrm>
              <a:off x="5945850" y="2387425"/>
              <a:ext cx="32050" cy="28550"/>
            </a:xfrm>
            <a:custGeom>
              <a:avLst/>
              <a:gdLst/>
              <a:ahLst/>
              <a:cxnLst/>
              <a:rect l="l" t="t" r="r" b="b"/>
              <a:pathLst>
                <a:path w="1282" h="1142" extrusionOk="0">
                  <a:moveTo>
                    <a:pt x="598" y="1"/>
                  </a:moveTo>
                  <a:cubicBezTo>
                    <a:pt x="590" y="1"/>
                    <a:pt x="581" y="1"/>
                    <a:pt x="572" y="2"/>
                  </a:cubicBezTo>
                  <a:cubicBezTo>
                    <a:pt x="310" y="2"/>
                    <a:pt x="72" y="192"/>
                    <a:pt x="48" y="454"/>
                  </a:cubicBezTo>
                  <a:cubicBezTo>
                    <a:pt x="0" y="692"/>
                    <a:pt x="96" y="930"/>
                    <a:pt x="310" y="1049"/>
                  </a:cubicBezTo>
                  <a:cubicBezTo>
                    <a:pt x="400" y="1113"/>
                    <a:pt x="501" y="1142"/>
                    <a:pt x="600" y="1142"/>
                  </a:cubicBezTo>
                  <a:cubicBezTo>
                    <a:pt x="762" y="1142"/>
                    <a:pt x="921" y="1063"/>
                    <a:pt x="1024" y="930"/>
                  </a:cubicBezTo>
                  <a:cubicBezTo>
                    <a:pt x="1281" y="580"/>
                    <a:pt x="1035" y="1"/>
                    <a:pt x="59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2101;p47">
              <a:extLst>
                <a:ext uri="{FF2B5EF4-FFF2-40B4-BE49-F238E27FC236}">
                  <a16:creationId xmlns:a16="http://schemas.microsoft.com/office/drawing/2014/main" id="{3A8D7F4C-BFB8-EC24-2C4E-3C3C87BFA51D}"/>
                </a:ext>
              </a:extLst>
            </p:cNvPr>
            <p:cNvSpPr/>
            <p:nvPr/>
          </p:nvSpPr>
          <p:spPr>
            <a:xfrm>
              <a:off x="6116125" y="2427850"/>
              <a:ext cx="18350" cy="16875"/>
            </a:xfrm>
            <a:custGeom>
              <a:avLst/>
              <a:gdLst/>
              <a:ahLst/>
              <a:cxnLst/>
              <a:rect l="l" t="t" r="r" b="b"/>
              <a:pathLst>
                <a:path w="734" h="675" extrusionOk="0">
                  <a:moveTo>
                    <a:pt x="389" y="1"/>
                  </a:moveTo>
                  <a:cubicBezTo>
                    <a:pt x="347" y="1"/>
                    <a:pt x="304" y="9"/>
                    <a:pt x="262" y="28"/>
                  </a:cubicBezTo>
                  <a:cubicBezTo>
                    <a:pt x="0" y="171"/>
                    <a:pt x="24" y="528"/>
                    <a:pt x="286" y="647"/>
                  </a:cubicBezTo>
                  <a:cubicBezTo>
                    <a:pt x="328" y="666"/>
                    <a:pt x="371" y="674"/>
                    <a:pt x="413" y="674"/>
                  </a:cubicBezTo>
                  <a:cubicBezTo>
                    <a:pt x="584" y="674"/>
                    <a:pt x="734" y="529"/>
                    <a:pt x="715" y="337"/>
                  </a:cubicBezTo>
                  <a:cubicBezTo>
                    <a:pt x="715" y="146"/>
                    <a:pt x="561" y="1"/>
                    <a:pt x="38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2102;p47">
              <a:extLst>
                <a:ext uri="{FF2B5EF4-FFF2-40B4-BE49-F238E27FC236}">
                  <a16:creationId xmlns:a16="http://schemas.microsoft.com/office/drawing/2014/main" id="{EFB1FEE6-5CFA-0B7D-E48F-E2F850FE4DB2}"/>
                </a:ext>
              </a:extLst>
            </p:cNvPr>
            <p:cNvSpPr/>
            <p:nvPr/>
          </p:nvSpPr>
          <p:spPr>
            <a:xfrm>
              <a:off x="6494775" y="2475150"/>
              <a:ext cx="32175" cy="26000"/>
            </a:xfrm>
            <a:custGeom>
              <a:avLst/>
              <a:gdLst/>
              <a:ahLst/>
              <a:cxnLst/>
              <a:rect l="l" t="t" r="r" b="b"/>
              <a:pathLst>
                <a:path w="1287" h="1040" extrusionOk="0">
                  <a:moveTo>
                    <a:pt x="661" y="1"/>
                  </a:moveTo>
                  <a:cubicBezTo>
                    <a:pt x="593" y="1"/>
                    <a:pt x="523" y="14"/>
                    <a:pt x="453" y="41"/>
                  </a:cubicBezTo>
                  <a:cubicBezTo>
                    <a:pt x="143" y="160"/>
                    <a:pt x="0" y="541"/>
                    <a:pt x="215" y="827"/>
                  </a:cubicBezTo>
                  <a:cubicBezTo>
                    <a:pt x="328" y="971"/>
                    <a:pt x="491" y="1040"/>
                    <a:pt x="653" y="1040"/>
                  </a:cubicBezTo>
                  <a:cubicBezTo>
                    <a:pt x="864" y="1040"/>
                    <a:pt x="1073" y="923"/>
                    <a:pt x="1167" y="708"/>
                  </a:cubicBezTo>
                  <a:cubicBezTo>
                    <a:pt x="1287" y="329"/>
                    <a:pt x="1007" y="1"/>
                    <a:pt x="66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2103;p47">
              <a:extLst>
                <a:ext uri="{FF2B5EF4-FFF2-40B4-BE49-F238E27FC236}">
                  <a16:creationId xmlns:a16="http://schemas.microsoft.com/office/drawing/2014/main" id="{375D4C57-D8D8-C3D6-0057-CEE988690627}"/>
                </a:ext>
              </a:extLst>
            </p:cNvPr>
            <p:cNvSpPr/>
            <p:nvPr/>
          </p:nvSpPr>
          <p:spPr>
            <a:xfrm>
              <a:off x="6057775" y="2513175"/>
              <a:ext cx="34750" cy="28425"/>
            </a:xfrm>
            <a:custGeom>
              <a:avLst/>
              <a:gdLst/>
              <a:ahLst/>
              <a:cxnLst/>
              <a:rect l="l" t="t" r="r" b="b"/>
              <a:pathLst>
                <a:path w="1390" h="1137" extrusionOk="0">
                  <a:moveTo>
                    <a:pt x="702" y="0"/>
                  </a:moveTo>
                  <a:cubicBezTo>
                    <a:pt x="652" y="0"/>
                    <a:pt x="600" y="7"/>
                    <a:pt x="548" y="20"/>
                  </a:cubicBezTo>
                  <a:cubicBezTo>
                    <a:pt x="167" y="115"/>
                    <a:pt x="1" y="592"/>
                    <a:pt x="239" y="925"/>
                  </a:cubicBezTo>
                  <a:cubicBezTo>
                    <a:pt x="361" y="1068"/>
                    <a:pt x="531" y="1136"/>
                    <a:pt x="701" y="1136"/>
                  </a:cubicBezTo>
                  <a:cubicBezTo>
                    <a:pt x="928" y="1136"/>
                    <a:pt x="1154" y="1014"/>
                    <a:pt x="1263" y="782"/>
                  </a:cubicBezTo>
                  <a:cubicBezTo>
                    <a:pt x="1389" y="382"/>
                    <a:pt x="1087" y="0"/>
                    <a:pt x="70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2104;p47">
              <a:extLst>
                <a:ext uri="{FF2B5EF4-FFF2-40B4-BE49-F238E27FC236}">
                  <a16:creationId xmlns:a16="http://schemas.microsoft.com/office/drawing/2014/main" id="{2E60F96C-2301-852C-6A95-7A8AC79728F4}"/>
                </a:ext>
              </a:extLst>
            </p:cNvPr>
            <p:cNvSpPr/>
            <p:nvPr/>
          </p:nvSpPr>
          <p:spPr>
            <a:xfrm>
              <a:off x="6491200" y="2519975"/>
              <a:ext cx="14750" cy="13850"/>
            </a:xfrm>
            <a:custGeom>
              <a:avLst/>
              <a:gdLst/>
              <a:ahLst/>
              <a:cxnLst/>
              <a:rect l="l" t="t" r="r" b="b"/>
              <a:pathLst>
                <a:path w="590" h="554" extrusionOk="0">
                  <a:moveTo>
                    <a:pt x="340" y="0"/>
                  </a:moveTo>
                  <a:cubicBezTo>
                    <a:pt x="290" y="0"/>
                    <a:pt x="238" y="18"/>
                    <a:pt x="191" y="58"/>
                  </a:cubicBezTo>
                  <a:cubicBezTo>
                    <a:pt x="1" y="129"/>
                    <a:pt x="1" y="415"/>
                    <a:pt x="167" y="510"/>
                  </a:cubicBezTo>
                  <a:cubicBezTo>
                    <a:pt x="215" y="540"/>
                    <a:pt x="265" y="553"/>
                    <a:pt x="314" y="553"/>
                  </a:cubicBezTo>
                  <a:cubicBezTo>
                    <a:pt x="460" y="553"/>
                    <a:pt x="590" y="433"/>
                    <a:pt x="572" y="272"/>
                  </a:cubicBezTo>
                  <a:cubicBezTo>
                    <a:pt x="589" y="118"/>
                    <a:pt x="470" y="0"/>
                    <a:pt x="34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2105;p47">
              <a:extLst>
                <a:ext uri="{FF2B5EF4-FFF2-40B4-BE49-F238E27FC236}">
                  <a16:creationId xmlns:a16="http://schemas.microsoft.com/office/drawing/2014/main" id="{86C9103B-585D-3D21-A5D2-79ED4514BE65}"/>
                </a:ext>
              </a:extLst>
            </p:cNvPr>
            <p:cNvSpPr/>
            <p:nvPr/>
          </p:nvSpPr>
          <p:spPr>
            <a:xfrm>
              <a:off x="6100650" y="2533525"/>
              <a:ext cx="23225" cy="20625"/>
            </a:xfrm>
            <a:custGeom>
              <a:avLst/>
              <a:gdLst/>
              <a:ahLst/>
              <a:cxnLst/>
              <a:rect l="l" t="t" r="r" b="b"/>
              <a:pathLst>
                <a:path w="929" h="825" extrusionOk="0">
                  <a:moveTo>
                    <a:pt x="517" y="1"/>
                  </a:moveTo>
                  <a:cubicBezTo>
                    <a:pt x="480" y="1"/>
                    <a:pt x="443" y="6"/>
                    <a:pt x="405" y="16"/>
                  </a:cubicBezTo>
                  <a:cubicBezTo>
                    <a:pt x="0" y="111"/>
                    <a:pt x="72" y="683"/>
                    <a:pt x="405" y="802"/>
                  </a:cubicBezTo>
                  <a:cubicBezTo>
                    <a:pt x="448" y="817"/>
                    <a:pt x="491" y="825"/>
                    <a:pt x="533" y="825"/>
                  </a:cubicBezTo>
                  <a:cubicBezTo>
                    <a:pt x="746" y="825"/>
                    <a:pt x="929" y="636"/>
                    <a:pt x="929" y="397"/>
                  </a:cubicBezTo>
                  <a:cubicBezTo>
                    <a:pt x="929" y="173"/>
                    <a:pt x="737" y="1"/>
                    <a:pt x="51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2106;p47">
              <a:extLst>
                <a:ext uri="{FF2B5EF4-FFF2-40B4-BE49-F238E27FC236}">
                  <a16:creationId xmlns:a16="http://schemas.microsoft.com/office/drawing/2014/main" id="{0809D410-B205-D984-0D72-04E38FBDA0C4}"/>
                </a:ext>
              </a:extLst>
            </p:cNvPr>
            <p:cNvSpPr/>
            <p:nvPr/>
          </p:nvSpPr>
          <p:spPr>
            <a:xfrm>
              <a:off x="6066275" y="2566900"/>
              <a:ext cx="20100" cy="17075"/>
            </a:xfrm>
            <a:custGeom>
              <a:avLst/>
              <a:gdLst/>
              <a:ahLst/>
              <a:cxnLst/>
              <a:rect l="l" t="t" r="r" b="b"/>
              <a:pathLst>
                <a:path w="804" h="683" extrusionOk="0">
                  <a:moveTo>
                    <a:pt x="420" y="1"/>
                  </a:moveTo>
                  <a:cubicBezTo>
                    <a:pt x="373" y="1"/>
                    <a:pt x="324" y="13"/>
                    <a:pt x="280" y="38"/>
                  </a:cubicBezTo>
                  <a:cubicBezTo>
                    <a:pt x="0" y="178"/>
                    <a:pt x="85" y="682"/>
                    <a:pt x="401" y="682"/>
                  </a:cubicBezTo>
                  <a:cubicBezTo>
                    <a:pt x="408" y="682"/>
                    <a:pt x="415" y="682"/>
                    <a:pt x="423" y="681"/>
                  </a:cubicBezTo>
                  <a:cubicBezTo>
                    <a:pt x="637" y="657"/>
                    <a:pt x="804" y="443"/>
                    <a:pt x="732" y="229"/>
                  </a:cubicBezTo>
                  <a:cubicBezTo>
                    <a:pt x="680" y="89"/>
                    <a:pt x="551" y="1"/>
                    <a:pt x="42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2107;p47">
              <a:extLst>
                <a:ext uri="{FF2B5EF4-FFF2-40B4-BE49-F238E27FC236}">
                  <a16:creationId xmlns:a16="http://schemas.microsoft.com/office/drawing/2014/main" id="{EE18E0ED-8117-AD9E-9B1F-E944DDBD79A6}"/>
                </a:ext>
              </a:extLst>
            </p:cNvPr>
            <p:cNvSpPr/>
            <p:nvPr/>
          </p:nvSpPr>
          <p:spPr>
            <a:xfrm>
              <a:off x="5539225" y="1618775"/>
              <a:ext cx="1137750" cy="727625"/>
            </a:xfrm>
            <a:custGeom>
              <a:avLst/>
              <a:gdLst/>
              <a:ahLst/>
              <a:cxnLst/>
              <a:rect l="l" t="t" r="r" b="b"/>
              <a:pathLst>
                <a:path w="45510" h="29105" extrusionOk="0">
                  <a:moveTo>
                    <a:pt x="22186" y="5881"/>
                  </a:moveTo>
                  <a:cubicBezTo>
                    <a:pt x="22498" y="5881"/>
                    <a:pt x="22806" y="5954"/>
                    <a:pt x="23076" y="6100"/>
                  </a:cubicBezTo>
                  <a:cubicBezTo>
                    <a:pt x="23029" y="6457"/>
                    <a:pt x="22791" y="6743"/>
                    <a:pt x="22481" y="6886"/>
                  </a:cubicBezTo>
                  <a:cubicBezTo>
                    <a:pt x="22368" y="6929"/>
                    <a:pt x="22248" y="6950"/>
                    <a:pt x="22128" y="6950"/>
                  </a:cubicBezTo>
                  <a:cubicBezTo>
                    <a:pt x="21922" y="6950"/>
                    <a:pt x="21718" y="6887"/>
                    <a:pt x="21552" y="6767"/>
                  </a:cubicBezTo>
                  <a:cubicBezTo>
                    <a:pt x="21314" y="6624"/>
                    <a:pt x="21290" y="6314"/>
                    <a:pt x="21195" y="6100"/>
                  </a:cubicBezTo>
                  <a:cubicBezTo>
                    <a:pt x="21457" y="5981"/>
                    <a:pt x="21743" y="5909"/>
                    <a:pt x="22052" y="5885"/>
                  </a:cubicBezTo>
                  <a:cubicBezTo>
                    <a:pt x="22097" y="5882"/>
                    <a:pt x="22142" y="5881"/>
                    <a:pt x="22186" y="5881"/>
                  </a:cubicBezTo>
                  <a:close/>
                  <a:moveTo>
                    <a:pt x="23672" y="6624"/>
                  </a:moveTo>
                  <a:lnTo>
                    <a:pt x="23672" y="6624"/>
                  </a:lnTo>
                  <a:cubicBezTo>
                    <a:pt x="24315" y="7195"/>
                    <a:pt x="24886" y="7814"/>
                    <a:pt x="25410" y="8481"/>
                  </a:cubicBezTo>
                  <a:cubicBezTo>
                    <a:pt x="25301" y="8531"/>
                    <a:pt x="25184" y="8556"/>
                    <a:pt x="25067" y="8556"/>
                  </a:cubicBezTo>
                  <a:cubicBezTo>
                    <a:pt x="24903" y="8556"/>
                    <a:pt x="24739" y="8507"/>
                    <a:pt x="24601" y="8410"/>
                  </a:cubicBezTo>
                  <a:cubicBezTo>
                    <a:pt x="24029" y="8005"/>
                    <a:pt x="23767" y="7290"/>
                    <a:pt x="23672" y="6624"/>
                  </a:cubicBezTo>
                  <a:close/>
                  <a:moveTo>
                    <a:pt x="20600" y="6624"/>
                  </a:moveTo>
                  <a:cubicBezTo>
                    <a:pt x="20719" y="6743"/>
                    <a:pt x="20814" y="6909"/>
                    <a:pt x="20885" y="7076"/>
                  </a:cubicBezTo>
                  <a:cubicBezTo>
                    <a:pt x="20981" y="7505"/>
                    <a:pt x="20909" y="7981"/>
                    <a:pt x="20719" y="8386"/>
                  </a:cubicBezTo>
                  <a:cubicBezTo>
                    <a:pt x="20607" y="8647"/>
                    <a:pt x="20364" y="8805"/>
                    <a:pt x="20105" y="8805"/>
                  </a:cubicBezTo>
                  <a:cubicBezTo>
                    <a:pt x="20032" y="8805"/>
                    <a:pt x="19958" y="8793"/>
                    <a:pt x="19885" y="8767"/>
                  </a:cubicBezTo>
                  <a:cubicBezTo>
                    <a:pt x="19576" y="8695"/>
                    <a:pt x="19338" y="8505"/>
                    <a:pt x="19195" y="8243"/>
                  </a:cubicBezTo>
                  <a:cubicBezTo>
                    <a:pt x="19671" y="7695"/>
                    <a:pt x="20123" y="7148"/>
                    <a:pt x="20600" y="6624"/>
                  </a:cubicBezTo>
                  <a:close/>
                  <a:moveTo>
                    <a:pt x="26029" y="9172"/>
                  </a:moveTo>
                  <a:lnTo>
                    <a:pt x="26029" y="9172"/>
                  </a:lnTo>
                  <a:cubicBezTo>
                    <a:pt x="26458" y="9600"/>
                    <a:pt x="26839" y="10077"/>
                    <a:pt x="27244" y="10505"/>
                  </a:cubicBezTo>
                  <a:cubicBezTo>
                    <a:pt x="27292" y="10553"/>
                    <a:pt x="27387" y="10624"/>
                    <a:pt x="27363" y="10696"/>
                  </a:cubicBezTo>
                  <a:cubicBezTo>
                    <a:pt x="27197" y="10795"/>
                    <a:pt x="27019" y="10837"/>
                    <a:pt x="26838" y="10837"/>
                  </a:cubicBezTo>
                  <a:cubicBezTo>
                    <a:pt x="26760" y="10837"/>
                    <a:pt x="26680" y="10829"/>
                    <a:pt x="26601" y="10815"/>
                  </a:cubicBezTo>
                  <a:cubicBezTo>
                    <a:pt x="26363" y="10744"/>
                    <a:pt x="26172" y="10553"/>
                    <a:pt x="26077" y="10339"/>
                  </a:cubicBezTo>
                  <a:cubicBezTo>
                    <a:pt x="25958" y="9958"/>
                    <a:pt x="25934" y="9553"/>
                    <a:pt x="26029" y="9172"/>
                  </a:cubicBezTo>
                  <a:close/>
                  <a:moveTo>
                    <a:pt x="18814" y="8767"/>
                  </a:moveTo>
                  <a:lnTo>
                    <a:pt x="18814" y="8791"/>
                  </a:lnTo>
                  <a:cubicBezTo>
                    <a:pt x="19076" y="9267"/>
                    <a:pt x="19266" y="9815"/>
                    <a:pt x="19338" y="10386"/>
                  </a:cubicBezTo>
                  <a:cubicBezTo>
                    <a:pt x="19361" y="10648"/>
                    <a:pt x="19290" y="10886"/>
                    <a:pt x="19147" y="11101"/>
                  </a:cubicBezTo>
                  <a:cubicBezTo>
                    <a:pt x="19036" y="11228"/>
                    <a:pt x="18882" y="11249"/>
                    <a:pt x="18722" y="11249"/>
                  </a:cubicBezTo>
                  <a:cubicBezTo>
                    <a:pt x="18642" y="11249"/>
                    <a:pt x="18560" y="11244"/>
                    <a:pt x="18480" y="11244"/>
                  </a:cubicBezTo>
                  <a:cubicBezTo>
                    <a:pt x="18075" y="11148"/>
                    <a:pt x="17671" y="10982"/>
                    <a:pt x="17313" y="10767"/>
                  </a:cubicBezTo>
                  <a:cubicBezTo>
                    <a:pt x="17790" y="10077"/>
                    <a:pt x="18337" y="9434"/>
                    <a:pt x="18814" y="8767"/>
                  </a:cubicBezTo>
                  <a:close/>
                  <a:moveTo>
                    <a:pt x="28077" y="11363"/>
                  </a:moveTo>
                  <a:lnTo>
                    <a:pt x="28077" y="11386"/>
                  </a:lnTo>
                  <a:cubicBezTo>
                    <a:pt x="28649" y="12077"/>
                    <a:pt x="29316" y="12720"/>
                    <a:pt x="29935" y="13411"/>
                  </a:cubicBezTo>
                  <a:cubicBezTo>
                    <a:pt x="29729" y="13504"/>
                    <a:pt x="29523" y="13569"/>
                    <a:pt x="29305" y="13569"/>
                  </a:cubicBezTo>
                  <a:cubicBezTo>
                    <a:pt x="29246" y="13569"/>
                    <a:pt x="29186" y="13564"/>
                    <a:pt x="29125" y="13554"/>
                  </a:cubicBezTo>
                  <a:cubicBezTo>
                    <a:pt x="28601" y="13435"/>
                    <a:pt x="28197" y="13030"/>
                    <a:pt x="28077" y="12506"/>
                  </a:cubicBezTo>
                  <a:cubicBezTo>
                    <a:pt x="28006" y="12149"/>
                    <a:pt x="28006" y="11744"/>
                    <a:pt x="28077" y="11363"/>
                  </a:cubicBezTo>
                  <a:close/>
                  <a:moveTo>
                    <a:pt x="16932" y="11196"/>
                  </a:moveTo>
                  <a:cubicBezTo>
                    <a:pt x="17266" y="11625"/>
                    <a:pt x="17432" y="12149"/>
                    <a:pt x="17385" y="12696"/>
                  </a:cubicBezTo>
                  <a:cubicBezTo>
                    <a:pt x="17409" y="13030"/>
                    <a:pt x="17289" y="13339"/>
                    <a:pt x="17051" y="13577"/>
                  </a:cubicBezTo>
                  <a:cubicBezTo>
                    <a:pt x="16883" y="13712"/>
                    <a:pt x="16690" y="13776"/>
                    <a:pt x="16490" y="13776"/>
                  </a:cubicBezTo>
                  <a:cubicBezTo>
                    <a:pt x="16408" y="13776"/>
                    <a:pt x="16325" y="13765"/>
                    <a:pt x="16242" y="13744"/>
                  </a:cubicBezTo>
                  <a:cubicBezTo>
                    <a:pt x="15956" y="13696"/>
                    <a:pt x="15670" y="13601"/>
                    <a:pt x="15408" y="13482"/>
                  </a:cubicBezTo>
                  <a:cubicBezTo>
                    <a:pt x="15337" y="13411"/>
                    <a:pt x="15432" y="13363"/>
                    <a:pt x="15456" y="13315"/>
                  </a:cubicBezTo>
                  <a:lnTo>
                    <a:pt x="15432" y="13315"/>
                  </a:lnTo>
                  <a:cubicBezTo>
                    <a:pt x="15932" y="12601"/>
                    <a:pt x="16456" y="11934"/>
                    <a:pt x="16932" y="11196"/>
                  </a:cubicBezTo>
                  <a:close/>
                  <a:moveTo>
                    <a:pt x="30459" y="13958"/>
                  </a:moveTo>
                  <a:cubicBezTo>
                    <a:pt x="30626" y="14125"/>
                    <a:pt x="30792" y="14316"/>
                    <a:pt x="30935" y="14530"/>
                  </a:cubicBezTo>
                  <a:cubicBezTo>
                    <a:pt x="31221" y="14887"/>
                    <a:pt x="31554" y="15244"/>
                    <a:pt x="31840" y="15602"/>
                  </a:cubicBezTo>
                  <a:cubicBezTo>
                    <a:pt x="31626" y="15762"/>
                    <a:pt x="31371" y="15843"/>
                    <a:pt x="31107" y="15843"/>
                  </a:cubicBezTo>
                  <a:cubicBezTo>
                    <a:pt x="31019" y="15843"/>
                    <a:pt x="30929" y="15834"/>
                    <a:pt x="30840" y="15816"/>
                  </a:cubicBezTo>
                  <a:cubicBezTo>
                    <a:pt x="30530" y="15768"/>
                    <a:pt x="30268" y="15506"/>
                    <a:pt x="30197" y="15197"/>
                  </a:cubicBezTo>
                  <a:cubicBezTo>
                    <a:pt x="30149" y="14768"/>
                    <a:pt x="30245" y="14316"/>
                    <a:pt x="30459" y="13958"/>
                  </a:cubicBezTo>
                  <a:close/>
                  <a:moveTo>
                    <a:pt x="14884" y="14030"/>
                  </a:moveTo>
                  <a:cubicBezTo>
                    <a:pt x="15170" y="14435"/>
                    <a:pt x="15313" y="14887"/>
                    <a:pt x="15313" y="15363"/>
                  </a:cubicBezTo>
                  <a:cubicBezTo>
                    <a:pt x="15361" y="15697"/>
                    <a:pt x="15194" y="16006"/>
                    <a:pt x="14908" y="16173"/>
                  </a:cubicBezTo>
                  <a:cubicBezTo>
                    <a:pt x="14762" y="16222"/>
                    <a:pt x="14611" y="16246"/>
                    <a:pt x="14460" y="16246"/>
                  </a:cubicBezTo>
                  <a:cubicBezTo>
                    <a:pt x="14167" y="16246"/>
                    <a:pt x="13874" y="16156"/>
                    <a:pt x="13622" y="15983"/>
                  </a:cubicBezTo>
                  <a:cubicBezTo>
                    <a:pt x="13741" y="15745"/>
                    <a:pt x="13908" y="15506"/>
                    <a:pt x="14075" y="15292"/>
                  </a:cubicBezTo>
                  <a:cubicBezTo>
                    <a:pt x="14336" y="14863"/>
                    <a:pt x="14646" y="14482"/>
                    <a:pt x="14884" y="14030"/>
                  </a:cubicBezTo>
                  <a:close/>
                  <a:moveTo>
                    <a:pt x="32412" y="16245"/>
                  </a:moveTo>
                  <a:cubicBezTo>
                    <a:pt x="32721" y="16578"/>
                    <a:pt x="32983" y="16983"/>
                    <a:pt x="33293" y="17316"/>
                  </a:cubicBezTo>
                  <a:cubicBezTo>
                    <a:pt x="33531" y="17602"/>
                    <a:pt x="33793" y="17888"/>
                    <a:pt x="33983" y="18174"/>
                  </a:cubicBezTo>
                  <a:cubicBezTo>
                    <a:pt x="33812" y="18263"/>
                    <a:pt x="33629" y="18305"/>
                    <a:pt x="33447" y="18305"/>
                  </a:cubicBezTo>
                  <a:cubicBezTo>
                    <a:pt x="33000" y="18305"/>
                    <a:pt x="32567" y="18050"/>
                    <a:pt x="32364" y="17626"/>
                  </a:cubicBezTo>
                  <a:cubicBezTo>
                    <a:pt x="32221" y="17173"/>
                    <a:pt x="32245" y="16697"/>
                    <a:pt x="32412" y="16245"/>
                  </a:cubicBezTo>
                  <a:close/>
                  <a:moveTo>
                    <a:pt x="13193" y="16435"/>
                  </a:moveTo>
                  <a:lnTo>
                    <a:pt x="13193" y="16459"/>
                  </a:lnTo>
                  <a:cubicBezTo>
                    <a:pt x="13455" y="16792"/>
                    <a:pt x="13622" y="17245"/>
                    <a:pt x="13598" y="17697"/>
                  </a:cubicBezTo>
                  <a:cubicBezTo>
                    <a:pt x="13598" y="18126"/>
                    <a:pt x="13384" y="18555"/>
                    <a:pt x="13003" y="18793"/>
                  </a:cubicBezTo>
                  <a:cubicBezTo>
                    <a:pt x="12854" y="18834"/>
                    <a:pt x="12698" y="18856"/>
                    <a:pt x="12543" y="18856"/>
                  </a:cubicBezTo>
                  <a:cubicBezTo>
                    <a:pt x="12254" y="18856"/>
                    <a:pt x="11965" y="18781"/>
                    <a:pt x="11717" y="18626"/>
                  </a:cubicBezTo>
                  <a:cubicBezTo>
                    <a:pt x="12169" y="17864"/>
                    <a:pt x="12765" y="17221"/>
                    <a:pt x="13193" y="16435"/>
                  </a:cubicBezTo>
                  <a:close/>
                  <a:moveTo>
                    <a:pt x="34531" y="18840"/>
                  </a:moveTo>
                  <a:cubicBezTo>
                    <a:pt x="35103" y="19531"/>
                    <a:pt x="35698" y="20222"/>
                    <a:pt x="36246" y="20936"/>
                  </a:cubicBezTo>
                  <a:cubicBezTo>
                    <a:pt x="35960" y="21103"/>
                    <a:pt x="35650" y="21222"/>
                    <a:pt x="35317" y="21246"/>
                  </a:cubicBezTo>
                  <a:cubicBezTo>
                    <a:pt x="34722" y="21222"/>
                    <a:pt x="34222" y="20769"/>
                    <a:pt x="34174" y="20174"/>
                  </a:cubicBezTo>
                  <a:cubicBezTo>
                    <a:pt x="34150" y="19698"/>
                    <a:pt x="34293" y="19245"/>
                    <a:pt x="34531" y="18840"/>
                  </a:cubicBezTo>
                  <a:close/>
                  <a:moveTo>
                    <a:pt x="11312" y="19126"/>
                  </a:moveTo>
                  <a:cubicBezTo>
                    <a:pt x="11574" y="19507"/>
                    <a:pt x="11693" y="19936"/>
                    <a:pt x="11693" y="20412"/>
                  </a:cubicBezTo>
                  <a:cubicBezTo>
                    <a:pt x="11693" y="20746"/>
                    <a:pt x="11526" y="21079"/>
                    <a:pt x="11264" y="21293"/>
                  </a:cubicBezTo>
                  <a:cubicBezTo>
                    <a:pt x="11108" y="21403"/>
                    <a:pt x="10921" y="21461"/>
                    <a:pt x="10736" y="21461"/>
                  </a:cubicBezTo>
                  <a:cubicBezTo>
                    <a:pt x="10640" y="21461"/>
                    <a:pt x="10545" y="21445"/>
                    <a:pt x="10455" y="21412"/>
                  </a:cubicBezTo>
                  <a:cubicBezTo>
                    <a:pt x="10240" y="21389"/>
                    <a:pt x="10050" y="21317"/>
                    <a:pt x="9907" y="21174"/>
                  </a:cubicBezTo>
                  <a:cubicBezTo>
                    <a:pt x="9836" y="21127"/>
                    <a:pt x="9907" y="21055"/>
                    <a:pt x="9931" y="21007"/>
                  </a:cubicBezTo>
                  <a:cubicBezTo>
                    <a:pt x="10407" y="20388"/>
                    <a:pt x="10883" y="19769"/>
                    <a:pt x="11312" y="19126"/>
                  </a:cubicBezTo>
                  <a:close/>
                  <a:moveTo>
                    <a:pt x="36698" y="21508"/>
                  </a:moveTo>
                  <a:cubicBezTo>
                    <a:pt x="37079" y="21960"/>
                    <a:pt x="37413" y="22436"/>
                    <a:pt x="37770" y="22865"/>
                  </a:cubicBezTo>
                  <a:cubicBezTo>
                    <a:pt x="37841" y="22889"/>
                    <a:pt x="37841" y="22960"/>
                    <a:pt x="37770" y="23008"/>
                  </a:cubicBezTo>
                  <a:cubicBezTo>
                    <a:pt x="37645" y="23080"/>
                    <a:pt x="37509" y="23115"/>
                    <a:pt x="37374" y="23115"/>
                  </a:cubicBezTo>
                  <a:cubicBezTo>
                    <a:pt x="37023" y="23115"/>
                    <a:pt x="36683" y="22880"/>
                    <a:pt x="36579" y="22484"/>
                  </a:cubicBezTo>
                  <a:cubicBezTo>
                    <a:pt x="36532" y="22151"/>
                    <a:pt x="36579" y="21817"/>
                    <a:pt x="36698" y="21508"/>
                  </a:cubicBezTo>
                  <a:close/>
                  <a:moveTo>
                    <a:pt x="9455" y="21627"/>
                  </a:moveTo>
                  <a:cubicBezTo>
                    <a:pt x="9693" y="21889"/>
                    <a:pt x="9836" y="22222"/>
                    <a:pt x="9836" y="22555"/>
                  </a:cubicBezTo>
                  <a:cubicBezTo>
                    <a:pt x="9883" y="23032"/>
                    <a:pt x="9669" y="23484"/>
                    <a:pt x="9264" y="23722"/>
                  </a:cubicBezTo>
                  <a:cubicBezTo>
                    <a:pt x="9069" y="23809"/>
                    <a:pt x="8863" y="23852"/>
                    <a:pt x="8659" y="23852"/>
                  </a:cubicBezTo>
                  <a:cubicBezTo>
                    <a:pt x="8416" y="23852"/>
                    <a:pt x="8174" y="23791"/>
                    <a:pt x="7954" y="23675"/>
                  </a:cubicBezTo>
                  <a:cubicBezTo>
                    <a:pt x="8454" y="23008"/>
                    <a:pt x="8978" y="22341"/>
                    <a:pt x="9455" y="21627"/>
                  </a:cubicBezTo>
                  <a:close/>
                  <a:moveTo>
                    <a:pt x="38270" y="23389"/>
                  </a:moveTo>
                  <a:cubicBezTo>
                    <a:pt x="38532" y="23651"/>
                    <a:pt x="38723" y="23960"/>
                    <a:pt x="38961" y="24222"/>
                  </a:cubicBezTo>
                  <a:cubicBezTo>
                    <a:pt x="39318" y="24627"/>
                    <a:pt x="39675" y="25056"/>
                    <a:pt x="40056" y="25461"/>
                  </a:cubicBezTo>
                  <a:cubicBezTo>
                    <a:pt x="39859" y="25559"/>
                    <a:pt x="39639" y="25613"/>
                    <a:pt x="39420" y="25613"/>
                  </a:cubicBezTo>
                  <a:cubicBezTo>
                    <a:pt x="39321" y="25613"/>
                    <a:pt x="39223" y="25602"/>
                    <a:pt x="39127" y="25580"/>
                  </a:cubicBezTo>
                  <a:cubicBezTo>
                    <a:pt x="38580" y="25461"/>
                    <a:pt x="38151" y="25008"/>
                    <a:pt x="38032" y="24461"/>
                  </a:cubicBezTo>
                  <a:cubicBezTo>
                    <a:pt x="38008" y="24080"/>
                    <a:pt x="38103" y="23722"/>
                    <a:pt x="38270" y="23389"/>
                  </a:cubicBezTo>
                  <a:close/>
                  <a:moveTo>
                    <a:pt x="7573" y="24199"/>
                  </a:moveTo>
                  <a:cubicBezTo>
                    <a:pt x="7740" y="24532"/>
                    <a:pt x="7811" y="24913"/>
                    <a:pt x="7740" y="25270"/>
                  </a:cubicBezTo>
                  <a:cubicBezTo>
                    <a:pt x="7668" y="25770"/>
                    <a:pt x="7287" y="26151"/>
                    <a:pt x="6787" y="26247"/>
                  </a:cubicBezTo>
                  <a:cubicBezTo>
                    <a:pt x="6717" y="26259"/>
                    <a:pt x="6647" y="26265"/>
                    <a:pt x="6577" y="26265"/>
                  </a:cubicBezTo>
                  <a:cubicBezTo>
                    <a:pt x="6387" y="26265"/>
                    <a:pt x="6200" y="26221"/>
                    <a:pt x="6025" y="26151"/>
                  </a:cubicBezTo>
                  <a:cubicBezTo>
                    <a:pt x="6573" y="25532"/>
                    <a:pt x="7049" y="24865"/>
                    <a:pt x="7526" y="24199"/>
                  </a:cubicBezTo>
                  <a:close/>
                  <a:moveTo>
                    <a:pt x="40628" y="25937"/>
                  </a:moveTo>
                  <a:cubicBezTo>
                    <a:pt x="40890" y="26390"/>
                    <a:pt x="41271" y="26747"/>
                    <a:pt x="41723" y="26985"/>
                  </a:cubicBezTo>
                  <a:cubicBezTo>
                    <a:pt x="41914" y="27080"/>
                    <a:pt x="42128" y="27152"/>
                    <a:pt x="42319" y="27223"/>
                  </a:cubicBezTo>
                  <a:cubicBezTo>
                    <a:pt x="42048" y="27455"/>
                    <a:pt x="41700" y="27577"/>
                    <a:pt x="41350" y="27577"/>
                  </a:cubicBezTo>
                  <a:cubicBezTo>
                    <a:pt x="41268" y="27577"/>
                    <a:pt x="41185" y="27570"/>
                    <a:pt x="41104" y="27556"/>
                  </a:cubicBezTo>
                  <a:cubicBezTo>
                    <a:pt x="40747" y="27485"/>
                    <a:pt x="40461" y="27223"/>
                    <a:pt x="40413" y="26866"/>
                  </a:cubicBezTo>
                  <a:cubicBezTo>
                    <a:pt x="40390" y="26556"/>
                    <a:pt x="40461" y="26223"/>
                    <a:pt x="40628" y="25937"/>
                  </a:cubicBezTo>
                  <a:close/>
                  <a:moveTo>
                    <a:pt x="5454" y="26866"/>
                  </a:moveTo>
                  <a:lnTo>
                    <a:pt x="5454" y="26866"/>
                  </a:lnTo>
                  <a:cubicBezTo>
                    <a:pt x="5549" y="27247"/>
                    <a:pt x="5525" y="27652"/>
                    <a:pt x="5406" y="28009"/>
                  </a:cubicBezTo>
                  <a:cubicBezTo>
                    <a:pt x="5335" y="28295"/>
                    <a:pt x="5096" y="28485"/>
                    <a:pt x="4811" y="28509"/>
                  </a:cubicBezTo>
                  <a:cubicBezTo>
                    <a:pt x="4780" y="28512"/>
                    <a:pt x="4749" y="28514"/>
                    <a:pt x="4718" y="28514"/>
                  </a:cubicBezTo>
                  <a:cubicBezTo>
                    <a:pt x="4511" y="28514"/>
                    <a:pt x="4307" y="28446"/>
                    <a:pt x="4120" y="28342"/>
                  </a:cubicBezTo>
                  <a:cubicBezTo>
                    <a:pt x="4596" y="27866"/>
                    <a:pt x="5001" y="27342"/>
                    <a:pt x="5454" y="26866"/>
                  </a:cubicBezTo>
                  <a:close/>
                  <a:moveTo>
                    <a:pt x="22479" y="0"/>
                  </a:moveTo>
                  <a:cubicBezTo>
                    <a:pt x="22192" y="0"/>
                    <a:pt x="21911" y="49"/>
                    <a:pt x="21648" y="146"/>
                  </a:cubicBezTo>
                  <a:cubicBezTo>
                    <a:pt x="20647" y="408"/>
                    <a:pt x="19814" y="1027"/>
                    <a:pt x="19076" y="1813"/>
                  </a:cubicBezTo>
                  <a:cubicBezTo>
                    <a:pt x="18695" y="2123"/>
                    <a:pt x="18361" y="2480"/>
                    <a:pt x="18028" y="2837"/>
                  </a:cubicBezTo>
                  <a:cubicBezTo>
                    <a:pt x="17099" y="3766"/>
                    <a:pt x="16123" y="4671"/>
                    <a:pt x="15241" y="5623"/>
                  </a:cubicBezTo>
                  <a:cubicBezTo>
                    <a:pt x="14598" y="6290"/>
                    <a:pt x="14003" y="7005"/>
                    <a:pt x="13384" y="7695"/>
                  </a:cubicBezTo>
                  <a:cubicBezTo>
                    <a:pt x="13289" y="7814"/>
                    <a:pt x="13193" y="7933"/>
                    <a:pt x="13098" y="8052"/>
                  </a:cubicBezTo>
                  <a:lnTo>
                    <a:pt x="13074" y="8052"/>
                  </a:lnTo>
                  <a:cubicBezTo>
                    <a:pt x="12908" y="8267"/>
                    <a:pt x="12741" y="8481"/>
                    <a:pt x="12574" y="8695"/>
                  </a:cubicBezTo>
                  <a:lnTo>
                    <a:pt x="12550" y="8695"/>
                  </a:lnTo>
                  <a:cubicBezTo>
                    <a:pt x="12479" y="8791"/>
                    <a:pt x="12408" y="8886"/>
                    <a:pt x="12336" y="8981"/>
                  </a:cubicBezTo>
                  <a:lnTo>
                    <a:pt x="12312" y="8981"/>
                  </a:lnTo>
                  <a:cubicBezTo>
                    <a:pt x="12241" y="9076"/>
                    <a:pt x="12169" y="9172"/>
                    <a:pt x="12098" y="9267"/>
                  </a:cubicBezTo>
                  <a:lnTo>
                    <a:pt x="12074" y="9267"/>
                  </a:lnTo>
                  <a:lnTo>
                    <a:pt x="11884" y="9553"/>
                  </a:lnTo>
                  <a:lnTo>
                    <a:pt x="11860" y="9553"/>
                  </a:lnTo>
                  <a:cubicBezTo>
                    <a:pt x="11741" y="9719"/>
                    <a:pt x="11598" y="9886"/>
                    <a:pt x="11479" y="10053"/>
                  </a:cubicBezTo>
                  <a:lnTo>
                    <a:pt x="11455" y="10053"/>
                  </a:lnTo>
                  <a:cubicBezTo>
                    <a:pt x="11312" y="10243"/>
                    <a:pt x="11169" y="10434"/>
                    <a:pt x="11050" y="10601"/>
                  </a:cubicBezTo>
                  <a:cubicBezTo>
                    <a:pt x="10979" y="10672"/>
                    <a:pt x="10931" y="10720"/>
                    <a:pt x="10883" y="10791"/>
                  </a:cubicBezTo>
                  <a:lnTo>
                    <a:pt x="10860" y="10791"/>
                  </a:lnTo>
                  <a:cubicBezTo>
                    <a:pt x="10741" y="10982"/>
                    <a:pt x="10598" y="11148"/>
                    <a:pt x="10479" y="11315"/>
                  </a:cubicBezTo>
                  <a:lnTo>
                    <a:pt x="10431" y="11315"/>
                  </a:lnTo>
                  <a:lnTo>
                    <a:pt x="10431" y="11434"/>
                  </a:lnTo>
                  <a:lnTo>
                    <a:pt x="10336" y="11434"/>
                  </a:lnTo>
                  <a:lnTo>
                    <a:pt x="10336" y="11506"/>
                  </a:lnTo>
                  <a:cubicBezTo>
                    <a:pt x="10240" y="11601"/>
                    <a:pt x="10145" y="11720"/>
                    <a:pt x="10098" y="11791"/>
                  </a:cubicBezTo>
                  <a:cubicBezTo>
                    <a:pt x="10050" y="11839"/>
                    <a:pt x="10026" y="11887"/>
                    <a:pt x="9955" y="11982"/>
                  </a:cubicBezTo>
                  <a:cubicBezTo>
                    <a:pt x="9883" y="12053"/>
                    <a:pt x="9836" y="12149"/>
                    <a:pt x="9764" y="12244"/>
                  </a:cubicBezTo>
                  <a:cubicBezTo>
                    <a:pt x="9716" y="12315"/>
                    <a:pt x="9645" y="12387"/>
                    <a:pt x="9621" y="12458"/>
                  </a:cubicBezTo>
                  <a:lnTo>
                    <a:pt x="9597" y="12458"/>
                  </a:lnTo>
                  <a:cubicBezTo>
                    <a:pt x="9550" y="12530"/>
                    <a:pt x="9478" y="12601"/>
                    <a:pt x="9431" y="12672"/>
                  </a:cubicBezTo>
                  <a:lnTo>
                    <a:pt x="9407" y="12672"/>
                  </a:lnTo>
                  <a:cubicBezTo>
                    <a:pt x="9383" y="12744"/>
                    <a:pt x="9359" y="12792"/>
                    <a:pt x="9288" y="12815"/>
                  </a:cubicBezTo>
                  <a:lnTo>
                    <a:pt x="9288" y="12887"/>
                  </a:lnTo>
                  <a:lnTo>
                    <a:pt x="9240" y="12887"/>
                  </a:lnTo>
                  <a:cubicBezTo>
                    <a:pt x="9193" y="12982"/>
                    <a:pt x="9145" y="13053"/>
                    <a:pt x="9097" y="13125"/>
                  </a:cubicBezTo>
                  <a:lnTo>
                    <a:pt x="9073" y="13125"/>
                  </a:lnTo>
                  <a:cubicBezTo>
                    <a:pt x="9050" y="13173"/>
                    <a:pt x="9002" y="13220"/>
                    <a:pt x="8954" y="13268"/>
                  </a:cubicBezTo>
                  <a:lnTo>
                    <a:pt x="8954" y="13339"/>
                  </a:lnTo>
                  <a:lnTo>
                    <a:pt x="8883" y="13339"/>
                  </a:lnTo>
                  <a:cubicBezTo>
                    <a:pt x="8883" y="13363"/>
                    <a:pt x="8883" y="13387"/>
                    <a:pt x="8883" y="13435"/>
                  </a:cubicBezTo>
                  <a:cubicBezTo>
                    <a:pt x="8764" y="13530"/>
                    <a:pt x="8692" y="13649"/>
                    <a:pt x="8597" y="13768"/>
                  </a:cubicBezTo>
                  <a:cubicBezTo>
                    <a:pt x="8550" y="13839"/>
                    <a:pt x="8502" y="13887"/>
                    <a:pt x="8454" y="13982"/>
                  </a:cubicBezTo>
                  <a:lnTo>
                    <a:pt x="8431" y="13982"/>
                  </a:lnTo>
                  <a:cubicBezTo>
                    <a:pt x="8383" y="14054"/>
                    <a:pt x="8335" y="14125"/>
                    <a:pt x="8288" y="14197"/>
                  </a:cubicBezTo>
                  <a:lnTo>
                    <a:pt x="8264" y="14197"/>
                  </a:lnTo>
                  <a:lnTo>
                    <a:pt x="8169" y="14363"/>
                  </a:lnTo>
                  <a:lnTo>
                    <a:pt x="8121" y="14363"/>
                  </a:lnTo>
                  <a:lnTo>
                    <a:pt x="8121" y="14578"/>
                  </a:lnTo>
                  <a:cubicBezTo>
                    <a:pt x="8073" y="14625"/>
                    <a:pt x="8002" y="14673"/>
                    <a:pt x="7978" y="14744"/>
                  </a:cubicBezTo>
                  <a:cubicBezTo>
                    <a:pt x="7954" y="14792"/>
                    <a:pt x="7907" y="14840"/>
                    <a:pt x="7859" y="14863"/>
                  </a:cubicBezTo>
                  <a:lnTo>
                    <a:pt x="7859" y="14959"/>
                  </a:lnTo>
                  <a:lnTo>
                    <a:pt x="7788" y="14959"/>
                  </a:lnTo>
                  <a:lnTo>
                    <a:pt x="7788" y="15054"/>
                  </a:lnTo>
                  <a:lnTo>
                    <a:pt x="7668" y="15078"/>
                  </a:lnTo>
                  <a:lnTo>
                    <a:pt x="7668" y="15197"/>
                  </a:lnTo>
                  <a:lnTo>
                    <a:pt x="7621" y="15197"/>
                  </a:lnTo>
                  <a:cubicBezTo>
                    <a:pt x="7526" y="15316"/>
                    <a:pt x="7454" y="15435"/>
                    <a:pt x="7359" y="15554"/>
                  </a:cubicBezTo>
                  <a:cubicBezTo>
                    <a:pt x="7240" y="15721"/>
                    <a:pt x="7121" y="15864"/>
                    <a:pt x="7002" y="16030"/>
                  </a:cubicBezTo>
                  <a:cubicBezTo>
                    <a:pt x="6930" y="16126"/>
                    <a:pt x="6883" y="16197"/>
                    <a:pt x="6811" y="16292"/>
                  </a:cubicBezTo>
                  <a:cubicBezTo>
                    <a:pt x="6740" y="16364"/>
                    <a:pt x="6692" y="16435"/>
                    <a:pt x="6668" y="16507"/>
                  </a:cubicBezTo>
                  <a:lnTo>
                    <a:pt x="6621" y="16507"/>
                  </a:lnTo>
                  <a:cubicBezTo>
                    <a:pt x="6597" y="16578"/>
                    <a:pt x="6525" y="16649"/>
                    <a:pt x="6478" y="16721"/>
                  </a:cubicBezTo>
                  <a:cubicBezTo>
                    <a:pt x="6430" y="16792"/>
                    <a:pt x="6359" y="16864"/>
                    <a:pt x="6311" y="16959"/>
                  </a:cubicBezTo>
                  <a:lnTo>
                    <a:pt x="6263" y="16959"/>
                  </a:lnTo>
                  <a:cubicBezTo>
                    <a:pt x="6263" y="16983"/>
                    <a:pt x="6263" y="17007"/>
                    <a:pt x="6263" y="17030"/>
                  </a:cubicBezTo>
                  <a:cubicBezTo>
                    <a:pt x="6168" y="17126"/>
                    <a:pt x="6073" y="17245"/>
                    <a:pt x="6025" y="17364"/>
                  </a:cubicBezTo>
                  <a:lnTo>
                    <a:pt x="6001" y="17364"/>
                  </a:lnTo>
                  <a:cubicBezTo>
                    <a:pt x="5930" y="17459"/>
                    <a:pt x="5859" y="17531"/>
                    <a:pt x="5787" y="17626"/>
                  </a:cubicBezTo>
                  <a:cubicBezTo>
                    <a:pt x="5573" y="17935"/>
                    <a:pt x="5335" y="18221"/>
                    <a:pt x="5120" y="18531"/>
                  </a:cubicBezTo>
                  <a:cubicBezTo>
                    <a:pt x="5073" y="18578"/>
                    <a:pt x="5025" y="18650"/>
                    <a:pt x="4977" y="18721"/>
                  </a:cubicBezTo>
                  <a:cubicBezTo>
                    <a:pt x="4930" y="18769"/>
                    <a:pt x="4882" y="18840"/>
                    <a:pt x="4835" y="18888"/>
                  </a:cubicBezTo>
                  <a:lnTo>
                    <a:pt x="4835" y="18959"/>
                  </a:lnTo>
                  <a:lnTo>
                    <a:pt x="4763" y="18959"/>
                  </a:lnTo>
                  <a:lnTo>
                    <a:pt x="4763" y="19079"/>
                  </a:lnTo>
                  <a:lnTo>
                    <a:pt x="4644" y="19079"/>
                  </a:lnTo>
                  <a:lnTo>
                    <a:pt x="4644" y="19198"/>
                  </a:lnTo>
                  <a:lnTo>
                    <a:pt x="4596" y="19198"/>
                  </a:lnTo>
                  <a:cubicBezTo>
                    <a:pt x="4477" y="19388"/>
                    <a:pt x="4334" y="19555"/>
                    <a:pt x="4192" y="19745"/>
                  </a:cubicBezTo>
                  <a:cubicBezTo>
                    <a:pt x="4049" y="19983"/>
                    <a:pt x="3858" y="20198"/>
                    <a:pt x="3691" y="20460"/>
                  </a:cubicBezTo>
                  <a:lnTo>
                    <a:pt x="3644" y="20460"/>
                  </a:lnTo>
                  <a:lnTo>
                    <a:pt x="3644" y="20555"/>
                  </a:lnTo>
                  <a:lnTo>
                    <a:pt x="3525" y="20555"/>
                  </a:lnTo>
                  <a:lnTo>
                    <a:pt x="3525" y="20674"/>
                  </a:lnTo>
                  <a:lnTo>
                    <a:pt x="3477" y="20674"/>
                  </a:lnTo>
                  <a:cubicBezTo>
                    <a:pt x="3429" y="20746"/>
                    <a:pt x="3382" y="20817"/>
                    <a:pt x="3334" y="20888"/>
                  </a:cubicBezTo>
                  <a:lnTo>
                    <a:pt x="3287" y="20888"/>
                  </a:lnTo>
                  <a:cubicBezTo>
                    <a:pt x="3287" y="20912"/>
                    <a:pt x="3287" y="20936"/>
                    <a:pt x="3287" y="20960"/>
                  </a:cubicBezTo>
                  <a:cubicBezTo>
                    <a:pt x="3096" y="21198"/>
                    <a:pt x="2929" y="21436"/>
                    <a:pt x="2763" y="21674"/>
                  </a:cubicBezTo>
                  <a:cubicBezTo>
                    <a:pt x="2644" y="21793"/>
                    <a:pt x="2548" y="21960"/>
                    <a:pt x="2453" y="22103"/>
                  </a:cubicBezTo>
                  <a:lnTo>
                    <a:pt x="2405" y="22103"/>
                  </a:lnTo>
                  <a:lnTo>
                    <a:pt x="2405" y="22198"/>
                  </a:lnTo>
                  <a:lnTo>
                    <a:pt x="2358" y="22198"/>
                  </a:lnTo>
                  <a:lnTo>
                    <a:pt x="2310" y="22293"/>
                  </a:lnTo>
                  <a:lnTo>
                    <a:pt x="2239" y="22436"/>
                  </a:lnTo>
                  <a:lnTo>
                    <a:pt x="2191" y="22436"/>
                  </a:lnTo>
                  <a:cubicBezTo>
                    <a:pt x="2167" y="22484"/>
                    <a:pt x="2143" y="22555"/>
                    <a:pt x="2120" y="22603"/>
                  </a:cubicBezTo>
                  <a:lnTo>
                    <a:pt x="2048" y="22603"/>
                  </a:lnTo>
                  <a:lnTo>
                    <a:pt x="2048" y="22698"/>
                  </a:lnTo>
                  <a:cubicBezTo>
                    <a:pt x="1905" y="22865"/>
                    <a:pt x="1762" y="23079"/>
                    <a:pt x="1643" y="23294"/>
                  </a:cubicBezTo>
                  <a:lnTo>
                    <a:pt x="1620" y="23294"/>
                  </a:lnTo>
                  <a:cubicBezTo>
                    <a:pt x="1596" y="23365"/>
                    <a:pt x="1572" y="23413"/>
                    <a:pt x="1548" y="23460"/>
                  </a:cubicBezTo>
                  <a:lnTo>
                    <a:pt x="1500" y="23460"/>
                  </a:lnTo>
                  <a:cubicBezTo>
                    <a:pt x="1477" y="23532"/>
                    <a:pt x="1453" y="23579"/>
                    <a:pt x="1429" y="23651"/>
                  </a:cubicBezTo>
                  <a:lnTo>
                    <a:pt x="1381" y="23651"/>
                  </a:lnTo>
                  <a:cubicBezTo>
                    <a:pt x="1358" y="23699"/>
                    <a:pt x="1334" y="23770"/>
                    <a:pt x="1310" y="23818"/>
                  </a:cubicBezTo>
                  <a:lnTo>
                    <a:pt x="1239" y="23818"/>
                  </a:lnTo>
                  <a:lnTo>
                    <a:pt x="1239" y="23913"/>
                  </a:lnTo>
                  <a:lnTo>
                    <a:pt x="1191" y="23913"/>
                  </a:lnTo>
                  <a:cubicBezTo>
                    <a:pt x="1096" y="24103"/>
                    <a:pt x="977" y="24294"/>
                    <a:pt x="834" y="24484"/>
                  </a:cubicBezTo>
                  <a:lnTo>
                    <a:pt x="834" y="24532"/>
                  </a:lnTo>
                  <a:cubicBezTo>
                    <a:pt x="786" y="24603"/>
                    <a:pt x="738" y="24651"/>
                    <a:pt x="715" y="24723"/>
                  </a:cubicBezTo>
                  <a:cubicBezTo>
                    <a:pt x="667" y="24794"/>
                    <a:pt x="643" y="24842"/>
                    <a:pt x="596" y="24913"/>
                  </a:cubicBezTo>
                  <a:lnTo>
                    <a:pt x="548" y="24913"/>
                  </a:lnTo>
                  <a:lnTo>
                    <a:pt x="572" y="25032"/>
                  </a:lnTo>
                  <a:lnTo>
                    <a:pt x="524" y="25032"/>
                  </a:lnTo>
                  <a:cubicBezTo>
                    <a:pt x="476" y="25104"/>
                    <a:pt x="429" y="25151"/>
                    <a:pt x="381" y="25223"/>
                  </a:cubicBezTo>
                  <a:cubicBezTo>
                    <a:pt x="381" y="25246"/>
                    <a:pt x="381" y="25270"/>
                    <a:pt x="381" y="25318"/>
                  </a:cubicBezTo>
                  <a:lnTo>
                    <a:pt x="310" y="25318"/>
                  </a:lnTo>
                  <a:lnTo>
                    <a:pt x="334" y="25389"/>
                  </a:lnTo>
                  <a:lnTo>
                    <a:pt x="262" y="25389"/>
                  </a:lnTo>
                  <a:lnTo>
                    <a:pt x="262" y="25461"/>
                  </a:lnTo>
                  <a:cubicBezTo>
                    <a:pt x="72" y="25747"/>
                    <a:pt x="0" y="26128"/>
                    <a:pt x="95" y="26461"/>
                  </a:cubicBezTo>
                  <a:cubicBezTo>
                    <a:pt x="238" y="26937"/>
                    <a:pt x="524" y="27318"/>
                    <a:pt x="929" y="27604"/>
                  </a:cubicBezTo>
                  <a:cubicBezTo>
                    <a:pt x="1334" y="27818"/>
                    <a:pt x="1739" y="28104"/>
                    <a:pt x="2120" y="28390"/>
                  </a:cubicBezTo>
                  <a:cubicBezTo>
                    <a:pt x="2405" y="28635"/>
                    <a:pt x="2761" y="28757"/>
                    <a:pt x="3127" y="28757"/>
                  </a:cubicBezTo>
                  <a:cubicBezTo>
                    <a:pt x="3188" y="28757"/>
                    <a:pt x="3249" y="28754"/>
                    <a:pt x="3310" y="28747"/>
                  </a:cubicBezTo>
                  <a:cubicBezTo>
                    <a:pt x="3429" y="28723"/>
                    <a:pt x="3549" y="28700"/>
                    <a:pt x="3691" y="28676"/>
                  </a:cubicBezTo>
                  <a:cubicBezTo>
                    <a:pt x="4001" y="28938"/>
                    <a:pt x="4406" y="29104"/>
                    <a:pt x="4835" y="29104"/>
                  </a:cubicBezTo>
                  <a:cubicBezTo>
                    <a:pt x="5311" y="29081"/>
                    <a:pt x="5739" y="28795"/>
                    <a:pt x="5930" y="28366"/>
                  </a:cubicBezTo>
                  <a:cubicBezTo>
                    <a:pt x="6144" y="27866"/>
                    <a:pt x="6192" y="27318"/>
                    <a:pt x="6097" y="26771"/>
                  </a:cubicBezTo>
                  <a:lnTo>
                    <a:pt x="6097" y="26771"/>
                  </a:lnTo>
                  <a:cubicBezTo>
                    <a:pt x="6288" y="26805"/>
                    <a:pt x="6480" y="26828"/>
                    <a:pt x="6663" y="26828"/>
                  </a:cubicBezTo>
                  <a:cubicBezTo>
                    <a:pt x="6729" y="26828"/>
                    <a:pt x="6795" y="26825"/>
                    <a:pt x="6859" y="26818"/>
                  </a:cubicBezTo>
                  <a:cubicBezTo>
                    <a:pt x="7549" y="26699"/>
                    <a:pt x="8121" y="26175"/>
                    <a:pt x="8311" y="25508"/>
                  </a:cubicBezTo>
                  <a:cubicBezTo>
                    <a:pt x="8383" y="25127"/>
                    <a:pt x="8359" y="24746"/>
                    <a:pt x="8264" y="24365"/>
                  </a:cubicBezTo>
                  <a:lnTo>
                    <a:pt x="8264" y="24365"/>
                  </a:lnTo>
                  <a:cubicBezTo>
                    <a:pt x="8419" y="24401"/>
                    <a:pt x="8573" y="24419"/>
                    <a:pt x="8725" y="24419"/>
                  </a:cubicBezTo>
                  <a:cubicBezTo>
                    <a:pt x="8877" y="24419"/>
                    <a:pt x="9026" y="24401"/>
                    <a:pt x="9169" y="24365"/>
                  </a:cubicBezTo>
                  <a:cubicBezTo>
                    <a:pt x="9669" y="24270"/>
                    <a:pt x="10074" y="23937"/>
                    <a:pt x="10264" y="23484"/>
                  </a:cubicBezTo>
                  <a:cubicBezTo>
                    <a:pt x="10431" y="23008"/>
                    <a:pt x="10455" y="22508"/>
                    <a:pt x="10336" y="22032"/>
                  </a:cubicBezTo>
                  <a:lnTo>
                    <a:pt x="10336" y="22032"/>
                  </a:lnTo>
                  <a:cubicBezTo>
                    <a:pt x="10439" y="22047"/>
                    <a:pt x="10542" y="22055"/>
                    <a:pt x="10645" y="22055"/>
                  </a:cubicBezTo>
                  <a:cubicBezTo>
                    <a:pt x="10852" y="22055"/>
                    <a:pt x="11058" y="22024"/>
                    <a:pt x="11264" y="21960"/>
                  </a:cubicBezTo>
                  <a:cubicBezTo>
                    <a:pt x="11645" y="21817"/>
                    <a:pt x="11955" y="21531"/>
                    <a:pt x="12122" y="21150"/>
                  </a:cubicBezTo>
                  <a:cubicBezTo>
                    <a:pt x="12312" y="20603"/>
                    <a:pt x="12312" y="19983"/>
                    <a:pt x="12122" y="19436"/>
                  </a:cubicBezTo>
                  <a:lnTo>
                    <a:pt x="12122" y="19436"/>
                  </a:lnTo>
                  <a:cubicBezTo>
                    <a:pt x="12236" y="19457"/>
                    <a:pt x="12353" y="19468"/>
                    <a:pt x="12470" y="19468"/>
                  </a:cubicBezTo>
                  <a:cubicBezTo>
                    <a:pt x="12744" y="19468"/>
                    <a:pt x="13022" y="19410"/>
                    <a:pt x="13289" y="19293"/>
                  </a:cubicBezTo>
                  <a:cubicBezTo>
                    <a:pt x="13694" y="19079"/>
                    <a:pt x="13979" y="18698"/>
                    <a:pt x="14098" y="18269"/>
                  </a:cubicBezTo>
                  <a:cubicBezTo>
                    <a:pt x="14241" y="17793"/>
                    <a:pt x="14241" y="17292"/>
                    <a:pt x="14098" y="16816"/>
                  </a:cubicBezTo>
                  <a:lnTo>
                    <a:pt x="14098" y="16816"/>
                  </a:lnTo>
                  <a:cubicBezTo>
                    <a:pt x="14216" y="16838"/>
                    <a:pt x="14334" y="16849"/>
                    <a:pt x="14452" y="16849"/>
                  </a:cubicBezTo>
                  <a:cubicBezTo>
                    <a:pt x="14713" y="16849"/>
                    <a:pt x="14971" y="16796"/>
                    <a:pt x="15218" y="16697"/>
                  </a:cubicBezTo>
                  <a:cubicBezTo>
                    <a:pt x="15575" y="16507"/>
                    <a:pt x="15813" y="16149"/>
                    <a:pt x="15884" y="15768"/>
                  </a:cubicBezTo>
                  <a:cubicBezTo>
                    <a:pt x="15980" y="15221"/>
                    <a:pt x="15908" y="14649"/>
                    <a:pt x="15646" y="14149"/>
                  </a:cubicBezTo>
                  <a:lnTo>
                    <a:pt x="15646" y="14149"/>
                  </a:lnTo>
                  <a:cubicBezTo>
                    <a:pt x="15910" y="14251"/>
                    <a:pt x="16191" y="14300"/>
                    <a:pt x="16474" y="14300"/>
                  </a:cubicBezTo>
                  <a:cubicBezTo>
                    <a:pt x="16652" y="14300"/>
                    <a:pt x="16829" y="14281"/>
                    <a:pt x="17004" y="14244"/>
                  </a:cubicBezTo>
                  <a:cubicBezTo>
                    <a:pt x="17385" y="14101"/>
                    <a:pt x="17718" y="13792"/>
                    <a:pt x="17837" y="13387"/>
                  </a:cubicBezTo>
                  <a:cubicBezTo>
                    <a:pt x="18028" y="12839"/>
                    <a:pt x="18028" y="12220"/>
                    <a:pt x="17837" y="11648"/>
                  </a:cubicBezTo>
                  <a:lnTo>
                    <a:pt x="17837" y="11648"/>
                  </a:lnTo>
                  <a:cubicBezTo>
                    <a:pt x="18106" y="11768"/>
                    <a:pt x="18385" y="11822"/>
                    <a:pt x="18667" y="11822"/>
                  </a:cubicBezTo>
                  <a:cubicBezTo>
                    <a:pt x="18834" y="11822"/>
                    <a:pt x="19002" y="11803"/>
                    <a:pt x="19171" y="11768"/>
                  </a:cubicBezTo>
                  <a:cubicBezTo>
                    <a:pt x="19528" y="11648"/>
                    <a:pt x="19814" y="11315"/>
                    <a:pt x="19885" y="10934"/>
                  </a:cubicBezTo>
                  <a:cubicBezTo>
                    <a:pt x="19981" y="10410"/>
                    <a:pt x="19909" y="9862"/>
                    <a:pt x="19719" y="9338"/>
                  </a:cubicBezTo>
                  <a:lnTo>
                    <a:pt x="19719" y="9338"/>
                  </a:lnTo>
                  <a:cubicBezTo>
                    <a:pt x="19827" y="9363"/>
                    <a:pt x="19938" y="9375"/>
                    <a:pt x="20048" y="9375"/>
                  </a:cubicBezTo>
                  <a:cubicBezTo>
                    <a:pt x="20369" y="9375"/>
                    <a:pt x="20684" y="9272"/>
                    <a:pt x="20933" y="9076"/>
                  </a:cubicBezTo>
                  <a:cubicBezTo>
                    <a:pt x="21409" y="8672"/>
                    <a:pt x="21505" y="8005"/>
                    <a:pt x="21528" y="7409"/>
                  </a:cubicBezTo>
                  <a:cubicBezTo>
                    <a:pt x="21767" y="7481"/>
                    <a:pt x="21981" y="7529"/>
                    <a:pt x="22219" y="7529"/>
                  </a:cubicBezTo>
                  <a:cubicBezTo>
                    <a:pt x="22600" y="7505"/>
                    <a:pt x="22934" y="7362"/>
                    <a:pt x="23219" y="7124"/>
                  </a:cubicBezTo>
                  <a:cubicBezTo>
                    <a:pt x="23362" y="7814"/>
                    <a:pt x="23719" y="8553"/>
                    <a:pt x="24362" y="8934"/>
                  </a:cubicBezTo>
                  <a:cubicBezTo>
                    <a:pt x="24574" y="9054"/>
                    <a:pt x="24813" y="9118"/>
                    <a:pt x="25058" y="9118"/>
                  </a:cubicBezTo>
                  <a:cubicBezTo>
                    <a:pt x="25199" y="9118"/>
                    <a:pt x="25342" y="9096"/>
                    <a:pt x="25482" y="9053"/>
                  </a:cubicBezTo>
                  <a:lnTo>
                    <a:pt x="25482" y="9053"/>
                  </a:lnTo>
                  <a:cubicBezTo>
                    <a:pt x="25363" y="9529"/>
                    <a:pt x="25363" y="10005"/>
                    <a:pt x="25505" y="10458"/>
                  </a:cubicBezTo>
                  <a:cubicBezTo>
                    <a:pt x="25625" y="10886"/>
                    <a:pt x="25958" y="11220"/>
                    <a:pt x="26363" y="11363"/>
                  </a:cubicBezTo>
                  <a:cubicBezTo>
                    <a:pt x="26498" y="11394"/>
                    <a:pt x="26638" y="11410"/>
                    <a:pt x="26779" y="11410"/>
                  </a:cubicBezTo>
                  <a:cubicBezTo>
                    <a:pt x="27061" y="11410"/>
                    <a:pt x="27347" y="11347"/>
                    <a:pt x="27601" y="11220"/>
                  </a:cubicBezTo>
                  <a:lnTo>
                    <a:pt x="27601" y="11220"/>
                  </a:lnTo>
                  <a:cubicBezTo>
                    <a:pt x="27458" y="11696"/>
                    <a:pt x="27458" y="12172"/>
                    <a:pt x="27554" y="12672"/>
                  </a:cubicBezTo>
                  <a:cubicBezTo>
                    <a:pt x="27696" y="13292"/>
                    <a:pt x="28125" y="13792"/>
                    <a:pt x="28744" y="14006"/>
                  </a:cubicBezTo>
                  <a:cubicBezTo>
                    <a:pt x="28923" y="14066"/>
                    <a:pt x="29107" y="14095"/>
                    <a:pt x="29292" y="14095"/>
                  </a:cubicBezTo>
                  <a:cubicBezTo>
                    <a:pt x="29477" y="14095"/>
                    <a:pt x="29661" y="14066"/>
                    <a:pt x="29840" y="14006"/>
                  </a:cubicBezTo>
                  <a:lnTo>
                    <a:pt x="29840" y="14006"/>
                  </a:lnTo>
                  <a:cubicBezTo>
                    <a:pt x="29649" y="14411"/>
                    <a:pt x="29578" y="14863"/>
                    <a:pt x="29625" y="15316"/>
                  </a:cubicBezTo>
                  <a:cubicBezTo>
                    <a:pt x="29697" y="15816"/>
                    <a:pt x="30078" y="16245"/>
                    <a:pt x="30602" y="16388"/>
                  </a:cubicBezTo>
                  <a:cubicBezTo>
                    <a:pt x="30739" y="16413"/>
                    <a:pt x="30881" y="16427"/>
                    <a:pt x="31026" y="16427"/>
                  </a:cubicBezTo>
                  <a:cubicBezTo>
                    <a:pt x="31284" y="16427"/>
                    <a:pt x="31548" y="16384"/>
                    <a:pt x="31793" y="16292"/>
                  </a:cubicBezTo>
                  <a:lnTo>
                    <a:pt x="31793" y="16292"/>
                  </a:lnTo>
                  <a:cubicBezTo>
                    <a:pt x="31650" y="16769"/>
                    <a:pt x="31650" y="17245"/>
                    <a:pt x="31745" y="17721"/>
                  </a:cubicBezTo>
                  <a:cubicBezTo>
                    <a:pt x="31888" y="18150"/>
                    <a:pt x="32197" y="18531"/>
                    <a:pt x="32602" y="18698"/>
                  </a:cubicBezTo>
                  <a:cubicBezTo>
                    <a:pt x="32872" y="18825"/>
                    <a:pt x="33163" y="18888"/>
                    <a:pt x="33454" y="18888"/>
                  </a:cubicBezTo>
                  <a:cubicBezTo>
                    <a:pt x="33600" y="18888"/>
                    <a:pt x="33745" y="18872"/>
                    <a:pt x="33888" y="18840"/>
                  </a:cubicBezTo>
                  <a:lnTo>
                    <a:pt x="33888" y="18840"/>
                  </a:lnTo>
                  <a:cubicBezTo>
                    <a:pt x="33626" y="19364"/>
                    <a:pt x="33460" y="19983"/>
                    <a:pt x="33626" y="20579"/>
                  </a:cubicBezTo>
                  <a:cubicBezTo>
                    <a:pt x="33841" y="21293"/>
                    <a:pt x="34460" y="21770"/>
                    <a:pt x="35198" y="21817"/>
                  </a:cubicBezTo>
                  <a:cubicBezTo>
                    <a:pt x="35484" y="21817"/>
                    <a:pt x="35746" y="21770"/>
                    <a:pt x="36008" y="21674"/>
                  </a:cubicBezTo>
                  <a:lnTo>
                    <a:pt x="36008" y="21674"/>
                  </a:lnTo>
                  <a:cubicBezTo>
                    <a:pt x="35960" y="21936"/>
                    <a:pt x="35936" y="22222"/>
                    <a:pt x="35960" y="22484"/>
                  </a:cubicBezTo>
                  <a:cubicBezTo>
                    <a:pt x="36045" y="23231"/>
                    <a:pt x="36705" y="23768"/>
                    <a:pt x="37424" y="23768"/>
                  </a:cubicBezTo>
                  <a:cubicBezTo>
                    <a:pt x="37507" y="23768"/>
                    <a:pt x="37591" y="23761"/>
                    <a:pt x="37675" y="23746"/>
                  </a:cubicBezTo>
                  <a:lnTo>
                    <a:pt x="37675" y="23746"/>
                  </a:lnTo>
                  <a:cubicBezTo>
                    <a:pt x="37579" y="24032"/>
                    <a:pt x="37532" y="24342"/>
                    <a:pt x="37579" y="24651"/>
                  </a:cubicBezTo>
                  <a:cubicBezTo>
                    <a:pt x="37675" y="25246"/>
                    <a:pt x="38080" y="25747"/>
                    <a:pt x="38651" y="25985"/>
                  </a:cubicBezTo>
                  <a:cubicBezTo>
                    <a:pt x="38868" y="26087"/>
                    <a:pt x="39106" y="26134"/>
                    <a:pt x="39345" y="26134"/>
                  </a:cubicBezTo>
                  <a:cubicBezTo>
                    <a:pt x="39553" y="26134"/>
                    <a:pt x="39762" y="26099"/>
                    <a:pt x="39961" y="26032"/>
                  </a:cubicBezTo>
                  <a:lnTo>
                    <a:pt x="39961" y="26032"/>
                  </a:lnTo>
                  <a:cubicBezTo>
                    <a:pt x="39794" y="26437"/>
                    <a:pt x="39770" y="26890"/>
                    <a:pt x="39913" y="27294"/>
                  </a:cubicBezTo>
                  <a:cubicBezTo>
                    <a:pt x="40104" y="27723"/>
                    <a:pt x="40509" y="28033"/>
                    <a:pt x="40985" y="28080"/>
                  </a:cubicBezTo>
                  <a:cubicBezTo>
                    <a:pt x="41092" y="28100"/>
                    <a:pt x="41199" y="28109"/>
                    <a:pt x="41305" y="28109"/>
                  </a:cubicBezTo>
                  <a:cubicBezTo>
                    <a:pt x="41718" y="28109"/>
                    <a:pt x="42115" y="27965"/>
                    <a:pt x="42438" y="27699"/>
                  </a:cubicBezTo>
                  <a:cubicBezTo>
                    <a:pt x="42676" y="27556"/>
                    <a:pt x="42819" y="27271"/>
                    <a:pt x="43081" y="27199"/>
                  </a:cubicBezTo>
                  <a:cubicBezTo>
                    <a:pt x="43343" y="27128"/>
                    <a:pt x="43605" y="27009"/>
                    <a:pt x="43843" y="26866"/>
                  </a:cubicBezTo>
                  <a:lnTo>
                    <a:pt x="43890" y="26842"/>
                  </a:lnTo>
                  <a:cubicBezTo>
                    <a:pt x="44295" y="26604"/>
                    <a:pt x="44676" y="26318"/>
                    <a:pt x="45057" y="26009"/>
                  </a:cubicBezTo>
                  <a:cubicBezTo>
                    <a:pt x="45224" y="25913"/>
                    <a:pt x="45343" y="25723"/>
                    <a:pt x="45414" y="25508"/>
                  </a:cubicBezTo>
                  <a:cubicBezTo>
                    <a:pt x="45438" y="25318"/>
                    <a:pt x="45510" y="25080"/>
                    <a:pt x="45367" y="24889"/>
                  </a:cubicBezTo>
                  <a:cubicBezTo>
                    <a:pt x="44367" y="23460"/>
                    <a:pt x="43366" y="22008"/>
                    <a:pt x="42319" y="20579"/>
                  </a:cubicBezTo>
                  <a:cubicBezTo>
                    <a:pt x="39699" y="16935"/>
                    <a:pt x="36865" y="13435"/>
                    <a:pt x="33888" y="10077"/>
                  </a:cubicBezTo>
                  <a:cubicBezTo>
                    <a:pt x="31007" y="6814"/>
                    <a:pt x="27887" y="3790"/>
                    <a:pt x="24577" y="1003"/>
                  </a:cubicBezTo>
                  <a:cubicBezTo>
                    <a:pt x="24434" y="884"/>
                    <a:pt x="24315" y="765"/>
                    <a:pt x="24148" y="670"/>
                  </a:cubicBezTo>
                  <a:cubicBezTo>
                    <a:pt x="23815" y="432"/>
                    <a:pt x="23457" y="241"/>
                    <a:pt x="23100" y="75"/>
                  </a:cubicBezTo>
                  <a:cubicBezTo>
                    <a:pt x="22892" y="25"/>
                    <a:pt x="22683" y="0"/>
                    <a:pt x="2247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2108;p47">
              <a:extLst>
                <a:ext uri="{FF2B5EF4-FFF2-40B4-BE49-F238E27FC236}">
                  <a16:creationId xmlns:a16="http://schemas.microsoft.com/office/drawing/2014/main" id="{6BADC82E-388F-F56B-E815-E5FD296FE56D}"/>
                </a:ext>
              </a:extLst>
            </p:cNvPr>
            <p:cNvSpPr/>
            <p:nvPr/>
          </p:nvSpPr>
          <p:spPr>
            <a:xfrm>
              <a:off x="6095275" y="1876375"/>
              <a:ext cx="32775" cy="214650"/>
            </a:xfrm>
            <a:custGeom>
              <a:avLst/>
              <a:gdLst/>
              <a:ahLst/>
              <a:cxnLst/>
              <a:rect l="l" t="t" r="r" b="b"/>
              <a:pathLst>
                <a:path w="1311" h="8586" extrusionOk="0">
                  <a:moveTo>
                    <a:pt x="241" y="0"/>
                  </a:moveTo>
                  <a:cubicBezTo>
                    <a:pt x="208" y="0"/>
                    <a:pt x="174" y="10"/>
                    <a:pt x="144" y="35"/>
                  </a:cubicBezTo>
                  <a:cubicBezTo>
                    <a:pt x="49" y="130"/>
                    <a:pt x="1" y="273"/>
                    <a:pt x="1" y="416"/>
                  </a:cubicBezTo>
                  <a:cubicBezTo>
                    <a:pt x="1" y="892"/>
                    <a:pt x="1" y="1344"/>
                    <a:pt x="25" y="1797"/>
                  </a:cubicBezTo>
                  <a:cubicBezTo>
                    <a:pt x="49" y="2702"/>
                    <a:pt x="120" y="3583"/>
                    <a:pt x="168" y="4488"/>
                  </a:cubicBezTo>
                  <a:cubicBezTo>
                    <a:pt x="239" y="5107"/>
                    <a:pt x="310" y="5750"/>
                    <a:pt x="406" y="6369"/>
                  </a:cubicBezTo>
                  <a:cubicBezTo>
                    <a:pt x="501" y="6988"/>
                    <a:pt x="549" y="7608"/>
                    <a:pt x="715" y="8203"/>
                  </a:cubicBezTo>
                  <a:cubicBezTo>
                    <a:pt x="738" y="8362"/>
                    <a:pt x="826" y="8586"/>
                    <a:pt x="1040" y="8586"/>
                  </a:cubicBezTo>
                  <a:cubicBezTo>
                    <a:pt x="1051" y="8586"/>
                    <a:pt x="1061" y="8585"/>
                    <a:pt x="1073" y="8584"/>
                  </a:cubicBezTo>
                  <a:cubicBezTo>
                    <a:pt x="1215" y="8584"/>
                    <a:pt x="1311" y="8465"/>
                    <a:pt x="1287" y="8298"/>
                  </a:cubicBezTo>
                  <a:cubicBezTo>
                    <a:pt x="1311" y="7536"/>
                    <a:pt x="1192" y="6774"/>
                    <a:pt x="1192" y="5988"/>
                  </a:cubicBezTo>
                  <a:cubicBezTo>
                    <a:pt x="1144" y="4512"/>
                    <a:pt x="930" y="3011"/>
                    <a:pt x="739" y="1535"/>
                  </a:cubicBezTo>
                  <a:cubicBezTo>
                    <a:pt x="692" y="1059"/>
                    <a:pt x="596" y="606"/>
                    <a:pt x="453" y="178"/>
                  </a:cubicBezTo>
                  <a:cubicBezTo>
                    <a:pt x="436" y="89"/>
                    <a:pt x="338" y="0"/>
                    <a:pt x="24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2109;p47">
              <a:extLst>
                <a:ext uri="{FF2B5EF4-FFF2-40B4-BE49-F238E27FC236}">
                  <a16:creationId xmlns:a16="http://schemas.microsoft.com/office/drawing/2014/main" id="{963C5B39-BF57-5E26-83C3-DD0D25AAE274}"/>
                </a:ext>
              </a:extLst>
            </p:cNvPr>
            <p:cNvSpPr/>
            <p:nvPr/>
          </p:nvSpPr>
          <p:spPr>
            <a:xfrm>
              <a:off x="6149475" y="1939550"/>
              <a:ext cx="12975" cy="42575"/>
            </a:xfrm>
            <a:custGeom>
              <a:avLst/>
              <a:gdLst/>
              <a:ahLst/>
              <a:cxnLst/>
              <a:rect l="l" t="t" r="r" b="b"/>
              <a:pathLst>
                <a:path w="519" h="1703" extrusionOk="0">
                  <a:moveTo>
                    <a:pt x="319" y="0"/>
                  </a:moveTo>
                  <a:cubicBezTo>
                    <a:pt x="292" y="0"/>
                    <a:pt x="264" y="3"/>
                    <a:pt x="238" y="8"/>
                  </a:cubicBezTo>
                  <a:cubicBezTo>
                    <a:pt x="191" y="56"/>
                    <a:pt x="143" y="103"/>
                    <a:pt x="143" y="175"/>
                  </a:cubicBezTo>
                  <a:cubicBezTo>
                    <a:pt x="48" y="580"/>
                    <a:pt x="0" y="1008"/>
                    <a:pt x="48" y="1437"/>
                  </a:cubicBezTo>
                  <a:cubicBezTo>
                    <a:pt x="24" y="1556"/>
                    <a:pt x="71" y="1651"/>
                    <a:pt x="167" y="1699"/>
                  </a:cubicBezTo>
                  <a:cubicBezTo>
                    <a:pt x="179" y="1701"/>
                    <a:pt x="191" y="1703"/>
                    <a:pt x="203" y="1703"/>
                  </a:cubicBezTo>
                  <a:cubicBezTo>
                    <a:pt x="305" y="1703"/>
                    <a:pt x="381" y="1615"/>
                    <a:pt x="381" y="1508"/>
                  </a:cubicBezTo>
                  <a:cubicBezTo>
                    <a:pt x="429" y="1056"/>
                    <a:pt x="500" y="604"/>
                    <a:pt x="500" y="151"/>
                  </a:cubicBezTo>
                  <a:cubicBezTo>
                    <a:pt x="519" y="39"/>
                    <a:pt x="420" y="0"/>
                    <a:pt x="31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2110;p47">
              <a:extLst>
                <a:ext uri="{FF2B5EF4-FFF2-40B4-BE49-F238E27FC236}">
                  <a16:creationId xmlns:a16="http://schemas.microsoft.com/office/drawing/2014/main" id="{E1316A8D-DAC4-08D2-4280-ADED0C26FE71}"/>
                </a:ext>
              </a:extLst>
            </p:cNvPr>
            <p:cNvSpPr/>
            <p:nvPr/>
          </p:nvSpPr>
          <p:spPr>
            <a:xfrm>
              <a:off x="6052425" y="1942250"/>
              <a:ext cx="23250" cy="42325"/>
            </a:xfrm>
            <a:custGeom>
              <a:avLst/>
              <a:gdLst/>
              <a:ahLst/>
              <a:cxnLst/>
              <a:rect l="l" t="t" r="r" b="b"/>
              <a:pathLst>
                <a:path w="930" h="1693" extrusionOk="0">
                  <a:moveTo>
                    <a:pt x="282" y="1"/>
                  </a:moveTo>
                  <a:cubicBezTo>
                    <a:pt x="252" y="1"/>
                    <a:pt x="222" y="7"/>
                    <a:pt x="191" y="19"/>
                  </a:cubicBezTo>
                  <a:cubicBezTo>
                    <a:pt x="0" y="114"/>
                    <a:pt x="48" y="329"/>
                    <a:pt x="96" y="496"/>
                  </a:cubicBezTo>
                  <a:cubicBezTo>
                    <a:pt x="191" y="877"/>
                    <a:pt x="357" y="1234"/>
                    <a:pt x="548" y="1591"/>
                  </a:cubicBezTo>
                  <a:cubicBezTo>
                    <a:pt x="588" y="1661"/>
                    <a:pt x="657" y="1693"/>
                    <a:pt x="725" y="1693"/>
                  </a:cubicBezTo>
                  <a:cubicBezTo>
                    <a:pt x="821" y="1693"/>
                    <a:pt x="915" y="1630"/>
                    <a:pt x="929" y="1520"/>
                  </a:cubicBezTo>
                  <a:cubicBezTo>
                    <a:pt x="905" y="1281"/>
                    <a:pt x="834" y="1067"/>
                    <a:pt x="762" y="853"/>
                  </a:cubicBezTo>
                  <a:cubicBezTo>
                    <a:pt x="691" y="615"/>
                    <a:pt x="596" y="376"/>
                    <a:pt x="500" y="138"/>
                  </a:cubicBezTo>
                  <a:cubicBezTo>
                    <a:pt x="447" y="50"/>
                    <a:pt x="368" y="1"/>
                    <a:pt x="28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2111;p47">
              <a:extLst>
                <a:ext uri="{FF2B5EF4-FFF2-40B4-BE49-F238E27FC236}">
                  <a16:creationId xmlns:a16="http://schemas.microsoft.com/office/drawing/2014/main" id="{F23C9532-F539-3501-AB4B-D50ADD87215D}"/>
                </a:ext>
              </a:extLst>
            </p:cNvPr>
            <p:cNvSpPr/>
            <p:nvPr/>
          </p:nvSpPr>
          <p:spPr>
            <a:xfrm>
              <a:off x="6157800" y="1972675"/>
              <a:ext cx="39900" cy="96875"/>
            </a:xfrm>
            <a:custGeom>
              <a:avLst/>
              <a:gdLst/>
              <a:ahLst/>
              <a:cxnLst/>
              <a:rect l="l" t="t" r="r" b="b"/>
              <a:pathLst>
                <a:path w="1596" h="3875" extrusionOk="0">
                  <a:moveTo>
                    <a:pt x="1378" y="0"/>
                  </a:moveTo>
                  <a:cubicBezTo>
                    <a:pt x="1294" y="0"/>
                    <a:pt x="1212" y="38"/>
                    <a:pt x="1167" y="112"/>
                  </a:cubicBezTo>
                  <a:cubicBezTo>
                    <a:pt x="953" y="445"/>
                    <a:pt x="762" y="779"/>
                    <a:pt x="643" y="1160"/>
                  </a:cubicBezTo>
                  <a:cubicBezTo>
                    <a:pt x="405" y="1803"/>
                    <a:pt x="215" y="2493"/>
                    <a:pt x="72" y="3184"/>
                  </a:cubicBezTo>
                  <a:cubicBezTo>
                    <a:pt x="48" y="3422"/>
                    <a:pt x="0" y="3732"/>
                    <a:pt x="239" y="3875"/>
                  </a:cubicBezTo>
                  <a:cubicBezTo>
                    <a:pt x="358" y="3827"/>
                    <a:pt x="501" y="3756"/>
                    <a:pt x="524" y="3613"/>
                  </a:cubicBezTo>
                  <a:cubicBezTo>
                    <a:pt x="667" y="3113"/>
                    <a:pt x="810" y="2613"/>
                    <a:pt x="977" y="2136"/>
                  </a:cubicBezTo>
                  <a:cubicBezTo>
                    <a:pt x="1167" y="1541"/>
                    <a:pt x="1477" y="969"/>
                    <a:pt x="1572" y="350"/>
                  </a:cubicBezTo>
                  <a:cubicBezTo>
                    <a:pt x="1596" y="231"/>
                    <a:pt x="1572" y="136"/>
                    <a:pt x="1525" y="41"/>
                  </a:cubicBezTo>
                  <a:cubicBezTo>
                    <a:pt x="1480" y="14"/>
                    <a:pt x="1429" y="0"/>
                    <a:pt x="137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2112;p47">
              <a:extLst>
                <a:ext uri="{FF2B5EF4-FFF2-40B4-BE49-F238E27FC236}">
                  <a16:creationId xmlns:a16="http://schemas.microsoft.com/office/drawing/2014/main" id="{496EEF12-34F9-8F77-1BC6-D131F7FD9388}"/>
                </a:ext>
              </a:extLst>
            </p:cNvPr>
            <p:cNvSpPr/>
            <p:nvPr/>
          </p:nvSpPr>
          <p:spPr>
            <a:xfrm>
              <a:off x="6019675" y="1983850"/>
              <a:ext cx="70275" cy="83925"/>
            </a:xfrm>
            <a:custGeom>
              <a:avLst/>
              <a:gdLst/>
              <a:ahLst/>
              <a:cxnLst/>
              <a:rect l="l" t="t" r="r" b="b"/>
              <a:pathLst>
                <a:path w="2811" h="3357" extrusionOk="0">
                  <a:moveTo>
                    <a:pt x="207" y="0"/>
                  </a:moveTo>
                  <a:cubicBezTo>
                    <a:pt x="167" y="0"/>
                    <a:pt x="129" y="13"/>
                    <a:pt x="96" y="46"/>
                  </a:cubicBezTo>
                  <a:cubicBezTo>
                    <a:pt x="0" y="118"/>
                    <a:pt x="48" y="284"/>
                    <a:pt x="72" y="379"/>
                  </a:cubicBezTo>
                  <a:cubicBezTo>
                    <a:pt x="262" y="689"/>
                    <a:pt x="453" y="999"/>
                    <a:pt x="691" y="1261"/>
                  </a:cubicBezTo>
                  <a:cubicBezTo>
                    <a:pt x="1120" y="1808"/>
                    <a:pt x="1477" y="2404"/>
                    <a:pt x="1906" y="2951"/>
                  </a:cubicBezTo>
                  <a:cubicBezTo>
                    <a:pt x="2072" y="3118"/>
                    <a:pt x="2239" y="3356"/>
                    <a:pt x="2501" y="3356"/>
                  </a:cubicBezTo>
                  <a:cubicBezTo>
                    <a:pt x="2692" y="3356"/>
                    <a:pt x="2811" y="3166"/>
                    <a:pt x="2715" y="2999"/>
                  </a:cubicBezTo>
                  <a:cubicBezTo>
                    <a:pt x="2572" y="2689"/>
                    <a:pt x="2382" y="2380"/>
                    <a:pt x="2191" y="2070"/>
                  </a:cubicBezTo>
                  <a:cubicBezTo>
                    <a:pt x="1929" y="1737"/>
                    <a:pt x="1644" y="1380"/>
                    <a:pt x="1334" y="1070"/>
                  </a:cubicBezTo>
                  <a:cubicBezTo>
                    <a:pt x="1048" y="737"/>
                    <a:pt x="739" y="403"/>
                    <a:pt x="405" y="94"/>
                  </a:cubicBezTo>
                  <a:cubicBezTo>
                    <a:pt x="359" y="47"/>
                    <a:pt x="281" y="0"/>
                    <a:pt x="20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2113;p47">
              <a:extLst>
                <a:ext uri="{FF2B5EF4-FFF2-40B4-BE49-F238E27FC236}">
                  <a16:creationId xmlns:a16="http://schemas.microsoft.com/office/drawing/2014/main" id="{3136D3BC-7036-F04C-3406-6828F6D650E7}"/>
                </a:ext>
              </a:extLst>
            </p:cNvPr>
            <p:cNvSpPr/>
            <p:nvPr/>
          </p:nvSpPr>
          <p:spPr>
            <a:xfrm>
              <a:off x="6188750" y="2037225"/>
              <a:ext cx="41100" cy="25825"/>
            </a:xfrm>
            <a:custGeom>
              <a:avLst/>
              <a:gdLst/>
              <a:ahLst/>
              <a:cxnLst/>
              <a:rect l="l" t="t" r="r" b="b"/>
              <a:pathLst>
                <a:path w="1644" h="1033" extrusionOk="0">
                  <a:moveTo>
                    <a:pt x="1311" y="1"/>
                  </a:moveTo>
                  <a:cubicBezTo>
                    <a:pt x="1113" y="1"/>
                    <a:pt x="918" y="50"/>
                    <a:pt x="739" y="150"/>
                  </a:cubicBezTo>
                  <a:cubicBezTo>
                    <a:pt x="477" y="245"/>
                    <a:pt x="263" y="412"/>
                    <a:pt x="72" y="626"/>
                  </a:cubicBezTo>
                  <a:cubicBezTo>
                    <a:pt x="1" y="745"/>
                    <a:pt x="48" y="864"/>
                    <a:pt x="72" y="983"/>
                  </a:cubicBezTo>
                  <a:cubicBezTo>
                    <a:pt x="146" y="1013"/>
                    <a:pt x="219" y="1033"/>
                    <a:pt x="299" y="1033"/>
                  </a:cubicBezTo>
                  <a:cubicBezTo>
                    <a:pt x="348" y="1033"/>
                    <a:pt x="399" y="1025"/>
                    <a:pt x="453" y="1007"/>
                  </a:cubicBezTo>
                  <a:cubicBezTo>
                    <a:pt x="668" y="912"/>
                    <a:pt x="858" y="745"/>
                    <a:pt x="1072" y="650"/>
                  </a:cubicBezTo>
                  <a:cubicBezTo>
                    <a:pt x="1239" y="578"/>
                    <a:pt x="1406" y="483"/>
                    <a:pt x="1549" y="364"/>
                  </a:cubicBezTo>
                  <a:cubicBezTo>
                    <a:pt x="1644" y="245"/>
                    <a:pt x="1620" y="7"/>
                    <a:pt x="1430" y="7"/>
                  </a:cubicBezTo>
                  <a:cubicBezTo>
                    <a:pt x="1390" y="3"/>
                    <a:pt x="1350" y="1"/>
                    <a:pt x="131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2114;p47">
              <a:extLst>
                <a:ext uri="{FF2B5EF4-FFF2-40B4-BE49-F238E27FC236}">
                  <a16:creationId xmlns:a16="http://schemas.microsoft.com/office/drawing/2014/main" id="{44E35B6C-981C-9F13-7C91-BCCD1134135A}"/>
                </a:ext>
              </a:extLst>
            </p:cNvPr>
            <p:cNvSpPr/>
            <p:nvPr/>
          </p:nvSpPr>
          <p:spPr>
            <a:xfrm>
              <a:off x="5991100" y="2048900"/>
              <a:ext cx="50550" cy="14775"/>
            </a:xfrm>
            <a:custGeom>
              <a:avLst/>
              <a:gdLst/>
              <a:ahLst/>
              <a:cxnLst/>
              <a:rect l="l" t="t" r="r" b="b"/>
              <a:pathLst>
                <a:path w="2022" h="591" extrusionOk="0">
                  <a:moveTo>
                    <a:pt x="1030" y="0"/>
                  </a:moveTo>
                  <a:cubicBezTo>
                    <a:pt x="828" y="0"/>
                    <a:pt x="624" y="12"/>
                    <a:pt x="429" y="40"/>
                  </a:cubicBezTo>
                  <a:cubicBezTo>
                    <a:pt x="286" y="64"/>
                    <a:pt x="143" y="111"/>
                    <a:pt x="48" y="230"/>
                  </a:cubicBezTo>
                  <a:cubicBezTo>
                    <a:pt x="0" y="373"/>
                    <a:pt x="96" y="540"/>
                    <a:pt x="239" y="564"/>
                  </a:cubicBezTo>
                  <a:cubicBezTo>
                    <a:pt x="352" y="569"/>
                    <a:pt x="465" y="571"/>
                    <a:pt x="579" y="571"/>
                  </a:cubicBezTo>
                  <a:cubicBezTo>
                    <a:pt x="781" y="571"/>
                    <a:pt x="985" y="565"/>
                    <a:pt x="1191" y="565"/>
                  </a:cubicBezTo>
                  <a:cubicBezTo>
                    <a:pt x="1379" y="565"/>
                    <a:pt x="1569" y="570"/>
                    <a:pt x="1763" y="588"/>
                  </a:cubicBezTo>
                  <a:cubicBezTo>
                    <a:pt x="1773" y="589"/>
                    <a:pt x="1784" y="590"/>
                    <a:pt x="1794" y="590"/>
                  </a:cubicBezTo>
                  <a:cubicBezTo>
                    <a:pt x="1922" y="590"/>
                    <a:pt x="2021" y="456"/>
                    <a:pt x="1977" y="302"/>
                  </a:cubicBezTo>
                  <a:cubicBezTo>
                    <a:pt x="1929" y="87"/>
                    <a:pt x="1667" y="40"/>
                    <a:pt x="1453" y="16"/>
                  </a:cubicBezTo>
                  <a:cubicBezTo>
                    <a:pt x="1315" y="6"/>
                    <a:pt x="1173" y="0"/>
                    <a:pt x="103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2115;p47">
              <a:extLst>
                <a:ext uri="{FF2B5EF4-FFF2-40B4-BE49-F238E27FC236}">
                  <a16:creationId xmlns:a16="http://schemas.microsoft.com/office/drawing/2014/main" id="{50FF2A22-5379-2459-C4ED-63D405C00AA9}"/>
                </a:ext>
              </a:extLst>
            </p:cNvPr>
            <p:cNvSpPr/>
            <p:nvPr/>
          </p:nvSpPr>
          <p:spPr>
            <a:xfrm>
              <a:off x="6014325" y="2085975"/>
              <a:ext cx="28000" cy="18950"/>
            </a:xfrm>
            <a:custGeom>
              <a:avLst/>
              <a:gdLst/>
              <a:ahLst/>
              <a:cxnLst/>
              <a:rect l="l" t="t" r="r" b="b"/>
              <a:pathLst>
                <a:path w="1120" h="758" extrusionOk="0">
                  <a:moveTo>
                    <a:pt x="961" y="1"/>
                  </a:moveTo>
                  <a:cubicBezTo>
                    <a:pt x="941" y="1"/>
                    <a:pt x="922" y="4"/>
                    <a:pt x="905" y="10"/>
                  </a:cubicBezTo>
                  <a:cubicBezTo>
                    <a:pt x="643" y="57"/>
                    <a:pt x="381" y="152"/>
                    <a:pt x="167" y="343"/>
                  </a:cubicBezTo>
                  <a:cubicBezTo>
                    <a:pt x="72" y="391"/>
                    <a:pt x="0" y="510"/>
                    <a:pt x="0" y="629"/>
                  </a:cubicBezTo>
                  <a:cubicBezTo>
                    <a:pt x="16" y="710"/>
                    <a:pt x="87" y="757"/>
                    <a:pt x="169" y="757"/>
                  </a:cubicBezTo>
                  <a:cubicBezTo>
                    <a:pt x="207" y="757"/>
                    <a:pt x="248" y="747"/>
                    <a:pt x="286" y="724"/>
                  </a:cubicBezTo>
                  <a:cubicBezTo>
                    <a:pt x="500" y="605"/>
                    <a:pt x="691" y="438"/>
                    <a:pt x="929" y="319"/>
                  </a:cubicBezTo>
                  <a:cubicBezTo>
                    <a:pt x="1000" y="271"/>
                    <a:pt x="1119" y="224"/>
                    <a:pt x="1096" y="105"/>
                  </a:cubicBezTo>
                  <a:cubicBezTo>
                    <a:pt x="1096" y="32"/>
                    <a:pt x="1026" y="1"/>
                    <a:pt x="96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2116;p47">
              <a:extLst>
                <a:ext uri="{FF2B5EF4-FFF2-40B4-BE49-F238E27FC236}">
                  <a16:creationId xmlns:a16="http://schemas.microsoft.com/office/drawing/2014/main" id="{C62BF78E-07A4-93A9-9779-1721D4FDACB4}"/>
                </a:ext>
              </a:extLst>
            </p:cNvPr>
            <p:cNvSpPr/>
            <p:nvPr/>
          </p:nvSpPr>
          <p:spPr>
            <a:xfrm>
              <a:off x="6060150" y="2096100"/>
              <a:ext cx="19075" cy="18725"/>
            </a:xfrm>
            <a:custGeom>
              <a:avLst/>
              <a:gdLst/>
              <a:ahLst/>
              <a:cxnLst/>
              <a:rect l="l" t="t" r="r" b="b"/>
              <a:pathLst>
                <a:path w="763" h="749" extrusionOk="0">
                  <a:moveTo>
                    <a:pt x="107" y="1"/>
                  </a:moveTo>
                  <a:cubicBezTo>
                    <a:pt x="88" y="1"/>
                    <a:pt x="69" y="4"/>
                    <a:pt x="48" y="9"/>
                  </a:cubicBezTo>
                  <a:lnTo>
                    <a:pt x="1" y="105"/>
                  </a:lnTo>
                  <a:cubicBezTo>
                    <a:pt x="96" y="343"/>
                    <a:pt x="334" y="486"/>
                    <a:pt x="525" y="676"/>
                  </a:cubicBezTo>
                  <a:cubicBezTo>
                    <a:pt x="551" y="716"/>
                    <a:pt x="608" y="749"/>
                    <a:pt x="661" y="749"/>
                  </a:cubicBezTo>
                  <a:cubicBezTo>
                    <a:pt x="703" y="749"/>
                    <a:pt x="742" y="729"/>
                    <a:pt x="763" y="676"/>
                  </a:cubicBezTo>
                  <a:cubicBezTo>
                    <a:pt x="739" y="486"/>
                    <a:pt x="549" y="367"/>
                    <a:pt x="430" y="224"/>
                  </a:cubicBezTo>
                  <a:cubicBezTo>
                    <a:pt x="346" y="140"/>
                    <a:pt x="244" y="1"/>
                    <a:pt x="10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2117;p47">
              <a:extLst>
                <a:ext uri="{FF2B5EF4-FFF2-40B4-BE49-F238E27FC236}">
                  <a16:creationId xmlns:a16="http://schemas.microsoft.com/office/drawing/2014/main" id="{866FA537-A5CC-1054-994F-E444219EEAA4}"/>
                </a:ext>
              </a:extLst>
            </p:cNvPr>
            <p:cNvSpPr/>
            <p:nvPr/>
          </p:nvSpPr>
          <p:spPr>
            <a:xfrm>
              <a:off x="6148275" y="2099450"/>
              <a:ext cx="22700" cy="20150"/>
            </a:xfrm>
            <a:custGeom>
              <a:avLst/>
              <a:gdLst/>
              <a:ahLst/>
              <a:cxnLst/>
              <a:rect l="l" t="t" r="r" b="b"/>
              <a:pathLst>
                <a:path w="908" h="806" extrusionOk="0">
                  <a:moveTo>
                    <a:pt x="718" y="0"/>
                  </a:moveTo>
                  <a:cubicBezTo>
                    <a:pt x="675" y="0"/>
                    <a:pt x="631" y="14"/>
                    <a:pt x="596" y="42"/>
                  </a:cubicBezTo>
                  <a:cubicBezTo>
                    <a:pt x="310" y="185"/>
                    <a:pt x="96" y="423"/>
                    <a:pt x="0" y="733"/>
                  </a:cubicBezTo>
                  <a:cubicBezTo>
                    <a:pt x="27" y="785"/>
                    <a:pt x="69" y="806"/>
                    <a:pt x="117" y="806"/>
                  </a:cubicBezTo>
                  <a:cubicBezTo>
                    <a:pt x="199" y="806"/>
                    <a:pt x="297" y="745"/>
                    <a:pt x="358" y="685"/>
                  </a:cubicBezTo>
                  <a:cubicBezTo>
                    <a:pt x="524" y="542"/>
                    <a:pt x="715" y="375"/>
                    <a:pt x="858" y="209"/>
                  </a:cubicBezTo>
                  <a:cubicBezTo>
                    <a:pt x="908" y="75"/>
                    <a:pt x="817" y="0"/>
                    <a:pt x="71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2118;p47">
              <a:extLst>
                <a:ext uri="{FF2B5EF4-FFF2-40B4-BE49-F238E27FC236}">
                  <a16:creationId xmlns:a16="http://schemas.microsoft.com/office/drawing/2014/main" id="{744588E8-0CA9-9054-65A6-CD931F245863}"/>
                </a:ext>
              </a:extLst>
            </p:cNvPr>
            <p:cNvSpPr/>
            <p:nvPr/>
          </p:nvSpPr>
          <p:spPr>
            <a:xfrm>
              <a:off x="5791650" y="2101525"/>
              <a:ext cx="182800" cy="202000"/>
            </a:xfrm>
            <a:custGeom>
              <a:avLst/>
              <a:gdLst/>
              <a:ahLst/>
              <a:cxnLst/>
              <a:rect l="l" t="t" r="r" b="b"/>
              <a:pathLst>
                <a:path w="7312" h="8080" extrusionOk="0">
                  <a:moveTo>
                    <a:pt x="5343" y="1"/>
                  </a:moveTo>
                  <a:cubicBezTo>
                    <a:pt x="5300" y="1"/>
                    <a:pt x="5258" y="3"/>
                    <a:pt x="5216" y="7"/>
                  </a:cubicBezTo>
                  <a:cubicBezTo>
                    <a:pt x="4692" y="78"/>
                    <a:pt x="4263" y="388"/>
                    <a:pt x="3978" y="816"/>
                  </a:cubicBezTo>
                  <a:cubicBezTo>
                    <a:pt x="3501" y="1531"/>
                    <a:pt x="3168" y="2340"/>
                    <a:pt x="2977" y="3198"/>
                  </a:cubicBezTo>
                  <a:cubicBezTo>
                    <a:pt x="2668" y="4317"/>
                    <a:pt x="2477" y="5484"/>
                    <a:pt x="2072" y="6579"/>
                  </a:cubicBezTo>
                  <a:cubicBezTo>
                    <a:pt x="1977" y="6937"/>
                    <a:pt x="1763" y="7270"/>
                    <a:pt x="1453" y="7508"/>
                  </a:cubicBezTo>
                  <a:cubicBezTo>
                    <a:pt x="1370" y="7568"/>
                    <a:pt x="1269" y="7598"/>
                    <a:pt x="1167" y="7598"/>
                  </a:cubicBezTo>
                  <a:cubicBezTo>
                    <a:pt x="1066" y="7598"/>
                    <a:pt x="965" y="7568"/>
                    <a:pt x="882" y="7508"/>
                  </a:cubicBezTo>
                  <a:cubicBezTo>
                    <a:pt x="572" y="7270"/>
                    <a:pt x="405" y="6889"/>
                    <a:pt x="429" y="6508"/>
                  </a:cubicBezTo>
                  <a:cubicBezTo>
                    <a:pt x="429" y="6270"/>
                    <a:pt x="548" y="6056"/>
                    <a:pt x="739" y="5936"/>
                  </a:cubicBezTo>
                  <a:cubicBezTo>
                    <a:pt x="788" y="5912"/>
                    <a:pt x="842" y="5900"/>
                    <a:pt x="896" y="5900"/>
                  </a:cubicBezTo>
                  <a:cubicBezTo>
                    <a:pt x="1050" y="5900"/>
                    <a:pt x="1204" y="5998"/>
                    <a:pt x="1239" y="6175"/>
                  </a:cubicBezTo>
                  <a:cubicBezTo>
                    <a:pt x="1287" y="6246"/>
                    <a:pt x="1310" y="6389"/>
                    <a:pt x="1429" y="6389"/>
                  </a:cubicBezTo>
                  <a:cubicBezTo>
                    <a:pt x="1548" y="6389"/>
                    <a:pt x="1548" y="6246"/>
                    <a:pt x="1548" y="6151"/>
                  </a:cubicBezTo>
                  <a:cubicBezTo>
                    <a:pt x="1526" y="5807"/>
                    <a:pt x="1237" y="5507"/>
                    <a:pt x="897" y="5507"/>
                  </a:cubicBezTo>
                  <a:cubicBezTo>
                    <a:pt x="884" y="5507"/>
                    <a:pt x="871" y="5507"/>
                    <a:pt x="858" y="5508"/>
                  </a:cubicBezTo>
                  <a:cubicBezTo>
                    <a:pt x="596" y="5508"/>
                    <a:pt x="358" y="5651"/>
                    <a:pt x="239" y="5889"/>
                  </a:cubicBezTo>
                  <a:cubicBezTo>
                    <a:pt x="1" y="6341"/>
                    <a:pt x="1" y="6865"/>
                    <a:pt x="215" y="7318"/>
                  </a:cubicBezTo>
                  <a:cubicBezTo>
                    <a:pt x="382" y="7746"/>
                    <a:pt x="786" y="8056"/>
                    <a:pt x="1263" y="8080"/>
                  </a:cubicBezTo>
                  <a:cubicBezTo>
                    <a:pt x="1644" y="8056"/>
                    <a:pt x="2001" y="7842"/>
                    <a:pt x="2215" y="7532"/>
                  </a:cubicBezTo>
                  <a:cubicBezTo>
                    <a:pt x="2668" y="6889"/>
                    <a:pt x="2954" y="6175"/>
                    <a:pt x="3120" y="5413"/>
                  </a:cubicBezTo>
                  <a:cubicBezTo>
                    <a:pt x="3406" y="4222"/>
                    <a:pt x="3668" y="3007"/>
                    <a:pt x="4192" y="1912"/>
                  </a:cubicBezTo>
                  <a:cubicBezTo>
                    <a:pt x="4359" y="1483"/>
                    <a:pt x="4621" y="1126"/>
                    <a:pt x="4978" y="840"/>
                  </a:cubicBezTo>
                  <a:cubicBezTo>
                    <a:pt x="5079" y="753"/>
                    <a:pt x="5217" y="701"/>
                    <a:pt x="5357" y="701"/>
                  </a:cubicBezTo>
                  <a:cubicBezTo>
                    <a:pt x="5446" y="701"/>
                    <a:pt x="5537" y="722"/>
                    <a:pt x="5621" y="769"/>
                  </a:cubicBezTo>
                  <a:cubicBezTo>
                    <a:pt x="5930" y="959"/>
                    <a:pt x="6168" y="1245"/>
                    <a:pt x="6288" y="1602"/>
                  </a:cubicBezTo>
                  <a:cubicBezTo>
                    <a:pt x="6573" y="2317"/>
                    <a:pt x="6621" y="3126"/>
                    <a:pt x="6383" y="3865"/>
                  </a:cubicBezTo>
                  <a:cubicBezTo>
                    <a:pt x="6288" y="4222"/>
                    <a:pt x="6121" y="4531"/>
                    <a:pt x="5883" y="4793"/>
                  </a:cubicBezTo>
                  <a:cubicBezTo>
                    <a:pt x="5780" y="4896"/>
                    <a:pt x="5651" y="4944"/>
                    <a:pt x="5522" y="4944"/>
                  </a:cubicBezTo>
                  <a:cubicBezTo>
                    <a:pt x="5441" y="4944"/>
                    <a:pt x="5361" y="4925"/>
                    <a:pt x="5287" y="4889"/>
                  </a:cubicBezTo>
                  <a:cubicBezTo>
                    <a:pt x="5002" y="4674"/>
                    <a:pt x="4811" y="4389"/>
                    <a:pt x="4692" y="4079"/>
                  </a:cubicBezTo>
                  <a:cubicBezTo>
                    <a:pt x="4597" y="3793"/>
                    <a:pt x="4549" y="3484"/>
                    <a:pt x="4549" y="3198"/>
                  </a:cubicBezTo>
                  <a:cubicBezTo>
                    <a:pt x="4311" y="3198"/>
                    <a:pt x="4192" y="3460"/>
                    <a:pt x="4144" y="3674"/>
                  </a:cubicBezTo>
                  <a:cubicBezTo>
                    <a:pt x="4073" y="4198"/>
                    <a:pt x="4239" y="4746"/>
                    <a:pt x="4573" y="5151"/>
                  </a:cubicBezTo>
                  <a:cubicBezTo>
                    <a:pt x="4811" y="5460"/>
                    <a:pt x="5168" y="5651"/>
                    <a:pt x="5549" y="5651"/>
                  </a:cubicBezTo>
                  <a:cubicBezTo>
                    <a:pt x="5978" y="5627"/>
                    <a:pt x="6359" y="5413"/>
                    <a:pt x="6597" y="5055"/>
                  </a:cubicBezTo>
                  <a:cubicBezTo>
                    <a:pt x="6978" y="4508"/>
                    <a:pt x="7192" y="3865"/>
                    <a:pt x="7216" y="3198"/>
                  </a:cubicBezTo>
                  <a:cubicBezTo>
                    <a:pt x="7312" y="2269"/>
                    <a:pt x="7073" y="1364"/>
                    <a:pt x="6502" y="626"/>
                  </a:cubicBezTo>
                  <a:cubicBezTo>
                    <a:pt x="6240" y="233"/>
                    <a:pt x="5799" y="1"/>
                    <a:pt x="534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2119;p47">
              <a:extLst>
                <a:ext uri="{FF2B5EF4-FFF2-40B4-BE49-F238E27FC236}">
                  <a16:creationId xmlns:a16="http://schemas.microsoft.com/office/drawing/2014/main" id="{28368F12-EE60-BBCD-846B-700F95C084DD}"/>
                </a:ext>
              </a:extLst>
            </p:cNvPr>
            <p:cNvSpPr/>
            <p:nvPr/>
          </p:nvSpPr>
          <p:spPr>
            <a:xfrm>
              <a:off x="6186975" y="2101250"/>
              <a:ext cx="30375" cy="16900"/>
            </a:xfrm>
            <a:custGeom>
              <a:avLst/>
              <a:gdLst/>
              <a:ahLst/>
              <a:cxnLst/>
              <a:rect l="l" t="t" r="r" b="b"/>
              <a:pathLst>
                <a:path w="1215" h="676" extrusionOk="0">
                  <a:moveTo>
                    <a:pt x="397" y="0"/>
                  </a:moveTo>
                  <a:cubicBezTo>
                    <a:pt x="312" y="0"/>
                    <a:pt x="227" y="14"/>
                    <a:pt x="143" y="41"/>
                  </a:cubicBezTo>
                  <a:cubicBezTo>
                    <a:pt x="0" y="113"/>
                    <a:pt x="0" y="303"/>
                    <a:pt x="119" y="375"/>
                  </a:cubicBezTo>
                  <a:cubicBezTo>
                    <a:pt x="358" y="423"/>
                    <a:pt x="596" y="494"/>
                    <a:pt x="810" y="589"/>
                  </a:cubicBezTo>
                  <a:cubicBezTo>
                    <a:pt x="883" y="619"/>
                    <a:pt x="993" y="675"/>
                    <a:pt x="1072" y="675"/>
                  </a:cubicBezTo>
                  <a:cubicBezTo>
                    <a:pt x="1121" y="675"/>
                    <a:pt x="1158" y="653"/>
                    <a:pt x="1167" y="589"/>
                  </a:cubicBezTo>
                  <a:cubicBezTo>
                    <a:pt x="1215" y="446"/>
                    <a:pt x="1048" y="327"/>
                    <a:pt x="953" y="232"/>
                  </a:cubicBezTo>
                  <a:cubicBezTo>
                    <a:pt x="801" y="80"/>
                    <a:pt x="602" y="0"/>
                    <a:pt x="39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2120;p47">
              <a:extLst>
                <a:ext uri="{FF2B5EF4-FFF2-40B4-BE49-F238E27FC236}">
                  <a16:creationId xmlns:a16="http://schemas.microsoft.com/office/drawing/2014/main" id="{40FE06B1-CB9D-EA39-0A0B-C5E5C4D571A1}"/>
                </a:ext>
              </a:extLst>
            </p:cNvPr>
            <p:cNvSpPr/>
            <p:nvPr/>
          </p:nvSpPr>
          <p:spPr>
            <a:xfrm>
              <a:off x="6007775" y="2107000"/>
              <a:ext cx="216125" cy="290775"/>
            </a:xfrm>
            <a:custGeom>
              <a:avLst/>
              <a:gdLst/>
              <a:ahLst/>
              <a:cxnLst/>
              <a:rect l="l" t="t" r="r" b="b"/>
              <a:pathLst>
                <a:path w="8645" h="11631" extrusionOk="0">
                  <a:moveTo>
                    <a:pt x="1204" y="579"/>
                  </a:moveTo>
                  <a:cubicBezTo>
                    <a:pt x="1314" y="579"/>
                    <a:pt x="1425" y="609"/>
                    <a:pt x="1524" y="669"/>
                  </a:cubicBezTo>
                  <a:cubicBezTo>
                    <a:pt x="1905" y="931"/>
                    <a:pt x="2215" y="1264"/>
                    <a:pt x="2453" y="1669"/>
                  </a:cubicBezTo>
                  <a:cubicBezTo>
                    <a:pt x="3310" y="3026"/>
                    <a:pt x="3810" y="4551"/>
                    <a:pt x="4406" y="6051"/>
                  </a:cubicBezTo>
                  <a:cubicBezTo>
                    <a:pt x="4474" y="6210"/>
                    <a:pt x="4543" y="6457"/>
                    <a:pt x="4757" y="6457"/>
                  </a:cubicBezTo>
                  <a:cubicBezTo>
                    <a:pt x="4767" y="6457"/>
                    <a:pt x="4777" y="6457"/>
                    <a:pt x="4787" y="6456"/>
                  </a:cubicBezTo>
                  <a:cubicBezTo>
                    <a:pt x="4977" y="6456"/>
                    <a:pt x="5049" y="6265"/>
                    <a:pt x="5025" y="6098"/>
                  </a:cubicBezTo>
                  <a:cubicBezTo>
                    <a:pt x="4977" y="5408"/>
                    <a:pt x="5049" y="4717"/>
                    <a:pt x="5192" y="4050"/>
                  </a:cubicBezTo>
                  <a:cubicBezTo>
                    <a:pt x="5287" y="3241"/>
                    <a:pt x="5573" y="2455"/>
                    <a:pt x="6001" y="1740"/>
                  </a:cubicBezTo>
                  <a:cubicBezTo>
                    <a:pt x="6192" y="1383"/>
                    <a:pt x="6525" y="1121"/>
                    <a:pt x="6906" y="978"/>
                  </a:cubicBezTo>
                  <a:cubicBezTo>
                    <a:pt x="6944" y="973"/>
                    <a:pt x="6982" y="970"/>
                    <a:pt x="7019" y="970"/>
                  </a:cubicBezTo>
                  <a:cubicBezTo>
                    <a:pt x="7317" y="970"/>
                    <a:pt x="7613" y="1135"/>
                    <a:pt x="7740" y="1431"/>
                  </a:cubicBezTo>
                  <a:cubicBezTo>
                    <a:pt x="7930" y="1836"/>
                    <a:pt x="8026" y="2288"/>
                    <a:pt x="8002" y="2741"/>
                  </a:cubicBezTo>
                  <a:cubicBezTo>
                    <a:pt x="7930" y="4003"/>
                    <a:pt x="7502" y="5194"/>
                    <a:pt x="7049" y="6360"/>
                  </a:cubicBezTo>
                  <a:cubicBezTo>
                    <a:pt x="6644" y="7337"/>
                    <a:pt x="6168" y="8313"/>
                    <a:pt x="5620" y="9242"/>
                  </a:cubicBezTo>
                  <a:cubicBezTo>
                    <a:pt x="5311" y="9837"/>
                    <a:pt x="4930" y="10433"/>
                    <a:pt x="4620" y="11028"/>
                  </a:cubicBezTo>
                  <a:cubicBezTo>
                    <a:pt x="4549" y="10909"/>
                    <a:pt x="4453" y="10838"/>
                    <a:pt x="4334" y="10790"/>
                  </a:cubicBezTo>
                  <a:cubicBezTo>
                    <a:pt x="3263" y="8718"/>
                    <a:pt x="2120" y="6670"/>
                    <a:pt x="1286" y="4503"/>
                  </a:cubicBezTo>
                  <a:cubicBezTo>
                    <a:pt x="929" y="3622"/>
                    <a:pt x="691" y="2693"/>
                    <a:pt x="572" y="1764"/>
                  </a:cubicBezTo>
                  <a:cubicBezTo>
                    <a:pt x="500" y="1407"/>
                    <a:pt x="596" y="1050"/>
                    <a:pt x="786" y="764"/>
                  </a:cubicBezTo>
                  <a:cubicBezTo>
                    <a:pt x="897" y="639"/>
                    <a:pt x="1049" y="579"/>
                    <a:pt x="1204" y="579"/>
                  </a:cubicBezTo>
                  <a:close/>
                  <a:moveTo>
                    <a:pt x="1242" y="0"/>
                  </a:moveTo>
                  <a:cubicBezTo>
                    <a:pt x="863" y="0"/>
                    <a:pt x="512" y="189"/>
                    <a:pt x="310" y="526"/>
                  </a:cubicBezTo>
                  <a:cubicBezTo>
                    <a:pt x="0" y="978"/>
                    <a:pt x="24" y="1550"/>
                    <a:pt x="95" y="2074"/>
                  </a:cubicBezTo>
                  <a:cubicBezTo>
                    <a:pt x="191" y="2764"/>
                    <a:pt x="357" y="3455"/>
                    <a:pt x="572" y="4122"/>
                  </a:cubicBezTo>
                  <a:cubicBezTo>
                    <a:pt x="905" y="5122"/>
                    <a:pt x="1310" y="6098"/>
                    <a:pt x="1786" y="7027"/>
                  </a:cubicBezTo>
                  <a:cubicBezTo>
                    <a:pt x="2334" y="8099"/>
                    <a:pt x="2882" y="9171"/>
                    <a:pt x="3501" y="10218"/>
                  </a:cubicBezTo>
                  <a:cubicBezTo>
                    <a:pt x="3668" y="10528"/>
                    <a:pt x="3858" y="10790"/>
                    <a:pt x="4072" y="11052"/>
                  </a:cubicBezTo>
                  <a:cubicBezTo>
                    <a:pt x="4215" y="11195"/>
                    <a:pt x="4287" y="11409"/>
                    <a:pt x="4430" y="11552"/>
                  </a:cubicBezTo>
                  <a:cubicBezTo>
                    <a:pt x="4505" y="11606"/>
                    <a:pt x="4590" y="11630"/>
                    <a:pt x="4671" y="11630"/>
                  </a:cubicBezTo>
                  <a:cubicBezTo>
                    <a:pt x="4770" y="11630"/>
                    <a:pt x="4864" y="11594"/>
                    <a:pt x="4930" y="11528"/>
                  </a:cubicBezTo>
                  <a:cubicBezTo>
                    <a:pt x="5073" y="11338"/>
                    <a:pt x="5216" y="11171"/>
                    <a:pt x="5311" y="10957"/>
                  </a:cubicBezTo>
                  <a:cubicBezTo>
                    <a:pt x="5954" y="9933"/>
                    <a:pt x="6549" y="8861"/>
                    <a:pt x="7097" y="7765"/>
                  </a:cubicBezTo>
                  <a:cubicBezTo>
                    <a:pt x="7573" y="6765"/>
                    <a:pt x="7954" y="5741"/>
                    <a:pt x="8216" y="4670"/>
                  </a:cubicBezTo>
                  <a:cubicBezTo>
                    <a:pt x="8454" y="3765"/>
                    <a:pt x="8645" y="2836"/>
                    <a:pt x="8454" y="1907"/>
                  </a:cubicBezTo>
                  <a:cubicBezTo>
                    <a:pt x="8383" y="1407"/>
                    <a:pt x="8121" y="931"/>
                    <a:pt x="7716" y="645"/>
                  </a:cubicBezTo>
                  <a:cubicBezTo>
                    <a:pt x="7516" y="507"/>
                    <a:pt x="7290" y="442"/>
                    <a:pt x="7065" y="442"/>
                  </a:cubicBezTo>
                  <a:cubicBezTo>
                    <a:pt x="6861" y="442"/>
                    <a:pt x="6659" y="496"/>
                    <a:pt x="6478" y="597"/>
                  </a:cubicBezTo>
                  <a:cubicBezTo>
                    <a:pt x="6001" y="883"/>
                    <a:pt x="5620" y="1288"/>
                    <a:pt x="5382" y="1788"/>
                  </a:cubicBezTo>
                  <a:cubicBezTo>
                    <a:pt x="4930" y="2717"/>
                    <a:pt x="4644" y="3741"/>
                    <a:pt x="4549" y="4789"/>
                  </a:cubicBezTo>
                  <a:cubicBezTo>
                    <a:pt x="4287" y="4003"/>
                    <a:pt x="3953" y="3217"/>
                    <a:pt x="3596" y="2431"/>
                  </a:cubicBezTo>
                  <a:cubicBezTo>
                    <a:pt x="3287" y="1740"/>
                    <a:pt x="2834" y="1097"/>
                    <a:pt x="2310" y="526"/>
                  </a:cubicBezTo>
                  <a:cubicBezTo>
                    <a:pt x="2048" y="240"/>
                    <a:pt x="1691" y="73"/>
                    <a:pt x="1310" y="2"/>
                  </a:cubicBezTo>
                  <a:cubicBezTo>
                    <a:pt x="1287" y="1"/>
                    <a:pt x="1265" y="0"/>
                    <a:pt x="124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2121;p47">
              <a:extLst>
                <a:ext uri="{FF2B5EF4-FFF2-40B4-BE49-F238E27FC236}">
                  <a16:creationId xmlns:a16="http://schemas.microsoft.com/office/drawing/2014/main" id="{4893C327-5C83-D483-4B64-14F2482B2609}"/>
                </a:ext>
              </a:extLst>
            </p:cNvPr>
            <p:cNvSpPr/>
            <p:nvPr/>
          </p:nvSpPr>
          <p:spPr>
            <a:xfrm>
              <a:off x="5993475" y="2122600"/>
              <a:ext cx="12350" cy="27650"/>
            </a:xfrm>
            <a:custGeom>
              <a:avLst/>
              <a:gdLst/>
              <a:ahLst/>
              <a:cxnLst/>
              <a:rect l="l" t="t" r="r" b="b"/>
              <a:pathLst>
                <a:path w="494" h="1106" extrusionOk="0">
                  <a:moveTo>
                    <a:pt x="370" y="1"/>
                  </a:moveTo>
                  <a:cubicBezTo>
                    <a:pt x="340" y="1"/>
                    <a:pt x="309" y="14"/>
                    <a:pt x="286" y="45"/>
                  </a:cubicBezTo>
                  <a:cubicBezTo>
                    <a:pt x="72" y="307"/>
                    <a:pt x="1" y="640"/>
                    <a:pt x="24" y="950"/>
                  </a:cubicBezTo>
                  <a:cubicBezTo>
                    <a:pt x="24" y="1049"/>
                    <a:pt x="109" y="1106"/>
                    <a:pt x="187" y="1106"/>
                  </a:cubicBezTo>
                  <a:cubicBezTo>
                    <a:pt x="240" y="1106"/>
                    <a:pt x="291" y="1079"/>
                    <a:pt x="310" y="1021"/>
                  </a:cubicBezTo>
                  <a:cubicBezTo>
                    <a:pt x="405" y="735"/>
                    <a:pt x="405" y="450"/>
                    <a:pt x="477" y="140"/>
                  </a:cubicBezTo>
                  <a:cubicBezTo>
                    <a:pt x="493" y="59"/>
                    <a:pt x="433" y="1"/>
                    <a:pt x="37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2122;p47">
              <a:extLst>
                <a:ext uri="{FF2B5EF4-FFF2-40B4-BE49-F238E27FC236}">
                  <a16:creationId xmlns:a16="http://schemas.microsoft.com/office/drawing/2014/main" id="{C1E657C7-7937-FEAE-FCF0-775671E6A4D9}"/>
                </a:ext>
              </a:extLst>
            </p:cNvPr>
            <p:cNvSpPr/>
            <p:nvPr/>
          </p:nvSpPr>
          <p:spPr>
            <a:xfrm>
              <a:off x="6086350" y="2122450"/>
              <a:ext cx="25025" cy="29850"/>
            </a:xfrm>
            <a:custGeom>
              <a:avLst/>
              <a:gdLst/>
              <a:ahLst/>
              <a:cxnLst/>
              <a:rect l="l" t="t" r="r" b="b"/>
              <a:pathLst>
                <a:path w="1001" h="1194" extrusionOk="0">
                  <a:moveTo>
                    <a:pt x="196" y="1"/>
                  </a:moveTo>
                  <a:cubicBezTo>
                    <a:pt x="159" y="1"/>
                    <a:pt x="124" y="15"/>
                    <a:pt x="96" y="51"/>
                  </a:cubicBezTo>
                  <a:cubicBezTo>
                    <a:pt x="1" y="194"/>
                    <a:pt x="167" y="360"/>
                    <a:pt x="239" y="479"/>
                  </a:cubicBezTo>
                  <a:cubicBezTo>
                    <a:pt x="406" y="718"/>
                    <a:pt x="596" y="956"/>
                    <a:pt x="810" y="1194"/>
                  </a:cubicBezTo>
                  <a:cubicBezTo>
                    <a:pt x="929" y="1194"/>
                    <a:pt x="1001" y="1075"/>
                    <a:pt x="953" y="980"/>
                  </a:cubicBezTo>
                  <a:cubicBezTo>
                    <a:pt x="810" y="694"/>
                    <a:pt x="644" y="408"/>
                    <a:pt x="429" y="146"/>
                  </a:cubicBezTo>
                  <a:cubicBezTo>
                    <a:pt x="379" y="79"/>
                    <a:pt x="282" y="1"/>
                    <a:pt x="19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2123;p47">
              <a:extLst>
                <a:ext uri="{FF2B5EF4-FFF2-40B4-BE49-F238E27FC236}">
                  <a16:creationId xmlns:a16="http://schemas.microsoft.com/office/drawing/2014/main" id="{63A97B3E-49AC-8476-13D1-303FFFED3D3B}"/>
                </a:ext>
              </a:extLst>
            </p:cNvPr>
            <p:cNvSpPr/>
            <p:nvPr/>
          </p:nvSpPr>
          <p:spPr>
            <a:xfrm>
              <a:off x="6256625" y="2124675"/>
              <a:ext cx="217750" cy="183375"/>
            </a:xfrm>
            <a:custGeom>
              <a:avLst/>
              <a:gdLst/>
              <a:ahLst/>
              <a:cxnLst/>
              <a:rect l="l" t="t" r="r" b="b"/>
              <a:pathLst>
                <a:path w="8710" h="7335" extrusionOk="0">
                  <a:moveTo>
                    <a:pt x="2228" y="0"/>
                  </a:moveTo>
                  <a:cubicBezTo>
                    <a:pt x="1926" y="0"/>
                    <a:pt x="1626" y="66"/>
                    <a:pt x="1358" y="200"/>
                  </a:cubicBezTo>
                  <a:cubicBezTo>
                    <a:pt x="858" y="486"/>
                    <a:pt x="501" y="962"/>
                    <a:pt x="310" y="1510"/>
                  </a:cubicBezTo>
                  <a:cubicBezTo>
                    <a:pt x="1" y="2391"/>
                    <a:pt x="1" y="3367"/>
                    <a:pt x="310" y="4248"/>
                  </a:cubicBezTo>
                  <a:cubicBezTo>
                    <a:pt x="453" y="4725"/>
                    <a:pt x="739" y="5130"/>
                    <a:pt x="1144" y="5415"/>
                  </a:cubicBezTo>
                  <a:cubicBezTo>
                    <a:pt x="1314" y="5510"/>
                    <a:pt x="1499" y="5556"/>
                    <a:pt x="1684" y="5556"/>
                  </a:cubicBezTo>
                  <a:cubicBezTo>
                    <a:pt x="1966" y="5556"/>
                    <a:pt x="2247" y="5450"/>
                    <a:pt x="2477" y="5249"/>
                  </a:cubicBezTo>
                  <a:cubicBezTo>
                    <a:pt x="3097" y="4725"/>
                    <a:pt x="3263" y="3820"/>
                    <a:pt x="3192" y="3034"/>
                  </a:cubicBezTo>
                  <a:cubicBezTo>
                    <a:pt x="3168" y="2820"/>
                    <a:pt x="3097" y="2605"/>
                    <a:pt x="2930" y="2462"/>
                  </a:cubicBezTo>
                  <a:cubicBezTo>
                    <a:pt x="2895" y="2439"/>
                    <a:pt x="2857" y="2429"/>
                    <a:pt x="2818" y="2429"/>
                  </a:cubicBezTo>
                  <a:cubicBezTo>
                    <a:pt x="2697" y="2429"/>
                    <a:pt x="2578" y="2532"/>
                    <a:pt x="2596" y="2677"/>
                  </a:cubicBezTo>
                  <a:cubicBezTo>
                    <a:pt x="2596" y="3105"/>
                    <a:pt x="2525" y="3510"/>
                    <a:pt x="2406" y="3915"/>
                  </a:cubicBezTo>
                  <a:cubicBezTo>
                    <a:pt x="2334" y="4248"/>
                    <a:pt x="2144" y="4534"/>
                    <a:pt x="1882" y="4748"/>
                  </a:cubicBezTo>
                  <a:cubicBezTo>
                    <a:pt x="1815" y="4787"/>
                    <a:pt x="1741" y="4806"/>
                    <a:pt x="1667" y="4806"/>
                  </a:cubicBezTo>
                  <a:cubicBezTo>
                    <a:pt x="1555" y="4806"/>
                    <a:pt x="1444" y="4763"/>
                    <a:pt x="1358" y="4677"/>
                  </a:cubicBezTo>
                  <a:cubicBezTo>
                    <a:pt x="1120" y="4415"/>
                    <a:pt x="953" y="4106"/>
                    <a:pt x="882" y="3748"/>
                  </a:cubicBezTo>
                  <a:cubicBezTo>
                    <a:pt x="691" y="3081"/>
                    <a:pt x="691" y="2367"/>
                    <a:pt x="929" y="1700"/>
                  </a:cubicBezTo>
                  <a:cubicBezTo>
                    <a:pt x="1048" y="1272"/>
                    <a:pt x="1334" y="914"/>
                    <a:pt x="1739" y="724"/>
                  </a:cubicBezTo>
                  <a:cubicBezTo>
                    <a:pt x="1888" y="671"/>
                    <a:pt x="2042" y="645"/>
                    <a:pt x="2197" y="645"/>
                  </a:cubicBezTo>
                  <a:cubicBezTo>
                    <a:pt x="2463" y="645"/>
                    <a:pt x="2727" y="725"/>
                    <a:pt x="2954" y="891"/>
                  </a:cubicBezTo>
                  <a:cubicBezTo>
                    <a:pt x="3573" y="1295"/>
                    <a:pt x="4025" y="1938"/>
                    <a:pt x="4216" y="2677"/>
                  </a:cubicBezTo>
                  <a:cubicBezTo>
                    <a:pt x="4573" y="3772"/>
                    <a:pt x="4597" y="4987"/>
                    <a:pt x="5192" y="6011"/>
                  </a:cubicBezTo>
                  <a:cubicBezTo>
                    <a:pt x="5502" y="6677"/>
                    <a:pt x="6121" y="7154"/>
                    <a:pt x="6835" y="7320"/>
                  </a:cubicBezTo>
                  <a:cubicBezTo>
                    <a:pt x="6900" y="7330"/>
                    <a:pt x="6964" y="7334"/>
                    <a:pt x="7028" y="7334"/>
                  </a:cubicBezTo>
                  <a:cubicBezTo>
                    <a:pt x="7945" y="7334"/>
                    <a:pt x="8709" y="6402"/>
                    <a:pt x="8598" y="5511"/>
                  </a:cubicBezTo>
                  <a:cubicBezTo>
                    <a:pt x="8526" y="5106"/>
                    <a:pt x="8312" y="4748"/>
                    <a:pt x="8002" y="4510"/>
                  </a:cubicBezTo>
                  <a:cubicBezTo>
                    <a:pt x="7849" y="4338"/>
                    <a:pt x="7634" y="4258"/>
                    <a:pt x="7420" y="4258"/>
                  </a:cubicBezTo>
                  <a:cubicBezTo>
                    <a:pt x="7368" y="4258"/>
                    <a:pt x="7315" y="4263"/>
                    <a:pt x="7264" y="4272"/>
                  </a:cubicBezTo>
                  <a:cubicBezTo>
                    <a:pt x="7026" y="4367"/>
                    <a:pt x="6883" y="4606"/>
                    <a:pt x="6907" y="4844"/>
                  </a:cubicBezTo>
                  <a:cubicBezTo>
                    <a:pt x="6949" y="4868"/>
                    <a:pt x="6990" y="4878"/>
                    <a:pt x="7029" y="4878"/>
                  </a:cubicBezTo>
                  <a:cubicBezTo>
                    <a:pt x="7143" y="4878"/>
                    <a:pt x="7241" y="4790"/>
                    <a:pt x="7312" y="4701"/>
                  </a:cubicBezTo>
                  <a:cubicBezTo>
                    <a:pt x="7333" y="4679"/>
                    <a:pt x="7357" y="4671"/>
                    <a:pt x="7382" y="4671"/>
                  </a:cubicBezTo>
                  <a:cubicBezTo>
                    <a:pt x="7439" y="4671"/>
                    <a:pt x="7500" y="4715"/>
                    <a:pt x="7550" y="4748"/>
                  </a:cubicBezTo>
                  <a:cubicBezTo>
                    <a:pt x="7788" y="4915"/>
                    <a:pt x="7955" y="5153"/>
                    <a:pt x="8026" y="5415"/>
                  </a:cubicBezTo>
                  <a:cubicBezTo>
                    <a:pt x="8121" y="5987"/>
                    <a:pt x="7764" y="6535"/>
                    <a:pt x="7216" y="6701"/>
                  </a:cubicBezTo>
                  <a:cubicBezTo>
                    <a:pt x="7183" y="6704"/>
                    <a:pt x="7150" y="6705"/>
                    <a:pt x="7117" y="6705"/>
                  </a:cubicBezTo>
                  <a:cubicBezTo>
                    <a:pt x="6818" y="6705"/>
                    <a:pt x="6526" y="6606"/>
                    <a:pt x="6311" y="6392"/>
                  </a:cubicBezTo>
                  <a:cubicBezTo>
                    <a:pt x="5907" y="5987"/>
                    <a:pt x="5621" y="5487"/>
                    <a:pt x="5502" y="4939"/>
                  </a:cubicBezTo>
                  <a:cubicBezTo>
                    <a:pt x="5216" y="3963"/>
                    <a:pt x="5145" y="2915"/>
                    <a:pt x="4740" y="1962"/>
                  </a:cubicBezTo>
                  <a:cubicBezTo>
                    <a:pt x="4430" y="1176"/>
                    <a:pt x="3835" y="533"/>
                    <a:pt x="3073" y="176"/>
                  </a:cubicBezTo>
                  <a:cubicBezTo>
                    <a:pt x="2805" y="60"/>
                    <a:pt x="2515" y="0"/>
                    <a:pt x="222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2124;p47">
              <a:extLst>
                <a:ext uri="{FF2B5EF4-FFF2-40B4-BE49-F238E27FC236}">
                  <a16:creationId xmlns:a16="http://schemas.microsoft.com/office/drawing/2014/main" id="{8E8B0EE0-26D0-D3F4-4049-15EBEE36D592}"/>
                </a:ext>
              </a:extLst>
            </p:cNvPr>
            <p:cNvSpPr/>
            <p:nvPr/>
          </p:nvSpPr>
          <p:spPr>
            <a:xfrm>
              <a:off x="6125650" y="2128075"/>
              <a:ext cx="20275" cy="30000"/>
            </a:xfrm>
            <a:custGeom>
              <a:avLst/>
              <a:gdLst/>
              <a:ahLst/>
              <a:cxnLst/>
              <a:rect l="l" t="t" r="r" b="b"/>
              <a:pathLst>
                <a:path w="811" h="1200" extrusionOk="0">
                  <a:moveTo>
                    <a:pt x="688" y="1"/>
                  </a:moveTo>
                  <a:cubicBezTo>
                    <a:pt x="663" y="1"/>
                    <a:pt x="639" y="6"/>
                    <a:pt x="620" y="16"/>
                  </a:cubicBezTo>
                  <a:cubicBezTo>
                    <a:pt x="405" y="183"/>
                    <a:pt x="262" y="374"/>
                    <a:pt x="143" y="635"/>
                  </a:cubicBezTo>
                  <a:cubicBezTo>
                    <a:pt x="48" y="778"/>
                    <a:pt x="0" y="969"/>
                    <a:pt x="24" y="1159"/>
                  </a:cubicBezTo>
                  <a:cubicBezTo>
                    <a:pt x="51" y="1186"/>
                    <a:pt x="91" y="1200"/>
                    <a:pt x="134" y="1200"/>
                  </a:cubicBezTo>
                  <a:cubicBezTo>
                    <a:pt x="204" y="1200"/>
                    <a:pt x="280" y="1162"/>
                    <a:pt x="310" y="1088"/>
                  </a:cubicBezTo>
                  <a:cubicBezTo>
                    <a:pt x="429" y="874"/>
                    <a:pt x="501" y="612"/>
                    <a:pt x="643" y="397"/>
                  </a:cubicBezTo>
                  <a:cubicBezTo>
                    <a:pt x="715" y="278"/>
                    <a:pt x="810" y="183"/>
                    <a:pt x="786" y="40"/>
                  </a:cubicBezTo>
                  <a:cubicBezTo>
                    <a:pt x="758" y="12"/>
                    <a:pt x="722" y="1"/>
                    <a:pt x="68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2125;p47">
              <a:extLst>
                <a:ext uri="{FF2B5EF4-FFF2-40B4-BE49-F238E27FC236}">
                  <a16:creationId xmlns:a16="http://schemas.microsoft.com/office/drawing/2014/main" id="{E8496C86-717E-6C91-1594-D0EBB8B78DA0}"/>
                </a:ext>
              </a:extLst>
            </p:cNvPr>
            <p:cNvSpPr/>
            <p:nvPr/>
          </p:nvSpPr>
          <p:spPr>
            <a:xfrm>
              <a:off x="6217925" y="2132025"/>
              <a:ext cx="20275" cy="46900"/>
            </a:xfrm>
            <a:custGeom>
              <a:avLst/>
              <a:gdLst/>
              <a:ahLst/>
              <a:cxnLst/>
              <a:rect l="l" t="t" r="r" b="b"/>
              <a:pathLst>
                <a:path w="811" h="1876" extrusionOk="0">
                  <a:moveTo>
                    <a:pt x="208" y="0"/>
                  </a:moveTo>
                  <a:cubicBezTo>
                    <a:pt x="176" y="0"/>
                    <a:pt x="145" y="8"/>
                    <a:pt x="120" y="25"/>
                  </a:cubicBezTo>
                  <a:cubicBezTo>
                    <a:pt x="1" y="144"/>
                    <a:pt x="96" y="287"/>
                    <a:pt x="120" y="430"/>
                  </a:cubicBezTo>
                  <a:cubicBezTo>
                    <a:pt x="286" y="859"/>
                    <a:pt x="429" y="1311"/>
                    <a:pt x="548" y="1763"/>
                  </a:cubicBezTo>
                  <a:cubicBezTo>
                    <a:pt x="548" y="1831"/>
                    <a:pt x="617" y="1875"/>
                    <a:pt x="681" y="1875"/>
                  </a:cubicBezTo>
                  <a:cubicBezTo>
                    <a:pt x="730" y="1875"/>
                    <a:pt x="776" y="1849"/>
                    <a:pt x="787" y="1787"/>
                  </a:cubicBezTo>
                  <a:cubicBezTo>
                    <a:pt x="810" y="1430"/>
                    <a:pt x="763" y="1073"/>
                    <a:pt x="644" y="716"/>
                  </a:cubicBezTo>
                  <a:cubicBezTo>
                    <a:pt x="596" y="501"/>
                    <a:pt x="501" y="263"/>
                    <a:pt x="358" y="73"/>
                  </a:cubicBezTo>
                  <a:cubicBezTo>
                    <a:pt x="327" y="27"/>
                    <a:pt x="267" y="0"/>
                    <a:pt x="20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2126;p47">
              <a:extLst>
                <a:ext uri="{FF2B5EF4-FFF2-40B4-BE49-F238E27FC236}">
                  <a16:creationId xmlns:a16="http://schemas.microsoft.com/office/drawing/2014/main" id="{4DB398B4-5D42-B2E6-FAC2-6E4597BAC587}"/>
                </a:ext>
              </a:extLst>
            </p:cNvPr>
            <p:cNvSpPr/>
            <p:nvPr/>
          </p:nvSpPr>
          <p:spPr>
            <a:xfrm>
              <a:off x="6033975" y="2134125"/>
              <a:ext cx="8350" cy="6875"/>
            </a:xfrm>
            <a:custGeom>
              <a:avLst/>
              <a:gdLst/>
              <a:ahLst/>
              <a:cxnLst/>
              <a:rect l="l" t="t" r="r" b="b"/>
              <a:pathLst>
                <a:path w="334" h="275" extrusionOk="0">
                  <a:moveTo>
                    <a:pt x="192" y="0"/>
                  </a:moveTo>
                  <a:cubicBezTo>
                    <a:pt x="159" y="0"/>
                    <a:pt x="125" y="5"/>
                    <a:pt x="95" y="12"/>
                  </a:cubicBezTo>
                  <a:cubicBezTo>
                    <a:pt x="0" y="36"/>
                    <a:pt x="71" y="179"/>
                    <a:pt x="48" y="274"/>
                  </a:cubicBezTo>
                  <a:cubicBezTo>
                    <a:pt x="167" y="274"/>
                    <a:pt x="310" y="227"/>
                    <a:pt x="333" y="108"/>
                  </a:cubicBezTo>
                  <a:cubicBezTo>
                    <a:pt x="333" y="25"/>
                    <a:pt x="265" y="0"/>
                    <a:pt x="19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2127;p47">
              <a:extLst>
                <a:ext uri="{FF2B5EF4-FFF2-40B4-BE49-F238E27FC236}">
                  <a16:creationId xmlns:a16="http://schemas.microsoft.com/office/drawing/2014/main" id="{F94053FA-AA50-61A1-2D75-FB215C0BA8C6}"/>
                </a:ext>
              </a:extLst>
            </p:cNvPr>
            <p:cNvSpPr/>
            <p:nvPr/>
          </p:nvSpPr>
          <p:spPr>
            <a:xfrm>
              <a:off x="6172675" y="2140425"/>
              <a:ext cx="10025" cy="9525"/>
            </a:xfrm>
            <a:custGeom>
              <a:avLst/>
              <a:gdLst/>
              <a:ahLst/>
              <a:cxnLst/>
              <a:rect l="l" t="t" r="r" b="b"/>
              <a:pathLst>
                <a:path w="401" h="381" extrusionOk="0">
                  <a:moveTo>
                    <a:pt x="241" y="1"/>
                  </a:moveTo>
                  <a:cubicBezTo>
                    <a:pt x="217" y="1"/>
                    <a:pt x="192" y="7"/>
                    <a:pt x="167" y="22"/>
                  </a:cubicBezTo>
                  <a:cubicBezTo>
                    <a:pt x="72" y="70"/>
                    <a:pt x="1" y="189"/>
                    <a:pt x="96" y="332"/>
                  </a:cubicBezTo>
                  <a:cubicBezTo>
                    <a:pt x="123" y="366"/>
                    <a:pt x="159" y="381"/>
                    <a:pt x="195" y="381"/>
                  </a:cubicBezTo>
                  <a:cubicBezTo>
                    <a:pt x="285" y="381"/>
                    <a:pt x="382" y="291"/>
                    <a:pt x="382" y="189"/>
                  </a:cubicBezTo>
                  <a:cubicBezTo>
                    <a:pt x="401" y="95"/>
                    <a:pt x="330" y="1"/>
                    <a:pt x="24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2128;p47">
              <a:extLst>
                <a:ext uri="{FF2B5EF4-FFF2-40B4-BE49-F238E27FC236}">
                  <a16:creationId xmlns:a16="http://schemas.microsoft.com/office/drawing/2014/main" id="{2F2058D4-13D5-772C-A8CB-B39E8B897EBC}"/>
                </a:ext>
              </a:extLst>
            </p:cNvPr>
            <p:cNvSpPr/>
            <p:nvPr/>
          </p:nvSpPr>
          <p:spPr>
            <a:xfrm>
              <a:off x="6183075" y="2144200"/>
              <a:ext cx="14325" cy="10000"/>
            </a:xfrm>
            <a:custGeom>
              <a:avLst/>
              <a:gdLst/>
              <a:ahLst/>
              <a:cxnLst/>
              <a:rect l="l" t="t" r="r" b="b"/>
              <a:pathLst>
                <a:path w="573" h="400" extrusionOk="0">
                  <a:moveTo>
                    <a:pt x="264" y="0"/>
                  </a:moveTo>
                  <a:cubicBezTo>
                    <a:pt x="237" y="0"/>
                    <a:pt x="209" y="5"/>
                    <a:pt x="180" y="14"/>
                  </a:cubicBezTo>
                  <a:cubicBezTo>
                    <a:pt x="1" y="174"/>
                    <a:pt x="205" y="400"/>
                    <a:pt x="388" y="400"/>
                  </a:cubicBezTo>
                  <a:cubicBezTo>
                    <a:pt x="424" y="400"/>
                    <a:pt x="459" y="391"/>
                    <a:pt x="490" y="372"/>
                  </a:cubicBezTo>
                  <a:cubicBezTo>
                    <a:pt x="572" y="186"/>
                    <a:pt x="440" y="0"/>
                    <a:pt x="26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2129;p47">
              <a:extLst>
                <a:ext uri="{FF2B5EF4-FFF2-40B4-BE49-F238E27FC236}">
                  <a16:creationId xmlns:a16="http://schemas.microsoft.com/office/drawing/2014/main" id="{23FE7657-2A4F-A093-BACE-B84698229638}"/>
                </a:ext>
              </a:extLst>
            </p:cNvPr>
            <p:cNvSpPr/>
            <p:nvPr/>
          </p:nvSpPr>
          <p:spPr>
            <a:xfrm>
              <a:off x="6030975" y="2151925"/>
              <a:ext cx="11350" cy="11700"/>
            </a:xfrm>
            <a:custGeom>
              <a:avLst/>
              <a:gdLst/>
              <a:ahLst/>
              <a:cxnLst/>
              <a:rect l="l" t="t" r="r" b="b"/>
              <a:pathLst>
                <a:path w="454" h="468" extrusionOk="0">
                  <a:moveTo>
                    <a:pt x="209" y="1"/>
                  </a:moveTo>
                  <a:cubicBezTo>
                    <a:pt x="106" y="1"/>
                    <a:pt x="62" y="171"/>
                    <a:pt x="1" y="253"/>
                  </a:cubicBezTo>
                  <a:lnTo>
                    <a:pt x="72" y="372"/>
                  </a:lnTo>
                  <a:lnTo>
                    <a:pt x="215" y="467"/>
                  </a:lnTo>
                  <a:cubicBezTo>
                    <a:pt x="430" y="396"/>
                    <a:pt x="453" y="110"/>
                    <a:pt x="263" y="15"/>
                  </a:cubicBezTo>
                  <a:cubicBezTo>
                    <a:pt x="243" y="5"/>
                    <a:pt x="225" y="1"/>
                    <a:pt x="20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2130;p47">
              <a:extLst>
                <a:ext uri="{FF2B5EF4-FFF2-40B4-BE49-F238E27FC236}">
                  <a16:creationId xmlns:a16="http://schemas.microsoft.com/office/drawing/2014/main" id="{C8A7C76F-1185-30C7-AA90-68041F3604AF}"/>
                </a:ext>
              </a:extLst>
            </p:cNvPr>
            <p:cNvSpPr/>
            <p:nvPr/>
          </p:nvSpPr>
          <p:spPr>
            <a:xfrm>
              <a:off x="6050625" y="2152000"/>
              <a:ext cx="9375" cy="6850"/>
            </a:xfrm>
            <a:custGeom>
              <a:avLst/>
              <a:gdLst/>
              <a:ahLst/>
              <a:cxnLst/>
              <a:rect l="l" t="t" r="r" b="b"/>
              <a:pathLst>
                <a:path w="375" h="274" extrusionOk="0">
                  <a:moveTo>
                    <a:pt x="225" y="0"/>
                  </a:moveTo>
                  <a:cubicBezTo>
                    <a:pt x="191" y="0"/>
                    <a:pt x="154" y="5"/>
                    <a:pt x="120" y="12"/>
                  </a:cubicBezTo>
                  <a:cubicBezTo>
                    <a:pt x="1" y="36"/>
                    <a:pt x="48" y="179"/>
                    <a:pt x="48" y="274"/>
                  </a:cubicBezTo>
                  <a:cubicBezTo>
                    <a:pt x="168" y="274"/>
                    <a:pt x="358" y="274"/>
                    <a:pt x="358" y="131"/>
                  </a:cubicBezTo>
                  <a:cubicBezTo>
                    <a:pt x="375" y="30"/>
                    <a:pt x="308" y="0"/>
                    <a:pt x="22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2131;p47">
              <a:extLst>
                <a:ext uri="{FF2B5EF4-FFF2-40B4-BE49-F238E27FC236}">
                  <a16:creationId xmlns:a16="http://schemas.microsoft.com/office/drawing/2014/main" id="{6CB209F7-E0EA-4DE8-AC99-F56F769066BC}"/>
                </a:ext>
              </a:extLst>
            </p:cNvPr>
            <p:cNvSpPr/>
            <p:nvPr/>
          </p:nvSpPr>
          <p:spPr>
            <a:xfrm>
              <a:off x="6161675" y="2152550"/>
              <a:ext cx="12825" cy="9525"/>
            </a:xfrm>
            <a:custGeom>
              <a:avLst/>
              <a:gdLst/>
              <a:ahLst/>
              <a:cxnLst/>
              <a:rect l="l" t="t" r="r" b="b"/>
              <a:pathLst>
                <a:path w="513" h="381" extrusionOk="0">
                  <a:moveTo>
                    <a:pt x="246" y="1"/>
                  </a:moveTo>
                  <a:cubicBezTo>
                    <a:pt x="81" y="1"/>
                    <a:pt x="0" y="201"/>
                    <a:pt x="84" y="347"/>
                  </a:cubicBezTo>
                  <a:cubicBezTo>
                    <a:pt x="151" y="364"/>
                    <a:pt x="230" y="381"/>
                    <a:pt x="305" y="381"/>
                  </a:cubicBezTo>
                  <a:cubicBezTo>
                    <a:pt x="335" y="381"/>
                    <a:pt x="365" y="378"/>
                    <a:pt x="393" y="371"/>
                  </a:cubicBezTo>
                  <a:cubicBezTo>
                    <a:pt x="417" y="252"/>
                    <a:pt x="512" y="85"/>
                    <a:pt x="322" y="14"/>
                  </a:cubicBezTo>
                  <a:cubicBezTo>
                    <a:pt x="295" y="5"/>
                    <a:pt x="270" y="1"/>
                    <a:pt x="24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2132;p47">
              <a:extLst>
                <a:ext uri="{FF2B5EF4-FFF2-40B4-BE49-F238E27FC236}">
                  <a16:creationId xmlns:a16="http://schemas.microsoft.com/office/drawing/2014/main" id="{22813378-7E2E-8F31-010C-15A588E7F307}"/>
                </a:ext>
              </a:extLst>
            </p:cNvPr>
            <p:cNvSpPr/>
            <p:nvPr/>
          </p:nvSpPr>
          <p:spPr>
            <a:xfrm>
              <a:off x="6189725" y="2165625"/>
              <a:ext cx="12350" cy="8725"/>
            </a:xfrm>
            <a:custGeom>
              <a:avLst/>
              <a:gdLst/>
              <a:ahLst/>
              <a:cxnLst/>
              <a:rect l="l" t="t" r="r" b="b"/>
              <a:pathLst>
                <a:path w="494" h="349" extrusionOk="0">
                  <a:moveTo>
                    <a:pt x="221" y="0"/>
                  </a:moveTo>
                  <a:cubicBezTo>
                    <a:pt x="198" y="0"/>
                    <a:pt x="175" y="5"/>
                    <a:pt x="152" y="15"/>
                  </a:cubicBezTo>
                  <a:cubicBezTo>
                    <a:pt x="0" y="129"/>
                    <a:pt x="136" y="348"/>
                    <a:pt x="282" y="348"/>
                  </a:cubicBezTo>
                  <a:cubicBezTo>
                    <a:pt x="319" y="348"/>
                    <a:pt x="357" y="334"/>
                    <a:pt x="390" y="300"/>
                  </a:cubicBezTo>
                  <a:cubicBezTo>
                    <a:pt x="493" y="177"/>
                    <a:pt x="365" y="0"/>
                    <a:pt x="22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2133;p47">
              <a:extLst>
                <a:ext uri="{FF2B5EF4-FFF2-40B4-BE49-F238E27FC236}">
                  <a16:creationId xmlns:a16="http://schemas.microsoft.com/office/drawing/2014/main" id="{5A8097AA-2072-316E-30E3-CD559CE22E89}"/>
                </a:ext>
              </a:extLst>
            </p:cNvPr>
            <p:cNvSpPr/>
            <p:nvPr/>
          </p:nvSpPr>
          <p:spPr>
            <a:xfrm>
              <a:off x="6113375" y="2166500"/>
              <a:ext cx="11700" cy="15750"/>
            </a:xfrm>
            <a:custGeom>
              <a:avLst/>
              <a:gdLst/>
              <a:ahLst/>
              <a:cxnLst/>
              <a:rect l="l" t="t" r="r" b="b"/>
              <a:pathLst>
                <a:path w="468" h="630" extrusionOk="0">
                  <a:moveTo>
                    <a:pt x="143" y="0"/>
                  </a:moveTo>
                  <a:cubicBezTo>
                    <a:pt x="71" y="0"/>
                    <a:pt x="0" y="47"/>
                    <a:pt x="15" y="123"/>
                  </a:cubicBezTo>
                  <a:cubicBezTo>
                    <a:pt x="63" y="289"/>
                    <a:pt x="134" y="456"/>
                    <a:pt x="253" y="599"/>
                  </a:cubicBezTo>
                  <a:cubicBezTo>
                    <a:pt x="275" y="621"/>
                    <a:pt x="297" y="629"/>
                    <a:pt x="318" y="629"/>
                  </a:cubicBezTo>
                  <a:cubicBezTo>
                    <a:pt x="368" y="629"/>
                    <a:pt x="418" y="584"/>
                    <a:pt x="468" y="551"/>
                  </a:cubicBezTo>
                  <a:cubicBezTo>
                    <a:pt x="396" y="384"/>
                    <a:pt x="325" y="218"/>
                    <a:pt x="253" y="51"/>
                  </a:cubicBezTo>
                  <a:cubicBezTo>
                    <a:pt x="227" y="16"/>
                    <a:pt x="185" y="0"/>
                    <a:pt x="14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2134;p47">
              <a:extLst>
                <a:ext uri="{FF2B5EF4-FFF2-40B4-BE49-F238E27FC236}">
                  <a16:creationId xmlns:a16="http://schemas.microsoft.com/office/drawing/2014/main" id="{19189CB0-406A-F5A0-E52D-26D14D3AF8A5}"/>
                </a:ext>
              </a:extLst>
            </p:cNvPr>
            <p:cNvSpPr/>
            <p:nvPr/>
          </p:nvSpPr>
          <p:spPr>
            <a:xfrm>
              <a:off x="6064325" y="2167775"/>
              <a:ext cx="9550" cy="11325"/>
            </a:xfrm>
            <a:custGeom>
              <a:avLst/>
              <a:gdLst/>
              <a:ahLst/>
              <a:cxnLst/>
              <a:rect l="l" t="t" r="r" b="b"/>
              <a:pathLst>
                <a:path w="382" h="453" extrusionOk="0">
                  <a:moveTo>
                    <a:pt x="143" y="0"/>
                  </a:moveTo>
                  <a:cubicBezTo>
                    <a:pt x="48" y="95"/>
                    <a:pt x="1" y="238"/>
                    <a:pt x="24" y="381"/>
                  </a:cubicBezTo>
                  <a:lnTo>
                    <a:pt x="215" y="453"/>
                  </a:lnTo>
                  <a:lnTo>
                    <a:pt x="358" y="381"/>
                  </a:lnTo>
                  <a:cubicBezTo>
                    <a:pt x="382" y="286"/>
                    <a:pt x="358" y="214"/>
                    <a:pt x="334" y="143"/>
                  </a:cubicBezTo>
                  <a:cubicBezTo>
                    <a:pt x="286" y="95"/>
                    <a:pt x="215" y="48"/>
                    <a:pt x="14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2135;p47">
              <a:extLst>
                <a:ext uri="{FF2B5EF4-FFF2-40B4-BE49-F238E27FC236}">
                  <a16:creationId xmlns:a16="http://schemas.microsoft.com/office/drawing/2014/main" id="{25C1F7B8-DC30-9FEB-0156-54F41B63C3CD}"/>
                </a:ext>
              </a:extLst>
            </p:cNvPr>
            <p:cNvSpPr/>
            <p:nvPr/>
          </p:nvSpPr>
          <p:spPr>
            <a:xfrm>
              <a:off x="6034550" y="2172275"/>
              <a:ext cx="10975" cy="10400"/>
            </a:xfrm>
            <a:custGeom>
              <a:avLst/>
              <a:gdLst/>
              <a:ahLst/>
              <a:cxnLst/>
              <a:rect l="l" t="t" r="r" b="b"/>
              <a:pathLst>
                <a:path w="439" h="416" extrusionOk="0">
                  <a:moveTo>
                    <a:pt x="199" y="0"/>
                  </a:moveTo>
                  <a:cubicBezTo>
                    <a:pt x="182" y="0"/>
                    <a:pt x="163" y="3"/>
                    <a:pt x="144" y="11"/>
                  </a:cubicBezTo>
                  <a:cubicBezTo>
                    <a:pt x="1" y="106"/>
                    <a:pt x="48" y="296"/>
                    <a:pt x="120" y="415"/>
                  </a:cubicBezTo>
                  <a:lnTo>
                    <a:pt x="310" y="368"/>
                  </a:lnTo>
                  <a:cubicBezTo>
                    <a:pt x="439" y="261"/>
                    <a:pt x="356" y="0"/>
                    <a:pt x="19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2136;p47">
              <a:extLst>
                <a:ext uri="{FF2B5EF4-FFF2-40B4-BE49-F238E27FC236}">
                  <a16:creationId xmlns:a16="http://schemas.microsoft.com/office/drawing/2014/main" id="{CD0F7B4E-C2AE-D213-0918-EFD44C339E03}"/>
                </a:ext>
              </a:extLst>
            </p:cNvPr>
            <p:cNvSpPr/>
            <p:nvPr/>
          </p:nvSpPr>
          <p:spPr>
            <a:xfrm>
              <a:off x="6151850" y="2172875"/>
              <a:ext cx="10600" cy="9600"/>
            </a:xfrm>
            <a:custGeom>
              <a:avLst/>
              <a:gdLst/>
              <a:ahLst/>
              <a:cxnLst/>
              <a:rect l="l" t="t" r="r" b="b"/>
              <a:pathLst>
                <a:path w="424" h="384" extrusionOk="0">
                  <a:moveTo>
                    <a:pt x="226" y="0"/>
                  </a:moveTo>
                  <a:cubicBezTo>
                    <a:pt x="191" y="0"/>
                    <a:pt x="154" y="11"/>
                    <a:pt x="119" y="34"/>
                  </a:cubicBezTo>
                  <a:cubicBezTo>
                    <a:pt x="24" y="82"/>
                    <a:pt x="0" y="177"/>
                    <a:pt x="48" y="272"/>
                  </a:cubicBezTo>
                  <a:cubicBezTo>
                    <a:pt x="59" y="347"/>
                    <a:pt x="132" y="384"/>
                    <a:pt x="210" y="384"/>
                  </a:cubicBezTo>
                  <a:cubicBezTo>
                    <a:pt x="304" y="384"/>
                    <a:pt x="405" y="329"/>
                    <a:pt x="405" y="225"/>
                  </a:cubicBezTo>
                  <a:cubicBezTo>
                    <a:pt x="423" y="99"/>
                    <a:pt x="333" y="0"/>
                    <a:pt x="22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2137;p47">
              <a:extLst>
                <a:ext uri="{FF2B5EF4-FFF2-40B4-BE49-F238E27FC236}">
                  <a16:creationId xmlns:a16="http://schemas.microsoft.com/office/drawing/2014/main" id="{9CBC3247-DFE4-FFA0-16CE-D5C1FBDC7F66}"/>
                </a:ext>
              </a:extLst>
            </p:cNvPr>
            <p:cNvSpPr/>
            <p:nvPr/>
          </p:nvSpPr>
          <p:spPr>
            <a:xfrm>
              <a:off x="5996450" y="2176550"/>
              <a:ext cx="11925" cy="33450"/>
            </a:xfrm>
            <a:custGeom>
              <a:avLst/>
              <a:gdLst/>
              <a:ahLst/>
              <a:cxnLst/>
              <a:rect l="l" t="t" r="r" b="b"/>
              <a:pathLst>
                <a:path w="477" h="1338" extrusionOk="0">
                  <a:moveTo>
                    <a:pt x="143" y="0"/>
                  </a:moveTo>
                  <a:cubicBezTo>
                    <a:pt x="111" y="0"/>
                    <a:pt x="76" y="12"/>
                    <a:pt x="48" y="30"/>
                  </a:cubicBezTo>
                  <a:cubicBezTo>
                    <a:pt x="1" y="149"/>
                    <a:pt x="1" y="244"/>
                    <a:pt x="1" y="363"/>
                  </a:cubicBezTo>
                  <a:cubicBezTo>
                    <a:pt x="1" y="649"/>
                    <a:pt x="25" y="935"/>
                    <a:pt x="120" y="1221"/>
                  </a:cubicBezTo>
                  <a:cubicBezTo>
                    <a:pt x="145" y="1295"/>
                    <a:pt x="221" y="1337"/>
                    <a:pt x="298" y="1337"/>
                  </a:cubicBezTo>
                  <a:cubicBezTo>
                    <a:pt x="370" y="1337"/>
                    <a:pt x="443" y="1301"/>
                    <a:pt x="477" y="1221"/>
                  </a:cubicBezTo>
                  <a:cubicBezTo>
                    <a:pt x="477" y="1054"/>
                    <a:pt x="477" y="887"/>
                    <a:pt x="406" y="745"/>
                  </a:cubicBezTo>
                  <a:cubicBezTo>
                    <a:pt x="358" y="530"/>
                    <a:pt x="334" y="292"/>
                    <a:pt x="239" y="102"/>
                  </a:cubicBezTo>
                  <a:cubicBezTo>
                    <a:pt x="239" y="29"/>
                    <a:pt x="194" y="0"/>
                    <a:pt x="14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2138;p47">
              <a:extLst>
                <a:ext uri="{FF2B5EF4-FFF2-40B4-BE49-F238E27FC236}">
                  <a16:creationId xmlns:a16="http://schemas.microsoft.com/office/drawing/2014/main" id="{C2FF01F3-2530-31E4-8307-AEE77B9DA83E}"/>
                </a:ext>
              </a:extLst>
            </p:cNvPr>
            <p:cNvSpPr/>
            <p:nvPr/>
          </p:nvSpPr>
          <p:spPr>
            <a:xfrm>
              <a:off x="6192925" y="2186225"/>
              <a:ext cx="10150" cy="9800"/>
            </a:xfrm>
            <a:custGeom>
              <a:avLst/>
              <a:gdLst/>
              <a:ahLst/>
              <a:cxnLst/>
              <a:rect l="l" t="t" r="r" b="b"/>
              <a:pathLst>
                <a:path w="406" h="392" extrusionOk="0">
                  <a:moveTo>
                    <a:pt x="167" y="0"/>
                  </a:moveTo>
                  <a:lnTo>
                    <a:pt x="24" y="96"/>
                  </a:lnTo>
                  <a:cubicBezTo>
                    <a:pt x="24" y="167"/>
                    <a:pt x="0" y="310"/>
                    <a:pt x="72" y="358"/>
                  </a:cubicBezTo>
                  <a:cubicBezTo>
                    <a:pt x="102" y="380"/>
                    <a:pt x="138" y="391"/>
                    <a:pt x="174" y="391"/>
                  </a:cubicBezTo>
                  <a:cubicBezTo>
                    <a:pt x="249" y="391"/>
                    <a:pt x="325" y="343"/>
                    <a:pt x="358" y="262"/>
                  </a:cubicBezTo>
                  <a:cubicBezTo>
                    <a:pt x="405" y="143"/>
                    <a:pt x="262" y="48"/>
                    <a:pt x="16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2139;p47">
              <a:extLst>
                <a:ext uri="{FF2B5EF4-FFF2-40B4-BE49-F238E27FC236}">
                  <a16:creationId xmlns:a16="http://schemas.microsoft.com/office/drawing/2014/main" id="{BD00A56A-52EB-A270-7F0C-4B937568E2CC}"/>
                </a:ext>
              </a:extLst>
            </p:cNvPr>
            <p:cNvSpPr/>
            <p:nvPr/>
          </p:nvSpPr>
          <p:spPr>
            <a:xfrm>
              <a:off x="6223875" y="2188550"/>
              <a:ext cx="14850" cy="43525"/>
            </a:xfrm>
            <a:custGeom>
              <a:avLst/>
              <a:gdLst/>
              <a:ahLst/>
              <a:cxnLst/>
              <a:rect l="l" t="t" r="r" b="b"/>
              <a:pathLst>
                <a:path w="594" h="1741" extrusionOk="0">
                  <a:moveTo>
                    <a:pt x="431" y="1"/>
                  </a:moveTo>
                  <a:cubicBezTo>
                    <a:pt x="423" y="1"/>
                    <a:pt x="415" y="1"/>
                    <a:pt x="406" y="3"/>
                  </a:cubicBezTo>
                  <a:cubicBezTo>
                    <a:pt x="310" y="74"/>
                    <a:pt x="263" y="193"/>
                    <a:pt x="239" y="288"/>
                  </a:cubicBezTo>
                  <a:cubicBezTo>
                    <a:pt x="191" y="646"/>
                    <a:pt x="120" y="979"/>
                    <a:pt x="48" y="1336"/>
                  </a:cubicBezTo>
                  <a:cubicBezTo>
                    <a:pt x="1" y="1455"/>
                    <a:pt x="1" y="1598"/>
                    <a:pt x="48" y="1717"/>
                  </a:cubicBezTo>
                  <a:cubicBezTo>
                    <a:pt x="77" y="1734"/>
                    <a:pt x="103" y="1741"/>
                    <a:pt x="125" y="1741"/>
                  </a:cubicBezTo>
                  <a:cubicBezTo>
                    <a:pt x="231" y="1741"/>
                    <a:pt x="267" y="1577"/>
                    <a:pt x="287" y="1479"/>
                  </a:cubicBezTo>
                  <a:cubicBezTo>
                    <a:pt x="406" y="1098"/>
                    <a:pt x="501" y="741"/>
                    <a:pt x="572" y="360"/>
                  </a:cubicBezTo>
                  <a:cubicBezTo>
                    <a:pt x="572" y="224"/>
                    <a:pt x="594" y="1"/>
                    <a:pt x="43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2140;p47">
              <a:extLst>
                <a:ext uri="{FF2B5EF4-FFF2-40B4-BE49-F238E27FC236}">
                  <a16:creationId xmlns:a16="http://schemas.microsoft.com/office/drawing/2014/main" id="{6B6065C2-5D15-452D-516E-E28916786EF9}"/>
                </a:ext>
              </a:extLst>
            </p:cNvPr>
            <p:cNvSpPr/>
            <p:nvPr/>
          </p:nvSpPr>
          <p:spPr>
            <a:xfrm>
              <a:off x="6073675" y="2189650"/>
              <a:ext cx="9525" cy="7575"/>
            </a:xfrm>
            <a:custGeom>
              <a:avLst/>
              <a:gdLst/>
              <a:ahLst/>
              <a:cxnLst/>
              <a:rect l="l" t="t" r="r" b="b"/>
              <a:pathLst>
                <a:path w="381" h="303" extrusionOk="0">
                  <a:moveTo>
                    <a:pt x="189" y="1"/>
                  </a:moveTo>
                  <a:cubicBezTo>
                    <a:pt x="133" y="1"/>
                    <a:pt x="74" y="19"/>
                    <a:pt x="31" y="54"/>
                  </a:cubicBezTo>
                  <a:cubicBezTo>
                    <a:pt x="0" y="193"/>
                    <a:pt x="141" y="303"/>
                    <a:pt x="250" y="303"/>
                  </a:cubicBezTo>
                  <a:cubicBezTo>
                    <a:pt x="308" y="303"/>
                    <a:pt x="357" y="271"/>
                    <a:pt x="365" y="197"/>
                  </a:cubicBezTo>
                  <a:cubicBezTo>
                    <a:pt x="380" y="60"/>
                    <a:pt x="288" y="1"/>
                    <a:pt x="18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2141;p47">
              <a:extLst>
                <a:ext uri="{FF2B5EF4-FFF2-40B4-BE49-F238E27FC236}">
                  <a16:creationId xmlns:a16="http://schemas.microsoft.com/office/drawing/2014/main" id="{D9399270-D928-95DA-E348-0956A5CD7BF2}"/>
                </a:ext>
              </a:extLst>
            </p:cNvPr>
            <p:cNvSpPr/>
            <p:nvPr/>
          </p:nvSpPr>
          <p:spPr>
            <a:xfrm>
              <a:off x="6146775" y="2189525"/>
              <a:ext cx="14025" cy="11850"/>
            </a:xfrm>
            <a:custGeom>
              <a:avLst/>
              <a:gdLst/>
              <a:ahLst/>
              <a:cxnLst/>
              <a:rect l="l" t="t" r="r" b="b"/>
              <a:pathLst>
                <a:path w="561" h="474" extrusionOk="0">
                  <a:moveTo>
                    <a:pt x="278" y="1"/>
                  </a:moveTo>
                  <a:cubicBezTo>
                    <a:pt x="86" y="1"/>
                    <a:pt x="1" y="266"/>
                    <a:pt x="108" y="416"/>
                  </a:cubicBezTo>
                  <a:cubicBezTo>
                    <a:pt x="151" y="459"/>
                    <a:pt x="204" y="473"/>
                    <a:pt x="260" y="473"/>
                  </a:cubicBezTo>
                  <a:cubicBezTo>
                    <a:pt x="328" y="473"/>
                    <a:pt x="400" y="453"/>
                    <a:pt x="465" y="440"/>
                  </a:cubicBezTo>
                  <a:cubicBezTo>
                    <a:pt x="537" y="297"/>
                    <a:pt x="561" y="59"/>
                    <a:pt x="346" y="11"/>
                  </a:cubicBezTo>
                  <a:cubicBezTo>
                    <a:pt x="322" y="4"/>
                    <a:pt x="299" y="1"/>
                    <a:pt x="27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2142;p47">
              <a:extLst>
                <a:ext uri="{FF2B5EF4-FFF2-40B4-BE49-F238E27FC236}">
                  <a16:creationId xmlns:a16="http://schemas.microsoft.com/office/drawing/2014/main" id="{8AAB5369-C738-567E-5E3B-0E3CD384E40D}"/>
                </a:ext>
              </a:extLst>
            </p:cNvPr>
            <p:cNvSpPr/>
            <p:nvPr/>
          </p:nvSpPr>
          <p:spPr>
            <a:xfrm>
              <a:off x="6042300" y="2199900"/>
              <a:ext cx="13125" cy="11575"/>
            </a:xfrm>
            <a:custGeom>
              <a:avLst/>
              <a:gdLst/>
              <a:ahLst/>
              <a:cxnLst/>
              <a:rect l="l" t="t" r="r" b="b"/>
              <a:pathLst>
                <a:path w="525" h="463" extrusionOk="0">
                  <a:moveTo>
                    <a:pt x="305" y="1"/>
                  </a:moveTo>
                  <a:cubicBezTo>
                    <a:pt x="229" y="1"/>
                    <a:pt x="146" y="34"/>
                    <a:pt x="72" y="49"/>
                  </a:cubicBezTo>
                  <a:cubicBezTo>
                    <a:pt x="48" y="144"/>
                    <a:pt x="0" y="287"/>
                    <a:pt x="96" y="382"/>
                  </a:cubicBezTo>
                  <a:cubicBezTo>
                    <a:pt x="134" y="440"/>
                    <a:pt x="189" y="463"/>
                    <a:pt x="248" y="463"/>
                  </a:cubicBezTo>
                  <a:cubicBezTo>
                    <a:pt x="334" y="463"/>
                    <a:pt x="430" y="415"/>
                    <a:pt x="501" y="358"/>
                  </a:cubicBezTo>
                  <a:cubicBezTo>
                    <a:pt x="477" y="239"/>
                    <a:pt x="524" y="144"/>
                    <a:pt x="429" y="49"/>
                  </a:cubicBezTo>
                  <a:cubicBezTo>
                    <a:pt x="393" y="13"/>
                    <a:pt x="350" y="1"/>
                    <a:pt x="30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2143;p47">
              <a:extLst>
                <a:ext uri="{FF2B5EF4-FFF2-40B4-BE49-F238E27FC236}">
                  <a16:creationId xmlns:a16="http://schemas.microsoft.com/office/drawing/2014/main" id="{18393086-9C97-8524-86F5-C6B03D3E0529}"/>
                </a:ext>
              </a:extLst>
            </p:cNvPr>
            <p:cNvSpPr/>
            <p:nvPr/>
          </p:nvSpPr>
          <p:spPr>
            <a:xfrm>
              <a:off x="6082500" y="2208250"/>
              <a:ext cx="9825" cy="8275"/>
            </a:xfrm>
            <a:custGeom>
              <a:avLst/>
              <a:gdLst/>
              <a:ahLst/>
              <a:cxnLst/>
              <a:rect l="l" t="t" r="r" b="b"/>
              <a:pathLst>
                <a:path w="393" h="331" extrusionOk="0">
                  <a:moveTo>
                    <a:pt x="179" y="0"/>
                  </a:moveTo>
                  <a:lnTo>
                    <a:pt x="36" y="96"/>
                  </a:lnTo>
                  <a:cubicBezTo>
                    <a:pt x="0" y="219"/>
                    <a:pt x="96" y="330"/>
                    <a:pt x="206" y="330"/>
                  </a:cubicBezTo>
                  <a:cubicBezTo>
                    <a:pt x="245" y="330"/>
                    <a:pt x="285" y="317"/>
                    <a:pt x="321" y="286"/>
                  </a:cubicBezTo>
                  <a:cubicBezTo>
                    <a:pt x="393" y="167"/>
                    <a:pt x="321" y="24"/>
                    <a:pt x="17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2144;p47">
              <a:extLst>
                <a:ext uri="{FF2B5EF4-FFF2-40B4-BE49-F238E27FC236}">
                  <a16:creationId xmlns:a16="http://schemas.microsoft.com/office/drawing/2014/main" id="{A06B610E-D74A-86BA-333C-107AF7FCBE89}"/>
                </a:ext>
              </a:extLst>
            </p:cNvPr>
            <p:cNvSpPr/>
            <p:nvPr/>
          </p:nvSpPr>
          <p:spPr>
            <a:xfrm>
              <a:off x="6140850" y="2208200"/>
              <a:ext cx="12800" cy="10575"/>
            </a:xfrm>
            <a:custGeom>
              <a:avLst/>
              <a:gdLst/>
              <a:ahLst/>
              <a:cxnLst/>
              <a:rect l="l" t="t" r="r" b="b"/>
              <a:pathLst>
                <a:path w="512" h="423" extrusionOk="0">
                  <a:moveTo>
                    <a:pt x="287" y="1"/>
                  </a:moveTo>
                  <a:cubicBezTo>
                    <a:pt x="133" y="1"/>
                    <a:pt x="1" y="156"/>
                    <a:pt x="59" y="312"/>
                  </a:cubicBezTo>
                  <a:cubicBezTo>
                    <a:pt x="85" y="402"/>
                    <a:pt x="152" y="423"/>
                    <a:pt x="227" y="423"/>
                  </a:cubicBezTo>
                  <a:cubicBezTo>
                    <a:pt x="291" y="423"/>
                    <a:pt x="362" y="407"/>
                    <a:pt x="416" y="407"/>
                  </a:cubicBezTo>
                  <a:cubicBezTo>
                    <a:pt x="440" y="264"/>
                    <a:pt x="512" y="98"/>
                    <a:pt x="393" y="26"/>
                  </a:cubicBezTo>
                  <a:cubicBezTo>
                    <a:pt x="358" y="9"/>
                    <a:pt x="322" y="1"/>
                    <a:pt x="28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2145;p47">
              <a:extLst>
                <a:ext uri="{FF2B5EF4-FFF2-40B4-BE49-F238E27FC236}">
                  <a16:creationId xmlns:a16="http://schemas.microsoft.com/office/drawing/2014/main" id="{57CF1078-ED97-515F-586F-D2A028D13398}"/>
                </a:ext>
              </a:extLst>
            </p:cNvPr>
            <p:cNvSpPr/>
            <p:nvPr/>
          </p:nvSpPr>
          <p:spPr>
            <a:xfrm>
              <a:off x="6182800" y="2214925"/>
              <a:ext cx="9450" cy="10050"/>
            </a:xfrm>
            <a:custGeom>
              <a:avLst/>
              <a:gdLst/>
              <a:ahLst/>
              <a:cxnLst/>
              <a:rect l="l" t="t" r="r" b="b"/>
              <a:pathLst>
                <a:path w="378" h="402" extrusionOk="0">
                  <a:moveTo>
                    <a:pt x="208" y="0"/>
                  </a:moveTo>
                  <a:cubicBezTo>
                    <a:pt x="187" y="0"/>
                    <a:pt x="165" y="6"/>
                    <a:pt x="144" y="19"/>
                  </a:cubicBezTo>
                  <a:cubicBezTo>
                    <a:pt x="24" y="91"/>
                    <a:pt x="1" y="257"/>
                    <a:pt x="96" y="353"/>
                  </a:cubicBezTo>
                  <a:cubicBezTo>
                    <a:pt x="124" y="387"/>
                    <a:pt x="154" y="402"/>
                    <a:pt x="183" y="402"/>
                  </a:cubicBezTo>
                  <a:cubicBezTo>
                    <a:pt x="255" y="402"/>
                    <a:pt x="324" y="318"/>
                    <a:pt x="358" y="234"/>
                  </a:cubicBezTo>
                  <a:cubicBezTo>
                    <a:pt x="377" y="117"/>
                    <a:pt x="301" y="0"/>
                    <a:pt x="20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2146;p47">
              <a:extLst>
                <a:ext uri="{FF2B5EF4-FFF2-40B4-BE49-F238E27FC236}">
                  <a16:creationId xmlns:a16="http://schemas.microsoft.com/office/drawing/2014/main" id="{1367B21C-3138-B50C-9F56-CAE3B35948AC}"/>
                </a:ext>
              </a:extLst>
            </p:cNvPr>
            <p:cNvSpPr/>
            <p:nvPr/>
          </p:nvSpPr>
          <p:spPr>
            <a:xfrm>
              <a:off x="6051825" y="2221075"/>
              <a:ext cx="12050" cy="9050"/>
            </a:xfrm>
            <a:custGeom>
              <a:avLst/>
              <a:gdLst/>
              <a:ahLst/>
              <a:cxnLst/>
              <a:rect l="l" t="t" r="r" b="b"/>
              <a:pathLst>
                <a:path w="482" h="362" extrusionOk="0">
                  <a:moveTo>
                    <a:pt x="224" y="1"/>
                  </a:moveTo>
                  <a:cubicBezTo>
                    <a:pt x="205" y="1"/>
                    <a:pt x="187" y="4"/>
                    <a:pt x="167" y="11"/>
                  </a:cubicBezTo>
                  <a:cubicBezTo>
                    <a:pt x="0" y="95"/>
                    <a:pt x="89" y="362"/>
                    <a:pt x="243" y="362"/>
                  </a:cubicBezTo>
                  <a:cubicBezTo>
                    <a:pt x="264" y="362"/>
                    <a:pt x="287" y="356"/>
                    <a:pt x="310" y="345"/>
                  </a:cubicBezTo>
                  <a:cubicBezTo>
                    <a:pt x="481" y="259"/>
                    <a:pt x="383" y="1"/>
                    <a:pt x="22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2147;p47">
              <a:extLst>
                <a:ext uri="{FF2B5EF4-FFF2-40B4-BE49-F238E27FC236}">
                  <a16:creationId xmlns:a16="http://schemas.microsoft.com/office/drawing/2014/main" id="{C1103377-1AD7-8BEA-2C96-02FEA12C7598}"/>
                </a:ext>
              </a:extLst>
            </p:cNvPr>
            <p:cNvSpPr/>
            <p:nvPr/>
          </p:nvSpPr>
          <p:spPr>
            <a:xfrm>
              <a:off x="6139350" y="2226675"/>
              <a:ext cx="9550" cy="9575"/>
            </a:xfrm>
            <a:custGeom>
              <a:avLst/>
              <a:gdLst/>
              <a:ahLst/>
              <a:cxnLst/>
              <a:rect l="l" t="t" r="r" b="b"/>
              <a:pathLst>
                <a:path w="382" h="383" extrusionOk="0">
                  <a:moveTo>
                    <a:pt x="196" y="1"/>
                  </a:moveTo>
                  <a:cubicBezTo>
                    <a:pt x="0" y="1"/>
                    <a:pt x="7" y="360"/>
                    <a:pt x="215" y="383"/>
                  </a:cubicBezTo>
                  <a:lnTo>
                    <a:pt x="381" y="264"/>
                  </a:lnTo>
                  <a:cubicBezTo>
                    <a:pt x="381" y="168"/>
                    <a:pt x="381" y="2"/>
                    <a:pt x="215" y="2"/>
                  </a:cubicBezTo>
                  <a:cubicBezTo>
                    <a:pt x="208" y="1"/>
                    <a:pt x="202" y="1"/>
                    <a:pt x="19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2148;p47">
              <a:extLst>
                <a:ext uri="{FF2B5EF4-FFF2-40B4-BE49-F238E27FC236}">
                  <a16:creationId xmlns:a16="http://schemas.microsoft.com/office/drawing/2014/main" id="{BFA8A53C-586B-6B4C-A161-5FFB59B30848}"/>
                </a:ext>
              </a:extLst>
            </p:cNvPr>
            <p:cNvSpPr/>
            <p:nvPr/>
          </p:nvSpPr>
          <p:spPr>
            <a:xfrm>
              <a:off x="6007775" y="2230425"/>
              <a:ext cx="17700" cy="27150"/>
            </a:xfrm>
            <a:custGeom>
              <a:avLst/>
              <a:gdLst/>
              <a:ahLst/>
              <a:cxnLst/>
              <a:rect l="l" t="t" r="r" b="b"/>
              <a:pathLst>
                <a:path w="708" h="1086" extrusionOk="0">
                  <a:moveTo>
                    <a:pt x="166" y="1"/>
                  </a:moveTo>
                  <a:cubicBezTo>
                    <a:pt x="151" y="1"/>
                    <a:pt x="136" y="6"/>
                    <a:pt x="119" y="18"/>
                  </a:cubicBezTo>
                  <a:cubicBezTo>
                    <a:pt x="0" y="66"/>
                    <a:pt x="72" y="209"/>
                    <a:pt x="95" y="304"/>
                  </a:cubicBezTo>
                  <a:cubicBezTo>
                    <a:pt x="167" y="566"/>
                    <a:pt x="286" y="828"/>
                    <a:pt x="453" y="1042"/>
                  </a:cubicBezTo>
                  <a:cubicBezTo>
                    <a:pt x="483" y="1072"/>
                    <a:pt x="519" y="1086"/>
                    <a:pt x="555" y="1086"/>
                  </a:cubicBezTo>
                  <a:cubicBezTo>
                    <a:pt x="634" y="1086"/>
                    <a:pt x="707" y="1021"/>
                    <a:pt x="691" y="923"/>
                  </a:cubicBezTo>
                  <a:cubicBezTo>
                    <a:pt x="572" y="661"/>
                    <a:pt x="453" y="423"/>
                    <a:pt x="334" y="161"/>
                  </a:cubicBezTo>
                  <a:cubicBezTo>
                    <a:pt x="294" y="122"/>
                    <a:pt x="238" y="1"/>
                    <a:pt x="16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2149;p47">
              <a:extLst>
                <a:ext uri="{FF2B5EF4-FFF2-40B4-BE49-F238E27FC236}">
                  <a16:creationId xmlns:a16="http://schemas.microsoft.com/office/drawing/2014/main" id="{AA4A3F6F-8E71-A3DF-483A-E58E0A3598BF}"/>
                </a:ext>
              </a:extLst>
            </p:cNvPr>
            <p:cNvSpPr/>
            <p:nvPr/>
          </p:nvSpPr>
          <p:spPr>
            <a:xfrm>
              <a:off x="6090550" y="2231675"/>
              <a:ext cx="12425" cy="9425"/>
            </a:xfrm>
            <a:custGeom>
              <a:avLst/>
              <a:gdLst/>
              <a:ahLst/>
              <a:cxnLst/>
              <a:rect l="l" t="t" r="r" b="b"/>
              <a:pathLst>
                <a:path w="497" h="377" extrusionOk="0">
                  <a:moveTo>
                    <a:pt x="206" y="1"/>
                  </a:moveTo>
                  <a:cubicBezTo>
                    <a:pt x="169" y="1"/>
                    <a:pt x="131" y="13"/>
                    <a:pt x="95" y="40"/>
                  </a:cubicBezTo>
                  <a:cubicBezTo>
                    <a:pt x="1" y="171"/>
                    <a:pt x="158" y="376"/>
                    <a:pt x="287" y="376"/>
                  </a:cubicBezTo>
                  <a:cubicBezTo>
                    <a:pt x="322" y="376"/>
                    <a:pt x="355" y="361"/>
                    <a:pt x="380" y="326"/>
                  </a:cubicBezTo>
                  <a:cubicBezTo>
                    <a:pt x="496" y="210"/>
                    <a:pt x="362" y="1"/>
                    <a:pt x="20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2150;p47">
              <a:extLst>
                <a:ext uri="{FF2B5EF4-FFF2-40B4-BE49-F238E27FC236}">
                  <a16:creationId xmlns:a16="http://schemas.microsoft.com/office/drawing/2014/main" id="{0188D3B2-7BF2-500C-B5D3-843A8EBC2EE4}"/>
                </a:ext>
              </a:extLst>
            </p:cNvPr>
            <p:cNvSpPr/>
            <p:nvPr/>
          </p:nvSpPr>
          <p:spPr>
            <a:xfrm>
              <a:off x="6181625" y="2235625"/>
              <a:ext cx="7750" cy="7175"/>
            </a:xfrm>
            <a:custGeom>
              <a:avLst/>
              <a:gdLst/>
              <a:ahLst/>
              <a:cxnLst/>
              <a:rect l="l" t="t" r="r" b="b"/>
              <a:pathLst>
                <a:path w="310" h="287" extrusionOk="0">
                  <a:moveTo>
                    <a:pt x="71" y="1"/>
                  </a:moveTo>
                  <a:lnTo>
                    <a:pt x="71" y="1"/>
                  </a:lnTo>
                  <a:cubicBezTo>
                    <a:pt x="24" y="120"/>
                    <a:pt x="0" y="287"/>
                    <a:pt x="167" y="287"/>
                  </a:cubicBezTo>
                  <a:cubicBezTo>
                    <a:pt x="310" y="287"/>
                    <a:pt x="286" y="120"/>
                    <a:pt x="286" y="25"/>
                  </a:cubicBezTo>
                  <a:lnTo>
                    <a:pt x="71" y="1"/>
                  </a:ln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2151;p47">
              <a:extLst>
                <a:ext uri="{FF2B5EF4-FFF2-40B4-BE49-F238E27FC236}">
                  <a16:creationId xmlns:a16="http://schemas.microsoft.com/office/drawing/2014/main" id="{E946E69F-E5F0-E471-42CD-EBA02928FF92}"/>
                </a:ext>
              </a:extLst>
            </p:cNvPr>
            <p:cNvSpPr/>
            <p:nvPr/>
          </p:nvSpPr>
          <p:spPr>
            <a:xfrm>
              <a:off x="6138675" y="2244650"/>
              <a:ext cx="12600" cy="10650"/>
            </a:xfrm>
            <a:custGeom>
              <a:avLst/>
              <a:gdLst/>
              <a:ahLst/>
              <a:cxnLst/>
              <a:rect l="l" t="t" r="r" b="b"/>
              <a:pathLst>
                <a:path w="504" h="426" extrusionOk="0">
                  <a:moveTo>
                    <a:pt x="250" y="1"/>
                  </a:moveTo>
                  <a:cubicBezTo>
                    <a:pt x="116" y="1"/>
                    <a:pt x="0" y="176"/>
                    <a:pt x="75" y="307"/>
                  </a:cubicBezTo>
                  <a:cubicBezTo>
                    <a:pt x="122" y="426"/>
                    <a:pt x="289" y="402"/>
                    <a:pt x="384" y="426"/>
                  </a:cubicBezTo>
                  <a:cubicBezTo>
                    <a:pt x="456" y="307"/>
                    <a:pt x="503" y="116"/>
                    <a:pt x="361" y="45"/>
                  </a:cubicBezTo>
                  <a:cubicBezTo>
                    <a:pt x="325" y="14"/>
                    <a:pt x="287" y="1"/>
                    <a:pt x="25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2152;p47">
              <a:extLst>
                <a:ext uri="{FF2B5EF4-FFF2-40B4-BE49-F238E27FC236}">
                  <a16:creationId xmlns:a16="http://schemas.microsoft.com/office/drawing/2014/main" id="{DE4F14D7-431E-21FF-BC25-EFC88F37E069}"/>
                </a:ext>
              </a:extLst>
            </p:cNvPr>
            <p:cNvSpPr/>
            <p:nvPr/>
          </p:nvSpPr>
          <p:spPr>
            <a:xfrm>
              <a:off x="6060000" y="2246100"/>
              <a:ext cx="13550" cy="11225"/>
            </a:xfrm>
            <a:custGeom>
              <a:avLst/>
              <a:gdLst/>
              <a:ahLst/>
              <a:cxnLst/>
              <a:rect l="l" t="t" r="r" b="b"/>
              <a:pathLst>
                <a:path w="542" h="449" extrusionOk="0">
                  <a:moveTo>
                    <a:pt x="269" y="1"/>
                  </a:moveTo>
                  <a:cubicBezTo>
                    <a:pt x="239" y="1"/>
                    <a:pt x="207" y="11"/>
                    <a:pt x="174" y="34"/>
                  </a:cubicBezTo>
                  <a:cubicBezTo>
                    <a:pt x="0" y="143"/>
                    <a:pt x="44" y="449"/>
                    <a:pt x="251" y="449"/>
                  </a:cubicBezTo>
                  <a:cubicBezTo>
                    <a:pt x="271" y="449"/>
                    <a:pt x="293" y="446"/>
                    <a:pt x="316" y="439"/>
                  </a:cubicBezTo>
                  <a:cubicBezTo>
                    <a:pt x="541" y="378"/>
                    <a:pt x="450" y="1"/>
                    <a:pt x="26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2153;p47">
              <a:extLst>
                <a:ext uri="{FF2B5EF4-FFF2-40B4-BE49-F238E27FC236}">
                  <a16:creationId xmlns:a16="http://schemas.microsoft.com/office/drawing/2014/main" id="{6D16743F-5868-0682-0779-63A175557097}"/>
                </a:ext>
              </a:extLst>
            </p:cNvPr>
            <p:cNvSpPr/>
            <p:nvPr/>
          </p:nvSpPr>
          <p:spPr>
            <a:xfrm>
              <a:off x="6205425" y="2246825"/>
              <a:ext cx="20150" cy="35875"/>
            </a:xfrm>
            <a:custGeom>
              <a:avLst/>
              <a:gdLst/>
              <a:ahLst/>
              <a:cxnLst/>
              <a:rect l="l" t="t" r="r" b="b"/>
              <a:pathLst>
                <a:path w="806" h="1435" extrusionOk="0">
                  <a:moveTo>
                    <a:pt x="675" y="1"/>
                  </a:moveTo>
                  <a:cubicBezTo>
                    <a:pt x="652" y="1"/>
                    <a:pt x="626" y="9"/>
                    <a:pt x="596" y="29"/>
                  </a:cubicBezTo>
                  <a:cubicBezTo>
                    <a:pt x="429" y="363"/>
                    <a:pt x="334" y="744"/>
                    <a:pt x="191" y="1077"/>
                  </a:cubicBezTo>
                  <a:cubicBezTo>
                    <a:pt x="143" y="1196"/>
                    <a:pt x="1" y="1387"/>
                    <a:pt x="215" y="1434"/>
                  </a:cubicBezTo>
                  <a:cubicBezTo>
                    <a:pt x="334" y="1291"/>
                    <a:pt x="429" y="1125"/>
                    <a:pt x="501" y="934"/>
                  </a:cubicBezTo>
                  <a:cubicBezTo>
                    <a:pt x="620" y="720"/>
                    <a:pt x="715" y="482"/>
                    <a:pt x="786" y="220"/>
                  </a:cubicBezTo>
                  <a:cubicBezTo>
                    <a:pt x="805" y="125"/>
                    <a:pt x="764" y="1"/>
                    <a:pt x="67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2154;p47">
              <a:extLst>
                <a:ext uri="{FF2B5EF4-FFF2-40B4-BE49-F238E27FC236}">
                  <a16:creationId xmlns:a16="http://schemas.microsoft.com/office/drawing/2014/main" id="{1357DEF3-5447-1AEF-2302-FE3074A65F58}"/>
                </a:ext>
              </a:extLst>
            </p:cNvPr>
            <p:cNvSpPr/>
            <p:nvPr/>
          </p:nvSpPr>
          <p:spPr>
            <a:xfrm>
              <a:off x="6173575" y="2251175"/>
              <a:ext cx="10950" cy="9025"/>
            </a:xfrm>
            <a:custGeom>
              <a:avLst/>
              <a:gdLst/>
              <a:ahLst/>
              <a:cxnLst/>
              <a:rect l="l" t="t" r="r" b="b"/>
              <a:pathLst>
                <a:path w="438" h="361" extrusionOk="0">
                  <a:moveTo>
                    <a:pt x="238" y="0"/>
                  </a:moveTo>
                  <a:cubicBezTo>
                    <a:pt x="213" y="0"/>
                    <a:pt x="186" y="7"/>
                    <a:pt x="155" y="22"/>
                  </a:cubicBezTo>
                  <a:cubicBezTo>
                    <a:pt x="0" y="88"/>
                    <a:pt x="10" y="360"/>
                    <a:pt x="203" y="360"/>
                  </a:cubicBezTo>
                  <a:cubicBezTo>
                    <a:pt x="218" y="360"/>
                    <a:pt x="234" y="359"/>
                    <a:pt x="251" y="355"/>
                  </a:cubicBezTo>
                  <a:cubicBezTo>
                    <a:pt x="438" y="314"/>
                    <a:pt x="407" y="0"/>
                    <a:pt x="23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2155;p47">
              <a:extLst>
                <a:ext uri="{FF2B5EF4-FFF2-40B4-BE49-F238E27FC236}">
                  <a16:creationId xmlns:a16="http://schemas.microsoft.com/office/drawing/2014/main" id="{8699D286-5179-3E9D-E84C-E57BE26F9215}"/>
                </a:ext>
              </a:extLst>
            </p:cNvPr>
            <p:cNvSpPr/>
            <p:nvPr/>
          </p:nvSpPr>
          <p:spPr>
            <a:xfrm>
              <a:off x="6100725" y="2251425"/>
              <a:ext cx="10650" cy="11075"/>
            </a:xfrm>
            <a:custGeom>
              <a:avLst/>
              <a:gdLst/>
              <a:ahLst/>
              <a:cxnLst/>
              <a:rect l="l" t="t" r="r" b="b"/>
              <a:pathLst>
                <a:path w="426" h="443" extrusionOk="0">
                  <a:moveTo>
                    <a:pt x="183" y="1"/>
                  </a:moveTo>
                  <a:cubicBezTo>
                    <a:pt x="141" y="1"/>
                    <a:pt x="99" y="20"/>
                    <a:pt x="69" y="60"/>
                  </a:cubicBezTo>
                  <a:cubicBezTo>
                    <a:pt x="1" y="240"/>
                    <a:pt x="147" y="442"/>
                    <a:pt x="346" y="442"/>
                  </a:cubicBezTo>
                  <a:cubicBezTo>
                    <a:pt x="356" y="442"/>
                    <a:pt x="367" y="442"/>
                    <a:pt x="378" y="441"/>
                  </a:cubicBezTo>
                  <a:cubicBezTo>
                    <a:pt x="378" y="321"/>
                    <a:pt x="426" y="179"/>
                    <a:pt x="331" y="107"/>
                  </a:cubicBezTo>
                  <a:cubicBezTo>
                    <a:pt x="303" y="38"/>
                    <a:pt x="243" y="1"/>
                    <a:pt x="18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2156;p47">
              <a:extLst>
                <a:ext uri="{FF2B5EF4-FFF2-40B4-BE49-F238E27FC236}">
                  <a16:creationId xmlns:a16="http://schemas.microsoft.com/office/drawing/2014/main" id="{6CBEF425-FC54-9531-8655-2F094402B884}"/>
                </a:ext>
              </a:extLst>
            </p:cNvPr>
            <p:cNvSpPr/>
            <p:nvPr/>
          </p:nvSpPr>
          <p:spPr>
            <a:xfrm>
              <a:off x="6138150" y="2267100"/>
              <a:ext cx="9550" cy="8450"/>
            </a:xfrm>
            <a:custGeom>
              <a:avLst/>
              <a:gdLst/>
              <a:ahLst/>
              <a:cxnLst/>
              <a:rect l="l" t="t" r="r" b="b"/>
              <a:pathLst>
                <a:path w="382" h="338" extrusionOk="0">
                  <a:moveTo>
                    <a:pt x="185" y="1"/>
                  </a:moveTo>
                  <a:cubicBezTo>
                    <a:pt x="87" y="1"/>
                    <a:pt x="44" y="106"/>
                    <a:pt x="1" y="171"/>
                  </a:cubicBezTo>
                  <a:lnTo>
                    <a:pt x="96" y="337"/>
                  </a:lnTo>
                  <a:cubicBezTo>
                    <a:pt x="143" y="314"/>
                    <a:pt x="215" y="314"/>
                    <a:pt x="286" y="290"/>
                  </a:cubicBezTo>
                  <a:cubicBezTo>
                    <a:pt x="382" y="195"/>
                    <a:pt x="334" y="28"/>
                    <a:pt x="215" y="4"/>
                  </a:cubicBezTo>
                  <a:cubicBezTo>
                    <a:pt x="204" y="2"/>
                    <a:pt x="194" y="1"/>
                    <a:pt x="18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2157;p47">
              <a:extLst>
                <a:ext uri="{FF2B5EF4-FFF2-40B4-BE49-F238E27FC236}">
                  <a16:creationId xmlns:a16="http://schemas.microsoft.com/office/drawing/2014/main" id="{21D9A16F-177E-5F78-8CBA-C72482739C4C}"/>
                </a:ext>
              </a:extLst>
            </p:cNvPr>
            <p:cNvSpPr/>
            <p:nvPr/>
          </p:nvSpPr>
          <p:spPr>
            <a:xfrm>
              <a:off x="6165550" y="2268600"/>
              <a:ext cx="11175" cy="10425"/>
            </a:xfrm>
            <a:custGeom>
              <a:avLst/>
              <a:gdLst/>
              <a:ahLst/>
              <a:cxnLst/>
              <a:rect l="l" t="t" r="r" b="b"/>
              <a:pathLst>
                <a:path w="447" h="417" extrusionOk="0">
                  <a:moveTo>
                    <a:pt x="254" y="1"/>
                  </a:moveTo>
                  <a:cubicBezTo>
                    <a:pt x="232" y="1"/>
                    <a:pt x="211" y="5"/>
                    <a:pt x="191" y="16"/>
                  </a:cubicBezTo>
                  <a:cubicBezTo>
                    <a:pt x="48" y="63"/>
                    <a:pt x="0" y="230"/>
                    <a:pt x="71" y="373"/>
                  </a:cubicBezTo>
                  <a:cubicBezTo>
                    <a:pt x="114" y="403"/>
                    <a:pt x="159" y="416"/>
                    <a:pt x="203" y="416"/>
                  </a:cubicBezTo>
                  <a:cubicBezTo>
                    <a:pt x="332" y="416"/>
                    <a:pt x="446" y="301"/>
                    <a:pt x="429" y="158"/>
                  </a:cubicBezTo>
                  <a:cubicBezTo>
                    <a:pt x="410" y="65"/>
                    <a:pt x="332" y="1"/>
                    <a:pt x="25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2158;p47">
              <a:extLst>
                <a:ext uri="{FF2B5EF4-FFF2-40B4-BE49-F238E27FC236}">
                  <a16:creationId xmlns:a16="http://schemas.microsoft.com/office/drawing/2014/main" id="{42A1A506-81D1-7F39-0289-AEA4923B3042}"/>
                </a:ext>
              </a:extLst>
            </p:cNvPr>
            <p:cNvSpPr/>
            <p:nvPr/>
          </p:nvSpPr>
          <p:spPr>
            <a:xfrm>
              <a:off x="6110400" y="2270175"/>
              <a:ext cx="10500" cy="8575"/>
            </a:xfrm>
            <a:custGeom>
              <a:avLst/>
              <a:gdLst/>
              <a:ahLst/>
              <a:cxnLst/>
              <a:rect l="l" t="t" r="r" b="b"/>
              <a:pathLst>
                <a:path w="420" h="343" extrusionOk="0">
                  <a:moveTo>
                    <a:pt x="301" y="0"/>
                  </a:moveTo>
                  <a:lnTo>
                    <a:pt x="301" y="0"/>
                  </a:lnTo>
                  <a:cubicBezTo>
                    <a:pt x="229" y="24"/>
                    <a:pt x="87" y="0"/>
                    <a:pt x="63" y="95"/>
                  </a:cubicBezTo>
                  <a:cubicBezTo>
                    <a:pt x="1" y="219"/>
                    <a:pt x="100" y="343"/>
                    <a:pt x="220" y="343"/>
                  </a:cubicBezTo>
                  <a:cubicBezTo>
                    <a:pt x="239" y="343"/>
                    <a:pt x="258" y="340"/>
                    <a:pt x="277" y="334"/>
                  </a:cubicBezTo>
                  <a:cubicBezTo>
                    <a:pt x="420" y="262"/>
                    <a:pt x="348" y="95"/>
                    <a:pt x="30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2159;p47">
              <a:extLst>
                <a:ext uri="{FF2B5EF4-FFF2-40B4-BE49-F238E27FC236}">
                  <a16:creationId xmlns:a16="http://schemas.microsoft.com/office/drawing/2014/main" id="{8C2B60D8-058B-2195-C6DD-9E8990CE56D8}"/>
                </a:ext>
              </a:extLst>
            </p:cNvPr>
            <p:cNvSpPr/>
            <p:nvPr/>
          </p:nvSpPr>
          <p:spPr>
            <a:xfrm>
              <a:off x="6074700" y="2272375"/>
              <a:ext cx="11075" cy="9725"/>
            </a:xfrm>
            <a:custGeom>
              <a:avLst/>
              <a:gdLst/>
              <a:ahLst/>
              <a:cxnLst/>
              <a:rect l="l" t="t" r="r" b="b"/>
              <a:pathLst>
                <a:path w="443" h="389" extrusionOk="0">
                  <a:moveTo>
                    <a:pt x="204" y="1"/>
                  </a:moveTo>
                  <a:cubicBezTo>
                    <a:pt x="94" y="1"/>
                    <a:pt x="1" y="116"/>
                    <a:pt x="38" y="246"/>
                  </a:cubicBezTo>
                  <a:cubicBezTo>
                    <a:pt x="38" y="388"/>
                    <a:pt x="229" y="388"/>
                    <a:pt x="348" y="388"/>
                  </a:cubicBezTo>
                  <a:cubicBezTo>
                    <a:pt x="395" y="269"/>
                    <a:pt x="443" y="126"/>
                    <a:pt x="300" y="31"/>
                  </a:cubicBezTo>
                  <a:cubicBezTo>
                    <a:pt x="268" y="10"/>
                    <a:pt x="235" y="1"/>
                    <a:pt x="20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2160;p47">
              <a:extLst>
                <a:ext uri="{FF2B5EF4-FFF2-40B4-BE49-F238E27FC236}">
                  <a16:creationId xmlns:a16="http://schemas.microsoft.com/office/drawing/2014/main" id="{971AF36B-D9E6-B41E-0FED-84488FFB6B54}"/>
                </a:ext>
              </a:extLst>
            </p:cNvPr>
            <p:cNvSpPr/>
            <p:nvPr/>
          </p:nvSpPr>
          <p:spPr>
            <a:xfrm>
              <a:off x="6028600" y="2276125"/>
              <a:ext cx="17850" cy="29275"/>
            </a:xfrm>
            <a:custGeom>
              <a:avLst/>
              <a:gdLst/>
              <a:ahLst/>
              <a:cxnLst/>
              <a:rect l="l" t="t" r="r" b="b"/>
              <a:pathLst>
                <a:path w="714" h="1171" extrusionOk="0">
                  <a:moveTo>
                    <a:pt x="144" y="0"/>
                  </a:moveTo>
                  <a:cubicBezTo>
                    <a:pt x="96" y="72"/>
                    <a:pt x="1" y="119"/>
                    <a:pt x="24" y="215"/>
                  </a:cubicBezTo>
                  <a:cubicBezTo>
                    <a:pt x="72" y="429"/>
                    <a:pt x="144" y="667"/>
                    <a:pt x="239" y="881"/>
                  </a:cubicBezTo>
                  <a:cubicBezTo>
                    <a:pt x="286" y="1000"/>
                    <a:pt x="358" y="1143"/>
                    <a:pt x="501" y="1167"/>
                  </a:cubicBezTo>
                  <a:cubicBezTo>
                    <a:pt x="511" y="1169"/>
                    <a:pt x="522" y="1170"/>
                    <a:pt x="532" y="1170"/>
                  </a:cubicBezTo>
                  <a:cubicBezTo>
                    <a:pt x="636" y="1170"/>
                    <a:pt x="713" y="1064"/>
                    <a:pt x="691" y="977"/>
                  </a:cubicBezTo>
                  <a:cubicBezTo>
                    <a:pt x="644" y="810"/>
                    <a:pt x="572" y="667"/>
                    <a:pt x="501" y="548"/>
                  </a:cubicBezTo>
                  <a:cubicBezTo>
                    <a:pt x="429" y="334"/>
                    <a:pt x="310" y="143"/>
                    <a:pt x="14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2161;p47">
              <a:extLst>
                <a:ext uri="{FF2B5EF4-FFF2-40B4-BE49-F238E27FC236}">
                  <a16:creationId xmlns:a16="http://schemas.microsoft.com/office/drawing/2014/main" id="{1672E3DD-7F49-C723-8451-B9A9E45F9190}"/>
                </a:ext>
              </a:extLst>
            </p:cNvPr>
            <p:cNvSpPr/>
            <p:nvPr/>
          </p:nvSpPr>
          <p:spPr>
            <a:xfrm>
              <a:off x="6125650" y="2281200"/>
              <a:ext cx="9950" cy="8225"/>
            </a:xfrm>
            <a:custGeom>
              <a:avLst/>
              <a:gdLst/>
              <a:ahLst/>
              <a:cxnLst/>
              <a:rect l="l" t="t" r="r" b="b"/>
              <a:pathLst>
                <a:path w="398" h="329" extrusionOk="0">
                  <a:moveTo>
                    <a:pt x="207" y="1"/>
                  </a:moveTo>
                  <a:cubicBezTo>
                    <a:pt x="186" y="1"/>
                    <a:pt x="165" y="4"/>
                    <a:pt x="143" y="12"/>
                  </a:cubicBezTo>
                  <a:cubicBezTo>
                    <a:pt x="0" y="35"/>
                    <a:pt x="48" y="226"/>
                    <a:pt x="48" y="321"/>
                  </a:cubicBezTo>
                  <a:cubicBezTo>
                    <a:pt x="86" y="321"/>
                    <a:pt x="140" y="329"/>
                    <a:pt x="191" y="329"/>
                  </a:cubicBezTo>
                  <a:cubicBezTo>
                    <a:pt x="269" y="329"/>
                    <a:pt x="343" y="312"/>
                    <a:pt x="358" y="226"/>
                  </a:cubicBezTo>
                  <a:cubicBezTo>
                    <a:pt x="398" y="105"/>
                    <a:pt x="319" y="1"/>
                    <a:pt x="20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2162;p47">
              <a:extLst>
                <a:ext uri="{FF2B5EF4-FFF2-40B4-BE49-F238E27FC236}">
                  <a16:creationId xmlns:a16="http://schemas.microsoft.com/office/drawing/2014/main" id="{C3DE64FF-7A59-1484-D758-BC21963CCA8D}"/>
                </a:ext>
              </a:extLst>
            </p:cNvPr>
            <p:cNvSpPr/>
            <p:nvPr/>
          </p:nvSpPr>
          <p:spPr>
            <a:xfrm>
              <a:off x="6155425" y="2288600"/>
              <a:ext cx="10600" cy="10100"/>
            </a:xfrm>
            <a:custGeom>
              <a:avLst/>
              <a:gdLst/>
              <a:ahLst/>
              <a:cxnLst/>
              <a:rect l="l" t="t" r="r" b="b"/>
              <a:pathLst>
                <a:path w="424" h="404" extrusionOk="0">
                  <a:moveTo>
                    <a:pt x="261" y="1"/>
                  </a:moveTo>
                  <a:cubicBezTo>
                    <a:pt x="238" y="1"/>
                    <a:pt x="213" y="8"/>
                    <a:pt x="191" y="25"/>
                  </a:cubicBezTo>
                  <a:cubicBezTo>
                    <a:pt x="48" y="97"/>
                    <a:pt x="0" y="263"/>
                    <a:pt x="119" y="382"/>
                  </a:cubicBezTo>
                  <a:cubicBezTo>
                    <a:pt x="148" y="397"/>
                    <a:pt x="178" y="404"/>
                    <a:pt x="207" y="404"/>
                  </a:cubicBezTo>
                  <a:cubicBezTo>
                    <a:pt x="322" y="404"/>
                    <a:pt x="424" y="301"/>
                    <a:pt x="405" y="168"/>
                  </a:cubicBezTo>
                  <a:cubicBezTo>
                    <a:pt x="405" y="77"/>
                    <a:pt x="336" y="1"/>
                    <a:pt x="26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2163;p47">
              <a:extLst>
                <a:ext uri="{FF2B5EF4-FFF2-40B4-BE49-F238E27FC236}">
                  <a16:creationId xmlns:a16="http://schemas.microsoft.com/office/drawing/2014/main" id="{A411A8CD-F523-E7C8-127A-AC0D3A687150}"/>
                </a:ext>
              </a:extLst>
            </p:cNvPr>
            <p:cNvSpPr/>
            <p:nvPr/>
          </p:nvSpPr>
          <p:spPr>
            <a:xfrm>
              <a:off x="5851775" y="2291500"/>
              <a:ext cx="159000" cy="343650"/>
            </a:xfrm>
            <a:custGeom>
              <a:avLst/>
              <a:gdLst/>
              <a:ahLst/>
              <a:cxnLst/>
              <a:rect l="l" t="t" r="r" b="b"/>
              <a:pathLst>
                <a:path w="6360" h="13746" extrusionOk="0">
                  <a:moveTo>
                    <a:pt x="2620" y="2648"/>
                  </a:moveTo>
                  <a:cubicBezTo>
                    <a:pt x="2954" y="2672"/>
                    <a:pt x="3240" y="2838"/>
                    <a:pt x="3478" y="3077"/>
                  </a:cubicBezTo>
                  <a:cubicBezTo>
                    <a:pt x="3978" y="3624"/>
                    <a:pt x="4335" y="4315"/>
                    <a:pt x="4526" y="5029"/>
                  </a:cubicBezTo>
                  <a:cubicBezTo>
                    <a:pt x="4716" y="5648"/>
                    <a:pt x="4883" y="6268"/>
                    <a:pt x="4978" y="6911"/>
                  </a:cubicBezTo>
                  <a:cubicBezTo>
                    <a:pt x="5026" y="7601"/>
                    <a:pt x="5121" y="8316"/>
                    <a:pt x="5121" y="9030"/>
                  </a:cubicBezTo>
                  <a:cubicBezTo>
                    <a:pt x="5145" y="9316"/>
                    <a:pt x="5145" y="9625"/>
                    <a:pt x="5121" y="9935"/>
                  </a:cubicBezTo>
                  <a:cubicBezTo>
                    <a:pt x="4930" y="9387"/>
                    <a:pt x="4668" y="8863"/>
                    <a:pt x="4359" y="8363"/>
                  </a:cubicBezTo>
                  <a:cubicBezTo>
                    <a:pt x="3835" y="7530"/>
                    <a:pt x="3240" y="6744"/>
                    <a:pt x="2787" y="5887"/>
                  </a:cubicBezTo>
                  <a:cubicBezTo>
                    <a:pt x="2358" y="5101"/>
                    <a:pt x="1930" y="4267"/>
                    <a:pt x="1930" y="3362"/>
                  </a:cubicBezTo>
                  <a:cubicBezTo>
                    <a:pt x="1906" y="2957"/>
                    <a:pt x="2216" y="2648"/>
                    <a:pt x="2620" y="2648"/>
                  </a:cubicBezTo>
                  <a:close/>
                  <a:moveTo>
                    <a:pt x="2246" y="1"/>
                  </a:moveTo>
                  <a:cubicBezTo>
                    <a:pt x="2132" y="1"/>
                    <a:pt x="2018" y="10"/>
                    <a:pt x="1906" y="28"/>
                  </a:cubicBezTo>
                  <a:cubicBezTo>
                    <a:pt x="1406" y="100"/>
                    <a:pt x="977" y="362"/>
                    <a:pt x="668" y="767"/>
                  </a:cubicBezTo>
                  <a:cubicBezTo>
                    <a:pt x="191" y="1433"/>
                    <a:pt x="1" y="2267"/>
                    <a:pt x="167" y="3077"/>
                  </a:cubicBezTo>
                  <a:cubicBezTo>
                    <a:pt x="334" y="4101"/>
                    <a:pt x="834" y="4982"/>
                    <a:pt x="1334" y="5887"/>
                  </a:cubicBezTo>
                  <a:cubicBezTo>
                    <a:pt x="1930" y="6911"/>
                    <a:pt x="2549" y="7911"/>
                    <a:pt x="3120" y="8959"/>
                  </a:cubicBezTo>
                  <a:cubicBezTo>
                    <a:pt x="3668" y="9911"/>
                    <a:pt x="4145" y="10888"/>
                    <a:pt x="4573" y="11912"/>
                  </a:cubicBezTo>
                  <a:cubicBezTo>
                    <a:pt x="4811" y="12459"/>
                    <a:pt x="4978" y="13055"/>
                    <a:pt x="5192" y="13602"/>
                  </a:cubicBezTo>
                  <a:cubicBezTo>
                    <a:pt x="5192" y="13674"/>
                    <a:pt x="5264" y="13745"/>
                    <a:pt x="5359" y="13745"/>
                  </a:cubicBezTo>
                  <a:cubicBezTo>
                    <a:pt x="5502" y="13507"/>
                    <a:pt x="5597" y="13269"/>
                    <a:pt x="5692" y="13031"/>
                  </a:cubicBezTo>
                  <a:cubicBezTo>
                    <a:pt x="5883" y="12364"/>
                    <a:pt x="6050" y="11697"/>
                    <a:pt x="6145" y="11031"/>
                  </a:cubicBezTo>
                  <a:cubicBezTo>
                    <a:pt x="6264" y="9887"/>
                    <a:pt x="6335" y="8744"/>
                    <a:pt x="6359" y="7601"/>
                  </a:cubicBezTo>
                  <a:cubicBezTo>
                    <a:pt x="6335" y="6815"/>
                    <a:pt x="6288" y="6053"/>
                    <a:pt x="6193" y="5267"/>
                  </a:cubicBezTo>
                  <a:cubicBezTo>
                    <a:pt x="6026" y="4172"/>
                    <a:pt x="5692" y="3124"/>
                    <a:pt x="5169" y="2148"/>
                  </a:cubicBezTo>
                  <a:cubicBezTo>
                    <a:pt x="4692" y="1338"/>
                    <a:pt x="4073" y="576"/>
                    <a:pt x="3192" y="195"/>
                  </a:cubicBezTo>
                  <a:cubicBezTo>
                    <a:pt x="2893" y="72"/>
                    <a:pt x="2568" y="1"/>
                    <a:pt x="224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2164;p47">
              <a:extLst>
                <a:ext uri="{FF2B5EF4-FFF2-40B4-BE49-F238E27FC236}">
                  <a16:creationId xmlns:a16="http://schemas.microsoft.com/office/drawing/2014/main" id="{BE6E5D18-4595-19E7-FDC6-9B22A6C93E50}"/>
                </a:ext>
              </a:extLst>
            </p:cNvPr>
            <p:cNvSpPr/>
            <p:nvPr/>
          </p:nvSpPr>
          <p:spPr>
            <a:xfrm>
              <a:off x="6238175" y="2291750"/>
              <a:ext cx="158975" cy="343400"/>
            </a:xfrm>
            <a:custGeom>
              <a:avLst/>
              <a:gdLst/>
              <a:ahLst/>
              <a:cxnLst/>
              <a:rect l="l" t="t" r="r" b="b"/>
              <a:pathLst>
                <a:path w="6359" h="13736" extrusionOk="0">
                  <a:moveTo>
                    <a:pt x="4021" y="2492"/>
                  </a:moveTo>
                  <a:cubicBezTo>
                    <a:pt x="4176" y="2492"/>
                    <a:pt x="4317" y="2567"/>
                    <a:pt x="4406" y="2709"/>
                  </a:cubicBezTo>
                  <a:cubicBezTo>
                    <a:pt x="4478" y="2900"/>
                    <a:pt x="4525" y="3138"/>
                    <a:pt x="4478" y="3352"/>
                  </a:cubicBezTo>
                  <a:cubicBezTo>
                    <a:pt x="4287" y="4091"/>
                    <a:pt x="4025" y="4781"/>
                    <a:pt x="3644" y="5424"/>
                  </a:cubicBezTo>
                  <a:cubicBezTo>
                    <a:pt x="3215" y="6234"/>
                    <a:pt x="2715" y="6996"/>
                    <a:pt x="2310" y="7806"/>
                  </a:cubicBezTo>
                  <a:cubicBezTo>
                    <a:pt x="1906" y="8520"/>
                    <a:pt x="1596" y="9258"/>
                    <a:pt x="1358" y="10020"/>
                  </a:cubicBezTo>
                  <a:lnTo>
                    <a:pt x="1263" y="10068"/>
                  </a:lnTo>
                  <a:cubicBezTo>
                    <a:pt x="1286" y="8568"/>
                    <a:pt x="1286" y="7020"/>
                    <a:pt x="1715" y="5567"/>
                  </a:cubicBezTo>
                  <a:cubicBezTo>
                    <a:pt x="1929" y="4805"/>
                    <a:pt x="2263" y="4067"/>
                    <a:pt x="2691" y="3400"/>
                  </a:cubicBezTo>
                  <a:cubicBezTo>
                    <a:pt x="2953" y="2947"/>
                    <a:pt x="3358" y="2638"/>
                    <a:pt x="3858" y="2519"/>
                  </a:cubicBezTo>
                  <a:cubicBezTo>
                    <a:pt x="3913" y="2501"/>
                    <a:pt x="3968" y="2492"/>
                    <a:pt x="4021" y="2492"/>
                  </a:cubicBezTo>
                  <a:close/>
                  <a:moveTo>
                    <a:pt x="4057" y="0"/>
                  </a:moveTo>
                  <a:cubicBezTo>
                    <a:pt x="3952" y="0"/>
                    <a:pt x="3846" y="6"/>
                    <a:pt x="3739" y="18"/>
                  </a:cubicBezTo>
                  <a:cubicBezTo>
                    <a:pt x="3311" y="90"/>
                    <a:pt x="2906" y="256"/>
                    <a:pt x="2549" y="542"/>
                  </a:cubicBezTo>
                  <a:cubicBezTo>
                    <a:pt x="1953" y="1042"/>
                    <a:pt x="1477" y="1638"/>
                    <a:pt x="1120" y="2328"/>
                  </a:cubicBezTo>
                  <a:cubicBezTo>
                    <a:pt x="500" y="3614"/>
                    <a:pt x="143" y="4995"/>
                    <a:pt x="72" y="6424"/>
                  </a:cubicBezTo>
                  <a:cubicBezTo>
                    <a:pt x="24" y="7044"/>
                    <a:pt x="0" y="7686"/>
                    <a:pt x="48" y="8329"/>
                  </a:cubicBezTo>
                  <a:cubicBezTo>
                    <a:pt x="48" y="9496"/>
                    <a:pt x="167" y="10663"/>
                    <a:pt x="381" y="11806"/>
                  </a:cubicBezTo>
                  <a:cubicBezTo>
                    <a:pt x="477" y="12473"/>
                    <a:pt x="691" y="13140"/>
                    <a:pt x="1024" y="13735"/>
                  </a:cubicBezTo>
                  <a:cubicBezTo>
                    <a:pt x="1096" y="13688"/>
                    <a:pt x="1167" y="13664"/>
                    <a:pt x="1191" y="13592"/>
                  </a:cubicBezTo>
                  <a:cubicBezTo>
                    <a:pt x="1382" y="13116"/>
                    <a:pt x="1501" y="12592"/>
                    <a:pt x="1715" y="12116"/>
                  </a:cubicBezTo>
                  <a:cubicBezTo>
                    <a:pt x="2334" y="10663"/>
                    <a:pt x="3049" y="9258"/>
                    <a:pt x="3858" y="7925"/>
                  </a:cubicBezTo>
                  <a:cubicBezTo>
                    <a:pt x="4525" y="6758"/>
                    <a:pt x="5287" y="5615"/>
                    <a:pt x="5835" y="4376"/>
                  </a:cubicBezTo>
                  <a:cubicBezTo>
                    <a:pt x="6240" y="3519"/>
                    <a:pt x="6359" y="2566"/>
                    <a:pt x="6168" y="1661"/>
                  </a:cubicBezTo>
                  <a:cubicBezTo>
                    <a:pt x="6002" y="995"/>
                    <a:pt x="5573" y="447"/>
                    <a:pt x="4978" y="161"/>
                  </a:cubicBezTo>
                  <a:cubicBezTo>
                    <a:pt x="4674" y="54"/>
                    <a:pt x="4370" y="0"/>
                    <a:pt x="405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2165;p47">
              <a:extLst>
                <a:ext uri="{FF2B5EF4-FFF2-40B4-BE49-F238E27FC236}">
                  <a16:creationId xmlns:a16="http://schemas.microsoft.com/office/drawing/2014/main" id="{1020FEC1-5254-EAF7-D3DB-005B414DE181}"/>
                </a:ext>
              </a:extLst>
            </p:cNvPr>
            <p:cNvSpPr/>
            <p:nvPr/>
          </p:nvSpPr>
          <p:spPr>
            <a:xfrm>
              <a:off x="6082775" y="2294575"/>
              <a:ext cx="7775" cy="6575"/>
            </a:xfrm>
            <a:custGeom>
              <a:avLst/>
              <a:gdLst/>
              <a:ahLst/>
              <a:cxnLst/>
              <a:rect l="l" t="t" r="r" b="b"/>
              <a:pathLst>
                <a:path w="311" h="263" extrusionOk="0">
                  <a:moveTo>
                    <a:pt x="168" y="1"/>
                  </a:moveTo>
                  <a:cubicBezTo>
                    <a:pt x="1" y="1"/>
                    <a:pt x="1" y="167"/>
                    <a:pt x="1" y="262"/>
                  </a:cubicBezTo>
                  <a:lnTo>
                    <a:pt x="263" y="262"/>
                  </a:lnTo>
                  <a:cubicBezTo>
                    <a:pt x="263" y="167"/>
                    <a:pt x="310" y="24"/>
                    <a:pt x="16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2166;p47">
              <a:extLst>
                <a:ext uri="{FF2B5EF4-FFF2-40B4-BE49-F238E27FC236}">
                  <a16:creationId xmlns:a16="http://schemas.microsoft.com/office/drawing/2014/main" id="{5FCF94CD-DA1E-AD3A-D338-6BDC51AC7876}"/>
                </a:ext>
              </a:extLst>
            </p:cNvPr>
            <p:cNvSpPr/>
            <p:nvPr/>
          </p:nvSpPr>
          <p:spPr>
            <a:xfrm>
              <a:off x="6184600" y="2301825"/>
              <a:ext cx="20250" cy="36825"/>
            </a:xfrm>
            <a:custGeom>
              <a:avLst/>
              <a:gdLst/>
              <a:ahLst/>
              <a:cxnLst/>
              <a:rect l="l" t="t" r="r" b="b"/>
              <a:pathLst>
                <a:path w="810" h="1473" extrusionOk="0">
                  <a:moveTo>
                    <a:pt x="706" y="1"/>
                  </a:moveTo>
                  <a:cubicBezTo>
                    <a:pt x="685" y="1"/>
                    <a:pt x="663" y="7"/>
                    <a:pt x="643" y="20"/>
                  </a:cubicBezTo>
                  <a:cubicBezTo>
                    <a:pt x="524" y="163"/>
                    <a:pt x="429" y="330"/>
                    <a:pt x="357" y="496"/>
                  </a:cubicBezTo>
                  <a:cubicBezTo>
                    <a:pt x="214" y="758"/>
                    <a:pt x="95" y="1044"/>
                    <a:pt x="0" y="1330"/>
                  </a:cubicBezTo>
                  <a:cubicBezTo>
                    <a:pt x="24" y="1378"/>
                    <a:pt x="48" y="1425"/>
                    <a:pt x="95" y="1473"/>
                  </a:cubicBezTo>
                  <a:cubicBezTo>
                    <a:pt x="310" y="1258"/>
                    <a:pt x="476" y="997"/>
                    <a:pt x="595" y="711"/>
                  </a:cubicBezTo>
                  <a:cubicBezTo>
                    <a:pt x="715" y="520"/>
                    <a:pt x="786" y="330"/>
                    <a:pt x="810" y="92"/>
                  </a:cubicBezTo>
                  <a:cubicBezTo>
                    <a:pt x="810" y="40"/>
                    <a:pt x="760" y="1"/>
                    <a:pt x="70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2167;p47">
              <a:extLst>
                <a:ext uri="{FF2B5EF4-FFF2-40B4-BE49-F238E27FC236}">
                  <a16:creationId xmlns:a16="http://schemas.microsoft.com/office/drawing/2014/main" id="{1298FBA5-2C81-278D-00BE-1A9719A4D0C2}"/>
                </a:ext>
              </a:extLst>
            </p:cNvPr>
            <p:cNvSpPr/>
            <p:nvPr/>
          </p:nvSpPr>
          <p:spPr>
            <a:xfrm>
              <a:off x="6145300" y="2311050"/>
              <a:ext cx="9950" cy="9150"/>
            </a:xfrm>
            <a:custGeom>
              <a:avLst/>
              <a:gdLst/>
              <a:ahLst/>
              <a:cxnLst/>
              <a:rect l="l" t="t" r="r" b="b"/>
              <a:pathLst>
                <a:path w="398" h="366" extrusionOk="0">
                  <a:moveTo>
                    <a:pt x="211" y="1"/>
                  </a:moveTo>
                  <a:cubicBezTo>
                    <a:pt x="197" y="1"/>
                    <a:pt x="182" y="3"/>
                    <a:pt x="167" y="8"/>
                  </a:cubicBezTo>
                  <a:cubicBezTo>
                    <a:pt x="0" y="80"/>
                    <a:pt x="24" y="246"/>
                    <a:pt x="72" y="366"/>
                  </a:cubicBezTo>
                  <a:cubicBezTo>
                    <a:pt x="167" y="342"/>
                    <a:pt x="262" y="366"/>
                    <a:pt x="334" y="270"/>
                  </a:cubicBezTo>
                  <a:cubicBezTo>
                    <a:pt x="397" y="164"/>
                    <a:pt x="328" y="1"/>
                    <a:pt x="21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2168;p47">
              <a:extLst>
                <a:ext uri="{FF2B5EF4-FFF2-40B4-BE49-F238E27FC236}">
                  <a16:creationId xmlns:a16="http://schemas.microsoft.com/office/drawing/2014/main" id="{4946753F-5625-AC0A-4699-293F877E29D3}"/>
                </a:ext>
              </a:extLst>
            </p:cNvPr>
            <p:cNvSpPr/>
            <p:nvPr/>
          </p:nvSpPr>
          <p:spPr>
            <a:xfrm>
              <a:off x="6096475" y="2317525"/>
              <a:ext cx="9950" cy="9925"/>
            </a:xfrm>
            <a:custGeom>
              <a:avLst/>
              <a:gdLst/>
              <a:ahLst/>
              <a:cxnLst/>
              <a:rect l="l" t="t" r="r" b="b"/>
              <a:pathLst>
                <a:path w="398" h="397" extrusionOk="0">
                  <a:moveTo>
                    <a:pt x="230" y="0"/>
                  </a:moveTo>
                  <a:cubicBezTo>
                    <a:pt x="211" y="0"/>
                    <a:pt x="190" y="4"/>
                    <a:pt x="167" y="11"/>
                  </a:cubicBezTo>
                  <a:cubicBezTo>
                    <a:pt x="48" y="59"/>
                    <a:pt x="1" y="178"/>
                    <a:pt x="24" y="273"/>
                  </a:cubicBezTo>
                  <a:cubicBezTo>
                    <a:pt x="39" y="364"/>
                    <a:pt x="122" y="397"/>
                    <a:pt x="204" y="397"/>
                  </a:cubicBezTo>
                  <a:cubicBezTo>
                    <a:pt x="251" y="397"/>
                    <a:pt x="299" y="386"/>
                    <a:pt x="334" y="369"/>
                  </a:cubicBezTo>
                  <a:cubicBezTo>
                    <a:pt x="398" y="241"/>
                    <a:pt x="386" y="0"/>
                    <a:pt x="23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2169;p47">
              <a:extLst>
                <a:ext uri="{FF2B5EF4-FFF2-40B4-BE49-F238E27FC236}">
                  <a16:creationId xmlns:a16="http://schemas.microsoft.com/office/drawing/2014/main" id="{6D1B77AE-6960-108B-6730-710743768077}"/>
                </a:ext>
              </a:extLst>
            </p:cNvPr>
            <p:cNvSpPr/>
            <p:nvPr/>
          </p:nvSpPr>
          <p:spPr>
            <a:xfrm>
              <a:off x="6048850" y="2321950"/>
              <a:ext cx="23250" cy="30225"/>
            </a:xfrm>
            <a:custGeom>
              <a:avLst/>
              <a:gdLst/>
              <a:ahLst/>
              <a:cxnLst/>
              <a:rect l="l" t="t" r="r" b="b"/>
              <a:pathLst>
                <a:path w="930" h="1209" extrusionOk="0">
                  <a:moveTo>
                    <a:pt x="48" y="1"/>
                  </a:moveTo>
                  <a:cubicBezTo>
                    <a:pt x="0" y="263"/>
                    <a:pt x="72" y="525"/>
                    <a:pt x="215" y="715"/>
                  </a:cubicBezTo>
                  <a:cubicBezTo>
                    <a:pt x="310" y="906"/>
                    <a:pt x="429" y="1049"/>
                    <a:pt x="572" y="1168"/>
                  </a:cubicBezTo>
                  <a:cubicBezTo>
                    <a:pt x="608" y="1195"/>
                    <a:pt x="653" y="1208"/>
                    <a:pt x="699" y="1208"/>
                  </a:cubicBezTo>
                  <a:cubicBezTo>
                    <a:pt x="775" y="1208"/>
                    <a:pt x="852" y="1171"/>
                    <a:pt x="882" y="1096"/>
                  </a:cubicBezTo>
                  <a:cubicBezTo>
                    <a:pt x="929" y="882"/>
                    <a:pt x="786" y="763"/>
                    <a:pt x="643" y="596"/>
                  </a:cubicBezTo>
                  <a:cubicBezTo>
                    <a:pt x="500" y="406"/>
                    <a:pt x="381" y="192"/>
                    <a:pt x="239" y="25"/>
                  </a:cubicBezTo>
                  <a:cubicBezTo>
                    <a:pt x="167" y="1"/>
                    <a:pt x="96" y="1"/>
                    <a:pt x="4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2170;p47">
              <a:extLst>
                <a:ext uri="{FF2B5EF4-FFF2-40B4-BE49-F238E27FC236}">
                  <a16:creationId xmlns:a16="http://schemas.microsoft.com/office/drawing/2014/main" id="{37BE5530-E5A2-BBA4-11B2-B2E8B120F74A}"/>
                </a:ext>
              </a:extLst>
            </p:cNvPr>
            <p:cNvSpPr/>
            <p:nvPr/>
          </p:nvSpPr>
          <p:spPr>
            <a:xfrm>
              <a:off x="6133975" y="2328600"/>
              <a:ext cx="9975" cy="9250"/>
            </a:xfrm>
            <a:custGeom>
              <a:avLst/>
              <a:gdLst/>
              <a:ahLst/>
              <a:cxnLst/>
              <a:rect l="l" t="t" r="r" b="b"/>
              <a:pathLst>
                <a:path w="399" h="370" extrusionOk="0">
                  <a:moveTo>
                    <a:pt x="216" y="0"/>
                  </a:moveTo>
                  <a:cubicBezTo>
                    <a:pt x="178" y="0"/>
                    <a:pt x="143" y="14"/>
                    <a:pt x="120" y="45"/>
                  </a:cubicBezTo>
                  <a:cubicBezTo>
                    <a:pt x="25" y="92"/>
                    <a:pt x="1" y="211"/>
                    <a:pt x="48" y="307"/>
                  </a:cubicBezTo>
                  <a:cubicBezTo>
                    <a:pt x="92" y="350"/>
                    <a:pt x="143" y="370"/>
                    <a:pt x="191" y="370"/>
                  </a:cubicBezTo>
                  <a:cubicBezTo>
                    <a:pt x="301" y="370"/>
                    <a:pt x="398" y="272"/>
                    <a:pt x="382" y="140"/>
                  </a:cubicBezTo>
                  <a:cubicBezTo>
                    <a:pt x="382" y="59"/>
                    <a:pt x="295" y="0"/>
                    <a:pt x="21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2171;p47">
              <a:extLst>
                <a:ext uri="{FF2B5EF4-FFF2-40B4-BE49-F238E27FC236}">
                  <a16:creationId xmlns:a16="http://schemas.microsoft.com/office/drawing/2014/main" id="{8DDB9929-075B-D85D-254E-73C0878DD6C8}"/>
                </a:ext>
              </a:extLst>
            </p:cNvPr>
            <p:cNvSpPr/>
            <p:nvPr/>
          </p:nvSpPr>
          <p:spPr>
            <a:xfrm>
              <a:off x="5755325" y="2335000"/>
              <a:ext cx="80400" cy="85225"/>
            </a:xfrm>
            <a:custGeom>
              <a:avLst/>
              <a:gdLst/>
              <a:ahLst/>
              <a:cxnLst/>
              <a:rect l="l" t="t" r="r" b="b"/>
              <a:pathLst>
                <a:path w="3216" h="3409" extrusionOk="0">
                  <a:moveTo>
                    <a:pt x="752" y="1"/>
                  </a:moveTo>
                  <a:cubicBezTo>
                    <a:pt x="463" y="1"/>
                    <a:pt x="185" y="165"/>
                    <a:pt x="96" y="455"/>
                  </a:cubicBezTo>
                  <a:cubicBezTo>
                    <a:pt x="1" y="884"/>
                    <a:pt x="120" y="1337"/>
                    <a:pt x="429" y="1670"/>
                  </a:cubicBezTo>
                  <a:cubicBezTo>
                    <a:pt x="1096" y="2408"/>
                    <a:pt x="2049" y="2765"/>
                    <a:pt x="2835" y="3313"/>
                  </a:cubicBezTo>
                  <a:cubicBezTo>
                    <a:pt x="2930" y="3385"/>
                    <a:pt x="3025" y="3408"/>
                    <a:pt x="3144" y="3408"/>
                  </a:cubicBezTo>
                  <a:cubicBezTo>
                    <a:pt x="3216" y="3146"/>
                    <a:pt x="3192" y="2861"/>
                    <a:pt x="3121" y="2622"/>
                  </a:cubicBezTo>
                  <a:cubicBezTo>
                    <a:pt x="3001" y="1860"/>
                    <a:pt x="2620" y="1146"/>
                    <a:pt x="2073" y="598"/>
                  </a:cubicBezTo>
                  <a:cubicBezTo>
                    <a:pt x="1715" y="289"/>
                    <a:pt x="1287" y="74"/>
                    <a:pt x="811" y="3"/>
                  </a:cubicBezTo>
                  <a:cubicBezTo>
                    <a:pt x="791" y="1"/>
                    <a:pt x="772" y="1"/>
                    <a:pt x="75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2172;p47">
              <a:extLst>
                <a:ext uri="{FF2B5EF4-FFF2-40B4-BE49-F238E27FC236}">
                  <a16:creationId xmlns:a16="http://schemas.microsoft.com/office/drawing/2014/main" id="{6EBCA2A6-86E5-6519-E081-F863E3414E29}"/>
                </a:ext>
              </a:extLst>
            </p:cNvPr>
            <p:cNvSpPr/>
            <p:nvPr/>
          </p:nvSpPr>
          <p:spPr>
            <a:xfrm>
              <a:off x="6413800" y="2335050"/>
              <a:ext cx="79800" cy="84625"/>
            </a:xfrm>
            <a:custGeom>
              <a:avLst/>
              <a:gdLst/>
              <a:ahLst/>
              <a:cxnLst/>
              <a:rect l="l" t="t" r="r" b="b"/>
              <a:pathLst>
                <a:path w="3192" h="3385" extrusionOk="0">
                  <a:moveTo>
                    <a:pt x="2486" y="0"/>
                  </a:moveTo>
                  <a:cubicBezTo>
                    <a:pt x="2428" y="0"/>
                    <a:pt x="2369" y="8"/>
                    <a:pt x="2311" y="25"/>
                  </a:cubicBezTo>
                  <a:cubicBezTo>
                    <a:pt x="1477" y="191"/>
                    <a:pt x="787" y="739"/>
                    <a:pt x="453" y="1525"/>
                  </a:cubicBezTo>
                  <a:cubicBezTo>
                    <a:pt x="191" y="2073"/>
                    <a:pt x="48" y="2644"/>
                    <a:pt x="1" y="3263"/>
                  </a:cubicBezTo>
                  <a:lnTo>
                    <a:pt x="96" y="3383"/>
                  </a:lnTo>
                  <a:cubicBezTo>
                    <a:pt x="108" y="3384"/>
                    <a:pt x="121" y="3385"/>
                    <a:pt x="133" y="3385"/>
                  </a:cubicBezTo>
                  <a:cubicBezTo>
                    <a:pt x="330" y="3385"/>
                    <a:pt x="488" y="3210"/>
                    <a:pt x="667" y="3121"/>
                  </a:cubicBezTo>
                  <a:cubicBezTo>
                    <a:pt x="1430" y="2620"/>
                    <a:pt x="2311" y="2263"/>
                    <a:pt x="2882" y="1525"/>
                  </a:cubicBezTo>
                  <a:cubicBezTo>
                    <a:pt x="3120" y="1215"/>
                    <a:pt x="3192" y="834"/>
                    <a:pt x="3097" y="453"/>
                  </a:cubicBezTo>
                  <a:cubicBezTo>
                    <a:pt x="3018" y="178"/>
                    <a:pt x="2761" y="0"/>
                    <a:pt x="248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2173;p47">
              <a:extLst>
                <a:ext uri="{FF2B5EF4-FFF2-40B4-BE49-F238E27FC236}">
                  <a16:creationId xmlns:a16="http://schemas.microsoft.com/office/drawing/2014/main" id="{2F9F47A9-89AC-CE02-47B8-C85D7587DBFE}"/>
                </a:ext>
              </a:extLst>
            </p:cNvPr>
            <p:cNvSpPr/>
            <p:nvPr/>
          </p:nvSpPr>
          <p:spPr>
            <a:xfrm>
              <a:off x="6108375" y="2338100"/>
              <a:ext cx="13600" cy="14775"/>
            </a:xfrm>
            <a:custGeom>
              <a:avLst/>
              <a:gdLst/>
              <a:ahLst/>
              <a:cxnLst/>
              <a:rect l="l" t="t" r="r" b="b"/>
              <a:pathLst>
                <a:path w="544" h="591" extrusionOk="0">
                  <a:moveTo>
                    <a:pt x="300" y="1"/>
                  </a:moveTo>
                  <a:cubicBezTo>
                    <a:pt x="275" y="1"/>
                    <a:pt x="246" y="7"/>
                    <a:pt x="215" y="22"/>
                  </a:cubicBezTo>
                  <a:cubicBezTo>
                    <a:pt x="1" y="141"/>
                    <a:pt x="1" y="450"/>
                    <a:pt x="215" y="570"/>
                  </a:cubicBezTo>
                  <a:cubicBezTo>
                    <a:pt x="246" y="584"/>
                    <a:pt x="275" y="591"/>
                    <a:pt x="300" y="591"/>
                  </a:cubicBezTo>
                  <a:cubicBezTo>
                    <a:pt x="544" y="591"/>
                    <a:pt x="544" y="1"/>
                    <a:pt x="30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2174;p47">
              <a:extLst>
                <a:ext uri="{FF2B5EF4-FFF2-40B4-BE49-F238E27FC236}">
                  <a16:creationId xmlns:a16="http://schemas.microsoft.com/office/drawing/2014/main" id="{1DA50BF7-F9B7-1BCA-DD57-32B26D736488}"/>
                </a:ext>
              </a:extLst>
            </p:cNvPr>
            <p:cNvSpPr/>
            <p:nvPr/>
          </p:nvSpPr>
          <p:spPr>
            <a:xfrm>
              <a:off x="6161375" y="2352625"/>
              <a:ext cx="19675" cy="30225"/>
            </a:xfrm>
            <a:custGeom>
              <a:avLst/>
              <a:gdLst/>
              <a:ahLst/>
              <a:cxnLst/>
              <a:rect l="l" t="t" r="r" b="b"/>
              <a:pathLst>
                <a:path w="787" h="1209" extrusionOk="0">
                  <a:moveTo>
                    <a:pt x="584" y="0"/>
                  </a:moveTo>
                  <a:cubicBezTo>
                    <a:pt x="548" y="0"/>
                    <a:pt x="512" y="12"/>
                    <a:pt x="477" y="36"/>
                  </a:cubicBezTo>
                  <a:cubicBezTo>
                    <a:pt x="334" y="203"/>
                    <a:pt x="238" y="417"/>
                    <a:pt x="167" y="632"/>
                  </a:cubicBezTo>
                  <a:cubicBezTo>
                    <a:pt x="72" y="798"/>
                    <a:pt x="24" y="965"/>
                    <a:pt x="0" y="1155"/>
                  </a:cubicBezTo>
                  <a:cubicBezTo>
                    <a:pt x="36" y="1191"/>
                    <a:pt x="78" y="1209"/>
                    <a:pt x="119" y="1209"/>
                  </a:cubicBezTo>
                  <a:cubicBezTo>
                    <a:pt x="161" y="1209"/>
                    <a:pt x="203" y="1191"/>
                    <a:pt x="238" y="1155"/>
                  </a:cubicBezTo>
                  <a:cubicBezTo>
                    <a:pt x="358" y="941"/>
                    <a:pt x="500" y="727"/>
                    <a:pt x="596" y="489"/>
                  </a:cubicBezTo>
                  <a:cubicBezTo>
                    <a:pt x="667" y="346"/>
                    <a:pt x="786" y="179"/>
                    <a:pt x="691" y="36"/>
                  </a:cubicBezTo>
                  <a:cubicBezTo>
                    <a:pt x="655" y="12"/>
                    <a:pt x="619" y="0"/>
                    <a:pt x="58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2175;p47">
              <a:extLst>
                <a:ext uri="{FF2B5EF4-FFF2-40B4-BE49-F238E27FC236}">
                  <a16:creationId xmlns:a16="http://schemas.microsoft.com/office/drawing/2014/main" id="{AE998ED2-A05C-C9A6-ED60-ACF24F191F52}"/>
                </a:ext>
              </a:extLst>
            </p:cNvPr>
            <p:cNvSpPr/>
            <p:nvPr/>
          </p:nvSpPr>
          <p:spPr>
            <a:xfrm>
              <a:off x="6122675" y="2359250"/>
              <a:ext cx="6950" cy="6200"/>
            </a:xfrm>
            <a:custGeom>
              <a:avLst/>
              <a:gdLst/>
              <a:ahLst/>
              <a:cxnLst/>
              <a:rect l="l" t="t" r="r" b="b"/>
              <a:pathLst>
                <a:path w="278" h="248" extrusionOk="0">
                  <a:moveTo>
                    <a:pt x="160" y="1"/>
                  </a:moveTo>
                  <a:cubicBezTo>
                    <a:pt x="147" y="1"/>
                    <a:pt x="134" y="3"/>
                    <a:pt x="119" y="9"/>
                  </a:cubicBezTo>
                  <a:cubicBezTo>
                    <a:pt x="0" y="9"/>
                    <a:pt x="48" y="152"/>
                    <a:pt x="24" y="247"/>
                  </a:cubicBezTo>
                  <a:lnTo>
                    <a:pt x="215" y="200"/>
                  </a:lnTo>
                  <a:cubicBezTo>
                    <a:pt x="277" y="137"/>
                    <a:pt x="248" y="1"/>
                    <a:pt x="16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2176;p47">
              <a:extLst>
                <a:ext uri="{FF2B5EF4-FFF2-40B4-BE49-F238E27FC236}">
                  <a16:creationId xmlns:a16="http://schemas.microsoft.com/office/drawing/2014/main" id="{04715579-A333-2582-FDCC-74D30FBC1451}"/>
                </a:ext>
              </a:extLst>
            </p:cNvPr>
            <p:cNvSpPr/>
            <p:nvPr/>
          </p:nvSpPr>
          <p:spPr>
            <a:xfrm>
              <a:off x="5664850" y="2359000"/>
              <a:ext cx="84550" cy="222825"/>
            </a:xfrm>
            <a:custGeom>
              <a:avLst/>
              <a:gdLst/>
              <a:ahLst/>
              <a:cxnLst/>
              <a:rect l="l" t="t" r="r" b="b"/>
              <a:pathLst>
                <a:path w="3382" h="8913" extrusionOk="0">
                  <a:moveTo>
                    <a:pt x="1417" y="0"/>
                  </a:moveTo>
                  <a:cubicBezTo>
                    <a:pt x="1166" y="0"/>
                    <a:pt x="915" y="86"/>
                    <a:pt x="714" y="257"/>
                  </a:cubicBezTo>
                  <a:cubicBezTo>
                    <a:pt x="381" y="519"/>
                    <a:pt x="143" y="924"/>
                    <a:pt x="95" y="1353"/>
                  </a:cubicBezTo>
                  <a:cubicBezTo>
                    <a:pt x="0" y="2020"/>
                    <a:pt x="119" y="2663"/>
                    <a:pt x="453" y="3234"/>
                  </a:cubicBezTo>
                  <a:cubicBezTo>
                    <a:pt x="905" y="4044"/>
                    <a:pt x="1572" y="4711"/>
                    <a:pt x="2120" y="5473"/>
                  </a:cubicBezTo>
                  <a:cubicBezTo>
                    <a:pt x="2596" y="6092"/>
                    <a:pt x="2882" y="6830"/>
                    <a:pt x="2953" y="7616"/>
                  </a:cubicBezTo>
                  <a:cubicBezTo>
                    <a:pt x="2953" y="7878"/>
                    <a:pt x="2882" y="8140"/>
                    <a:pt x="2691" y="8354"/>
                  </a:cubicBezTo>
                  <a:cubicBezTo>
                    <a:pt x="2587" y="8421"/>
                    <a:pt x="2471" y="8453"/>
                    <a:pt x="2357" y="8453"/>
                  </a:cubicBezTo>
                  <a:cubicBezTo>
                    <a:pt x="2183" y="8453"/>
                    <a:pt x="2010" y="8379"/>
                    <a:pt x="1881" y="8235"/>
                  </a:cubicBezTo>
                  <a:cubicBezTo>
                    <a:pt x="1738" y="8069"/>
                    <a:pt x="1667" y="7830"/>
                    <a:pt x="1667" y="7616"/>
                  </a:cubicBezTo>
                  <a:cubicBezTo>
                    <a:pt x="1643" y="7449"/>
                    <a:pt x="1738" y="7283"/>
                    <a:pt x="1905" y="7235"/>
                  </a:cubicBezTo>
                  <a:cubicBezTo>
                    <a:pt x="1930" y="7231"/>
                    <a:pt x="1955" y="7230"/>
                    <a:pt x="1979" y="7230"/>
                  </a:cubicBezTo>
                  <a:cubicBezTo>
                    <a:pt x="2073" y="7230"/>
                    <a:pt x="2160" y="7252"/>
                    <a:pt x="2245" y="7252"/>
                  </a:cubicBezTo>
                  <a:cubicBezTo>
                    <a:pt x="2283" y="7252"/>
                    <a:pt x="2320" y="7248"/>
                    <a:pt x="2358" y="7235"/>
                  </a:cubicBezTo>
                  <a:cubicBezTo>
                    <a:pt x="2429" y="7164"/>
                    <a:pt x="2429" y="7021"/>
                    <a:pt x="2358" y="6949"/>
                  </a:cubicBezTo>
                  <a:cubicBezTo>
                    <a:pt x="2218" y="6831"/>
                    <a:pt x="2045" y="6771"/>
                    <a:pt x="1873" y="6771"/>
                  </a:cubicBezTo>
                  <a:cubicBezTo>
                    <a:pt x="1663" y="6771"/>
                    <a:pt x="1454" y="6861"/>
                    <a:pt x="1310" y="7045"/>
                  </a:cubicBezTo>
                  <a:cubicBezTo>
                    <a:pt x="1143" y="7259"/>
                    <a:pt x="1096" y="7568"/>
                    <a:pt x="1191" y="7830"/>
                  </a:cubicBezTo>
                  <a:cubicBezTo>
                    <a:pt x="1238" y="8283"/>
                    <a:pt x="1548" y="8664"/>
                    <a:pt x="1977" y="8854"/>
                  </a:cubicBezTo>
                  <a:cubicBezTo>
                    <a:pt x="2088" y="8894"/>
                    <a:pt x="2204" y="8913"/>
                    <a:pt x="2321" y="8913"/>
                  </a:cubicBezTo>
                  <a:cubicBezTo>
                    <a:pt x="2553" y="8913"/>
                    <a:pt x="2786" y="8839"/>
                    <a:pt x="2977" y="8712"/>
                  </a:cubicBezTo>
                  <a:cubicBezTo>
                    <a:pt x="3239" y="8450"/>
                    <a:pt x="3382" y="8092"/>
                    <a:pt x="3358" y="7711"/>
                  </a:cubicBezTo>
                  <a:cubicBezTo>
                    <a:pt x="3334" y="6902"/>
                    <a:pt x="3096" y="6092"/>
                    <a:pt x="2620" y="5425"/>
                  </a:cubicBezTo>
                  <a:cubicBezTo>
                    <a:pt x="2120" y="4592"/>
                    <a:pt x="1405" y="3877"/>
                    <a:pt x="929" y="2996"/>
                  </a:cubicBezTo>
                  <a:cubicBezTo>
                    <a:pt x="572" y="2401"/>
                    <a:pt x="524" y="1662"/>
                    <a:pt x="786" y="1019"/>
                  </a:cubicBezTo>
                  <a:cubicBezTo>
                    <a:pt x="928" y="756"/>
                    <a:pt x="1190" y="493"/>
                    <a:pt x="1484" y="493"/>
                  </a:cubicBezTo>
                  <a:cubicBezTo>
                    <a:pt x="1536" y="493"/>
                    <a:pt x="1590" y="502"/>
                    <a:pt x="1643" y="519"/>
                  </a:cubicBezTo>
                  <a:cubicBezTo>
                    <a:pt x="2096" y="734"/>
                    <a:pt x="2239" y="1281"/>
                    <a:pt x="2000" y="1710"/>
                  </a:cubicBezTo>
                  <a:cubicBezTo>
                    <a:pt x="1881" y="1853"/>
                    <a:pt x="1738" y="1972"/>
                    <a:pt x="1572" y="2044"/>
                  </a:cubicBezTo>
                  <a:cubicBezTo>
                    <a:pt x="1636" y="2107"/>
                    <a:pt x="1699" y="2190"/>
                    <a:pt x="1797" y="2190"/>
                  </a:cubicBezTo>
                  <a:cubicBezTo>
                    <a:pt x="1809" y="2190"/>
                    <a:pt x="1821" y="2189"/>
                    <a:pt x="1834" y="2186"/>
                  </a:cubicBezTo>
                  <a:cubicBezTo>
                    <a:pt x="2120" y="2139"/>
                    <a:pt x="2334" y="1948"/>
                    <a:pt x="2429" y="1686"/>
                  </a:cubicBezTo>
                  <a:cubicBezTo>
                    <a:pt x="2691" y="1091"/>
                    <a:pt x="2453" y="424"/>
                    <a:pt x="1905" y="115"/>
                  </a:cubicBezTo>
                  <a:cubicBezTo>
                    <a:pt x="1753" y="38"/>
                    <a:pt x="1585" y="0"/>
                    <a:pt x="141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2177;p47">
              <a:extLst>
                <a:ext uri="{FF2B5EF4-FFF2-40B4-BE49-F238E27FC236}">
                  <a16:creationId xmlns:a16="http://schemas.microsoft.com/office/drawing/2014/main" id="{9806CD6C-9D9E-20B8-3813-F42916E07F49}"/>
                </a:ext>
              </a:extLst>
            </p:cNvPr>
            <p:cNvSpPr/>
            <p:nvPr/>
          </p:nvSpPr>
          <p:spPr>
            <a:xfrm>
              <a:off x="6073850" y="2365650"/>
              <a:ext cx="25450" cy="29425"/>
            </a:xfrm>
            <a:custGeom>
              <a:avLst/>
              <a:gdLst/>
              <a:ahLst/>
              <a:cxnLst/>
              <a:rect l="l" t="t" r="r" b="b"/>
              <a:pathLst>
                <a:path w="1018" h="1177" extrusionOk="0">
                  <a:moveTo>
                    <a:pt x="217" y="1"/>
                  </a:moveTo>
                  <a:cubicBezTo>
                    <a:pt x="194" y="1"/>
                    <a:pt x="170" y="5"/>
                    <a:pt x="143" y="15"/>
                  </a:cubicBezTo>
                  <a:cubicBezTo>
                    <a:pt x="1" y="87"/>
                    <a:pt x="72" y="277"/>
                    <a:pt x="143" y="372"/>
                  </a:cubicBezTo>
                  <a:cubicBezTo>
                    <a:pt x="263" y="658"/>
                    <a:pt x="453" y="920"/>
                    <a:pt x="667" y="1135"/>
                  </a:cubicBezTo>
                  <a:cubicBezTo>
                    <a:pt x="703" y="1163"/>
                    <a:pt x="749" y="1177"/>
                    <a:pt x="796" y="1177"/>
                  </a:cubicBezTo>
                  <a:cubicBezTo>
                    <a:pt x="905" y="1177"/>
                    <a:pt x="1018" y="1101"/>
                    <a:pt x="1001" y="968"/>
                  </a:cubicBezTo>
                  <a:cubicBezTo>
                    <a:pt x="882" y="730"/>
                    <a:pt x="715" y="492"/>
                    <a:pt x="548" y="277"/>
                  </a:cubicBezTo>
                  <a:cubicBezTo>
                    <a:pt x="446" y="175"/>
                    <a:pt x="361" y="1"/>
                    <a:pt x="21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2178;p47">
              <a:extLst>
                <a:ext uri="{FF2B5EF4-FFF2-40B4-BE49-F238E27FC236}">
                  <a16:creationId xmlns:a16="http://schemas.microsoft.com/office/drawing/2014/main" id="{5EA61E92-6CE2-BFBB-48B9-16BCDA51270B}"/>
                </a:ext>
              </a:extLst>
            </p:cNvPr>
            <p:cNvSpPr/>
            <p:nvPr/>
          </p:nvSpPr>
          <p:spPr>
            <a:xfrm>
              <a:off x="6483450" y="2373900"/>
              <a:ext cx="73850" cy="216000"/>
            </a:xfrm>
            <a:custGeom>
              <a:avLst/>
              <a:gdLst/>
              <a:ahLst/>
              <a:cxnLst/>
              <a:rect l="l" t="t" r="r" b="b"/>
              <a:pathLst>
                <a:path w="2954" h="8640" extrusionOk="0">
                  <a:moveTo>
                    <a:pt x="1555" y="1"/>
                  </a:moveTo>
                  <a:cubicBezTo>
                    <a:pt x="1282" y="1"/>
                    <a:pt x="1022" y="140"/>
                    <a:pt x="858" y="376"/>
                  </a:cubicBezTo>
                  <a:cubicBezTo>
                    <a:pt x="549" y="900"/>
                    <a:pt x="596" y="1567"/>
                    <a:pt x="954" y="2043"/>
                  </a:cubicBezTo>
                  <a:lnTo>
                    <a:pt x="1120" y="2043"/>
                  </a:lnTo>
                  <a:cubicBezTo>
                    <a:pt x="1144" y="1709"/>
                    <a:pt x="1025" y="1376"/>
                    <a:pt x="1096" y="1043"/>
                  </a:cubicBezTo>
                  <a:cubicBezTo>
                    <a:pt x="1144" y="805"/>
                    <a:pt x="1239" y="566"/>
                    <a:pt x="1501" y="519"/>
                  </a:cubicBezTo>
                  <a:cubicBezTo>
                    <a:pt x="1763" y="519"/>
                    <a:pt x="2025" y="662"/>
                    <a:pt x="2144" y="900"/>
                  </a:cubicBezTo>
                  <a:cubicBezTo>
                    <a:pt x="2335" y="1281"/>
                    <a:pt x="2430" y="1686"/>
                    <a:pt x="2430" y="2091"/>
                  </a:cubicBezTo>
                  <a:cubicBezTo>
                    <a:pt x="2406" y="2924"/>
                    <a:pt x="2192" y="3734"/>
                    <a:pt x="1787" y="4448"/>
                  </a:cubicBezTo>
                  <a:cubicBezTo>
                    <a:pt x="1382" y="5234"/>
                    <a:pt x="692" y="5853"/>
                    <a:pt x="311" y="6663"/>
                  </a:cubicBezTo>
                  <a:cubicBezTo>
                    <a:pt x="72" y="7068"/>
                    <a:pt x="1" y="7544"/>
                    <a:pt x="120" y="7996"/>
                  </a:cubicBezTo>
                  <a:cubicBezTo>
                    <a:pt x="191" y="8330"/>
                    <a:pt x="477" y="8592"/>
                    <a:pt x="834" y="8639"/>
                  </a:cubicBezTo>
                  <a:cubicBezTo>
                    <a:pt x="1263" y="8639"/>
                    <a:pt x="1644" y="8377"/>
                    <a:pt x="1811" y="7996"/>
                  </a:cubicBezTo>
                  <a:cubicBezTo>
                    <a:pt x="1930" y="7663"/>
                    <a:pt x="1882" y="7330"/>
                    <a:pt x="1692" y="7044"/>
                  </a:cubicBezTo>
                  <a:cubicBezTo>
                    <a:pt x="1649" y="6937"/>
                    <a:pt x="1511" y="6850"/>
                    <a:pt x="1397" y="6850"/>
                  </a:cubicBezTo>
                  <a:cubicBezTo>
                    <a:pt x="1384" y="6850"/>
                    <a:pt x="1371" y="6851"/>
                    <a:pt x="1358" y="6853"/>
                  </a:cubicBezTo>
                  <a:cubicBezTo>
                    <a:pt x="1239" y="6853"/>
                    <a:pt x="1239" y="6996"/>
                    <a:pt x="1215" y="7092"/>
                  </a:cubicBezTo>
                  <a:lnTo>
                    <a:pt x="1382" y="7163"/>
                  </a:lnTo>
                  <a:cubicBezTo>
                    <a:pt x="1406" y="7234"/>
                    <a:pt x="1454" y="7306"/>
                    <a:pt x="1477" y="7377"/>
                  </a:cubicBezTo>
                  <a:cubicBezTo>
                    <a:pt x="1573" y="7735"/>
                    <a:pt x="1358" y="8116"/>
                    <a:pt x="1001" y="8235"/>
                  </a:cubicBezTo>
                  <a:cubicBezTo>
                    <a:pt x="985" y="8237"/>
                    <a:pt x="969" y="8238"/>
                    <a:pt x="953" y="8238"/>
                  </a:cubicBezTo>
                  <a:cubicBezTo>
                    <a:pt x="779" y="8238"/>
                    <a:pt x="616" y="8121"/>
                    <a:pt x="572" y="7925"/>
                  </a:cubicBezTo>
                  <a:cubicBezTo>
                    <a:pt x="477" y="7496"/>
                    <a:pt x="572" y="7068"/>
                    <a:pt x="811" y="6687"/>
                  </a:cubicBezTo>
                  <a:cubicBezTo>
                    <a:pt x="1096" y="6210"/>
                    <a:pt x="1430" y="5758"/>
                    <a:pt x="1787" y="5305"/>
                  </a:cubicBezTo>
                  <a:cubicBezTo>
                    <a:pt x="2120" y="4877"/>
                    <a:pt x="2359" y="4400"/>
                    <a:pt x="2573" y="3900"/>
                  </a:cubicBezTo>
                  <a:cubicBezTo>
                    <a:pt x="2906" y="2995"/>
                    <a:pt x="2954" y="1995"/>
                    <a:pt x="2716" y="1066"/>
                  </a:cubicBezTo>
                  <a:cubicBezTo>
                    <a:pt x="2597" y="590"/>
                    <a:pt x="2263" y="209"/>
                    <a:pt x="1811" y="42"/>
                  </a:cubicBezTo>
                  <a:cubicBezTo>
                    <a:pt x="1726" y="14"/>
                    <a:pt x="1640" y="1"/>
                    <a:pt x="155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2179;p47">
              <a:extLst>
                <a:ext uri="{FF2B5EF4-FFF2-40B4-BE49-F238E27FC236}">
                  <a16:creationId xmlns:a16="http://schemas.microsoft.com/office/drawing/2014/main" id="{D174CA3B-1183-84A0-D090-E50B412CC395}"/>
                </a:ext>
              </a:extLst>
            </p:cNvPr>
            <p:cNvSpPr/>
            <p:nvPr/>
          </p:nvSpPr>
          <p:spPr>
            <a:xfrm>
              <a:off x="6099450" y="2399550"/>
              <a:ext cx="17175" cy="20975"/>
            </a:xfrm>
            <a:custGeom>
              <a:avLst/>
              <a:gdLst/>
              <a:ahLst/>
              <a:cxnLst/>
              <a:rect l="l" t="t" r="r" b="b"/>
              <a:pathLst>
                <a:path w="687" h="839" extrusionOk="0">
                  <a:moveTo>
                    <a:pt x="217" y="0"/>
                  </a:moveTo>
                  <a:cubicBezTo>
                    <a:pt x="174" y="0"/>
                    <a:pt x="132" y="14"/>
                    <a:pt x="96" y="40"/>
                  </a:cubicBezTo>
                  <a:cubicBezTo>
                    <a:pt x="1" y="112"/>
                    <a:pt x="24" y="255"/>
                    <a:pt x="48" y="326"/>
                  </a:cubicBezTo>
                  <a:cubicBezTo>
                    <a:pt x="143" y="517"/>
                    <a:pt x="286" y="683"/>
                    <a:pt x="453" y="826"/>
                  </a:cubicBezTo>
                  <a:cubicBezTo>
                    <a:pt x="470" y="835"/>
                    <a:pt x="489" y="839"/>
                    <a:pt x="508" y="839"/>
                  </a:cubicBezTo>
                  <a:cubicBezTo>
                    <a:pt x="594" y="839"/>
                    <a:pt x="687" y="757"/>
                    <a:pt x="667" y="660"/>
                  </a:cubicBezTo>
                  <a:cubicBezTo>
                    <a:pt x="596" y="469"/>
                    <a:pt x="501" y="279"/>
                    <a:pt x="405" y="112"/>
                  </a:cubicBezTo>
                  <a:cubicBezTo>
                    <a:pt x="361" y="38"/>
                    <a:pt x="288" y="0"/>
                    <a:pt x="21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2180;p47">
              <a:extLst>
                <a:ext uri="{FF2B5EF4-FFF2-40B4-BE49-F238E27FC236}">
                  <a16:creationId xmlns:a16="http://schemas.microsoft.com/office/drawing/2014/main" id="{E737C7F4-55F5-E086-C6DB-3D624ED86116}"/>
                </a:ext>
              </a:extLst>
            </p:cNvPr>
            <p:cNvSpPr/>
            <p:nvPr/>
          </p:nvSpPr>
          <p:spPr>
            <a:xfrm>
              <a:off x="6124450" y="2404425"/>
              <a:ext cx="22450" cy="22850"/>
            </a:xfrm>
            <a:custGeom>
              <a:avLst/>
              <a:gdLst/>
              <a:ahLst/>
              <a:cxnLst/>
              <a:rect l="l" t="t" r="r" b="b"/>
              <a:pathLst>
                <a:path w="898" h="914" extrusionOk="0">
                  <a:moveTo>
                    <a:pt x="704" y="1"/>
                  </a:moveTo>
                  <a:cubicBezTo>
                    <a:pt x="654" y="1"/>
                    <a:pt x="605" y="19"/>
                    <a:pt x="572" y="60"/>
                  </a:cubicBezTo>
                  <a:cubicBezTo>
                    <a:pt x="334" y="274"/>
                    <a:pt x="144" y="536"/>
                    <a:pt x="1" y="822"/>
                  </a:cubicBezTo>
                  <a:cubicBezTo>
                    <a:pt x="37" y="888"/>
                    <a:pt x="81" y="913"/>
                    <a:pt x="126" y="913"/>
                  </a:cubicBezTo>
                  <a:cubicBezTo>
                    <a:pt x="228" y="913"/>
                    <a:pt x="340" y="785"/>
                    <a:pt x="406" y="703"/>
                  </a:cubicBezTo>
                  <a:cubicBezTo>
                    <a:pt x="596" y="536"/>
                    <a:pt x="739" y="369"/>
                    <a:pt x="882" y="179"/>
                  </a:cubicBezTo>
                  <a:cubicBezTo>
                    <a:pt x="898" y="69"/>
                    <a:pt x="800" y="1"/>
                    <a:pt x="70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2181;p47">
              <a:extLst>
                <a:ext uri="{FF2B5EF4-FFF2-40B4-BE49-F238E27FC236}">
                  <a16:creationId xmlns:a16="http://schemas.microsoft.com/office/drawing/2014/main" id="{E4F9FE03-7EC4-9B8D-2DBF-0F1726637358}"/>
                </a:ext>
              </a:extLst>
            </p:cNvPr>
            <p:cNvSpPr/>
            <p:nvPr/>
          </p:nvSpPr>
          <p:spPr>
            <a:xfrm>
              <a:off x="6032175" y="2425300"/>
              <a:ext cx="187575" cy="384450"/>
            </a:xfrm>
            <a:custGeom>
              <a:avLst/>
              <a:gdLst/>
              <a:ahLst/>
              <a:cxnLst/>
              <a:rect l="l" t="t" r="r" b="b"/>
              <a:pathLst>
                <a:path w="7503" h="15378" extrusionOk="0">
                  <a:moveTo>
                    <a:pt x="763" y="4011"/>
                  </a:moveTo>
                  <a:cubicBezTo>
                    <a:pt x="944" y="4039"/>
                    <a:pt x="1134" y="4051"/>
                    <a:pt x="1322" y="4051"/>
                  </a:cubicBezTo>
                  <a:cubicBezTo>
                    <a:pt x="1455" y="4051"/>
                    <a:pt x="1587" y="4045"/>
                    <a:pt x="1715" y="4035"/>
                  </a:cubicBezTo>
                  <a:lnTo>
                    <a:pt x="1715" y="4035"/>
                  </a:lnTo>
                  <a:cubicBezTo>
                    <a:pt x="1715" y="4512"/>
                    <a:pt x="1691" y="5012"/>
                    <a:pt x="1715" y="5488"/>
                  </a:cubicBezTo>
                  <a:cubicBezTo>
                    <a:pt x="1763" y="6012"/>
                    <a:pt x="1739" y="6560"/>
                    <a:pt x="1739" y="7107"/>
                  </a:cubicBezTo>
                  <a:cubicBezTo>
                    <a:pt x="1787" y="8060"/>
                    <a:pt x="1763" y="9013"/>
                    <a:pt x="1787" y="9989"/>
                  </a:cubicBezTo>
                  <a:cubicBezTo>
                    <a:pt x="1584" y="9941"/>
                    <a:pt x="1388" y="9917"/>
                    <a:pt x="1194" y="9917"/>
                  </a:cubicBezTo>
                  <a:cubicBezTo>
                    <a:pt x="1001" y="9917"/>
                    <a:pt x="810" y="9941"/>
                    <a:pt x="620" y="9989"/>
                  </a:cubicBezTo>
                  <a:cubicBezTo>
                    <a:pt x="596" y="9179"/>
                    <a:pt x="667" y="8370"/>
                    <a:pt x="667" y="7560"/>
                  </a:cubicBezTo>
                  <a:cubicBezTo>
                    <a:pt x="667" y="6964"/>
                    <a:pt x="644" y="6369"/>
                    <a:pt x="715" y="5774"/>
                  </a:cubicBezTo>
                  <a:cubicBezTo>
                    <a:pt x="715" y="5202"/>
                    <a:pt x="715" y="4607"/>
                    <a:pt x="763" y="4011"/>
                  </a:cubicBezTo>
                  <a:close/>
                  <a:moveTo>
                    <a:pt x="2382" y="6750"/>
                  </a:moveTo>
                  <a:cubicBezTo>
                    <a:pt x="2882" y="6869"/>
                    <a:pt x="3406" y="6893"/>
                    <a:pt x="3906" y="6893"/>
                  </a:cubicBezTo>
                  <a:cubicBezTo>
                    <a:pt x="3954" y="8465"/>
                    <a:pt x="3978" y="10037"/>
                    <a:pt x="3978" y="11632"/>
                  </a:cubicBezTo>
                  <a:cubicBezTo>
                    <a:pt x="4025" y="12299"/>
                    <a:pt x="4025" y="12966"/>
                    <a:pt x="4025" y="13609"/>
                  </a:cubicBezTo>
                  <a:cubicBezTo>
                    <a:pt x="3716" y="13561"/>
                    <a:pt x="3430" y="13585"/>
                    <a:pt x="3120" y="13561"/>
                  </a:cubicBezTo>
                  <a:cubicBezTo>
                    <a:pt x="3017" y="13545"/>
                    <a:pt x="2911" y="13537"/>
                    <a:pt x="2805" y="13537"/>
                  </a:cubicBezTo>
                  <a:cubicBezTo>
                    <a:pt x="2591" y="13537"/>
                    <a:pt x="2374" y="13569"/>
                    <a:pt x="2168" y="13632"/>
                  </a:cubicBezTo>
                  <a:cubicBezTo>
                    <a:pt x="2239" y="13299"/>
                    <a:pt x="2215" y="12918"/>
                    <a:pt x="2263" y="12561"/>
                  </a:cubicBezTo>
                  <a:cubicBezTo>
                    <a:pt x="2358" y="10632"/>
                    <a:pt x="2382" y="8703"/>
                    <a:pt x="2382" y="6750"/>
                  </a:cubicBezTo>
                  <a:close/>
                  <a:moveTo>
                    <a:pt x="7000" y="1"/>
                  </a:moveTo>
                  <a:cubicBezTo>
                    <a:pt x="6945" y="1"/>
                    <a:pt x="6889" y="12"/>
                    <a:pt x="6835" y="35"/>
                  </a:cubicBezTo>
                  <a:cubicBezTo>
                    <a:pt x="6337" y="154"/>
                    <a:pt x="5838" y="207"/>
                    <a:pt x="5325" y="207"/>
                  </a:cubicBezTo>
                  <a:cubicBezTo>
                    <a:pt x="5226" y="207"/>
                    <a:pt x="5126" y="205"/>
                    <a:pt x="5025" y="201"/>
                  </a:cubicBezTo>
                  <a:cubicBezTo>
                    <a:pt x="4478" y="249"/>
                    <a:pt x="3906" y="249"/>
                    <a:pt x="3358" y="296"/>
                  </a:cubicBezTo>
                  <a:cubicBezTo>
                    <a:pt x="3287" y="294"/>
                    <a:pt x="3216" y="293"/>
                    <a:pt x="3144" y="293"/>
                  </a:cubicBezTo>
                  <a:cubicBezTo>
                    <a:pt x="2429" y="293"/>
                    <a:pt x="1713" y="392"/>
                    <a:pt x="977" y="392"/>
                  </a:cubicBezTo>
                  <a:cubicBezTo>
                    <a:pt x="834" y="392"/>
                    <a:pt x="644" y="439"/>
                    <a:pt x="620" y="630"/>
                  </a:cubicBezTo>
                  <a:cubicBezTo>
                    <a:pt x="524" y="1035"/>
                    <a:pt x="453" y="1463"/>
                    <a:pt x="453" y="1892"/>
                  </a:cubicBezTo>
                  <a:cubicBezTo>
                    <a:pt x="453" y="2392"/>
                    <a:pt x="382" y="2892"/>
                    <a:pt x="382" y="3392"/>
                  </a:cubicBezTo>
                  <a:cubicBezTo>
                    <a:pt x="263" y="4607"/>
                    <a:pt x="286" y="5798"/>
                    <a:pt x="215" y="6988"/>
                  </a:cubicBezTo>
                  <a:cubicBezTo>
                    <a:pt x="167" y="7798"/>
                    <a:pt x="239" y="8584"/>
                    <a:pt x="167" y="9370"/>
                  </a:cubicBezTo>
                  <a:cubicBezTo>
                    <a:pt x="143" y="10060"/>
                    <a:pt x="143" y="10727"/>
                    <a:pt x="120" y="11394"/>
                  </a:cubicBezTo>
                  <a:cubicBezTo>
                    <a:pt x="72" y="11823"/>
                    <a:pt x="96" y="12251"/>
                    <a:pt x="72" y="12680"/>
                  </a:cubicBezTo>
                  <a:cubicBezTo>
                    <a:pt x="1" y="13371"/>
                    <a:pt x="48" y="14061"/>
                    <a:pt x="48" y="14752"/>
                  </a:cubicBezTo>
                  <a:cubicBezTo>
                    <a:pt x="1" y="14990"/>
                    <a:pt x="48" y="15204"/>
                    <a:pt x="167" y="15371"/>
                  </a:cubicBezTo>
                  <a:cubicBezTo>
                    <a:pt x="184" y="15375"/>
                    <a:pt x="199" y="15377"/>
                    <a:pt x="214" y="15377"/>
                  </a:cubicBezTo>
                  <a:cubicBezTo>
                    <a:pt x="286" y="15377"/>
                    <a:pt x="338" y="15331"/>
                    <a:pt x="358" y="15252"/>
                  </a:cubicBezTo>
                  <a:cubicBezTo>
                    <a:pt x="405" y="14990"/>
                    <a:pt x="453" y="14728"/>
                    <a:pt x="453" y="14442"/>
                  </a:cubicBezTo>
                  <a:cubicBezTo>
                    <a:pt x="501" y="13632"/>
                    <a:pt x="524" y="12847"/>
                    <a:pt x="572" y="12037"/>
                  </a:cubicBezTo>
                  <a:cubicBezTo>
                    <a:pt x="572" y="11442"/>
                    <a:pt x="620" y="10846"/>
                    <a:pt x="620" y="10251"/>
                  </a:cubicBezTo>
                  <a:cubicBezTo>
                    <a:pt x="885" y="10350"/>
                    <a:pt x="1151" y="10392"/>
                    <a:pt x="1425" y="10392"/>
                  </a:cubicBezTo>
                  <a:cubicBezTo>
                    <a:pt x="1544" y="10392"/>
                    <a:pt x="1664" y="10384"/>
                    <a:pt x="1787" y="10370"/>
                  </a:cubicBezTo>
                  <a:cubicBezTo>
                    <a:pt x="1834" y="10822"/>
                    <a:pt x="1810" y="11299"/>
                    <a:pt x="1810" y="11751"/>
                  </a:cubicBezTo>
                  <a:cubicBezTo>
                    <a:pt x="1810" y="12561"/>
                    <a:pt x="1810" y="13394"/>
                    <a:pt x="1858" y="14228"/>
                  </a:cubicBezTo>
                  <a:cubicBezTo>
                    <a:pt x="1882" y="14537"/>
                    <a:pt x="1930" y="14847"/>
                    <a:pt x="2001" y="15133"/>
                  </a:cubicBezTo>
                  <a:cubicBezTo>
                    <a:pt x="2020" y="15146"/>
                    <a:pt x="2041" y="15151"/>
                    <a:pt x="2061" y="15151"/>
                  </a:cubicBezTo>
                  <a:cubicBezTo>
                    <a:pt x="2117" y="15151"/>
                    <a:pt x="2168" y="15107"/>
                    <a:pt x="2168" y="15038"/>
                  </a:cubicBezTo>
                  <a:cubicBezTo>
                    <a:pt x="2192" y="14657"/>
                    <a:pt x="2168" y="14275"/>
                    <a:pt x="2192" y="13894"/>
                  </a:cubicBezTo>
                  <a:cubicBezTo>
                    <a:pt x="2334" y="13966"/>
                    <a:pt x="2501" y="13990"/>
                    <a:pt x="2668" y="13990"/>
                  </a:cubicBezTo>
                  <a:cubicBezTo>
                    <a:pt x="2894" y="13966"/>
                    <a:pt x="3126" y="13966"/>
                    <a:pt x="3358" y="13966"/>
                  </a:cubicBezTo>
                  <a:cubicBezTo>
                    <a:pt x="3591" y="13966"/>
                    <a:pt x="3823" y="13966"/>
                    <a:pt x="4049" y="13942"/>
                  </a:cubicBezTo>
                  <a:cubicBezTo>
                    <a:pt x="4097" y="14347"/>
                    <a:pt x="4144" y="14728"/>
                    <a:pt x="4168" y="15133"/>
                  </a:cubicBezTo>
                  <a:lnTo>
                    <a:pt x="4335" y="15133"/>
                  </a:lnTo>
                  <a:cubicBezTo>
                    <a:pt x="4382" y="14895"/>
                    <a:pt x="4430" y="14657"/>
                    <a:pt x="4430" y="14418"/>
                  </a:cubicBezTo>
                  <a:cubicBezTo>
                    <a:pt x="4502" y="13775"/>
                    <a:pt x="4454" y="13132"/>
                    <a:pt x="4502" y="12489"/>
                  </a:cubicBezTo>
                  <a:cubicBezTo>
                    <a:pt x="4549" y="11775"/>
                    <a:pt x="4549" y="11084"/>
                    <a:pt x="4573" y="10370"/>
                  </a:cubicBezTo>
                  <a:cubicBezTo>
                    <a:pt x="4877" y="10424"/>
                    <a:pt x="5180" y="10450"/>
                    <a:pt x="5474" y="10450"/>
                  </a:cubicBezTo>
                  <a:cubicBezTo>
                    <a:pt x="5572" y="10450"/>
                    <a:pt x="5668" y="10447"/>
                    <a:pt x="5764" y="10441"/>
                  </a:cubicBezTo>
                  <a:lnTo>
                    <a:pt x="5764" y="10441"/>
                  </a:lnTo>
                  <a:cubicBezTo>
                    <a:pt x="5787" y="10822"/>
                    <a:pt x="5692" y="11227"/>
                    <a:pt x="5716" y="11561"/>
                  </a:cubicBezTo>
                  <a:cubicBezTo>
                    <a:pt x="5740" y="11918"/>
                    <a:pt x="5668" y="12251"/>
                    <a:pt x="5668" y="12608"/>
                  </a:cubicBezTo>
                  <a:cubicBezTo>
                    <a:pt x="5621" y="13275"/>
                    <a:pt x="5597" y="13918"/>
                    <a:pt x="5621" y="14585"/>
                  </a:cubicBezTo>
                  <a:cubicBezTo>
                    <a:pt x="5645" y="14704"/>
                    <a:pt x="5764" y="14680"/>
                    <a:pt x="5835" y="14704"/>
                  </a:cubicBezTo>
                  <a:cubicBezTo>
                    <a:pt x="5883" y="14514"/>
                    <a:pt x="5930" y="14323"/>
                    <a:pt x="5954" y="14156"/>
                  </a:cubicBezTo>
                  <a:cubicBezTo>
                    <a:pt x="6012" y="14169"/>
                    <a:pt x="6071" y="14175"/>
                    <a:pt x="6131" y="14175"/>
                  </a:cubicBezTo>
                  <a:cubicBezTo>
                    <a:pt x="6294" y="14175"/>
                    <a:pt x="6464" y="14131"/>
                    <a:pt x="6621" y="14061"/>
                  </a:cubicBezTo>
                  <a:cubicBezTo>
                    <a:pt x="6692" y="13990"/>
                    <a:pt x="6692" y="13847"/>
                    <a:pt x="6597" y="13799"/>
                  </a:cubicBezTo>
                  <a:cubicBezTo>
                    <a:pt x="6476" y="13754"/>
                    <a:pt x="6346" y="13737"/>
                    <a:pt x="6212" y="13737"/>
                  </a:cubicBezTo>
                  <a:cubicBezTo>
                    <a:pt x="6135" y="13737"/>
                    <a:pt x="6056" y="13743"/>
                    <a:pt x="5978" y="13752"/>
                  </a:cubicBezTo>
                  <a:cubicBezTo>
                    <a:pt x="6073" y="12751"/>
                    <a:pt x="6097" y="11751"/>
                    <a:pt x="6049" y="10775"/>
                  </a:cubicBezTo>
                  <a:cubicBezTo>
                    <a:pt x="6049" y="10275"/>
                    <a:pt x="6073" y="9798"/>
                    <a:pt x="6049" y="9322"/>
                  </a:cubicBezTo>
                  <a:cubicBezTo>
                    <a:pt x="6049" y="9241"/>
                    <a:pt x="5988" y="9198"/>
                    <a:pt x="5926" y="9198"/>
                  </a:cubicBezTo>
                  <a:cubicBezTo>
                    <a:pt x="5879" y="9198"/>
                    <a:pt x="5832" y="9223"/>
                    <a:pt x="5811" y="9274"/>
                  </a:cubicBezTo>
                  <a:cubicBezTo>
                    <a:pt x="5764" y="9513"/>
                    <a:pt x="5740" y="9751"/>
                    <a:pt x="5764" y="10013"/>
                  </a:cubicBezTo>
                  <a:cubicBezTo>
                    <a:pt x="5383" y="9989"/>
                    <a:pt x="4978" y="9917"/>
                    <a:pt x="4597" y="9870"/>
                  </a:cubicBezTo>
                  <a:cubicBezTo>
                    <a:pt x="4597" y="8703"/>
                    <a:pt x="4573" y="7536"/>
                    <a:pt x="4549" y="6345"/>
                  </a:cubicBezTo>
                  <a:cubicBezTo>
                    <a:pt x="4525" y="5559"/>
                    <a:pt x="4454" y="4774"/>
                    <a:pt x="4406" y="4011"/>
                  </a:cubicBezTo>
                  <a:lnTo>
                    <a:pt x="4406" y="4011"/>
                  </a:lnTo>
                  <a:cubicBezTo>
                    <a:pt x="4642" y="4081"/>
                    <a:pt x="4878" y="4118"/>
                    <a:pt x="5109" y="4118"/>
                  </a:cubicBezTo>
                  <a:cubicBezTo>
                    <a:pt x="5275" y="4118"/>
                    <a:pt x="5438" y="4099"/>
                    <a:pt x="5597" y="4059"/>
                  </a:cubicBezTo>
                  <a:cubicBezTo>
                    <a:pt x="5668" y="4440"/>
                    <a:pt x="5621" y="4821"/>
                    <a:pt x="5692" y="5202"/>
                  </a:cubicBezTo>
                  <a:cubicBezTo>
                    <a:pt x="5740" y="5869"/>
                    <a:pt x="5502" y="6607"/>
                    <a:pt x="5835" y="7250"/>
                  </a:cubicBezTo>
                  <a:lnTo>
                    <a:pt x="6026" y="7274"/>
                  </a:lnTo>
                  <a:cubicBezTo>
                    <a:pt x="6073" y="7155"/>
                    <a:pt x="6097" y="7060"/>
                    <a:pt x="6097" y="6941"/>
                  </a:cubicBezTo>
                  <a:cubicBezTo>
                    <a:pt x="6097" y="6441"/>
                    <a:pt x="6049" y="5893"/>
                    <a:pt x="6049" y="5417"/>
                  </a:cubicBezTo>
                  <a:cubicBezTo>
                    <a:pt x="6049" y="4964"/>
                    <a:pt x="6097" y="4488"/>
                    <a:pt x="6049" y="4035"/>
                  </a:cubicBezTo>
                  <a:cubicBezTo>
                    <a:pt x="5978" y="3202"/>
                    <a:pt x="5954" y="2368"/>
                    <a:pt x="5883" y="1535"/>
                  </a:cubicBezTo>
                  <a:cubicBezTo>
                    <a:pt x="5859" y="1392"/>
                    <a:pt x="5811" y="1249"/>
                    <a:pt x="5740" y="1130"/>
                  </a:cubicBezTo>
                  <a:cubicBezTo>
                    <a:pt x="5668" y="1225"/>
                    <a:pt x="5621" y="1368"/>
                    <a:pt x="5621" y="1487"/>
                  </a:cubicBezTo>
                  <a:cubicBezTo>
                    <a:pt x="5573" y="2249"/>
                    <a:pt x="5597" y="2987"/>
                    <a:pt x="5621" y="3726"/>
                  </a:cubicBezTo>
                  <a:cubicBezTo>
                    <a:pt x="5335" y="3726"/>
                    <a:pt x="5060" y="3662"/>
                    <a:pt x="4788" y="3662"/>
                  </a:cubicBezTo>
                  <a:cubicBezTo>
                    <a:pt x="4652" y="3662"/>
                    <a:pt x="4517" y="3678"/>
                    <a:pt x="4382" y="3726"/>
                  </a:cubicBezTo>
                  <a:cubicBezTo>
                    <a:pt x="4335" y="3107"/>
                    <a:pt x="4311" y="2487"/>
                    <a:pt x="4263" y="1844"/>
                  </a:cubicBezTo>
                  <a:cubicBezTo>
                    <a:pt x="4263" y="1749"/>
                    <a:pt x="4240" y="1678"/>
                    <a:pt x="4192" y="1582"/>
                  </a:cubicBezTo>
                  <a:cubicBezTo>
                    <a:pt x="4169" y="1576"/>
                    <a:pt x="4147" y="1573"/>
                    <a:pt x="4128" y="1573"/>
                  </a:cubicBezTo>
                  <a:cubicBezTo>
                    <a:pt x="3930" y="1573"/>
                    <a:pt x="3930" y="1883"/>
                    <a:pt x="3930" y="2035"/>
                  </a:cubicBezTo>
                  <a:lnTo>
                    <a:pt x="3930" y="6536"/>
                  </a:lnTo>
                  <a:cubicBezTo>
                    <a:pt x="3430" y="6464"/>
                    <a:pt x="2906" y="6417"/>
                    <a:pt x="2406" y="6417"/>
                  </a:cubicBezTo>
                  <a:cubicBezTo>
                    <a:pt x="2382" y="5297"/>
                    <a:pt x="2334" y="4178"/>
                    <a:pt x="2287" y="3035"/>
                  </a:cubicBezTo>
                  <a:cubicBezTo>
                    <a:pt x="2311" y="2630"/>
                    <a:pt x="2239" y="2202"/>
                    <a:pt x="2239" y="1797"/>
                  </a:cubicBezTo>
                  <a:cubicBezTo>
                    <a:pt x="2239" y="1630"/>
                    <a:pt x="2192" y="1487"/>
                    <a:pt x="2120" y="1344"/>
                  </a:cubicBezTo>
                  <a:cubicBezTo>
                    <a:pt x="2088" y="1281"/>
                    <a:pt x="2025" y="1281"/>
                    <a:pt x="1965" y="1281"/>
                  </a:cubicBezTo>
                  <a:lnTo>
                    <a:pt x="1965" y="1281"/>
                  </a:lnTo>
                  <a:cubicBezTo>
                    <a:pt x="1935" y="1281"/>
                    <a:pt x="1906" y="1281"/>
                    <a:pt x="1882" y="1273"/>
                  </a:cubicBezTo>
                  <a:cubicBezTo>
                    <a:pt x="1834" y="1392"/>
                    <a:pt x="1810" y="1487"/>
                    <a:pt x="1787" y="1606"/>
                  </a:cubicBezTo>
                  <a:cubicBezTo>
                    <a:pt x="1715" y="2321"/>
                    <a:pt x="1691" y="3035"/>
                    <a:pt x="1715" y="3750"/>
                  </a:cubicBezTo>
                  <a:cubicBezTo>
                    <a:pt x="1560" y="3738"/>
                    <a:pt x="1406" y="3732"/>
                    <a:pt x="1251" y="3732"/>
                  </a:cubicBezTo>
                  <a:cubicBezTo>
                    <a:pt x="1096" y="3732"/>
                    <a:pt x="941" y="3738"/>
                    <a:pt x="786" y="3750"/>
                  </a:cubicBezTo>
                  <a:cubicBezTo>
                    <a:pt x="810" y="3464"/>
                    <a:pt x="810" y="3202"/>
                    <a:pt x="810" y="2940"/>
                  </a:cubicBezTo>
                  <a:cubicBezTo>
                    <a:pt x="858" y="2249"/>
                    <a:pt x="786" y="1559"/>
                    <a:pt x="953" y="892"/>
                  </a:cubicBezTo>
                  <a:cubicBezTo>
                    <a:pt x="1014" y="894"/>
                    <a:pt x="1075" y="895"/>
                    <a:pt x="1136" y="895"/>
                  </a:cubicBezTo>
                  <a:cubicBezTo>
                    <a:pt x="1677" y="895"/>
                    <a:pt x="2204" y="817"/>
                    <a:pt x="2729" y="817"/>
                  </a:cubicBezTo>
                  <a:cubicBezTo>
                    <a:pt x="2788" y="817"/>
                    <a:pt x="2847" y="818"/>
                    <a:pt x="2906" y="820"/>
                  </a:cubicBezTo>
                  <a:cubicBezTo>
                    <a:pt x="3692" y="797"/>
                    <a:pt x="4502" y="725"/>
                    <a:pt x="5287" y="725"/>
                  </a:cubicBezTo>
                  <a:cubicBezTo>
                    <a:pt x="5787" y="725"/>
                    <a:pt x="6288" y="654"/>
                    <a:pt x="6788" y="630"/>
                  </a:cubicBezTo>
                  <a:lnTo>
                    <a:pt x="6788" y="630"/>
                  </a:lnTo>
                  <a:cubicBezTo>
                    <a:pt x="6788" y="1606"/>
                    <a:pt x="6716" y="2559"/>
                    <a:pt x="6788" y="3511"/>
                  </a:cubicBezTo>
                  <a:cubicBezTo>
                    <a:pt x="6835" y="4750"/>
                    <a:pt x="6954" y="5964"/>
                    <a:pt x="6931" y="7179"/>
                  </a:cubicBezTo>
                  <a:cubicBezTo>
                    <a:pt x="6978" y="7917"/>
                    <a:pt x="6954" y="8631"/>
                    <a:pt x="6954" y="9370"/>
                  </a:cubicBezTo>
                  <a:cubicBezTo>
                    <a:pt x="6907" y="10203"/>
                    <a:pt x="6978" y="11037"/>
                    <a:pt x="6883" y="11870"/>
                  </a:cubicBezTo>
                  <a:cubicBezTo>
                    <a:pt x="6859" y="12585"/>
                    <a:pt x="6859" y="13299"/>
                    <a:pt x="6859" y="14014"/>
                  </a:cubicBezTo>
                  <a:cubicBezTo>
                    <a:pt x="6859" y="14418"/>
                    <a:pt x="6883" y="14823"/>
                    <a:pt x="6954" y="15228"/>
                  </a:cubicBezTo>
                  <a:cubicBezTo>
                    <a:pt x="6954" y="15308"/>
                    <a:pt x="7015" y="15344"/>
                    <a:pt x="7081" y="15344"/>
                  </a:cubicBezTo>
                  <a:cubicBezTo>
                    <a:pt x="7151" y="15344"/>
                    <a:pt x="7228" y="15302"/>
                    <a:pt x="7240" y="15228"/>
                  </a:cubicBezTo>
                  <a:cubicBezTo>
                    <a:pt x="7335" y="14942"/>
                    <a:pt x="7383" y="14657"/>
                    <a:pt x="7359" y="14347"/>
                  </a:cubicBezTo>
                  <a:cubicBezTo>
                    <a:pt x="7335" y="13632"/>
                    <a:pt x="7407" y="12894"/>
                    <a:pt x="7407" y="12204"/>
                  </a:cubicBezTo>
                  <a:cubicBezTo>
                    <a:pt x="7431" y="11537"/>
                    <a:pt x="7478" y="10870"/>
                    <a:pt x="7478" y="10179"/>
                  </a:cubicBezTo>
                  <a:cubicBezTo>
                    <a:pt x="7455" y="9441"/>
                    <a:pt x="7502" y="8679"/>
                    <a:pt x="7502" y="7917"/>
                  </a:cubicBezTo>
                  <a:cubicBezTo>
                    <a:pt x="7502" y="6964"/>
                    <a:pt x="7502" y="6012"/>
                    <a:pt x="7455" y="5036"/>
                  </a:cubicBezTo>
                  <a:cubicBezTo>
                    <a:pt x="7407" y="4416"/>
                    <a:pt x="7407" y="3797"/>
                    <a:pt x="7383" y="3178"/>
                  </a:cubicBezTo>
                  <a:cubicBezTo>
                    <a:pt x="7359" y="2416"/>
                    <a:pt x="7431" y="1654"/>
                    <a:pt x="7431" y="916"/>
                  </a:cubicBezTo>
                  <a:cubicBezTo>
                    <a:pt x="7455" y="654"/>
                    <a:pt x="7407" y="368"/>
                    <a:pt x="7312" y="130"/>
                  </a:cubicBezTo>
                  <a:cubicBezTo>
                    <a:pt x="7231" y="49"/>
                    <a:pt x="7117" y="1"/>
                    <a:pt x="700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2182;p47">
              <a:extLst>
                <a:ext uri="{FF2B5EF4-FFF2-40B4-BE49-F238E27FC236}">
                  <a16:creationId xmlns:a16="http://schemas.microsoft.com/office/drawing/2014/main" id="{ABCDAE39-5189-004A-9D11-1B84F85C48D9}"/>
                </a:ext>
              </a:extLst>
            </p:cNvPr>
            <p:cNvSpPr/>
            <p:nvPr/>
          </p:nvSpPr>
          <p:spPr>
            <a:xfrm>
              <a:off x="5750575" y="2432500"/>
              <a:ext cx="243525" cy="355875"/>
            </a:xfrm>
            <a:custGeom>
              <a:avLst/>
              <a:gdLst/>
              <a:ahLst/>
              <a:cxnLst/>
              <a:rect l="l" t="t" r="r" b="b"/>
              <a:pathLst>
                <a:path w="9741" h="14235" extrusionOk="0">
                  <a:moveTo>
                    <a:pt x="3144" y="2795"/>
                  </a:moveTo>
                  <a:cubicBezTo>
                    <a:pt x="3525" y="2819"/>
                    <a:pt x="3882" y="2961"/>
                    <a:pt x="4192" y="3200"/>
                  </a:cubicBezTo>
                  <a:cubicBezTo>
                    <a:pt x="4882" y="3795"/>
                    <a:pt x="5478" y="4509"/>
                    <a:pt x="5954" y="5295"/>
                  </a:cubicBezTo>
                  <a:cubicBezTo>
                    <a:pt x="6549" y="6200"/>
                    <a:pt x="7026" y="7177"/>
                    <a:pt x="7383" y="8201"/>
                  </a:cubicBezTo>
                  <a:cubicBezTo>
                    <a:pt x="7573" y="8844"/>
                    <a:pt x="7764" y="9487"/>
                    <a:pt x="7978" y="10106"/>
                  </a:cubicBezTo>
                  <a:cubicBezTo>
                    <a:pt x="8073" y="10582"/>
                    <a:pt x="8288" y="11011"/>
                    <a:pt x="8407" y="11463"/>
                  </a:cubicBezTo>
                  <a:cubicBezTo>
                    <a:pt x="8097" y="11035"/>
                    <a:pt x="7669" y="10701"/>
                    <a:pt x="7311" y="10296"/>
                  </a:cubicBezTo>
                  <a:cubicBezTo>
                    <a:pt x="6907" y="9891"/>
                    <a:pt x="6478" y="9510"/>
                    <a:pt x="6097" y="9082"/>
                  </a:cubicBezTo>
                  <a:cubicBezTo>
                    <a:pt x="5811" y="8772"/>
                    <a:pt x="5478" y="8510"/>
                    <a:pt x="5192" y="8201"/>
                  </a:cubicBezTo>
                  <a:cubicBezTo>
                    <a:pt x="4692" y="7677"/>
                    <a:pt x="4239" y="7129"/>
                    <a:pt x="3858" y="6510"/>
                  </a:cubicBezTo>
                  <a:cubicBezTo>
                    <a:pt x="3358" y="5795"/>
                    <a:pt x="2953" y="5009"/>
                    <a:pt x="2668" y="4176"/>
                  </a:cubicBezTo>
                  <a:cubicBezTo>
                    <a:pt x="2548" y="3843"/>
                    <a:pt x="2548" y="3485"/>
                    <a:pt x="2668" y="3152"/>
                  </a:cubicBezTo>
                  <a:lnTo>
                    <a:pt x="2644" y="3152"/>
                  </a:lnTo>
                  <a:cubicBezTo>
                    <a:pt x="2739" y="2938"/>
                    <a:pt x="2930" y="2795"/>
                    <a:pt x="3144" y="2795"/>
                  </a:cubicBezTo>
                  <a:close/>
                  <a:moveTo>
                    <a:pt x="1693" y="0"/>
                  </a:moveTo>
                  <a:cubicBezTo>
                    <a:pt x="1558" y="0"/>
                    <a:pt x="1422" y="11"/>
                    <a:pt x="1286" y="32"/>
                  </a:cubicBezTo>
                  <a:cubicBezTo>
                    <a:pt x="881" y="128"/>
                    <a:pt x="548" y="366"/>
                    <a:pt x="358" y="699"/>
                  </a:cubicBezTo>
                  <a:cubicBezTo>
                    <a:pt x="119" y="1152"/>
                    <a:pt x="0" y="1675"/>
                    <a:pt x="72" y="2176"/>
                  </a:cubicBezTo>
                  <a:cubicBezTo>
                    <a:pt x="167" y="3009"/>
                    <a:pt x="405" y="3795"/>
                    <a:pt x="810" y="4533"/>
                  </a:cubicBezTo>
                  <a:cubicBezTo>
                    <a:pt x="1739" y="6319"/>
                    <a:pt x="3025" y="7939"/>
                    <a:pt x="4549" y="9248"/>
                  </a:cubicBezTo>
                  <a:cubicBezTo>
                    <a:pt x="5430" y="10058"/>
                    <a:pt x="6383" y="10749"/>
                    <a:pt x="7240" y="11535"/>
                  </a:cubicBezTo>
                  <a:cubicBezTo>
                    <a:pt x="8073" y="12249"/>
                    <a:pt x="8764" y="13130"/>
                    <a:pt x="9288" y="14083"/>
                  </a:cubicBezTo>
                  <a:cubicBezTo>
                    <a:pt x="9321" y="14181"/>
                    <a:pt x="9399" y="14235"/>
                    <a:pt x="9484" y="14235"/>
                  </a:cubicBezTo>
                  <a:cubicBezTo>
                    <a:pt x="9522" y="14235"/>
                    <a:pt x="9561" y="14224"/>
                    <a:pt x="9598" y="14202"/>
                  </a:cubicBezTo>
                  <a:cubicBezTo>
                    <a:pt x="9693" y="14011"/>
                    <a:pt x="9740" y="13773"/>
                    <a:pt x="9740" y="13559"/>
                  </a:cubicBezTo>
                  <a:cubicBezTo>
                    <a:pt x="9740" y="12773"/>
                    <a:pt x="9645" y="12035"/>
                    <a:pt x="9478" y="11296"/>
                  </a:cubicBezTo>
                  <a:cubicBezTo>
                    <a:pt x="9169" y="10058"/>
                    <a:pt x="8812" y="8867"/>
                    <a:pt x="8383" y="7677"/>
                  </a:cubicBezTo>
                  <a:cubicBezTo>
                    <a:pt x="7645" y="5676"/>
                    <a:pt x="6692" y="3676"/>
                    <a:pt x="5240" y="2080"/>
                  </a:cubicBezTo>
                  <a:cubicBezTo>
                    <a:pt x="4525" y="1247"/>
                    <a:pt x="3620" y="604"/>
                    <a:pt x="2620" y="175"/>
                  </a:cubicBezTo>
                  <a:cubicBezTo>
                    <a:pt x="2320" y="58"/>
                    <a:pt x="2008" y="0"/>
                    <a:pt x="169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2183;p47">
              <a:extLst>
                <a:ext uri="{FF2B5EF4-FFF2-40B4-BE49-F238E27FC236}">
                  <a16:creationId xmlns:a16="http://schemas.microsoft.com/office/drawing/2014/main" id="{41A6E473-6BC8-0E44-A5E5-2F1D381304CF}"/>
                </a:ext>
              </a:extLst>
            </p:cNvPr>
            <p:cNvSpPr/>
            <p:nvPr/>
          </p:nvSpPr>
          <p:spPr>
            <a:xfrm>
              <a:off x="6254850" y="2432025"/>
              <a:ext cx="244125" cy="356775"/>
            </a:xfrm>
            <a:custGeom>
              <a:avLst/>
              <a:gdLst/>
              <a:ahLst/>
              <a:cxnLst/>
              <a:rect l="l" t="t" r="r" b="b"/>
              <a:pathLst>
                <a:path w="9765" h="14271" extrusionOk="0">
                  <a:moveTo>
                    <a:pt x="6923" y="2852"/>
                  </a:moveTo>
                  <a:cubicBezTo>
                    <a:pt x="7022" y="2852"/>
                    <a:pt x="7121" y="2871"/>
                    <a:pt x="7216" y="2909"/>
                  </a:cubicBezTo>
                  <a:cubicBezTo>
                    <a:pt x="7454" y="3004"/>
                    <a:pt x="7597" y="3242"/>
                    <a:pt x="7621" y="3504"/>
                  </a:cubicBezTo>
                  <a:cubicBezTo>
                    <a:pt x="7597" y="4076"/>
                    <a:pt x="7406" y="4647"/>
                    <a:pt x="7049" y="5124"/>
                  </a:cubicBezTo>
                  <a:cubicBezTo>
                    <a:pt x="6573" y="5838"/>
                    <a:pt x="6049" y="6505"/>
                    <a:pt x="5430" y="7124"/>
                  </a:cubicBezTo>
                  <a:cubicBezTo>
                    <a:pt x="4668" y="7862"/>
                    <a:pt x="3811" y="8482"/>
                    <a:pt x="3048" y="9196"/>
                  </a:cubicBezTo>
                  <a:cubicBezTo>
                    <a:pt x="2477" y="9696"/>
                    <a:pt x="1953" y="10268"/>
                    <a:pt x="1477" y="10863"/>
                  </a:cubicBezTo>
                  <a:cubicBezTo>
                    <a:pt x="1858" y="9815"/>
                    <a:pt x="2143" y="8744"/>
                    <a:pt x="2644" y="7743"/>
                  </a:cubicBezTo>
                  <a:cubicBezTo>
                    <a:pt x="3072" y="6957"/>
                    <a:pt x="3549" y="6195"/>
                    <a:pt x="4120" y="5505"/>
                  </a:cubicBezTo>
                  <a:cubicBezTo>
                    <a:pt x="4549" y="4909"/>
                    <a:pt x="4977" y="4338"/>
                    <a:pt x="5478" y="3790"/>
                  </a:cubicBezTo>
                  <a:cubicBezTo>
                    <a:pt x="5763" y="3457"/>
                    <a:pt x="6121" y="3171"/>
                    <a:pt x="6502" y="2980"/>
                  </a:cubicBezTo>
                  <a:cubicBezTo>
                    <a:pt x="6630" y="2895"/>
                    <a:pt x="6776" y="2852"/>
                    <a:pt x="6923" y="2852"/>
                  </a:cubicBezTo>
                  <a:close/>
                  <a:moveTo>
                    <a:pt x="8049" y="0"/>
                  </a:moveTo>
                  <a:cubicBezTo>
                    <a:pt x="7947" y="0"/>
                    <a:pt x="7843" y="9"/>
                    <a:pt x="7740" y="27"/>
                  </a:cubicBezTo>
                  <a:cubicBezTo>
                    <a:pt x="7287" y="123"/>
                    <a:pt x="6835" y="289"/>
                    <a:pt x="6406" y="528"/>
                  </a:cubicBezTo>
                  <a:cubicBezTo>
                    <a:pt x="5406" y="1171"/>
                    <a:pt x="4525" y="1980"/>
                    <a:pt x="3834" y="2957"/>
                  </a:cubicBezTo>
                  <a:cubicBezTo>
                    <a:pt x="2477" y="4790"/>
                    <a:pt x="1620" y="6934"/>
                    <a:pt x="905" y="9077"/>
                  </a:cubicBezTo>
                  <a:cubicBezTo>
                    <a:pt x="500" y="10268"/>
                    <a:pt x="215" y="11482"/>
                    <a:pt x="48" y="12721"/>
                  </a:cubicBezTo>
                  <a:cubicBezTo>
                    <a:pt x="0" y="13149"/>
                    <a:pt x="0" y="13554"/>
                    <a:pt x="48" y="13983"/>
                  </a:cubicBezTo>
                  <a:cubicBezTo>
                    <a:pt x="72" y="14078"/>
                    <a:pt x="119" y="14221"/>
                    <a:pt x="238" y="14268"/>
                  </a:cubicBezTo>
                  <a:cubicBezTo>
                    <a:pt x="248" y="14270"/>
                    <a:pt x="258" y="14270"/>
                    <a:pt x="267" y="14270"/>
                  </a:cubicBezTo>
                  <a:cubicBezTo>
                    <a:pt x="436" y="14270"/>
                    <a:pt x="505" y="14071"/>
                    <a:pt x="596" y="13935"/>
                  </a:cubicBezTo>
                  <a:cubicBezTo>
                    <a:pt x="810" y="13483"/>
                    <a:pt x="1096" y="13078"/>
                    <a:pt x="1405" y="12697"/>
                  </a:cubicBezTo>
                  <a:cubicBezTo>
                    <a:pt x="2048" y="11982"/>
                    <a:pt x="2739" y="11315"/>
                    <a:pt x="3501" y="10720"/>
                  </a:cubicBezTo>
                  <a:cubicBezTo>
                    <a:pt x="4334" y="10053"/>
                    <a:pt x="5168" y="9363"/>
                    <a:pt x="5954" y="8601"/>
                  </a:cubicBezTo>
                  <a:cubicBezTo>
                    <a:pt x="6644" y="7910"/>
                    <a:pt x="7287" y="7172"/>
                    <a:pt x="7883" y="6362"/>
                  </a:cubicBezTo>
                  <a:cubicBezTo>
                    <a:pt x="8502" y="5505"/>
                    <a:pt x="9002" y="4576"/>
                    <a:pt x="9383" y="3576"/>
                  </a:cubicBezTo>
                  <a:cubicBezTo>
                    <a:pt x="9669" y="2861"/>
                    <a:pt x="9764" y="2099"/>
                    <a:pt x="9645" y="1337"/>
                  </a:cubicBezTo>
                  <a:cubicBezTo>
                    <a:pt x="9574" y="861"/>
                    <a:pt x="9312" y="456"/>
                    <a:pt x="8907" y="218"/>
                  </a:cubicBezTo>
                  <a:cubicBezTo>
                    <a:pt x="8641" y="76"/>
                    <a:pt x="8348" y="0"/>
                    <a:pt x="804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2184;p47">
              <a:extLst>
                <a:ext uri="{FF2B5EF4-FFF2-40B4-BE49-F238E27FC236}">
                  <a16:creationId xmlns:a16="http://schemas.microsoft.com/office/drawing/2014/main" id="{8D27F743-A325-61CC-490D-081622BCAE01}"/>
                </a:ext>
              </a:extLst>
            </p:cNvPr>
            <p:cNvSpPr/>
            <p:nvPr/>
          </p:nvSpPr>
          <p:spPr>
            <a:xfrm>
              <a:off x="5729725" y="2604300"/>
              <a:ext cx="89925" cy="68350"/>
            </a:xfrm>
            <a:custGeom>
              <a:avLst/>
              <a:gdLst/>
              <a:ahLst/>
              <a:cxnLst/>
              <a:rect l="l" t="t" r="r" b="b"/>
              <a:pathLst>
                <a:path w="3597" h="2734" extrusionOk="0">
                  <a:moveTo>
                    <a:pt x="853" y="0"/>
                  </a:moveTo>
                  <a:cubicBezTo>
                    <a:pt x="705" y="0"/>
                    <a:pt x="556" y="24"/>
                    <a:pt x="406" y="66"/>
                  </a:cubicBezTo>
                  <a:cubicBezTo>
                    <a:pt x="168" y="162"/>
                    <a:pt x="1" y="376"/>
                    <a:pt x="1" y="638"/>
                  </a:cubicBezTo>
                  <a:cubicBezTo>
                    <a:pt x="1" y="1138"/>
                    <a:pt x="239" y="1591"/>
                    <a:pt x="644" y="1829"/>
                  </a:cubicBezTo>
                  <a:cubicBezTo>
                    <a:pt x="1453" y="2329"/>
                    <a:pt x="2406" y="2353"/>
                    <a:pt x="3287" y="2686"/>
                  </a:cubicBezTo>
                  <a:cubicBezTo>
                    <a:pt x="3335" y="2710"/>
                    <a:pt x="3400" y="2734"/>
                    <a:pt x="3460" y="2734"/>
                  </a:cubicBezTo>
                  <a:cubicBezTo>
                    <a:pt x="3519" y="2734"/>
                    <a:pt x="3573" y="2710"/>
                    <a:pt x="3597" y="2638"/>
                  </a:cubicBezTo>
                  <a:cubicBezTo>
                    <a:pt x="3549" y="2305"/>
                    <a:pt x="3382" y="1995"/>
                    <a:pt x="3168" y="1757"/>
                  </a:cubicBezTo>
                  <a:cubicBezTo>
                    <a:pt x="2930" y="1376"/>
                    <a:pt x="2644" y="1019"/>
                    <a:pt x="2335" y="709"/>
                  </a:cubicBezTo>
                  <a:cubicBezTo>
                    <a:pt x="2049" y="471"/>
                    <a:pt x="1739" y="257"/>
                    <a:pt x="1382" y="114"/>
                  </a:cubicBezTo>
                  <a:cubicBezTo>
                    <a:pt x="1212" y="35"/>
                    <a:pt x="1034" y="0"/>
                    <a:pt x="85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2185;p47">
              <a:extLst>
                <a:ext uri="{FF2B5EF4-FFF2-40B4-BE49-F238E27FC236}">
                  <a16:creationId xmlns:a16="http://schemas.microsoft.com/office/drawing/2014/main" id="{E452417C-3A16-538B-E4BA-BC215EC85D8B}"/>
                </a:ext>
              </a:extLst>
            </p:cNvPr>
            <p:cNvSpPr/>
            <p:nvPr/>
          </p:nvSpPr>
          <p:spPr>
            <a:xfrm>
              <a:off x="6429875" y="2604150"/>
              <a:ext cx="90525" cy="69100"/>
            </a:xfrm>
            <a:custGeom>
              <a:avLst/>
              <a:gdLst/>
              <a:ahLst/>
              <a:cxnLst/>
              <a:rect l="l" t="t" r="r" b="b"/>
              <a:pathLst>
                <a:path w="3621" h="2764" extrusionOk="0">
                  <a:moveTo>
                    <a:pt x="2882" y="1"/>
                  </a:moveTo>
                  <a:cubicBezTo>
                    <a:pt x="2430" y="1"/>
                    <a:pt x="2025" y="144"/>
                    <a:pt x="1691" y="406"/>
                  </a:cubicBezTo>
                  <a:cubicBezTo>
                    <a:pt x="1263" y="668"/>
                    <a:pt x="906" y="1025"/>
                    <a:pt x="644" y="1454"/>
                  </a:cubicBezTo>
                  <a:cubicBezTo>
                    <a:pt x="405" y="1835"/>
                    <a:pt x="24" y="2192"/>
                    <a:pt x="1" y="2692"/>
                  </a:cubicBezTo>
                  <a:lnTo>
                    <a:pt x="144" y="2763"/>
                  </a:lnTo>
                  <a:cubicBezTo>
                    <a:pt x="882" y="2478"/>
                    <a:pt x="1668" y="2359"/>
                    <a:pt x="2430" y="2097"/>
                  </a:cubicBezTo>
                  <a:cubicBezTo>
                    <a:pt x="2858" y="1978"/>
                    <a:pt x="3239" y="1668"/>
                    <a:pt x="3478" y="1263"/>
                  </a:cubicBezTo>
                  <a:cubicBezTo>
                    <a:pt x="3620" y="954"/>
                    <a:pt x="3620" y="573"/>
                    <a:pt x="3478" y="263"/>
                  </a:cubicBezTo>
                  <a:cubicBezTo>
                    <a:pt x="3311" y="96"/>
                    <a:pt x="3097" y="1"/>
                    <a:pt x="288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2186;p47">
              <a:extLst>
                <a:ext uri="{FF2B5EF4-FFF2-40B4-BE49-F238E27FC236}">
                  <a16:creationId xmlns:a16="http://schemas.microsoft.com/office/drawing/2014/main" id="{C52980AC-12D6-B576-E1C1-B483C2091071}"/>
                </a:ext>
              </a:extLst>
            </p:cNvPr>
            <p:cNvSpPr/>
            <p:nvPr/>
          </p:nvSpPr>
          <p:spPr>
            <a:xfrm>
              <a:off x="6177450" y="2626750"/>
              <a:ext cx="19675" cy="18975"/>
            </a:xfrm>
            <a:custGeom>
              <a:avLst/>
              <a:gdLst/>
              <a:ahLst/>
              <a:cxnLst/>
              <a:rect l="l" t="t" r="r" b="b"/>
              <a:pathLst>
                <a:path w="787" h="759" extrusionOk="0">
                  <a:moveTo>
                    <a:pt x="402" y="1"/>
                  </a:moveTo>
                  <a:cubicBezTo>
                    <a:pt x="340" y="1"/>
                    <a:pt x="276" y="16"/>
                    <a:pt x="215" y="50"/>
                  </a:cubicBezTo>
                  <a:cubicBezTo>
                    <a:pt x="96" y="121"/>
                    <a:pt x="48" y="264"/>
                    <a:pt x="0" y="383"/>
                  </a:cubicBezTo>
                  <a:cubicBezTo>
                    <a:pt x="48" y="502"/>
                    <a:pt x="72" y="621"/>
                    <a:pt x="191" y="693"/>
                  </a:cubicBezTo>
                  <a:cubicBezTo>
                    <a:pt x="255" y="738"/>
                    <a:pt x="329" y="758"/>
                    <a:pt x="401" y="758"/>
                  </a:cubicBezTo>
                  <a:cubicBezTo>
                    <a:pt x="596" y="758"/>
                    <a:pt x="786" y="609"/>
                    <a:pt x="786" y="383"/>
                  </a:cubicBezTo>
                  <a:cubicBezTo>
                    <a:pt x="786" y="164"/>
                    <a:pt x="604" y="1"/>
                    <a:pt x="40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2187;p47">
              <a:extLst>
                <a:ext uri="{FF2B5EF4-FFF2-40B4-BE49-F238E27FC236}">
                  <a16:creationId xmlns:a16="http://schemas.microsoft.com/office/drawing/2014/main" id="{B0CD0187-5698-8499-57BE-9EDF04252234}"/>
                </a:ext>
              </a:extLst>
            </p:cNvPr>
            <p:cNvSpPr/>
            <p:nvPr/>
          </p:nvSpPr>
          <p:spPr>
            <a:xfrm>
              <a:off x="5748775" y="2687800"/>
              <a:ext cx="184600" cy="105500"/>
            </a:xfrm>
            <a:custGeom>
              <a:avLst/>
              <a:gdLst/>
              <a:ahLst/>
              <a:cxnLst/>
              <a:rect l="l" t="t" r="r" b="b"/>
              <a:pathLst>
                <a:path w="7384" h="4220" extrusionOk="0">
                  <a:moveTo>
                    <a:pt x="1940" y="939"/>
                  </a:moveTo>
                  <a:cubicBezTo>
                    <a:pt x="1960" y="939"/>
                    <a:pt x="1980" y="940"/>
                    <a:pt x="2001" y="942"/>
                  </a:cubicBezTo>
                  <a:cubicBezTo>
                    <a:pt x="2382" y="989"/>
                    <a:pt x="2740" y="1084"/>
                    <a:pt x="3097" y="1251"/>
                  </a:cubicBezTo>
                  <a:cubicBezTo>
                    <a:pt x="3811" y="1561"/>
                    <a:pt x="4478" y="1989"/>
                    <a:pt x="5050" y="2537"/>
                  </a:cubicBezTo>
                  <a:cubicBezTo>
                    <a:pt x="5264" y="2728"/>
                    <a:pt x="5478" y="2942"/>
                    <a:pt x="5693" y="3156"/>
                  </a:cubicBezTo>
                  <a:cubicBezTo>
                    <a:pt x="5383" y="3013"/>
                    <a:pt x="5050" y="2894"/>
                    <a:pt x="4716" y="2823"/>
                  </a:cubicBezTo>
                  <a:cubicBezTo>
                    <a:pt x="4002" y="2775"/>
                    <a:pt x="3311" y="2656"/>
                    <a:pt x="2620" y="2490"/>
                  </a:cubicBezTo>
                  <a:cubicBezTo>
                    <a:pt x="2192" y="2394"/>
                    <a:pt x="1811" y="2204"/>
                    <a:pt x="1501" y="1918"/>
                  </a:cubicBezTo>
                  <a:cubicBezTo>
                    <a:pt x="1311" y="1751"/>
                    <a:pt x="1239" y="1513"/>
                    <a:pt x="1334" y="1275"/>
                  </a:cubicBezTo>
                  <a:cubicBezTo>
                    <a:pt x="1467" y="1076"/>
                    <a:pt x="1681" y="939"/>
                    <a:pt x="1940" y="939"/>
                  </a:cubicBezTo>
                  <a:close/>
                  <a:moveTo>
                    <a:pt x="1375" y="1"/>
                  </a:moveTo>
                  <a:cubicBezTo>
                    <a:pt x="1204" y="1"/>
                    <a:pt x="1031" y="13"/>
                    <a:pt x="858" y="37"/>
                  </a:cubicBezTo>
                  <a:cubicBezTo>
                    <a:pt x="549" y="84"/>
                    <a:pt x="263" y="299"/>
                    <a:pt x="120" y="608"/>
                  </a:cubicBezTo>
                  <a:cubicBezTo>
                    <a:pt x="1" y="989"/>
                    <a:pt x="49" y="1418"/>
                    <a:pt x="263" y="1751"/>
                  </a:cubicBezTo>
                  <a:cubicBezTo>
                    <a:pt x="668" y="2561"/>
                    <a:pt x="1406" y="3132"/>
                    <a:pt x="2287" y="3371"/>
                  </a:cubicBezTo>
                  <a:cubicBezTo>
                    <a:pt x="3097" y="3561"/>
                    <a:pt x="3930" y="3680"/>
                    <a:pt x="4764" y="3752"/>
                  </a:cubicBezTo>
                  <a:cubicBezTo>
                    <a:pt x="5502" y="3775"/>
                    <a:pt x="6216" y="3918"/>
                    <a:pt x="6931" y="4133"/>
                  </a:cubicBezTo>
                  <a:cubicBezTo>
                    <a:pt x="7022" y="4169"/>
                    <a:pt x="7128" y="4220"/>
                    <a:pt x="7236" y="4220"/>
                  </a:cubicBezTo>
                  <a:cubicBezTo>
                    <a:pt x="7269" y="4220"/>
                    <a:pt x="7303" y="4215"/>
                    <a:pt x="7336" y="4204"/>
                  </a:cubicBezTo>
                  <a:cubicBezTo>
                    <a:pt x="7383" y="4157"/>
                    <a:pt x="7383" y="4061"/>
                    <a:pt x="7360" y="3990"/>
                  </a:cubicBezTo>
                  <a:cubicBezTo>
                    <a:pt x="6836" y="3204"/>
                    <a:pt x="6216" y="2513"/>
                    <a:pt x="5478" y="1942"/>
                  </a:cubicBezTo>
                  <a:cubicBezTo>
                    <a:pt x="4692" y="1275"/>
                    <a:pt x="3811" y="727"/>
                    <a:pt x="2882" y="322"/>
                  </a:cubicBezTo>
                  <a:cubicBezTo>
                    <a:pt x="2400" y="108"/>
                    <a:pt x="1891" y="1"/>
                    <a:pt x="137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2188;p47">
              <a:extLst>
                <a:ext uri="{FF2B5EF4-FFF2-40B4-BE49-F238E27FC236}">
                  <a16:creationId xmlns:a16="http://schemas.microsoft.com/office/drawing/2014/main" id="{651C16C2-C6AB-562A-48FA-BF3DA01047D1}"/>
                </a:ext>
              </a:extLst>
            </p:cNvPr>
            <p:cNvSpPr/>
            <p:nvPr/>
          </p:nvSpPr>
          <p:spPr>
            <a:xfrm>
              <a:off x="6316175" y="2687450"/>
              <a:ext cx="183975" cy="106050"/>
            </a:xfrm>
            <a:custGeom>
              <a:avLst/>
              <a:gdLst/>
              <a:ahLst/>
              <a:cxnLst/>
              <a:rect l="l" t="t" r="r" b="b"/>
              <a:pathLst>
                <a:path w="7359" h="4242" extrusionOk="0">
                  <a:moveTo>
                    <a:pt x="5525" y="1247"/>
                  </a:moveTo>
                  <a:cubicBezTo>
                    <a:pt x="5613" y="1247"/>
                    <a:pt x="5701" y="1253"/>
                    <a:pt x="5787" y="1265"/>
                  </a:cubicBezTo>
                  <a:cubicBezTo>
                    <a:pt x="5882" y="1289"/>
                    <a:pt x="5930" y="1384"/>
                    <a:pt x="5954" y="1479"/>
                  </a:cubicBezTo>
                  <a:cubicBezTo>
                    <a:pt x="5858" y="1765"/>
                    <a:pt x="5668" y="2003"/>
                    <a:pt x="5406" y="2146"/>
                  </a:cubicBezTo>
                  <a:cubicBezTo>
                    <a:pt x="4977" y="2384"/>
                    <a:pt x="4501" y="2575"/>
                    <a:pt x="4001" y="2646"/>
                  </a:cubicBezTo>
                  <a:cubicBezTo>
                    <a:pt x="3334" y="2789"/>
                    <a:pt x="2667" y="2813"/>
                    <a:pt x="2000" y="2932"/>
                  </a:cubicBezTo>
                  <a:cubicBezTo>
                    <a:pt x="2334" y="2670"/>
                    <a:pt x="2667" y="2432"/>
                    <a:pt x="3048" y="2218"/>
                  </a:cubicBezTo>
                  <a:cubicBezTo>
                    <a:pt x="3572" y="1861"/>
                    <a:pt x="4144" y="1575"/>
                    <a:pt x="4763" y="1384"/>
                  </a:cubicBezTo>
                  <a:cubicBezTo>
                    <a:pt x="5010" y="1296"/>
                    <a:pt x="5271" y="1247"/>
                    <a:pt x="5525" y="1247"/>
                  </a:cubicBezTo>
                  <a:close/>
                  <a:moveTo>
                    <a:pt x="6150" y="0"/>
                  </a:moveTo>
                  <a:cubicBezTo>
                    <a:pt x="5561" y="0"/>
                    <a:pt x="4977" y="120"/>
                    <a:pt x="4453" y="360"/>
                  </a:cubicBezTo>
                  <a:cubicBezTo>
                    <a:pt x="3525" y="765"/>
                    <a:pt x="2691" y="1313"/>
                    <a:pt x="1929" y="1956"/>
                  </a:cubicBezTo>
                  <a:cubicBezTo>
                    <a:pt x="1191" y="2527"/>
                    <a:pt x="548" y="3218"/>
                    <a:pt x="24" y="4004"/>
                  </a:cubicBezTo>
                  <a:cubicBezTo>
                    <a:pt x="0" y="4075"/>
                    <a:pt x="0" y="4171"/>
                    <a:pt x="24" y="4242"/>
                  </a:cubicBezTo>
                  <a:cubicBezTo>
                    <a:pt x="405" y="4218"/>
                    <a:pt x="762" y="4028"/>
                    <a:pt x="1143" y="3956"/>
                  </a:cubicBezTo>
                  <a:cubicBezTo>
                    <a:pt x="2405" y="3718"/>
                    <a:pt x="3715" y="3742"/>
                    <a:pt x="4977" y="3408"/>
                  </a:cubicBezTo>
                  <a:cubicBezTo>
                    <a:pt x="5978" y="3194"/>
                    <a:pt x="6787" y="2504"/>
                    <a:pt x="7192" y="1575"/>
                  </a:cubicBezTo>
                  <a:cubicBezTo>
                    <a:pt x="7359" y="1218"/>
                    <a:pt x="7359" y="813"/>
                    <a:pt x="7168" y="455"/>
                  </a:cubicBezTo>
                  <a:cubicBezTo>
                    <a:pt x="6978" y="194"/>
                    <a:pt x="6644" y="27"/>
                    <a:pt x="6311" y="3"/>
                  </a:cubicBezTo>
                  <a:cubicBezTo>
                    <a:pt x="6257" y="1"/>
                    <a:pt x="6204" y="0"/>
                    <a:pt x="615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2189;p47">
              <a:extLst>
                <a:ext uri="{FF2B5EF4-FFF2-40B4-BE49-F238E27FC236}">
                  <a16:creationId xmlns:a16="http://schemas.microsoft.com/office/drawing/2014/main" id="{C95131EE-36AA-55ED-C246-A5BE0950A914}"/>
                </a:ext>
              </a:extLst>
            </p:cNvPr>
            <p:cNvSpPr/>
            <p:nvPr/>
          </p:nvSpPr>
          <p:spPr>
            <a:xfrm>
              <a:off x="5526125" y="1614550"/>
              <a:ext cx="1137150" cy="727075"/>
            </a:xfrm>
            <a:custGeom>
              <a:avLst/>
              <a:gdLst/>
              <a:ahLst/>
              <a:cxnLst/>
              <a:rect l="l" t="t" r="r" b="b"/>
              <a:pathLst>
                <a:path w="45486" h="29083" extrusionOk="0">
                  <a:moveTo>
                    <a:pt x="22215" y="5875"/>
                  </a:moveTo>
                  <a:cubicBezTo>
                    <a:pt x="22510" y="5875"/>
                    <a:pt x="22801" y="5964"/>
                    <a:pt x="23076" y="6102"/>
                  </a:cubicBezTo>
                  <a:cubicBezTo>
                    <a:pt x="23005" y="6435"/>
                    <a:pt x="22791" y="6745"/>
                    <a:pt x="22481" y="6888"/>
                  </a:cubicBezTo>
                  <a:cubicBezTo>
                    <a:pt x="22368" y="6932"/>
                    <a:pt x="22248" y="6953"/>
                    <a:pt x="22128" y="6953"/>
                  </a:cubicBezTo>
                  <a:cubicBezTo>
                    <a:pt x="21922" y="6953"/>
                    <a:pt x="21718" y="6889"/>
                    <a:pt x="21552" y="6769"/>
                  </a:cubicBezTo>
                  <a:cubicBezTo>
                    <a:pt x="21321" y="6630"/>
                    <a:pt x="21269" y="6334"/>
                    <a:pt x="21201" y="6099"/>
                  </a:cubicBezTo>
                  <a:lnTo>
                    <a:pt x="21201" y="6099"/>
                  </a:lnTo>
                  <a:cubicBezTo>
                    <a:pt x="21462" y="5958"/>
                    <a:pt x="21745" y="5888"/>
                    <a:pt x="22029" y="5888"/>
                  </a:cubicBezTo>
                  <a:cubicBezTo>
                    <a:pt x="22091" y="5879"/>
                    <a:pt x="22153" y="5875"/>
                    <a:pt x="22215" y="5875"/>
                  </a:cubicBezTo>
                  <a:close/>
                  <a:moveTo>
                    <a:pt x="23676" y="6629"/>
                  </a:moveTo>
                  <a:cubicBezTo>
                    <a:pt x="24317" y="7176"/>
                    <a:pt x="24887" y="7794"/>
                    <a:pt x="25410" y="8460"/>
                  </a:cubicBezTo>
                  <a:cubicBezTo>
                    <a:pt x="25298" y="8521"/>
                    <a:pt x="25177" y="8551"/>
                    <a:pt x="25057" y="8551"/>
                  </a:cubicBezTo>
                  <a:cubicBezTo>
                    <a:pt x="24896" y="8551"/>
                    <a:pt x="24737" y="8497"/>
                    <a:pt x="24601" y="8388"/>
                  </a:cubicBezTo>
                  <a:cubicBezTo>
                    <a:pt x="24013" y="8012"/>
                    <a:pt x="23773" y="7311"/>
                    <a:pt x="23676" y="6629"/>
                  </a:cubicBezTo>
                  <a:close/>
                  <a:moveTo>
                    <a:pt x="20600" y="6602"/>
                  </a:moveTo>
                  <a:lnTo>
                    <a:pt x="20600" y="6626"/>
                  </a:lnTo>
                  <a:cubicBezTo>
                    <a:pt x="20719" y="6745"/>
                    <a:pt x="20814" y="6912"/>
                    <a:pt x="20862" y="7078"/>
                  </a:cubicBezTo>
                  <a:cubicBezTo>
                    <a:pt x="20957" y="7507"/>
                    <a:pt x="20909" y="7960"/>
                    <a:pt x="20719" y="8388"/>
                  </a:cubicBezTo>
                  <a:cubicBezTo>
                    <a:pt x="20603" y="8639"/>
                    <a:pt x="20347" y="8796"/>
                    <a:pt x="20064" y="8796"/>
                  </a:cubicBezTo>
                  <a:cubicBezTo>
                    <a:pt x="19997" y="8796"/>
                    <a:pt x="19929" y="8787"/>
                    <a:pt x="19862" y="8769"/>
                  </a:cubicBezTo>
                  <a:cubicBezTo>
                    <a:pt x="19576" y="8698"/>
                    <a:pt x="19338" y="8507"/>
                    <a:pt x="19195" y="8245"/>
                  </a:cubicBezTo>
                  <a:cubicBezTo>
                    <a:pt x="19647" y="7698"/>
                    <a:pt x="20123" y="7150"/>
                    <a:pt x="20600" y="6602"/>
                  </a:cubicBezTo>
                  <a:close/>
                  <a:moveTo>
                    <a:pt x="26029" y="9174"/>
                  </a:moveTo>
                  <a:lnTo>
                    <a:pt x="26029" y="9174"/>
                  </a:lnTo>
                  <a:cubicBezTo>
                    <a:pt x="26458" y="9603"/>
                    <a:pt x="26839" y="10079"/>
                    <a:pt x="27268" y="10508"/>
                  </a:cubicBezTo>
                  <a:cubicBezTo>
                    <a:pt x="27315" y="10555"/>
                    <a:pt x="27411" y="10627"/>
                    <a:pt x="27363" y="10698"/>
                  </a:cubicBezTo>
                  <a:cubicBezTo>
                    <a:pt x="27204" y="10786"/>
                    <a:pt x="27019" y="10835"/>
                    <a:pt x="26827" y="10835"/>
                  </a:cubicBezTo>
                  <a:cubicBezTo>
                    <a:pt x="26760" y="10835"/>
                    <a:pt x="26693" y="10830"/>
                    <a:pt x="26625" y="10817"/>
                  </a:cubicBezTo>
                  <a:cubicBezTo>
                    <a:pt x="26387" y="10746"/>
                    <a:pt x="26172" y="10579"/>
                    <a:pt x="26077" y="10341"/>
                  </a:cubicBezTo>
                  <a:cubicBezTo>
                    <a:pt x="25958" y="9960"/>
                    <a:pt x="25934" y="9555"/>
                    <a:pt x="26029" y="9174"/>
                  </a:cubicBezTo>
                  <a:close/>
                  <a:moveTo>
                    <a:pt x="18814" y="8769"/>
                  </a:moveTo>
                  <a:cubicBezTo>
                    <a:pt x="19076" y="9269"/>
                    <a:pt x="19266" y="9817"/>
                    <a:pt x="19314" y="10389"/>
                  </a:cubicBezTo>
                  <a:cubicBezTo>
                    <a:pt x="19361" y="10627"/>
                    <a:pt x="19290" y="10889"/>
                    <a:pt x="19147" y="11103"/>
                  </a:cubicBezTo>
                  <a:cubicBezTo>
                    <a:pt x="19041" y="11209"/>
                    <a:pt x="18887" y="11228"/>
                    <a:pt x="18733" y="11228"/>
                  </a:cubicBezTo>
                  <a:cubicBezTo>
                    <a:pt x="18646" y="11228"/>
                    <a:pt x="18558" y="11222"/>
                    <a:pt x="18480" y="11222"/>
                  </a:cubicBezTo>
                  <a:cubicBezTo>
                    <a:pt x="18052" y="11151"/>
                    <a:pt x="17671" y="10984"/>
                    <a:pt x="17313" y="10746"/>
                  </a:cubicBezTo>
                  <a:cubicBezTo>
                    <a:pt x="17766" y="10055"/>
                    <a:pt x="18314" y="9436"/>
                    <a:pt x="18790" y="8769"/>
                  </a:cubicBezTo>
                  <a:close/>
                  <a:moveTo>
                    <a:pt x="28078" y="11365"/>
                  </a:moveTo>
                  <a:cubicBezTo>
                    <a:pt x="28673" y="12079"/>
                    <a:pt x="29316" y="12699"/>
                    <a:pt x="29935" y="13413"/>
                  </a:cubicBezTo>
                  <a:cubicBezTo>
                    <a:pt x="29717" y="13512"/>
                    <a:pt x="29482" y="13562"/>
                    <a:pt x="29258" y="13562"/>
                  </a:cubicBezTo>
                  <a:cubicBezTo>
                    <a:pt x="29213" y="13562"/>
                    <a:pt x="29169" y="13560"/>
                    <a:pt x="29125" y="13556"/>
                  </a:cubicBezTo>
                  <a:cubicBezTo>
                    <a:pt x="28601" y="13437"/>
                    <a:pt x="28197" y="13032"/>
                    <a:pt x="28078" y="12508"/>
                  </a:cubicBezTo>
                  <a:cubicBezTo>
                    <a:pt x="28006" y="12151"/>
                    <a:pt x="28006" y="11746"/>
                    <a:pt x="28078" y="11365"/>
                  </a:cubicBezTo>
                  <a:close/>
                  <a:moveTo>
                    <a:pt x="16932" y="11198"/>
                  </a:moveTo>
                  <a:cubicBezTo>
                    <a:pt x="17266" y="11627"/>
                    <a:pt x="17432" y="12151"/>
                    <a:pt x="17385" y="12699"/>
                  </a:cubicBezTo>
                  <a:cubicBezTo>
                    <a:pt x="17409" y="13032"/>
                    <a:pt x="17290" y="13342"/>
                    <a:pt x="17051" y="13580"/>
                  </a:cubicBezTo>
                  <a:cubicBezTo>
                    <a:pt x="16883" y="13715"/>
                    <a:pt x="16678" y="13778"/>
                    <a:pt x="16480" y="13778"/>
                  </a:cubicBezTo>
                  <a:cubicBezTo>
                    <a:pt x="16399" y="13778"/>
                    <a:pt x="16318" y="13767"/>
                    <a:pt x="16242" y="13746"/>
                  </a:cubicBezTo>
                  <a:cubicBezTo>
                    <a:pt x="15932" y="13699"/>
                    <a:pt x="15670" y="13604"/>
                    <a:pt x="15408" y="13484"/>
                  </a:cubicBezTo>
                  <a:cubicBezTo>
                    <a:pt x="15337" y="13413"/>
                    <a:pt x="15408" y="13365"/>
                    <a:pt x="15432" y="13318"/>
                  </a:cubicBezTo>
                  <a:lnTo>
                    <a:pt x="15456" y="13294"/>
                  </a:lnTo>
                  <a:cubicBezTo>
                    <a:pt x="15932" y="12603"/>
                    <a:pt x="16456" y="11913"/>
                    <a:pt x="16932" y="11198"/>
                  </a:cubicBezTo>
                  <a:close/>
                  <a:moveTo>
                    <a:pt x="30459" y="13937"/>
                  </a:moveTo>
                  <a:cubicBezTo>
                    <a:pt x="30626" y="14127"/>
                    <a:pt x="30792" y="14318"/>
                    <a:pt x="30935" y="14532"/>
                  </a:cubicBezTo>
                  <a:cubicBezTo>
                    <a:pt x="31221" y="14890"/>
                    <a:pt x="31531" y="15247"/>
                    <a:pt x="31840" y="15604"/>
                  </a:cubicBezTo>
                  <a:cubicBezTo>
                    <a:pt x="31626" y="15765"/>
                    <a:pt x="31358" y="15845"/>
                    <a:pt x="31097" y="15845"/>
                  </a:cubicBezTo>
                  <a:cubicBezTo>
                    <a:pt x="31010" y="15845"/>
                    <a:pt x="30923" y="15836"/>
                    <a:pt x="30840" y="15818"/>
                  </a:cubicBezTo>
                  <a:cubicBezTo>
                    <a:pt x="30507" y="15771"/>
                    <a:pt x="30268" y="15509"/>
                    <a:pt x="30197" y="15199"/>
                  </a:cubicBezTo>
                  <a:cubicBezTo>
                    <a:pt x="30149" y="14770"/>
                    <a:pt x="30245" y="14318"/>
                    <a:pt x="30459" y="13961"/>
                  </a:cubicBezTo>
                  <a:lnTo>
                    <a:pt x="30459" y="13937"/>
                  </a:lnTo>
                  <a:close/>
                  <a:moveTo>
                    <a:pt x="14884" y="14032"/>
                  </a:moveTo>
                  <a:cubicBezTo>
                    <a:pt x="15146" y="14437"/>
                    <a:pt x="15313" y="14890"/>
                    <a:pt x="15289" y="15366"/>
                  </a:cubicBezTo>
                  <a:cubicBezTo>
                    <a:pt x="15337" y="15699"/>
                    <a:pt x="15194" y="16009"/>
                    <a:pt x="14908" y="16175"/>
                  </a:cubicBezTo>
                  <a:cubicBezTo>
                    <a:pt x="14754" y="16224"/>
                    <a:pt x="14598" y="16248"/>
                    <a:pt x="14444" y="16248"/>
                  </a:cubicBezTo>
                  <a:cubicBezTo>
                    <a:pt x="14146" y="16248"/>
                    <a:pt x="13858" y="16158"/>
                    <a:pt x="13622" y="15985"/>
                  </a:cubicBezTo>
                  <a:cubicBezTo>
                    <a:pt x="13741" y="15747"/>
                    <a:pt x="13884" y="15509"/>
                    <a:pt x="14075" y="15294"/>
                  </a:cubicBezTo>
                  <a:cubicBezTo>
                    <a:pt x="14337" y="14866"/>
                    <a:pt x="14646" y="14485"/>
                    <a:pt x="14884" y="14032"/>
                  </a:cubicBezTo>
                  <a:close/>
                  <a:moveTo>
                    <a:pt x="32412" y="16247"/>
                  </a:moveTo>
                  <a:cubicBezTo>
                    <a:pt x="32721" y="16580"/>
                    <a:pt x="32983" y="16985"/>
                    <a:pt x="33293" y="17319"/>
                  </a:cubicBezTo>
                  <a:cubicBezTo>
                    <a:pt x="33507" y="17604"/>
                    <a:pt x="33769" y="17866"/>
                    <a:pt x="33984" y="18176"/>
                  </a:cubicBezTo>
                  <a:cubicBezTo>
                    <a:pt x="33812" y="18265"/>
                    <a:pt x="33629" y="18307"/>
                    <a:pt x="33448" y="18307"/>
                  </a:cubicBezTo>
                  <a:cubicBezTo>
                    <a:pt x="33000" y="18307"/>
                    <a:pt x="32568" y="18052"/>
                    <a:pt x="32364" y="17628"/>
                  </a:cubicBezTo>
                  <a:cubicBezTo>
                    <a:pt x="32221" y="17176"/>
                    <a:pt x="32245" y="16699"/>
                    <a:pt x="32412" y="16247"/>
                  </a:cubicBezTo>
                  <a:close/>
                  <a:moveTo>
                    <a:pt x="13193" y="16437"/>
                  </a:moveTo>
                  <a:cubicBezTo>
                    <a:pt x="13455" y="16795"/>
                    <a:pt x="13598" y="17247"/>
                    <a:pt x="13598" y="17700"/>
                  </a:cubicBezTo>
                  <a:cubicBezTo>
                    <a:pt x="13598" y="18128"/>
                    <a:pt x="13384" y="18557"/>
                    <a:pt x="13003" y="18795"/>
                  </a:cubicBezTo>
                  <a:cubicBezTo>
                    <a:pt x="12845" y="18837"/>
                    <a:pt x="12688" y="18858"/>
                    <a:pt x="12532" y="18858"/>
                  </a:cubicBezTo>
                  <a:cubicBezTo>
                    <a:pt x="12241" y="18858"/>
                    <a:pt x="11957" y="18784"/>
                    <a:pt x="11693" y="18628"/>
                  </a:cubicBezTo>
                  <a:cubicBezTo>
                    <a:pt x="12169" y="17866"/>
                    <a:pt x="12765" y="17223"/>
                    <a:pt x="13193" y="16437"/>
                  </a:cubicBezTo>
                  <a:close/>
                  <a:moveTo>
                    <a:pt x="34531" y="18843"/>
                  </a:moveTo>
                  <a:cubicBezTo>
                    <a:pt x="35103" y="19533"/>
                    <a:pt x="35674" y="20224"/>
                    <a:pt x="36246" y="20938"/>
                  </a:cubicBezTo>
                  <a:cubicBezTo>
                    <a:pt x="35960" y="21129"/>
                    <a:pt x="35627" y="21224"/>
                    <a:pt x="35293" y="21272"/>
                  </a:cubicBezTo>
                  <a:cubicBezTo>
                    <a:pt x="34698" y="21248"/>
                    <a:pt x="34222" y="20772"/>
                    <a:pt x="34174" y="20200"/>
                  </a:cubicBezTo>
                  <a:cubicBezTo>
                    <a:pt x="34150" y="19724"/>
                    <a:pt x="34293" y="19248"/>
                    <a:pt x="34531" y="18843"/>
                  </a:cubicBezTo>
                  <a:close/>
                  <a:moveTo>
                    <a:pt x="11312" y="19152"/>
                  </a:moveTo>
                  <a:cubicBezTo>
                    <a:pt x="11574" y="19509"/>
                    <a:pt x="11693" y="19962"/>
                    <a:pt x="11693" y="20414"/>
                  </a:cubicBezTo>
                  <a:cubicBezTo>
                    <a:pt x="11669" y="20748"/>
                    <a:pt x="11526" y="21081"/>
                    <a:pt x="11265" y="21319"/>
                  </a:cubicBezTo>
                  <a:cubicBezTo>
                    <a:pt x="11100" y="21418"/>
                    <a:pt x="10902" y="21471"/>
                    <a:pt x="10708" y="21471"/>
                  </a:cubicBezTo>
                  <a:cubicBezTo>
                    <a:pt x="10622" y="21471"/>
                    <a:pt x="10536" y="21461"/>
                    <a:pt x="10455" y="21438"/>
                  </a:cubicBezTo>
                  <a:cubicBezTo>
                    <a:pt x="10240" y="21391"/>
                    <a:pt x="10050" y="21319"/>
                    <a:pt x="9907" y="21200"/>
                  </a:cubicBezTo>
                  <a:cubicBezTo>
                    <a:pt x="9836" y="21153"/>
                    <a:pt x="9907" y="21057"/>
                    <a:pt x="9931" y="21010"/>
                  </a:cubicBezTo>
                  <a:cubicBezTo>
                    <a:pt x="10407" y="20391"/>
                    <a:pt x="10883" y="19771"/>
                    <a:pt x="11312" y="19152"/>
                  </a:cubicBezTo>
                  <a:close/>
                  <a:moveTo>
                    <a:pt x="36698" y="21510"/>
                  </a:moveTo>
                  <a:cubicBezTo>
                    <a:pt x="37079" y="21939"/>
                    <a:pt x="37413" y="22415"/>
                    <a:pt x="37770" y="22867"/>
                  </a:cubicBezTo>
                  <a:cubicBezTo>
                    <a:pt x="37841" y="22891"/>
                    <a:pt x="37841" y="22986"/>
                    <a:pt x="37770" y="23010"/>
                  </a:cubicBezTo>
                  <a:cubicBezTo>
                    <a:pt x="37643" y="23091"/>
                    <a:pt x="37504" y="23128"/>
                    <a:pt x="37367" y="23128"/>
                  </a:cubicBezTo>
                  <a:cubicBezTo>
                    <a:pt x="37018" y="23128"/>
                    <a:pt x="36682" y="22887"/>
                    <a:pt x="36579" y="22510"/>
                  </a:cubicBezTo>
                  <a:cubicBezTo>
                    <a:pt x="36532" y="22177"/>
                    <a:pt x="36579" y="21819"/>
                    <a:pt x="36698" y="21510"/>
                  </a:cubicBezTo>
                  <a:close/>
                  <a:moveTo>
                    <a:pt x="9455" y="21629"/>
                  </a:moveTo>
                  <a:cubicBezTo>
                    <a:pt x="9693" y="21891"/>
                    <a:pt x="9836" y="22224"/>
                    <a:pt x="9836" y="22558"/>
                  </a:cubicBezTo>
                  <a:cubicBezTo>
                    <a:pt x="9883" y="23034"/>
                    <a:pt x="9669" y="23486"/>
                    <a:pt x="9264" y="23725"/>
                  </a:cubicBezTo>
                  <a:cubicBezTo>
                    <a:pt x="9063" y="23814"/>
                    <a:pt x="8852" y="23856"/>
                    <a:pt x="8642" y="23856"/>
                  </a:cubicBezTo>
                  <a:cubicBezTo>
                    <a:pt x="8405" y="23856"/>
                    <a:pt x="8169" y="23802"/>
                    <a:pt x="7954" y="23701"/>
                  </a:cubicBezTo>
                  <a:lnTo>
                    <a:pt x="7954" y="23677"/>
                  </a:lnTo>
                  <a:cubicBezTo>
                    <a:pt x="8478" y="23010"/>
                    <a:pt x="8978" y="22320"/>
                    <a:pt x="9455" y="21629"/>
                  </a:cubicBezTo>
                  <a:close/>
                  <a:moveTo>
                    <a:pt x="38270" y="23391"/>
                  </a:moveTo>
                  <a:cubicBezTo>
                    <a:pt x="38532" y="23653"/>
                    <a:pt x="38723" y="23963"/>
                    <a:pt x="38961" y="24225"/>
                  </a:cubicBezTo>
                  <a:cubicBezTo>
                    <a:pt x="39318" y="24630"/>
                    <a:pt x="39675" y="25058"/>
                    <a:pt x="40056" y="25463"/>
                  </a:cubicBezTo>
                  <a:cubicBezTo>
                    <a:pt x="39859" y="25562"/>
                    <a:pt x="39639" y="25615"/>
                    <a:pt x="39420" y="25615"/>
                  </a:cubicBezTo>
                  <a:cubicBezTo>
                    <a:pt x="39321" y="25615"/>
                    <a:pt x="39223" y="25604"/>
                    <a:pt x="39127" y="25582"/>
                  </a:cubicBezTo>
                  <a:cubicBezTo>
                    <a:pt x="38580" y="25463"/>
                    <a:pt x="38151" y="25034"/>
                    <a:pt x="38056" y="24463"/>
                  </a:cubicBezTo>
                  <a:cubicBezTo>
                    <a:pt x="38008" y="24106"/>
                    <a:pt x="38103" y="23725"/>
                    <a:pt x="38270" y="23391"/>
                  </a:cubicBezTo>
                  <a:close/>
                  <a:moveTo>
                    <a:pt x="7573" y="24201"/>
                  </a:moveTo>
                  <a:cubicBezTo>
                    <a:pt x="7740" y="24534"/>
                    <a:pt x="7811" y="24915"/>
                    <a:pt x="7740" y="25273"/>
                  </a:cubicBezTo>
                  <a:cubicBezTo>
                    <a:pt x="7669" y="25773"/>
                    <a:pt x="7287" y="26154"/>
                    <a:pt x="6787" y="26249"/>
                  </a:cubicBezTo>
                  <a:cubicBezTo>
                    <a:pt x="6717" y="26262"/>
                    <a:pt x="6647" y="26268"/>
                    <a:pt x="6577" y="26268"/>
                  </a:cubicBezTo>
                  <a:cubicBezTo>
                    <a:pt x="6387" y="26268"/>
                    <a:pt x="6200" y="26223"/>
                    <a:pt x="6025" y="26154"/>
                  </a:cubicBezTo>
                  <a:cubicBezTo>
                    <a:pt x="6573" y="25535"/>
                    <a:pt x="7073" y="24868"/>
                    <a:pt x="7526" y="24201"/>
                  </a:cubicBezTo>
                  <a:close/>
                  <a:moveTo>
                    <a:pt x="40628" y="25939"/>
                  </a:moveTo>
                  <a:cubicBezTo>
                    <a:pt x="40890" y="26368"/>
                    <a:pt x="41271" y="26725"/>
                    <a:pt x="41723" y="26963"/>
                  </a:cubicBezTo>
                  <a:cubicBezTo>
                    <a:pt x="41914" y="27059"/>
                    <a:pt x="42128" y="27130"/>
                    <a:pt x="42319" y="27202"/>
                  </a:cubicBezTo>
                  <a:cubicBezTo>
                    <a:pt x="42048" y="27433"/>
                    <a:pt x="41700" y="27555"/>
                    <a:pt x="41350" y="27555"/>
                  </a:cubicBezTo>
                  <a:cubicBezTo>
                    <a:pt x="41268" y="27555"/>
                    <a:pt x="41185" y="27548"/>
                    <a:pt x="41104" y="27535"/>
                  </a:cubicBezTo>
                  <a:cubicBezTo>
                    <a:pt x="40747" y="27487"/>
                    <a:pt x="40461" y="27202"/>
                    <a:pt x="40413" y="26844"/>
                  </a:cubicBezTo>
                  <a:cubicBezTo>
                    <a:pt x="40390" y="26535"/>
                    <a:pt x="40461" y="26201"/>
                    <a:pt x="40628" y="25939"/>
                  </a:cubicBezTo>
                  <a:close/>
                  <a:moveTo>
                    <a:pt x="5454" y="26844"/>
                  </a:moveTo>
                  <a:lnTo>
                    <a:pt x="5454" y="26868"/>
                  </a:lnTo>
                  <a:cubicBezTo>
                    <a:pt x="5549" y="27225"/>
                    <a:pt x="5525" y="27630"/>
                    <a:pt x="5406" y="28011"/>
                  </a:cubicBezTo>
                  <a:cubicBezTo>
                    <a:pt x="5311" y="28273"/>
                    <a:pt x="5097" y="28464"/>
                    <a:pt x="4811" y="28511"/>
                  </a:cubicBezTo>
                  <a:cubicBezTo>
                    <a:pt x="4573" y="28511"/>
                    <a:pt x="4334" y="28440"/>
                    <a:pt x="4120" y="28321"/>
                  </a:cubicBezTo>
                  <a:cubicBezTo>
                    <a:pt x="4596" y="27868"/>
                    <a:pt x="5001" y="27344"/>
                    <a:pt x="5454" y="26844"/>
                  </a:cubicBezTo>
                  <a:close/>
                  <a:moveTo>
                    <a:pt x="22449" y="1"/>
                  </a:moveTo>
                  <a:cubicBezTo>
                    <a:pt x="22172" y="1"/>
                    <a:pt x="21894" y="43"/>
                    <a:pt x="21624" y="125"/>
                  </a:cubicBezTo>
                  <a:cubicBezTo>
                    <a:pt x="20647" y="387"/>
                    <a:pt x="19814" y="1030"/>
                    <a:pt x="19076" y="1887"/>
                  </a:cubicBezTo>
                  <a:cubicBezTo>
                    <a:pt x="18671" y="2196"/>
                    <a:pt x="18361" y="2577"/>
                    <a:pt x="18004" y="2911"/>
                  </a:cubicBezTo>
                  <a:cubicBezTo>
                    <a:pt x="17099" y="3840"/>
                    <a:pt x="16123" y="4745"/>
                    <a:pt x="15242" y="5697"/>
                  </a:cubicBezTo>
                  <a:cubicBezTo>
                    <a:pt x="14599" y="6388"/>
                    <a:pt x="14003" y="7078"/>
                    <a:pt x="13384" y="7793"/>
                  </a:cubicBezTo>
                  <a:cubicBezTo>
                    <a:pt x="13289" y="7912"/>
                    <a:pt x="13170" y="8007"/>
                    <a:pt x="13098" y="8150"/>
                  </a:cubicBezTo>
                  <a:lnTo>
                    <a:pt x="13074" y="8150"/>
                  </a:lnTo>
                  <a:cubicBezTo>
                    <a:pt x="12908" y="8364"/>
                    <a:pt x="12717" y="8555"/>
                    <a:pt x="12574" y="8793"/>
                  </a:cubicBezTo>
                  <a:lnTo>
                    <a:pt x="12550" y="8793"/>
                  </a:lnTo>
                  <a:lnTo>
                    <a:pt x="12336" y="9055"/>
                  </a:lnTo>
                  <a:lnTo>
                    <a:pt x="12312" y="9055"/>
                  </a:lnTo>
                  <a:cubicBezTo>
                    <a:pt x="12241" y="9174"/>
                    <a:pt x="12169" y="9269"/>
                    <a:pt x="12098" y="9365"/>
                  </a:cubicBezTo>
                  <a:lnTo>
                    <a:pt x="12074" y="9365"/>
                  </a:lnTo>
                  <a:cubicBezTo>
                    <a:pt x="12003" y="9484"/>
                    <a:pt x="11931" y="9555"/>
                    <a:pt x="11884" y="9650"/>
                  </a:cubicBezTo>
                  <a:lnTo>
                    <a:pt x="11860" y="9650"/>
                  </a:lnTo>
                  <a:cubicBezTo>
                    <a:pt x="11717" y="9841"/>
                    <a:pt x="11598" y="10008"/>
                    <a:pt x="11479" y="10174"/>
                  </a:cubicBezTo>
                  <a:lnTo>
                    <a:pt x="11455" y="10174"/>
                  </a:lnTo>
                  <a:cubicBezTo>
                    <a:pt x="11312" y="10365"/>
                    <a:pt x="11169" y="10531"/>
                    <a:pt x="11026" y="10698"/>
                  </a:cubicBezTo>
                  <a:cubicBezTo>
                    <a:pt x="10979" y="10770"/>
                    <a:pt x="10931" y="10841"/>
                    <a:pt x="10883" y="10913"/>
                  </a:cubicBezTo>
                  <a:lnTo>
                    <a:pt x="10860" y="10913"/>
                  </a:lnTo>
                  <a:cubicBezTo>
                    <a:pt x="10741" y="11079"/>
                    <a:pt x="10598" y="11246"/>
                    <a:pt x="10479" y="11436"/>
                  </a:cubicBezTo>
                  <a:lnTo>
                    <a:pt x="10431" y="11436"/>
                  </a:lnTo>
                  <a:lnTo>
                    <a:pt x="10431" y="11532"/>
                  </a:lnTo>
                  <a:lnTo>
                    <a:pt x="10336" y="11555"/>
                  </a:lnTo>
                  <a:lnTo>
                    <a:pt x="10336" y="11627"/>
                  </a:lnTo>
                  <a:cubicBezTo>
                    <a:pt x="10240" y="11722"/>
                    <a:pt x="10169" y="11817"/>
                    <a:pt x="10098" y="11913"/>
                  </a:cubicBezTo>
                  <a:lnTo>
                    <a:pt x="9955" y="12103"/>
                  </a:lnTo>
                  <a:lnTo>
                    <a:pt x="9764" y="12365"/>
                  </a:lnTo>
                  <a:cubicBezTo>
                    <a:pt x="9693" y="12437"/>
                    <a:pt x="9645" y="12508"/>
                    <a:pt x="9621" y="12580"/>
                  </a:cubicBezTo>
                  <a:lnTo>
                    <a:pt x="9597" y="12580"/>
                  </a:lnTo>
                  <a:cubicBezTo>
                    <a:pt x="9526" y="12651"/>
                    <a:pt x="9478" y="12722"/>
                    <a:pt x="9431" y="12794"/>
                  </a:cubicBezTo>
                  <a:lnTo>
                    <a:pt x="9407" y="12794"/>
                  </a:lnTo>
                  <a:cubicBezTo>
                    <a:pt x="9383" y="12865"/>
                    <a:pt x="9336" y="12913"/>
                    <a:pt x="9288" y="12937"/>
                  </a:cubicBezTo>
                  <a:lnTo>
                    <a:pt x="9288" y="13032"/>
                  </a:lnTo>
                  <a:lnTo>
                    <a:pt x="9240" y="13032"/>
                  </a:lnTo>
                  <a:cubicBezTo>
                    <a:pt x="9193" y="13103"/>
                    <a:pt x="9145" y="13175"/>
                    <a:pt x="9097" y="13246"/>
                  </a:cubicBezTo>
                  <a:lnTo>
                    <a:pt x="9074" y="13270"/>
                  </a:lnTo>
                  <a:cubicBezTo>
                    <a:pt x="9050" y="13318"/>
                    <a:pt x="9002" y="13365"/>
                    <a:pt x="8931" y="13389"/>
                  </a:cubicBezTo>
                  <a:lnTo>
                    <a:pt x="8931" y="13484"/>
                  </a:lnTo>
                  <a:lnTo>
                    <a:pt x="8859" y="13484"/>
                  </a:lnTo>
                  <a:cubicBezTo>
                    <a:pt x="8859" y="13508"/>
                    <a:pt x="8859" y="13532"/>
                    <a:pt x="8859" y="13556"/>
                  </a:cubicBezTo>
                  <a:cubicBezTo>
                    <a:pt x="8764" y="13675"/>
                    <a:pt x="8669" y="13794"/>
                    <a:pt x="8597" y="13913"/>
                  </a:cubicBezTo>
                  <a:cubicBezTo>
                    <a:pt x="8550" y="13961"/>
                    <a:pt x="8502" y="14032"/>
                    <a:pt x="8454" y="14104"/>
                  </a:cubicBezTo>
                  <a:lnTo>
                    <a:pt x="8431" y="14104"/>
                  </a:lnTo>
                  <a:cubicBezTo>
                    <a:pt x="8383" y="14175"/>
                    <a:pt x="8335" y="14247"/>
                    <a:pt x="8288" y="14342"/>
                  </a:cubicBezTo>
                  <a:lnTo>
                    <a:pt x="8264" y="14342"/>
                  </a:lnTo>
                  <a:lnTo>
                    <a:pt x="8169" y="14508"/>
                  </a:lnTo>
                  <a:lnTo>
                    <a:pt x="8121" y="14508"/>
                  </a:lnTo>
                  <a:lnTo>
                    <a:pt x="8121" y="14580"/>
                  </a:lnTo>
                  <a:cubicBezTo>
                    <a:pt x="8050" y="14628"/>
                    <a:pt x="8002" y="14699"/>
                    <a:pt x="7978" y="14747"/>
                  </a:cubicBezTo>
                  <a:cubicBezTo>
                    <a:pt x="7930" y="14818"/>
                    <a:pt x="7907" y="14842"/>
                    <a:pt x="7859" y="14890"/>
                  </a:cubicBezTo>
                  <a:lnTo>
                    <a:pt x="7859" y="14961"/>
                  </a:lnTo>
                  <a:lnTo>
                    <a:pt x="7764" y="14961"/>
                  </a:lnTo>
                  <a:lnTo>
                    <a:pt x="7764" y="15080"/>
                  </a:lnTo>
                  <a:lnTo>
                    <a:pt x="7669" y="15080"/>
                  </a:lnTo>
                  <a:lnTo>
                    <a:pt x="7669" y="15175"/>
                  </a:lnTo>
                  <a:lnTo>
                    <a:pt x="7621" y="15175"/>
                  </a:lnTo>
                  <a:cubicBezTo>
                    <a:pt x="7549" y="15318"/>
                    <a:pt x="7454" y="15390"/>
                    <a:pt x="7359" y="15556"/>
                  </a:cubicBezTo>
                  <a:cubicBezTo>
                    <a:pt x="7240" y="15723"/>
                    <a:pt x="7121" y="15866"/>
                    <a:pt x="7002" y="16009"/>
                  </a:cubicBezTo>
                  <a:lnTo>
                    <a:pt x="6811" y="16295"/>
                  </a:lnTo>
                  <a:cubicBezTo>
                    <a:pt x="6740" y="16366"/>
                    <a:pt x="6692" y="16437"/>
                    <a:pt x="6668" y="16509"/>
                  </a:cubicBezTo>
                  <a:lnTo>
                    <a:pt x="6621" y="16509"/>
                  </a:lnTo>
                  <a:lnTo>
                    <a:pt x="6478" y="16699"/>
                  </a:lnTo>
                  <a:cubicBezTo>
                    <a:pt x="6430" y="16795"/>
                    <a:pt x="6359" y="16866"/>
                    <a:pt x="6311" y="16961"/>
                  </a:cubicBezTo>
                  <a:lnTo>
                    <a:pt x="6263" y="16961"/>
                  </a:lnTo>
                  <a:lnTo>
                    <a:pt x="6263" y="17033"/>
                  </a:lnTo>
                  <a:cubicBezTo>
                    <a:pt x="6168" y="17128"/>
                    <a:pt x="6073" y="17223"/>
                    <a:pt x="6025" y="17342"/>
                  </a:cubicBezTo>
                  <a:lnTo>
                    <a:pt x="6002" y="17342"/>
                  </a:lnTo>
                  <a:lnTo>
                    <a:pt x="5787" y="17628"/>
                  </a:lnTo>
                  <a:cubicBezTo>
                    <a:pt x="5573" y="17914"/>
                    <a:pt x="5335" y="18224"/>
                    <a:pt x="5120" y="18509"/>
                  </a:cubicBezTo>
                  <a:cubicBezTo>
                    <a:pt x="5073" y="18581"/>
                    <a:pt x="5025" y="18652"/>
                    <a:pt x="4977" y="18700"/>
                  </a:cubicBezTo>
                  <a:cubicBezTo>
                    <a:pt x="4930" y="18771"/>
                    <a:pt x="4882" y="18819"/>
                    <a:pt x="4835" y="18890"/>
                  </a:cubicBezTo>
                  <a:lnTo>
                    <a:pt x="4835" y="18962"/>
                  </a:lnTo>
                  <a:lnTo>
                    <a:pt x="4763" y="18962"/>
                  </a:lnTo>
                  <a:lnTo>
                    <a:pt x="4763" y="19057"/>
                  </a:lnTo>
                  <a:lnTo>
                    <a:pt x="4644" y="19057"/>
                  </a:lnTo>
                  <a:lnTo>
                    <a:pt x="4644" y="19176"/>
                  </a:lnTo>
                  <a:lnTo>
                    <a:pt x="4596" y="19176"/>
                  </a:lnTo>
                  <a:cubicBezTo>
                    <a:pt x="4477" y="19367"/>
                    <a:pt x="4334" y="19533"/>
                    <a:pt x="4192" y="19724"/>
                  </a:cubicBezTo>
                  <a:cubicBezTo>
                    <a:pt x="4049" y="19962"/>
                    <a:pt x="3858" y="20200"/>
                    <a:pt x="3692" y="20438"/>
                  </a:cubicBezTo>
                  <a:lnTo>
                    <a:pt x="3644" y="20438"/>
                  </a:lnTo>
                  <a:lnTo>
                    <a:pt x="3644" y="20534"/>
                  </a:lnTo>
                  <a:lnTo>
                    <a:pt x="3525" y="20534"/>
                  </a:lnTo>
                  <a:lnTo>
                    <a:pt x="3525" y="20653"/>
                  </a:lnTo>
                  <a:lnTo>
                    <a:pt x="3477" y="20653"/>
                  </a:lnTo>
                  <a:lnTo>
                    <a:pt x="3334" y="20867"/>
                  </a:lnTo>
                  <a:lnTo>
                    <a:pt x="3287" y="20867"/>
                  </a:lnTo>
                  <a:cubicBezTo>
                    <a:pt x="3287" y="20891"/>
                    <a:pt x="3287" y="20938"/>
                    <a:pt x="3287" y="20962"/>
                  </a:cubicBezTo>
                  <a:cubicBezTo>
                    <a:pt x="3096" y="21176"/>
                    <a:pt x="2929" y="21415"/>
                    <a:pt x="2763" y="21653"/>
                  </a:cubicBezTo>
                  <a:cubicBezTo>
                    <a:pt x="2644" y="21796"/>
                    <a:pt x="2548" y="21939"/>
                    <a:pt x="2477" y="22081"/>
                  </a:cubicBezTo>
                  <a:lnTo>
                    <a:pt x="2429" y="22081"/>
                  </a:lnTo>
                  <a:lnTo>
                    <a:pt x="2429" y="22177"/>
                  </a:lnTo>
                  <a:lnTo>
                    <a:pt x="2382" y="22177"/>
                  </a:lnTo>
                  <a:lnTo>
                    <a:pt x="2310" y="22272"/>
                  </a:lnTo>
                  <a:lnTo>
                    <a:pt x="2239" y="22415"/>
                  </a:lnTo>
                  <a:lnTo>
                    <a:pt x="2191" y="22415"/>
                  </a:lnTo>
                  <a:cubicBezTo>
                    <a:pt x="2167" y="22486"/>
                    <a:pt x="2144" y="22534"/>
                    <a:pt x="2120" y="22582"/>
                  </a:cubicBezTo>
                  <a:lnTo>
                    <a:pt x="2072" y="22582"/>
                  </a:lnTo>
                  <a:lnTo>
                    <a:pt x="2072" y="22677"/>
                  </a:lnTo>
                  <a:cubicBezTo>
                    <a:pt x="1905" y="22867"/>
                    <a:pt x="1763" y="23058"/>
                    <a:pt x="1643" y="23272"/>
                  </a:cubicBezTo>
                  <a:lnTo>
                    <a:pt x="1620" y="23272"/>
                  </a:lnTo>
                  <a:cubicBezTo>
                    <a:pt x="1596" y="23344"/>
                    <a:pt x="1572" y="23391"/>
                    <a:pt x="1548" y="23463"/>
                  </a:cubicBezTo>
                  <a:lnTo>
                    <a:pt x="1501" y="23463"/>
                  </a:lnTo>
                  <a:cubicBezTo>
                    <a:pt x="1477" y="23510"/>
                    <a:pt x="1453" y="23558"/>
                    <a:pt x="1429" y="23629"/>
                  </a:cubicBezTo>
                  <a:lnTo>
                    <a:pt x="1381" y="23629"/>
                  </a:lnTo>
                  <a:cubicBezTo>
                    <a:pt x="1358" y="23677"/>
                    <a:pt x="1334" y="23748"/>
                    <a:pt x="1310" y="23796"/>
                  </a:cubicBezTo>
                  <a:lnTo>
                    <a:pt x="1262" y="23796"/>
                  </a:lnTo>
                  <a:lnTo>
                    <a:pt x="1262" y="23915"/>
                  </a:lnTo>
                  <a:lnTo>
                    <a:pt x="1191" y="23915"/>
                  </a:lnTo>
                  <a:cubicBezTo>
                    <a:pt x="1096" y="24106"/>
                    <a:pt x="977" y="24272"/>
                    <a:pt x="858" y="24463"/>
                  </a:cubicBezTo>
                  <a:cubicBezTo>
                    <a:pt x="858" y="24463"/>
                    <a:pt x="881" y="24463"/>
                    <a:pt x="858" y="24511"/>
                  </a:cubicBezTo>
                  <a:cubicBezTo>
                    <a:pt x="810" y="24582"/>
                    <a:pt x="762" y="24630"/>
                    <a:pt x="715" y="24701"/>
                  </a:cubicBezTo>
                  <a:lnTo>
                    <a:pt x="596" y="24892"/>
                  </a:lnTo>
                  <a:lnTo>
                    <a:pt x="548" y="24892"/>
                  </a:lnTo>
                  <a:cubicBezTo>
                    <a:pt x="548" y="24915"/>
                    <a:pt x="572" y="24963"/>
                    <a:pt x="572" y="24987"/>
                  </a:cubicBezTo>
                  <a:lnTo>
                    <a:pt x="524" y="24987"/>
                  </a:lnTo>
                  <a:cubicBezTo>
                    <a:pt x="477" y="25058"/>
                    <a:pt x="429" y="25130"/>
                    <a:pt x="381" y="25201"/>
                  </a:cubicBezTo>
                  <a:cubicBezTo>
                    <a:pt x="381" y="25225"/>
                    <a:pt x="381" y="25249"/>
                    <a:pt x="381" y="25273"/>
                  </a:cubicBezTo>
                  <a:lnTo>
                    <a:pt x="310" y="25273"/>
                  </a:lnTo>
                  <a:lnTo>
                    <a:pt x="310" y="25344"/>
                  </a:lnTo>
                  <a:lnTo>
                    <a:pt x="238" y="25344"/>
                  </a:lnTo>
                  <a:lnTo>
                    <a:pt x="238" y="25439"/>
                  </a:lnTo>
                  <a:cubicBezTo>
                    <a:pt x="48" y="25725"/>
                    <a:pt x="0" y="26106"/>
                    <a:pt x="96" y="26439"/>
                  </a:cubicBezTo>
                  <a:cubicBezTo>
                    <a:pt x="215" y="26916"/>
                    <a:pt x="524" y="27297"/>
                    <a:pt x="929" y="27583"/>
                  </a:cubicBezTo>
                  <a:cubicBezTo>
                    <a:pt x="1334" y="27821"/>
                    <a:pt x="1739" y="28083"/>
                    <a:pt x="2120" y="28368"/>
                  </a:cubicBezTo>
                  <a:cubicBezTo>
                    <a:pt x="2385" y="28613"/>
                    <a:pt x="2738" y="28736"/>
                    <a:pt x="3118" y="28736"/>
                  </a:cubicBezTo>
                  <a:cubicBezTo>
                    <a:pt x="3182" y="28736"/>
                    <a:pt x="3246" y="28732"/>
                    <a:pt x="3310" y="28726"/>
                  </a:cubicBezTo>
                  <a:cubicBezTo>
                    <a:pt x="3430" y="28702"/>
                    <a:pt x="3549" y="28678"/>
                    <a:pt x="3668" y="28654"/>
                  </a:cubicBezTo>
                  <a:cubicBezTo>
                    <a:pt x="4001" y="28916"/>
                    <a:pt x="4406" y="29083"/>
                    <a:pt x="4835" y="29083"/>
                  </a:cubicBezTo>
                  <a:cubicBezTo>
                    <a:pt x="5311" y="29059"/>
                    <a:pt x="5716" y="28773"/>
                    <a:pt x="5930" y="28345"/>
                  </a:cubicBezTo>
                  <a:cubicBezTo>
                    <a:pt x="6121" y="27845"/>
                    <a:pt x="6192" y="27297"/>
                    <a:pt x="6097" y="26773"/>
                  </a:cubicBezTo>
                  <a:lnTo>
                    <a:pt x="6097" y="26773"/>
                  </a:lnTo>
                  <a:cubicBezTo>
                    <a:pt x="6265" y="26790"/>
                    <a:pt x="6445" y="26807"/>
                    <a:pt x="6629" y="26807"/>
                  </a:cubicBezTo>
                  <a:cubicBezTo>
                    <a:pt x="6705" y="26807"/>
                    <a:pt x="6782" y="26804"/>
                    <a:pt x="6859" y="26797"/>
                  </a:cubicBezTo>
                  <a:cubicBezTo>
                    <a:pt x="7549" y="26678"/>
                    <a:pt x="8121" y="26154"/>
                    <a:pt x="8288" y="25487"/>
                  </a:cubicBezTo>
                  <a:cubicBezTo>
                    <a:pt x="8359" y="25106"/>
                    <a:pt x="8359" y="24725"/>
                    <a:pt x="8264" y="24368"/>
                  </a:cubicBezTo>
                  <a:lnTo>
                    <a:pt x="8264" y="24368"/>
                  </a:lnTo>
                  <a:cubicBezTo>
                    <a:pt x="8407" y="24391"/>
                    <a:pt x="8556" y="24403"/>
                    <a:pt x="8707" y="24403"/>
                  </a:cubicBezTo>
                  <a:cubicBezTo>
                    <a:pt x="8859" y="24403"/>
                    <a:pt x="9014" y="24391"/>
                    <a:pt x="9169" y="24368"/>
                  </a:cubicBezTo>
                  <a:cubicBezTo>
                    <a:pt x="9645" y="24249"/>
                    <a:pt x="10050" y="23915"/>
                    <a:pt x="10264" y="23463"/>
                  </a:cubicBezTo>
                  <a:cubicBezTo>
                    <a:pt x="10431" y="22986"/>
                    <a:pt x="10455" y="22486"/>
                    <a:pt x="10336" y="22010"/>
                  </a:cubicBezTo>
                  <a:lnTo>
                    <a:pt x="10336" y="22010"/>
                  </a:lnTo>
                  <a:cubicBezTo>
                    <a:pt x="10439" y="22026"/>
                    <a:pt x="10542" y="22034"/>
                    <a:pt x="10644" y="22034"/>
                  </a:cubicBezTo>
                  <a:cubicBezTo>
                    <a:pt x="10849" y="22034"/>
                    <a:pt x="11050" y="22002"/>
                    <a:pt x="11241" y="21939"/>
                  </a:cubicBezTo>
                  <a:cubicBezTo>
                    <a:pt x="11646" y="21796"/>
                    <a:pt x="11955" y="21510"/>
                    <a:pt x="12098" y="21129"/>
                  </a:cubicBezTo>
                  <a:cubicBezTo>
                    <a:pt x="12312" y="20581"/>
                    <a:pt x="12312" y="19962"/>
                    <a:pt x="12098" y="19414"/>
                  </a:cubicBezTo>
                  <a:lnTo>
                    <a:pt x="12098" y="19414"/>
                  </a:lnTo>
                  <a:cubicBezTo>
                    <a:pt x="12238" y="19439"/>
                    <a:pt x="12378" y="19452"/>
                    <a:pt x="12515" y="19452"/>
                  </a:cubicBezTo>
                  <a:cubicBezTo>
                    <a:pt x="12777" y="19452"/>
                    <a:pt x="13031" y="19404"/>
                    <a:pt x="13265" y="19295"/>
                  </a:cubicBezTo>
                  <a:cubicBezTo>
                    <a:pt x="13670" y="19081"/>
                    <a:pt x="13979" y="18700"/>
                    <a:pt x="14098" y="18271"/>
                  </a:cubicBezTo>
                  <a:cubicBezTo>
                    <a:pt x="14218" y="17795"/>
                    <a:pt x="14218" y="17295"/>
                    <a:pt x="14098" y="16818"/>
                  </a:cubicBezTo>
                  <a:lnTo>
                    <a:pt x="14098" y="16818"/>
                  </a:lnTo>
                  <a:cubicBezTo>
                    <a:pt x="14209" y="16841"/>
                    <a:pt x="14324" y="16851"/>
                    <a:pt x="14441" y="16851"/>
                  </a:cubicBezTo>
                  <a:cubicBezTo>
                    <a:pt x="14702" y="16851"/>
                    <a:pt x="14971" y="16798"/>
                    <a:pt x="15218" y="16699"/>
                  </a:cubicBezTo>
                  <a:cubicBezTo>
                    <a:pt x="15551" y="16509"/>
                    <a:pt x="15789" y="16175"/>
                    <a:pt x="15861" y="15771"/>
                  </a:cubicBezTo>
                  <a:cubicBezTo>
                    <a:pt x="15980" y="15223"/>
                    <a:pt x="15885" y="14651"/>
                    <a:pt x="15646" y="14151"/>
                  </a:cubicBezTo>
                  <a:lnTo>
                    <a:pt x="15646" y="14151"/>
                  </a:lnTo>
                  <a:cubicBezTo>
                    <a:pt x="15910" y="14254"/>
                    <a:pt x="16182" y="14302"/>
                    <a:pt x="16459" y="14302"/>
                  </a:cubicBezTo>
                  <a:cubicBezTo>
                    <a:pt x="16631" y="14302"/>
                    <a:pt x="16806" y="14283"/>
                    <a:pt x="16980" y="14247"/>
                  </a:cubicBezTo>
                  <a:cubicBezTo>
                    <a:pt x="17385" y="14104"/>
                    <a:pt x="17694" y="13794"/>
                    <a:pt x="17837" y="13413"/>
                  </a:cubicBezTo>
                  <a:cubicBezTo>
                    <a:pt x="18028" y="12841"/>
                    <a:pt x="18028" y="12222"/>
                    <a:pt x="17837" y="11651"/>
                  </a:cubicBezTo>
                  <a:lnTo>
                    <a:pt x="17837" y="11651"/>
                  </a:lnTo>
                  <a:cubicBezTo>
                    <a:pt x="18091" y="11770"/>
                    <a:pt x="18374" y="11824"/>
                    <a:pt x="18655" y="11824"/>
                  </a:cubicBezTo>
                  <a:cubicBezTo>
                    <a:pt x="18821" y="11824"/>
                    <a:pt x="18988" y="11805"/>
                    <a:pt x="19147" y="11770"/>
                  </a:cubicBezTo>
                  <a:cubicBezTo>
                    <a:pt x="19528" y="11651"/>
                    <a:pt x="19790" y="11341"/>
                    <a:pt x="19885" y="10936"/>
                  </a:cubicBezTo>
                  <a:cubicBezTo>
                    <a:pt x="19957" y="10412"/>
                    <a:pt x="19909" y="9865"/>
                    <a:pt x="19719" y="9341"/>
                  </a:cubicBezTo>
                  <a:lnTo>
                    <a:pt x="19719" y="9341"/>
                  </a:lnTo>
                  <a:cubicBezTo>
                    <a:pt x="19826" y="9372"/>
                    <a:pt x="19936" y="9387"/>
                    <a:pt x="20047" y="9387"/>
                  </a:cubicBezTo>
                  <a:cubicBezTo>
                    <a:pt x="20356" y="9387"/>
                    <a:pt x="20670" y="9272"/>
                    <a:pt x="20933" y="9079"/>
                  </a:cubicBezTo>
                  <a:cubicBezTo>
                    <a:pt x="21386" y="8674"/>
                    <a:pt x="21529" y="8031"/>
                    <a:pt x="21529" y="7436"/>
                  </a:cubicBezTo>
                  <a:cubicBezTo>
                    <a:pt x="21743" y="7483"/>
                    <a:pt x="21981" y="7531"/>
                    <a:pt x="22219" y="7531"/>
                  </a:cubicBezTo>
                  <a:cubicBezTo>
                    <a:pt x="22576" y="7531"/>
                    <a:pt x="22934" y="7364"/>
                    <a:pt x="23196" y="7126"/>
                  </a:cubicBezTo>
                  <a:cubicBezTo>
                    <a:pt x="23362" y="7817"/>
                    <a:pt x="23696" y="8555"/>
                    <a:pt x="24362" y="8936"/>
                  </a:cubicBezTo>
                  <a:cubicBezTo>
                    <a:pt x="24585" y="9063"/>
                    <a:pt x="24839" y="9126"/>
                    <a:pt x="25096" y="9126"/>
                  </a:cubicBezTo>
                  <a:cubicBezTo>
                    <a:pt x="25225" y="9126"/>
                    <a:pt x="25355" y="9111"/>
                    <a:pt x="25482" y="9079"/>
                  </a:cubicBezTo>
                  <a:lnTo>
                    <a:pt x="25482" y="9079"/>
                  </a:lnTo>
                  <a:cubicBezTo>
                    <a:pt x="25339" y="9531"/>
                    <a:pt x="25363" y="10008"/>
                    <a:pt x="25482" y="10460"/>
                  </a:cubicBezTo>
                  <a:cubicBezTo>
                    <a:pt x="25625" y="10889"/>
                    <a:pt x="25934" y="11222"/>
                    <a:pt x="26363" y="11365"/>
                  </a:cubicBezTo>
                  <a:cubicBezTo>
                    <a:pt x="26498" y="11397"/>
                    <a:pt x="26635" y="11413"/>
                    <a:pt x="26773" y="11413"/>
                  </a:cubicBezTo>
                  <a:cubicBezTo>
                    <a:pt x="27048" y="11413"/>
                    <a:pt x="27323" y="11349"/>
                    <a:pt x="27577" y="11222"/>
                  </a:cubicBezTo>
                  <a:lnTo>
                    <a:pt x="27577" y="11222"/>
                  </a:lnTo>
                  <a:cubicBezTo>
                    <a:pt x="27458" y="11698"/>
                    <a:pt x="27435" y="12175"/>
                    <a:pt x="27530" y="12675"/>
                  </a:cubicBezTo>
                  <a:cubicBezTo>
                    <a:pt x="27673" y="13294"/>
                    <a:pt x="28125" y="13794"/>
                    <a:pt x="28721" y="14008"/>
                  </a:cubicBezTo>
                  <a:cubicBezTo>
                    <a:pt x="28899" y="14068"/>
                    <a:pt x="29084" y="14098"/>
                    <a:pt x="29268" y="14098"/>
                  </a:cubicBezTo>
                  <a:cubicBezTo>
                    <a:pt x="29453" y="14098"/>
                    <a:pt x="29637" y="14068"/>
                    <a:pt x="29816" y="14008"/>
                  </a:cubicBezTo>
                  <a:lnTo>
                    <a:pt x="29816" y="14008"/>
                  </a:lnTo>
                  <a:cubicBezTo>
                    <a:pt x="29625" y="14413"/>
                    <a:pt x="29554" y="14866"/>
                    <a:pt x="29602" y="15318"/>
                  </a:cubicBezTo>
                  <a:cubicBezTo>
                    <a:pt x="29697" y="15818"/>
                    <a:pt x="30078" y="16247"/>
                    <a:pt x="30578" y="16366"/>
                  </a:cubicBezTo>
                  <a:cubicBezTo>
                    <a:pt x="30740" y="16404"/>
                    <a:pt x="30906" y="16423"/>
                    <a:pt x="31071" y="16423"/>
                  </a:cubicBezTo>
                  <a:cubicBezTo>
                    <a:pt x="31318" y="16423"/>
                    <a:pt x="31564" y="16380"/>
                    <a:pt x="31793" y="16295"/>
                  </a:cubicBezTo>
                  <a:lnTo>
                    <a:pt x="31793" y="16295"/>
                  </a:lnTo>
                  <a:cubicBezTo>
                    <a:pt x="31650" y="16771"/>
                    <a:pt x="31626" y="17247"/>
                    <a:pt x="31745" y="17723"/>
                  </a:cubicBezTo>
                  <a:cubicBezTo>
                    <a:pt x="31864" y="18152"/>
                    <a:pt x="32174" y="18533"/>
                    <a:pt x="32602" y="18700"/>
                  </a:cubicBezTo>
                  <a:cubicBezTo>
                    <a:pt x="32859" y="18820"/>
                    <a:pt x="33125" y="18884"/>
                    <a:pt x="33394" y="18884"/>
                  </a:cubicBezTo>
                  <a:cubicBezTo>
                    <a:pt x="33550" y="18884"/>
                    <a:pt x="33707" y="18863"/>
                    <a:pt x="33864" y="18819"/>
                  </a:cubicBezTo>
                  <a:lnTo>
                    <a:pt x="33864" y="18819"/>
                  </a:lnTo>
                  <a:cubicBezTo>
                    <a:pt x="33579" y="19367"/>
                    <a:pt x="33483" y="19986"/>
                    <a:pt x="33626" y="20581"/>
                  </a:cubicBezTo>
                  <a:cubicBezTo>
                    <a:pt x="33841" y="21296"/>
                    <a:pt x="34460" y="21772"/>
                    <a:pt x="35198" y="21819"/>
                  </a:cubicBezTo>
                  <a:cubicBezTo>
                    <a:pt x="35460" y="21819"/>
                    <a:pt x="35746" y="21772"/>
                    <a:pt x="36008" y="21677"/>
                  </a:cubicBezTo>
                  <a:lnTo>
                    <a:pt x="36008" y="21677"/>
                  </a:lnTo>
                  <a:cubicBezTo>
                    <a:pt x="35960" y="21939"/>
                    <a:pt x="35936" y="22224"/>
                    <a:pt x="35936" y="22486"/>
                  </a:cubicBezTo>
                  <a:cubicBezTo>
                    <a:pt x="36043" y="23234"/>
                    <a:pt x="36686" y="23770"/>
                    <a:pt x="37418" y="23770"/>
                  </a:cubicBezTo>
                  <a:cubicBezTo>
                    <a:pt x="37503" y="23770"/>
                    <a:pt x="37589" y="23763"/>
                    <a:pt x="37675" y="23748"/>
                  </a:cubicBezTo>
                  <a:lnTo>
                    <a:pt x="37675" y="23748"/>
                  </a:lnTo>
                  <a:cubicBezTo>
                    <a:pt x="37580" y="24034"/>
                    <a:pt x="37532" y="24344"/>
                    <a:pt x="37556" y="24630"/>
                  </a:cubicBezTo>
                  <a:cubicBezTo>
                    <a:pt x="37675" y="25249"/>
                    <a:pt x="38080" y="25749"/>
                    <a:pt x="38651" y="25987"/>
                  </a:cubicBezTo>
                  <a:cubicBezTo>
                    <a:pt x="38868" y="26089"/>
                    <a:pt x="39106" y="26136"/>
                    <a:pt x="39345" y="26136"/>
                  </a:cubicBezTo>
                  <a:cubicBezTo>
                    <a:pt x="39553" y="26136"/>
                    <a:pt x="39762" y="26101"/>
                    <a:pt x="39961" y="26035"/>
                  </a:cubicBezTo>
                  <a:lnTo>
                    <a:pt x="39961" y="26035"/>
                  </a:lnTo>
                  <a:cubicBezTo>
                    <a:pt x="39770" y="26439"/>
                    <a:pt x="39747" y="26892"/>
                    <a:pt x="39913" y="27297"/>
                  </a:cubicBezTo>
                  <a:cubicBezTo>
                    <a:pt x="40104" y="27725"/>
                    <a:pt x="40509" y="28035"/>
                    <a:pt x="40985" y="28083"/>
                  </a:cubicBezTo>
                  <a:cubicBezTo>
                    <a:pt x="41092" y="28102"/>
                    <a:pt x="41199" y="28112"/>
                    <a:pt x="41305" y="28112"/>
                  </a:cubicBezTo>
                  <a:cubicBezTo>
                    <a:pt x="41718" y="28112"/>
                    <a:pt x="42115" y="27967"/>
                    <a:pt x="42438" y="27702"/>
                  </a:cubicBezTo>
                  <a:cubicBezTo>
                    <a:pt x="42652" y="27559"/>
                    <a:pt x="42795" y="27273"/>
                    <a:pt x="43081" y="27202"/>
                  </a:cubicBezTo>
                  <a:cubicBezTo>
                    <a:pt x="43343" y="27130"/>
                    <a:pt x="43605" y="27011"/>
                    <a:pt x="43843" y="26868"/>
                  </a:cubicBezTo>
                  <a:lnTo>
                    <a:pt x="43890" y="26844"/>
                  </a:lnTo>
                  <a:cubicBezTo>
                    <a:pt x="44295" y="26582"/>
                    <a:pt x="44676" y="26320"/>
                    <a:pt x="45033" y="26011"/>
                  </a:cubicBezTo>
                  <a:cubicBezTo>
                    <a:pt x="45224" y="25916"/>
                    <a:pt x="45343" y="25725"/>
                    <a:pt x="45391" y="25511"/>
                  </a:cubicBezTo>
                  <a:cubicBezTo>
                    <a:pt x="45414" y="25320"/>
                    <a:pt x="45486" y="25082"/>
                    <a:pt x="45343" y="24892"/>
                  </a:cubicBezTo>
                  <a:cubicBezTo>
                    <a:pt x="44367" y="23439"/>
                    <a:pt x="43343" y="22010"/>
                    <a:pt x="42319" y="20581"/>
                  </a:cubicBezTo>
                  <a:cubicBezTo>
                    <a:pt x="39675" y="16938"/>
                    <a:pt x="36865" y="13437"/>
                    <a:pt x="33864" y="10079"/>
                  </a:cubicBezTo>
                  <a:cubicBezTo>
                    <a:pt x="31007" y="6816"/>
                    <a:pt x="27887" y="3792"/>
                    <a:pt x="24553" y="1006"/>
                  </a:cubicBezTo>
                  <a:cubicBezTo>
                    <a:pt x="24434" y="887"/>
                    <a:pt x="24291" y="768"/>
                    <a:pt x="24148" y="672"/>
                  </a:cubicBezTo>
                  <a:cubicBezTo>
                    <a:pt x="23815" y="434"/>
                    <a:pt x="23458" y="244"/>
                    <a:pt x="23076" y="77"/>
                  </a:cubicBezTo>
                  <a:cubicBezTo>
                    <a:pt x="22871" y="26"/>
                    <a:pt x="22660" y="1"/>
                    <a:pt x="224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2190;p47">
              <a:extLst>
                <a:ext uri="{FF2B5EF4-FFF2-40B4-BE49-F238E27FC236}">
                  <a16:creationId xmlns:a16="http://schemas.microsoft.com/office/drawing/2014/main" id="{41E3A82E-8A01-4B3C-7C99-9A25E1AFA730}"/>
                </a:ext>
              </a:extLst>
            </p:cNvPr>
            <p:cNvSpPr/>
            <p:nvPr/>
          </p:nvSpPr>
          <p:spPr>
            <a:xfrm>
              <a:off x="6082175" y="1872100"/>
              <a:ext cx="32775" cy="214750"/>
            </a:xfrm>
            <a:custGeom>
              <a:avLst/>
              <a:gdLst/>
              <a:ahLst/>
              <a:cxnLst/>
              <a:rect l="l" t="t" r="r" b="b"/>
              <a:pathLst>
                <a:path w="1311" h="8590" extrusionOk="0">
                  <a:moveTo>
                    <a:pt x="251" y="1"/>
                  </a:moveTo>
                  <a:cubicBezTo>
                    <a:pt x="214" y="1"/>
                    <a:pt x="177" y="12"/>
                    <a:pt x="144" y="39"/>
                  </a:cubicBezTo>
                  <a:cubicBezTo>
                    <a:pt x="49" y="134"/>
                    <a:pt x="1" y="277"/>
                    <a:pt x="25" y="420"/>
                  </a:cubicBezTo>
                  <a:cubicBezTo>
                    <a:pt x="1" y="872"/>
                    <a:pt x="1" y="1349"/>
                    <a:pt x="49" y="1801"/>
                  </a:cubicBezTo>
                  <a:cubicBezTo>
                    <a:pt x="49" y="2682"/>
                    <a:pt x="120" y="3587"/>
                    <a:pt x="192" y="4468"/>
                  </a:cubicBezTo>
                  <a:cubicBezTo>
                    <a:pt x="239" y="5111"/>
                    <a:pt x="311" y="5754"/>
                    <a:pt x="406" y="6374"/>
                  </a:cubicBezTo>
                  <a:cubicBezTo>
                    <a:pt x="501" y="6969"/>
                    <a:pt x="549" y="7612"/>
                    <a:pt x="715" y="8207"/>
                  </a:cubicBezTo>
                  <a:cubicBezTo>
                    <a:pt x="761" y="8366"/>
                    <a:pt x="849" y="8590"/>
                    <a:pt x="1043" y="8590"/>
                  </a:cubicBezTo>
                  <a:cubicBezTo>
                    <a:pt x="1053" y="8590"/>
                    <a:pt x="1063" y="8589"/>
                    <a:pt x="1073" y="8588"/>
                  </a:cubicBezTo>
                  <a:cubicBezTo>
                    <a:pt x="1216" y="8588"/>
                    <a:pt x="1311" y="8445"/>
                    <a:pt x="1311" y="8303"/>
                  </a:cubicBezTo>
                  <a:cubicBezTo>
                    <a:pt x="1311" y="7540"/>
                    <a:pt x="1192" y="6755"/>
                    <a:pt x="1216" y="5993"/>
                  </a:cubicBezTo>
                  <a:cubicBezTo>
                    <a:pt x="1168" y="4492"/>
                    <a:pt x="930" y="3016"/>
                    <a:pt x="739" y="1515"/>
                  </a:cubicBezTo>
                  <a:cubicBezTo>
                    <a:pt x="692" y="1063"/>
                    <a:pt x="596" y="611"/>
                    <a:pt x="453" y="182"/>
                  </a:cubicBezTo>
                  <a:cubicBezTo>
                    <a:pt x="436" y="79"/>
                    <a:pt x="345" y="1"/>
                    <a:pt x="2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2191;p47">
              <a:extLst>
                <a:ext uri="{FF2B5EF4-FFF2-40B4-BE49-F238E27FC236}">
                  <a16:creationId xmlns:a16="http://schemas.microsoft.com/office/drawing/2014/main" id="{EB65D747-64C3-20CD-65F2-3BACF793A7F5}"/>
                </a:ext>
              </a:extLst>
            </p:cNvPr>
            <p:cNvSpPr/>
            <p:nvPr/>
          </p:nvSpPr>
          <p:spPr>
            <a:xfrm>
              <a:off x="6136375" y="1935125"/>
              <a:ext cx="12975" cy="42825"/>
            </a:xfrm>
            <a:custGeom>
              <a:avLst/>
              <a:gdLst/>
              <a:ahLst/>
              <a:cxnLst/>
              <a:rect l="l" t="t" r="r" b="b"/>
              <a:pathLst>
                <a:path w="519" h="1713" extrusionOk="0">
                  <a:moveTo>
                    <a:pt x="333" y="1"/>
                  </a:moveTo>
                  <a:cubicBezTo>
                    <a:pt x="301" y="1"/>
                    <a:pt x="268" y="7"/>
                    <a:pt x="238" y="18"/>
                  </a:cubicBezTo>
                  <a:cubicBezTo>
                    <a:pt x="191" y="42"/>
                    <a:pt x="143" y="114"/>
                    <a:pt x="143" y="161"/>
                  </a:cubicBezTo>
                  <a:cubicBezTo>
                    <a:pt x="48" y="590"/>
                    <a:pt x="0" y="1019"/>
                    <a:pt x="48" y="1447"/>
                  </a:cubicBezTo>
                  <a:cubicBezTo>
                    <a:pt x="24" y="1543"/>
                    <a:pt x="72" y="1638"/>
                    <a:pt x="167" y="1709"/>
                  </a:cubicBezTo>
                  <a:cubicBezTo>
                    <a:pt x="179" y="1712"/>
                    <a:pt x="192" y="1713"/>
                    <a:pt x="204" y="1713"/>
                  </a:cubicBezTo>
                  <a:cubicBezTo>
                    <a:pt x="309" y="1713"/>
                    <a:pt x="405" y="1625"/>
                    <a:pt x="405" y="1519"/>
                  </a:cubicBezTo>
                  <a:cubicBezTo>
                    <a:pt x="429" y="1066"/>
                    <a:pt x="500" y="614"/>
                    <a:pt x="500" y="161"/>
                  </a:cubicBezTo>
                  <a:cubicBezTo>
                    <a:pt x="518" y="54"/>
                    <a:pt x="429" y="1"/>
                    <a:pt x="3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2192;p47">
              <a:extLst>
                <a:ext uri="{FF2B5EF4-FFF2-40B4-BE49-F238E27FC236}">
                  <a16:creationId xmlns:a16="http://schemas.microsoft.com/office/drawing/2014/main" id="{B08D153F-DC0E-31C7-1DA2-3D60639341D8}"/>
                </a:ext>
              </a:extLst>
            </p:cNvPr>
            <p:cNvSpPr/>
            <p:nvPr/>
          </p:nvSpPr>
          <p:spPr>
            <a:xfrm>
              <a:off x="6039325" y="1938075"/>
              <a:ext cx="23250" cy="42175"/>
            </a:xfrm>
            <a:custGeom>
              <a:avLst/>
              <a:gdLst/>
              <a:ahLst/>
              <a:cxnLst/>
              <a:rect l="l" t="t" r="r" b="b"/>
              <a:pathLst>
                <a:path w="930" h="1687" extrusionOk="0">
                  <a:moveTo>
                    <a:pt x="286" y="1"/>
                  </a:moveTo>
                  <a:cubicBezTo>
                    <a:pt x="255" y="1"/>
                    <a:pt x="223" y="7"/>
                    <a:pt x="191" y="20"/>
                  </a:cubicBezTo>
                  <a:cubicBezTo>
                    <a:pt x="0" y="115"/>
                    <a:pt x="48" y="329"/>
                    <a:pt x="96" y="472"/>
                  </a:cubicBezTo>
                  <a:cubicBezTo>
                    <a:pt x="191" y="853"/>
                    <a:pt x="358" y="1234"/>
                    <a:pt x="572" y="1567"/>
                  </a:cubicBezTo>
                  <a:cubicBezTo>
                    <a:pt x="602" y="1649"/>
                    <a:pt x="672" y="1687"/>
                    <a:pt x="742" y="1687"/>
                  </a:cubicBezTo>
                  <a:cubicBezTo>
                    <a:pt x="835" y="1687"/>
                    <a:pt x="929" y="1619"/>
                    <a:pt x="929" y="1496"/>
                  </a:cubicBezTo>
                  <a:cubicBezTo>
                    <a:pt x="905" y="1282"/>
                    <a:pt x="858" y="1067"/>
                    <a:pt x="762" y="853"/>
                  </a:cubicBezTo>
                  <a:cubicBezTo>
                    <a:pt x="691" y="615"/>
                    <a:pt x="620" y="353"/>
                    <a:pt x="500" y="115"/>
                  </a:cubicBezTo>
                  <a:cubicBezTo>
                    <a:pt x="448" y="45"/>
                    <a:pt x="370" y="1"/>
                    <a:pt x="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2193;p47">
              <a:extLst>
                <a:ext uri="{FF2B5EF4-FFF2-40B4-BE49-F238E27FC236}">
                  <a16:creationId xmlns:a16="http://schemas.microsoft.com/office/drawing/2014/main" id="{C90BDB37-58DE-1CBD-F381-236E5BEEF614}"/>
                </a:ext>
              </a:extLst>
            </p:cNvPr>
            <p:cNvSpPr/>
            <p:nvPr/>
          </p:nvSpPr>
          <p:spPr>
            <a:xfrm>
              <a:off x="6144700" y="1968500"/>
              <a:ext cx="39925" cy="96300"/>
            </a:xfrm>
            <a:custGeom>
              <a:avLst/>
              <a:gdLst/>
              <a:ahLst/>
              <a:cxnLst/>
              <a:rect l="l" t="t" r="r" b="b"/>
              <a:pathLst>
                <a:path w="1597" h="3852" extrusionOk="0">
                  <a:moveTo>
                    <a:pt x="1378" y="1"/>
                  </a:moveTo>
                  <a:cubicBezTo>
                    <a:pt x="1294" y="1"/>
                    <a:pt x="1212" y="38"/>
                    <a:pt x="1167" y="112"/>
                  </a:cubicBezTo>
                  <a:cubicBezTo>
                    <a:pt x="953" y="422"/>
                    <a:pt x="763" y="779"/>
                    <a:pt x="644" y="1136"/>
                  </a:cubicBezTo>
                  <a:cubicBezTo>
                    <a:pt x="405" y="1803"/>
                    <a:pt x="215" y="2494"/>
                    <a:pt x="72" y="3184"/>
                  </a:cubicBezTo>
                  <a:cubicBezTo>
                    <a:pt x="48" y="3423"/>
                    <a:pt x="1" y="3732"/>
                    <a:pt x="239" y="3851"/>
                  </a:cubicBezTo>
                  <a:cubicBezTo>
                    <a:pt x="358" y="3827"/>
                    <a:pt x="501" y="3756"/>
                    <a:pt x="524" y="3613"/>
                  </a:cubicBezTo>
                  <a:cubicBezTo>
                    <a:pt x="667" y="3113"/>
                    <a:pt x="810" y="2613"/>
                    <a:pt x="1001" y="2137"/>
                  </a:cubicBezTo>
                  <a:cubicBezTo>
                    <a:pt x="1167" y="1541"/>
                    <a:pt x="1477" y="970"/>
                    <a:pt x="1596" y="350"/>
                  </a:cubicBezTo>
                  <a:cubicBezTo>
                    <a:pt x="1596" y="231"/>
                    <a:pt x="1572" y="136"/>
                    <a:pt x="1525" y="41"/>
                  </a:cubicBezTo>
                  <a:cubicBezTo>
                    <a:pt x="1480" y="14"/>
                    <a:pt x="1429" y="1"/>
                    <a:pt x="13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2194;p47">
              <a:extLst>
                <a:ext uri="{FF2B5EF4-FFF2-40B4-BE49-F238E27FC236}">
                  <a16:creationId xmlns:a16="http://schemas.microsoft.com/office/drawing/2014/main" id="{11B787B6-9958-4B94-7362-05737F4881C4}"/>
                </a:ext>
              </a:extLst>
            </p:cNvPr>
            <p:cNvSpPr/>
            <p:nvPr/>
          </p:nvSpPr>
          <p:spPr>
            <a:xfrm>
              <a:off x="6006575" y="1979675"/>
              <a:ext cx="70275" cy="83925"/>
            </a:xfrm>
            <a:custGeom>
              <a:avLst/>
              <a:gdLst/>
              <a:ahLst/>
              <a:cxnLst/>
              <a:rect l="l" t="t" r="r" b="b"/>
              <a:pathLst>
                <a:path w="2811" h="3357" extrusionOk="0">
                  <a:moveTo>
                    <a:pt x="207" y="0"/>
                  </a:moveTo>
                  <a:cubicBezTo>
                    <a:pt x="167" y="0"/>
                    <a:pt x="129" y="13"/>
                    <a:pt x="96" y="46"/>
                  </a:cubicBezTo>
                  <a:cubicBezTo>
                    <a:pt x="1" y="118"/>
                    <a:pt x="24" y="285"/>
                    <a:pt x="72" y="380"/>
                  </a:cubicBezTo>
                  <a:cubicBezTo>
                    <a:pt x="239" y="689"/>
                    <a:pt x="453" y="975"/>
                    <a:pt x="691" y="1261"/>
                  </a:cubicBezTo>
                  <a:cubicBezTo>
                    <a:pt x="1120" y="1809"/>
                    <a:pt x="1477" y="2404"/>
                    <a:pt x="1906" y="2928"/>
                  </a:cubicBezTo>
                  <a:cubicBezTo>
                    <a:pt x="2072" y="3118"/>
                    <a:pt x="2263" y="3333"/>
                    <a:pt x="2501" y="3357"/>
                  </a:cubicBezTo>
                  <a:cubicBezTo>
                    <a:pt x="2692" y="3357"/>
                    <a:pt x="2811" y="3166"/>
                    <a:pt x="2715" y="2999"/>
                  </a:cubicBezTo>
                  <a:cubicBezTo>
                    <a:pt x="2573" y="2666"/>
                    <a:pt x="2406" y="2356"/>
                    <a:pt x="2191" y="2071"/>
                  </a:cubicBezTo>
                  <a:cubicBezTo>
                    <a:pt x="1930" y="1713"/>
                    <a:pt x="1644" y="1380"/>
                    <a:pt x="1334" y="1070"/>
                  </a:cubicBezTo>
                  <a:cubicBezTo>
                    <a:pt x="1048" y="713"/>
                    <a:pt x="739" y="404"/>
                    <a:pt x="405" y="94"/>
                  </a:cubicBezTo>
                  <a:cubicBezTo>
                    <a:pt x="359" y="47"/>
                    <a:pt x="281" y="0"/>
                    <a:pt x="2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2195;p47">
              <a:extLst>
                <a:ext uri="{FF2B5EF4-FFF2-40B4-BE49-F238E27FC236}">
                  <a16:creationId xmlns:a16="http://schemas.microsoft.com/office/drawing/2014/main" id="{442A1B09-9B89-3A04-088F-1BD11D71D038}"/>
                </a:ext>
              </a:extLst>
            </p:cNvPr>
            <p:cNvSpPr/>
            <p:nvPr/>
          </p:nvSpPr>
          <p:spPr>
            <a:xfrm>
              <a:off x="6175650" y="2032500"/>
              <a:ext cx="41125" cy="26125"/>
            </a:xfrm>
            <a:custGeom>
              <a:avLst/>
              <a:gdLst/>
              <a:ahLst/>
              <a:cxnLst/>
              <a:rect l="l" t="t" r="r" b="b"/>
              <a:pathLst>
                <a:path w="1645" h="1045" extrusionOk="0">
                  <a:moveTo>
                    <a:pt x="1337" y="1"/>
                  </a:moveTo>
                  <a:cubicBezTo>
                    <a:pt x="1130" y="1"/>
                    <a:pt x="926" y="68"/>
                    <a:pt x="739" y="172"/>
                  </a:cubicBezTo>
                  <a:cubicBezTo>
                    <a:pt x="477" y="267"/>
                    <a:pt x="263" y="434"/>
                    <a:pt x="72" y="648"/>
                  </a:cubicBezTo>
                  <a:cubicBezTo>
                    <a:pt x="1" y="767"/>
                    <a:pt x="48" y="886"/>
                    <a:pt x="72" y="1005"/>
                  </a:cubicBezTo>
                  <a:cubicBezTo>
                    <a:pt x="142" y="1033"/>
                    <a:pt x="220" y="1045"/>
                    <a:pt x="297" y="1045"/>
                  </a:cubicBezTo>
                  <a:cubicBezTo>
                    <a:pt x="351" y="1045"/>
                    <a:pt x="404" y="1039"/>
                    <a:pt x="453" y="1029"/>
                  </a:cubicBezTo>
                  <a:cubicBezTo>
                    <a:pt x="668" y="910"/>
                    <a:pt x="858" y="767"/>
                    <a:pt x="1073" y="672"/>
                  </a:cubicBezTo>
                  <a:cubicBezTo>
                    <a:pt x="1239" y="577"/>
                    <a:pt x="1406" y="481"/>
                    <a:pt x="1573" y="386"/>
                  </a:cubicBezTo>
                  <a:cubicBezTo>
                    <a:pt x="1644" y="267"/>
                    <a:pt x="1620" y="29"/>
                    <a:pt x="1430" y="5"/>
                  </a:cubicBezTo>
                  <a:cubicBezTo>
                    <a:pt x="1399" y="2"/>
                    <a:pt x="1368" y="1"/>
                    <a:pt x="13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2196;p47">
              <a:extLst>
                <a:ext uri="{FF2B5EF4-FFF2-40B4-BE49-F238E27FC236}">
                  <a16:creationId xmlns:a16="http://schemas.microsoft.com/office/drawing/2014/main" id="{7C7A919A-1BD6-52F9-5097-1B1EF523B6BD}"/>
                </a:ext>
              </a:extLst>
            </p:cNvPr>
            <p:cNvSpPr/>
            <p:nvPr/>
          </p:nvSpPr>
          <p:spPr>
            <a:xfrm>
              <a:off x="5978000" y="2044475"/>
              <a:ext cx="51100" cy="15025"/>
            </a:xfrm>
            <a:custGeom>
              <a:avLst/>
              <a:gdLst/>
              <a:ahLst/>
              <a:cxnLst/>
              <a:rect l="l" t="t" r="r" b="b"/>
              <a:pathLst>
                <a:path w="2044" h="601" extrusionOk="0">
                  <a:moveTo>
                    <a:pt x="1075" y="0"/>
                  </a:moveTo>
                  <a:cubicBezTo>
                    <a:pt x="862" y="0"/>
                    <a:pt x="650" y="21"/>
                    <a:pt x="429" y="50"/>
                  </a:cubicBezTo>
                  <a:cubicBezTo>
                    <a:pt x="286" y="74"/>
                    <a:pt x="120" y="98"/>
                    <a:pt x="48" y="264"/>
                  </a:cubicBezTo>
                  <a:cubicBezTo>
                    <a:pt x="0" y="407"/>
                    <a:pt x="96" y="550"/>
                    <a:pt x="239" y="550"/>
                  </a:cubicBezTo>
                  <a:cubicBezTo>
                    <a:pt x="489" y="574"/>
                    <a:pt x="739" y="574"/>
                    <a:pt x="992" y="574"/>
                  </a:cubicBezTo>
                  <a:cubicBezTo>
                    <a:pt x="1245" y="574"/>
                    <a:pt x="1501" y="574"/>
                    <a:pt x="1763" y="598"/>
                  </a:cubicBezTo>
                  <a:cubicBezTo>
                    <a:pt x="1772" y="599"/>
                    <a:pt x="1781" y="600"/>
                    <a:pt x="1790" y="600"/>
                  </a:cubicBezTo>
                  <a:cubicBezTo>
                    <a:pt x="1923" y="600"/>
                    <a:pt x="2044" y="446"/>
                    <a:pt x="1977" y="312"/>
                  </a:cubicBezTo>
                  <a:cubicBezTo>
                    <a:pt x="1929" y="98"/>
                    <a:pt x="1667" y="26"/>
                    <a:pt x="1477" y="26"/>
                  </a:cubicBezTo>
                  <a:cubicBezTo>
                    <a:pt x="1341" y="8"/>
                    <a:pt x="1208" y="0"/>
                    <a:pt x="10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2197;p47">
              <a:extLst>
                <a:ext uri="{FF2B5EF4-FFF2-40B4-BE49-F238E27FC236}">
                  <a16:creationId xmlns:a16="http://schemas.microsoft.com/office/drawing/2014/main" id="{A8735ADB-BF61-27A2-3299-1CFD8A4D9173}"/>
                </a:ext>
              </a:extLst>
            </p:cNvPr>
            <p:cNvSpPr/>
            <p:nvPr/>
          </p:nvSpPr>
          <p:spPr>
            <a:xfrm>
              <a:off x="6001225" y="2081825"/>
              <a:ext cx="28000" cy="18925"/>
            </a:xfrm>
            <a:custGeom>
              <a:avLst/>
              <a:gdLst/>
              <a:ahLst/>
              <a:cxnLst/>
              <a:rect l="l" t="t" r="r" b="b"/>
              <a:pathLst>
                <a:path w="1120" h="757" extrusionOk="0">
                  <a:moveTo>
                    <a:pt x="959" y="1"/>
                  </a:moveTo>
                  <a:cubicBezTo>
                    <a:pt x="940" y="1"/>
                    <a:pt x="921" y="3"/>
                    <a:pt x="905" y="9"/>
                  </a:cubicBezTo>
                  <a:cubicBezTo>
                    <a:pt x="643" y="56"/>
                    <a:pt x="381" y="152"/>
                    <a:pt x="167" y="342"/>
                  </a:cubicBezTo>
                  <a:cubicBezTo>
                    <a:pt x="72" y="414"/>
                    <a:pt x="0" y="509"/>
                    <a:pt x="0" y="628"/>
                  </a:cubicBezTo>
                  <a:cubicBezTo>
                    <a:pt x="16" y="709"/>
                    <a:pt x="99" y="757"/>
                    <a:pt x="179" y="757"/>
                  </a:cubicBezTo>
                  <a:cubicBezTo>
                    <a:pt x="218" y="757"/>
                    <a:pt x="255" y="746"/>
                    <a:pt x="286" y="723"/>
                  </a:cubicBezTo>
                  <a:cubicBezTo>
                    <a:pt x="500" y="604"/>
                    <a:pt x="691" y="437"/>
                    <a:pt x="929" y="318"/>
                  </a:cubicBezTo>
                  <a:cubicBezTo>
                    <a:pt x="1000" y="271"/>
                    <a:pt x="1119" y="223"/>
                    <a:pt x="1119" y="128"/>
                  </a:cubicBezTo>
                  <a:cubicBezTo>
                    <a:pt x="1101" y="36"/>
                    <a:pt x="1025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2198;p47">
              <a:extLst>
                <a:ext uri="{FF2B5EF4-FFF2-40B4-BE49-F238E27FC236}">
                  <a16:creationId xmlns:a16="http://schemas.microsoft.com/office/drawing/2014/main" id="{F812CCAB-ABCD-3BB2-8D91-BFD1D641295D}"/>
                </a:ext>
              </a:extLst>
            </p:cNvPr>
            <p:cNvSpPr/>
            <p:nvPr/>
          </p:nvSpPr>
          <p:spPr>
            <a:xfrm>
              <a:off x="6047050" y="2091950"/>
              <a:ext cx="19075" cy="18700"/>
            </a:xfrm>
            <a:custGeom>
              <a:avLst/>
              <a:gdLst/>
              <a:ahLst/>
              <a:cxnLst/>
              <a:rect l="l" t="t" r="r" b="b"/>
              <a:pathLst>
                <a:path w="763" h="748" extrusionOk="0">
                  <a:moveTo>
                    <a:pt x="107" y="0"/>
                  </a:moveTo>
                  <a:cubicBezTo>
                    <a:pt x="88" y="0"/>
                    <a:pt x="69" y="3"/>
                    <a:pt x="49" y="9"/>
                  </a:cubicBezTo>
                  <a:lnTo>
                    <a:pt x="1" y="104"/>
                  </a:lnTo>
                  <a:cubicBezTo>
                    <a:pt x="96" y="342"/>
                    <a:pt x="334" y="485"/>
                    <a:pt x="525" y="675"/>
                  </a:cubicBezTo>
                  <a:cubicBezTo>
                    <a:pt x="552" y="715"/>
                    <a:pt x="608" y="748"/>
                    <a:pt x="661" y="748"/>
                  </a:cubicBezTo>
                  <a:cubicBezTo>
                    <a:pt x="703" y="748"/>
                    <a:pt x="742" y="728"/>
                    <a:pt x="763" y="675"/>
                  </a:cubicBezTo>
                  <a:cubicBezTo>
                    <a:pt x="739" y="485"/>
                    <a:pt x="549" y="318"/>
                    <a:pt x="430" y="223"/>
                  </a:cubicBezTo>
                  <a:cubicBezTo>
                    <a:pt x="346" y="139"/>
                    <a:pt x="244" y="0"/>
                    <a:pt x="1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2199;p47">
              <a:extLst>
                <a:ext uri="{FF2B5EF4-FFF2-40B4-BE49-F238E27FC236}">
                  <a16:creationId xmlns:a16="http://schemas.microsoft.com/office/drawing/2014/main" id="{2065D643-1CA1-C2CE-B10C-59EE9B22C212}"/>
                </a:ext>
              </a:extLst>
            </p:cNvPr>
            <p:cNvSpPr/>
            <p:nvPr/>
          </p:nvSpPr>
          <p:spPr>
            <a:xfrm>
              <a:off x="6135175" y="2095250"/>
              <a:ext cx="22700" cy="20175"/>
            </a:xfrm>
            <a:custGeom>
              <a:avLst/>
              <a:gdLst/>
              <a:ahLst/>
              <a:cxnLst/>
              <a:rect l="l" t="t" r="r" b="b"/>
              <a:pathLst>
                <a:path w="908" h="807" extrusionOk="0">
                  <a:moveTo>
                    <a:pt x="721" y="1"/>
                  </a:moveTo>
                  <a:cubicBezTo>
                    <a:pt x="678" y="1"/>
                    <a:pt x="632" y="14"/>
                    <a:pt x="596" y="43"/>
                  </a:cubicBezTo>
                  <a:cubicBezTo>
                    <a:pt x="310" y="186"/>
                    <a:pt x="96" y="424"/>
                    <a:pt x="0" y="734"/>
                  </a:cubicBezTo>
                  <a:cubicBezTo>
                    <a:pt x="27" y="786"/>
                    <a:pt x="69" y="807"/>
                    <a:pt x="117" y="807"/>
                  </a:cubicBezTo>
                  <a:cubicBezTo>
                    <a:pt x="199" y="807"/>
                    <a:pt x="297" y="747"/>
                    <a:pt x="358" y="686"/>
                  </a:cubicBezTo>
                  <a:cubicBezTo>
                    <a:pt x="524" y="520"/>
                    <a:pt x="715" y="377"/>
                    <a:pt x="858" y="186"/>
                  </a:cubicBezTo>
                  <a:cubicBezTo>
                    <a:pt x="907" y="70"/>
                    <a:pt x="819" y="1"/>
                    <a:pt x="7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2200;p47">
              <a:extLst>
                <a:ext uri="{FF2B5EF4-FFF2-40B4-BE49-F238E27FC236}">
                  <a16:creationId xmlns:a16="http://schemas.microsoft.com/office/drawing/2014/main" id="{0D4AA6C7-3677-A816-009F-DEE0C121A2AD}"/>
                </a:ext>
              </a:extLst>
            </p:cNvPr>
            <p:cNvSpPr/>
            <p:nvPr/>
          </p:nvSpPr>
          <p:spPr>
            <a:xfrm>
              <a:off x="5778550" y="2096875"/>
              <a:ext cx="183400" cy="202500"/>
            </a:xfrm>
            <a:custGeom>
              <a:avLst/>
              <a:gdLst/>
              <a:ahLst/>
              <a:cxnLst/>
              <a:rect l="l" t="t" r="r" b="b"/>
              <a:pathLst>
                <a:path w="7336" h="8100" extrusionOk="0">
                  <a:moveTo>
                    <a:pt x="5285" y="1"/>
                  </a:moveTo>
                  <a:cubicBezTo>
                    <a:pt x="5262" y="1"/>
                    <a:pt x="5239" y="1"/>
                    <a:pt x="5216" y="2"/>
                  </a:cubicBezTo>
                  <a:cubicBezTo>
                    <a:pt x="4716" y="97"/>
                    <a:pt x="4263" y="383"/>
                    <a:pt x="3978" y="812"/>
                  </a:cubicBezTo>
                  <a:cubicBezTo>
                    <a:pt x="3525" y="1550"/>
                    <a:pt x="3192" y="2336"/>
                    <a:pt x="3001" y="3193"/>
                  </a:cubicBezTo>
                  <a:cubicBezTo>
                    <a:pt x="2692" y="4313"/>
                    <a:pt x="2501" y="5479"/>
                    <a:pt x="2096" y="6575"/>
                  </a:cubicBezTo>
                  <a:cubicBezTo>
                    <a:pt x="2001" y="6932"/>
                    <a:pt x="1787" y="7266"/>
                    <a:pt x="1477" y="7504"/>
                  </a:cubicBezTo>
                  <a:cubicBezTo>
                    <a:pt x="1394" y="7575"/>
                    <a:pt x="1293" y="7611"/>
                    <a:pt x="1188" y="7611"/>
                  </a:cubicBezTo>
                  <a:cubicBezTo>
                    <a:pt x="1084" y="7611"/>
                    <a:pt x="977" y="7575"/>
                    <a:pt x="882" y="7504"/>
                  </a:cubicBezTo>
                  <a:cubicBezTo>
                    <a:pt x="572" y="7266"/>
                    <a:pt x="405" y="6885"/>
                    <a:pt x="453" y="6503"/>
                  </a:cubicBezTo>
                  <a:cubicBezTo>
                    <a:pt x="453" y="6265"/>
                    <a:pt x="548" y="6051"/>
                    <a:pt x="739" y="5932"/>
                  </a:cubicBezTo>
                  <a:cubicBezTo>
                    <a:pt x="790" y="5909"/>
                    <a:pt x="842" y="5899"/>
                    <a:pt x="893" y="5899"/>
                  </a:cubicBezTo>
                  <a:cubicBezTo>
                    <a:pt x="1057" y="5899"/>
                    <a:pt x="1208" y="6007"/>
                    <a:pt x="1263" y="6170"/>
                  </a:cubicBezTo>
                  <a:cubicBezTo>
                    <a:pt x="1310" y="6265"/>
                    <a:pt x="1310" y="6408"/>
                    <a:pt x="1429" y="6408"/>
                  </a:cubicBezTo>
                  <a:cubicBezTo>
                    <a:pt x="1549" y="6384"/>
                    <a:pt x="1549" y="6242"/>
                    <a:pt x="1549" y="6170"/>
                  </a:cubicBezTo>
                  <a:cubicBezTo>
                    <a:pt x="1534" y="5749"/>
                    <a:pt x="1189" y="5501"/>
                    <a:pt x="849" y="5501"/>
                  </a:cubicBezTo>
                  <a:cubicBezTo>
                    <a:pt x="613" y="5501"/>
                    <a:pt x="380" y="5621"/>
                    <a:pt x="263" y="5884"/>
                  </a:cubicBezTo>
                  <a:cubicBezTo>
                    <a:pt x="24" y="6337"/>
                    <a:pt x="1" y="6861"/>
                    <a:pt x="215" y="7313"/>
                  </a:cubicBezTo>
                  <a:cubicBezTo>
                    <a:pt x="405" y="7766"/>
                    <a:pt x="810" y="8051"/>
                    <a:pt x="1263" y="8099"/>
                  </a:cubicBezTo>
                  <a:cubicBezTo>
                    <a:pt x="1668" y="8051"/>
                    <a:pt x="2025" y="7861"/>
                    <a:pt x="2239" y="7527"/>
                  </a:cubicBezTo>
                  <a:cubicBezTo>
                    <a:pt x="2668" y="6885"/>
                    <a:pt x="2977" y="6170"/>
                    <a:pt x="3120" y="5408"/>
                  </a:cubicBezTo>
                  <a:cubicBezTo>
                    <a:pt x="3430" y="4217"/>
                    <a:pt x="3668" y="3027"/>
                    <a:pt x="4192" y="1907"/>
                  </a:cubicBezTo>
                  <a:cubicBezTo>
                    <a:pt x="4359" y="1479"/>
                    <a:pt x="4644" y="1121"/>
                    <a:pt x="4978" y="836"/>
                  </a:cubicBezTo>
                  <a:cubicBezTo>
                    <a:pt x="5092" y="750"/>
                    <a:pt x="5224" y="707"/>
                    <a:pt x="5357" y="707"/>
                  </a:cubicBezTo>
                  <a:cubicBezTo>
                    <a:pt x="5446" y="707"/>
                    <a:pt x="5535" y="726"/>
                    <a:pt x="5621" y="764"/>
                  </a:cubicBezTo>
                  <a:cubicBezTo>
                    <a:pt x="5930" y="955"/>
                    <a:pt x="6169" y="1241"/>
                    <a:pt x="6311" y="1598"/>
                  </a:cubicBezTo>
                  <a:cubicBezTo>
                    <a:pt x="6597" y="2336"/>
                    <a:pt x="6621" y="3122"/>
                    <a:pt x="6407" y="3884"/>
                  </a:cubicBezTo>
                  <a:cubicBezTo>
                    <a:pt x="6311" y="4217"/>
                    <a:pt x="6121" y="4551"/>
                    <a:pt x="5883" y="4813"/>
                  </a:cubicBezTo>
                  <a:cubicBezTo>
                    <a:pt x="5781" y="4900"/>
                    <a:pt x="5653" y="4952"/>
                    <a:pt x="5525" y="4952"/>
                  </a:cubicBezTo>
                  <a:cubicBezTo>
                    <a:pt x="5443" y="4952"/>
                    <a:pt x="5362" y="4931"/>
                    <a:pt x="5287" y="4884"/>
                  </a:cubicBezTo>
                  <a:cubicBezTo>
                    <a:pt x="5025" y="4670"/>
                    <a:pt x="4811" y="4384"/>
                    <a:pt x="4692" y="4074"/>
                  </a:cubicBezTo>
                  <a:cubicBezTo>
                    <a:pt x="4621" y="3789"/>
                    <a:pt x="4573" y="3503"/>
                    <a:pt x="4573" y="3193"/>
                  </a:cubicBezTo>
                  <a:cubicBezTo>
                    <a:pt x="4311" y="3193"/>
                    <a:pt x="4192" y="3455"/>
                    <a:pt x="4144" y="3670"/>
                  </a:cubicBezTo>
                  <a:cubicBezTo>
                    <a:pt x="4073" y="4217"/>
                    <a:pt x="4240" y="4741"/>
                    <a:pt x="4597" y="5170"/>
                  </a:cubicBezTo>
                  <a:cubicBezTo>
                    <a:pt x="4811" y="5479"/>
                    <a:pt x="5168" y="5646"/>
                    <a:pt x="5573" y="5670"/>
                  </a:cubicBezTo>
                  <a:cubicBezTo>
                    <a:pt x="5978" y="5646"/>
                    <a:pt x="6383" y="5408"/>
                    <a:pt x="6621" y="5075"/>
                  </a:cubicBezTo>
                  <a:cubicBezTo>
                    <a:pt x="6978" y="4503"/>
                    <a:pt x="7193" y="3860"/>
                    <a:pt x="7216" y="3193"/>
                  </a:cubicBezTo>
                  <a:cubicBezTo>
                    <a:pt x="7335" y="2288"/>
                    <a:pt x="7074" y="1360"/>
                    <a:pt x="6526" y="621"/>
                  </a:cubicBezTo>
                  <a:cubicBezTo>
                    <a:pt x="6230" y="235"/>
                    <a:pt x="5762" y="1"/>
                    <a:pt x="52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2201;p47">
              <a:extLst>
                <a:ext uri="{FF2B5EF4-FFF2-40B4-BE49-F238E27FC236}">
                  <a16:creationId xmlns:a16="http://schemas.microsoft.com/office/drawing/2014/main" id="{01115DF0-0426-462C-F353-60C3D3CB8D16}"/>
                </a:ext>
              </a:extLst>
            </p:cNvPr>
            <p:cNvSpPr/>
            <p:nvPr/>
          </p:nvSpPr>
          <p:spPr>
            <a:xfrm>
              <a:off x="6173875" y="2097075"/>
              <a:ext cx="30375" cy="16900"/>
            </a:xfrm>
            <a:custGeom>
              <a:avLst/>
              <a:gdLst/>
              <a:ahLst/>
              <a:cxnLst/>
              <a:rect l="l" t="t" r="r" b="b"/>
              <a:pathLst>
                <a:path w="1215" h="676" extrusionOk="0">
                  <a:moveTo>
                    <a:pt x="397" y="0"/>
                  </a:moveTo>
                  <a:cubicBezTo>
                    <a:pt x="312" y="0"/>
                    <a:pt x="227" y="14"/>
                    <a:pt x="143" y="42"/>
                  </a:cubicBezTo>
                  <a:cubicBezTo>
                    <a:pt x="0" y="113"/>
                    <a:pt x="0" y="304"/>
                    <a:pt x="143" y="375"/>
                  </a:cubicBezTo>
                  <a:cubicBezTo>
                    <a:pt x="358" y="423"/>
                    <a:pt x="596" y="494"/>
                    <a:pt x="810" y="590"/>
                  </a:cubicBezTo>
                  <a:cubicBezTo>
                    <a:pt x="883" y="619"/>
                    <a:pt x="993" y="675"/>
                    <a:pt x="1072" y="675"/>
                  </a:cubicBezTo>
                  <a:cubicBezTo>
                    <a:pt x="1121" y="675"/>
                    <a:pt x="1158" y="653"/>
                    <a:pt x="1167" y="590"/>
                  </a:cubicBezTo>
                  <a:cubicBezTo>
                    <a:pt x="1215" y="423"/>
                    <a:pt x="1048" y="328"/>
                    <a:pt x="953" y="232"/>
                  </a:cubicBezTo>
                  <a:cubicBezTo>
                    <a:pt x="801" y="81"/>
                    <a:pt x="602" y="0"/>
                    <a:pt x="3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2202;p47">
              <a:extLst>
                <a:ext uri="{FF2B5EF4-FFF2-40B4-BE49-F238E27FC236}">
                  <a16:creationId xmlns:a16="http://schemas.microsoft.com/office/drawing/2014/main" id="{509CA7D7-C740-807B-659C-D65C7F8B606D}"/>
                </a:ext>
              </a:extLst>
            </p:cNvPr>
            <p:cNvSpPr/>
            <p:nvPr/>
          </p:nvSpPr>
          <p:spPr>
            <a:xfrm>
              <a:off x="5994675" y="2102825"/>
              <a:ext cx="216125" cy="290375"/>
            </a:xfrm>
            <a:custGeom>
              <a:avLst/>
              <a:gdLst/>
              <a:ahLst/>
              <a:cxnLst/>
              <a:rect l="l" t="t" r="r" b="b"/>
              <a:pathLst>
                <a:path w="8645" h="11615" extrusionOk="0">
                  <a:moveTo>
                    <a:pt x="1211" y="569"/>
                  </a:moveTo>
                  <a:cubicBezTo>
                    <a:pt x="1319" y="569"/>
                    <a:pt x="1427" y="601"/>
                    <a:pt x="1524" y="669"/>
                  </a:cubicBezTo>
                  <a:cubicBezTo>
                    <a:pt x="1905" y="931"/>
                    <a:pt x="2215" y="1264"/>
                    <a:pt x="2453" y="1669"/>
                  </a:cubicBezTo>
                  <a:cubicBezTo>
                    <a:pt x="3310" y="3027"/>
                    <a:pt x="3811" y="4551"/>
                    <a:pt x="4406" y="6027"/>
                  </a:cubicBezTo>
                  <a:cubicBezTo>
                    <a:pt x="4477" y="6194"/>
                    <a:pt x="4549" y="6456"/>
                    <a:pt x="4787" y="6456"/>
                  </a:cubicBezTo>
                  <a:cubicBezTo>
                    <a:pt x="4977" y="6456"/>
                    <a:pt x="5049" y="6242"/>
                    <a:pt x="5025" y="6099"/>
                  </a:cubicBezTo>
                  <a:cubicBezTo>
                    <a:pt x="4977" y="5408"/>
                    <a:pt x="5049" y="4718"/>
                    <a:pt x="5192" y="4051"/>
                  </a:cubicBezTo>
                  <a:cubicBezTo>
                    <a:pt x="5287" y="3217"/>
                    <a:pt x="5573" y="2431"/>
                    <a:pt x="6002" y="1741"/>
                  </a:cubicBezTo>
                  <a:cubicBezTo>
                    <a:pt x="6192" y="1384"/>
                    <a:pt x="6525" y="1098"/>
                    <a:pt x="6906" y="979"/>
                  </a:cubicBezTo>
                  <a:cubicBezTo>
                    <a:pt x="6957" y="969"/>
                    <a:pt x="7007" y="964"/>
                    <a:pt x="7057" y="964"/>
                  </a:cubicBezTo>
                  <a:cubicBezTo>
                    <a:pt x="7354" y="964"/>
                    <a:pt x="7617" y="1142"/>
                    <a:pt x="7740" y="1407"/>
                  </a:cubicBezTo>
                  <a:cubicBezTo>
                    <a:pt x="7930" y="1836"/>
                    <a:pt x="8026" y="2288"/>
                    <a:pt x="8026" y="2741"/>
                  </a:cubicBezTo>
                  <a:cubicBezTo>
                    <a:pt x="7930" y="3979"/>
                    <a:pt x="7502" y="5194"/>
                    <a:pt x="7049" y="6337"/>
                  </a:cubicBezTo>
                  <a:cubicBezTo>
                    <a:pt x="6645" y="7337"/>
                    <a:pt x="6168" y="8314"/>
                    <a:pt x="5620" y="9242"/>
                  </a:cubicBezTo>
                  <a:cubicBezTo>
                    <a:pt x="5311" y="9838"/>
                    <a:pt x="4930" y="10409"/>
                    <a:pt x="4620" y="11005"/>
                  </a:cubicBezTo>
                  <a:cubicBezTo>
                    <a:pt x="4549" y="10909"/>
                    <a:pt x="4454" y="10838"/>
                    <a:pt x="4334" y="10790"/>
                  </a:cubicBezTo>
                  <a:cubicBezTo>
                    <a:pt x="3263" y="8718"/>
                    <a:pt x="2144" y="6670"/>
                    <a:pt x="1286" y="4503"/>
                  </a:cubicBezTo>
                  <a:cubicBezTo>
                    <a:pt x="929" y="3622"/>
                    <a:pt x="691" y="2693"/>
                    <a:pt x="572" y="1765"/>
                  </a:cubicBezTo>
                  <a:cubicBezTo>
                    <a:pt x="500" y="1407"/>
                    <a:pt x="596" y="1050"/>
                    <a:pt x="786" y="764"/>
                  </a:cubicBezTo>
                  <a:cubicBezTo>
                    <a:pt x="899" y="637"/>
                    <a:pt x="1054" y="569"/>
                    <a:pt x="1211" y="569"/>
                  </a:cubicBezTo>
                  <a:close/>
                  <a:moveTo>
                    <a:pt x="1242" y="0"/>
                  </a:moveTo>
                  <a:cubicBezTo>
                    <a:pt x="863" y="0"/>
                    <a:pt x="512" y="188"/>
                    <a:pt x="310" y="502"/>
                  </a:cubicBezTo>
                  <a:cubicBezTo>
                    <a:pt x="0" y="955"/>
                    <a:pt x="24" y="1550"/>
                    <a:pt x="96" y="2074"/>
                  </a:cubicBezTo>
                  <a:cubicBezTo>
                    <a:pt x="191" y="2765"/>
                    <a:pt x="357" y="3455"/>
                    <a:pt x="572" y="4122"/>
                  </a:cubicBezTo>
                  <a:cubicBezTo>
                    <a:pt x="905" y="5122"/>
                    <a:pt x="1310" y="6075"/>
                    <a:pt x="1786" y="7004"/>
                  </a:cubicBezTo>
                  <a:cubicBezTo>
                    <a:pt x="2310" y="8099"/>
                    <a:pt x="2882" y="9171"/>
                    <a:pt x="3501" y="10219"/>
                  </a:cubicBezTo>
                  <a:cubicBezTo>
                    <a:pt x="3668" y="10504"/>
                    <a:pt x="3858" y="10790"/>
                    <a:pt x="4073" y="11052"/>
                  </a:cubicBezTo>
                  <a:cubicBezTo>
                    <a:pt x="4215" y="11195"/>
                    <a:pt x="4287" y="11409"/>
                    <a:pt x="4430" y="11528"/>
                  </a:cubicBezTo>
                  <a:cubicBezTo>
                    <a:pt x="4509" y="11585"/>
                    <a:pt x="4600" y="11615"/>
                    <a:pt x="4685" y="11615"/>
                  </a:cubicBezTo>
                  <a:cubicBezTo>
                    <a:pt x="4779" y="11615"/>
                    <a:pt x="4868" y="11579"/>
                    <a:pt x="4930" y="11505"/>
                  </a:cubicBezTo>
                  <a:cubicBezTo>
                    <a:pt x="5073" y="11338"/>
                    <a:pt x="5216" y="11147"/>
                    <a:pt x="5311" y="10957"/>
                  </a:cubicBezTo>
                  <a:cubicBezTo>
                    <a:pt x="5954" y="9933"/>
                    <a:pt x="6549" y="8861"/>
                    <a:pt x="7097" y="7742"/>
                  </a:cubicBezTo>
                  <a:cubicBezTo>
                    <a:pt x="7573" y="6766"/>
                    <a:pt x="7954" y="5718"/>
                    <a:pt x="8240" y="4670"/>
                  </a:cubicBezTo>
                  <a:cubicBezTo>
                    <a:pt x="8454" y="3765"/>
                    <a:pt x="8645" y="2836"/>
                    <a:pt x="8454" y="1907"/>
                  </a:cubicBezTo>
                  <a:cubicBezTo>
                    <a:pt x="8383" y="1384"/>
                    <a:pt x="8121" y="931"/>
                    <a:pt x="7716" y="621"/>
                  </a:cubicBezTo>
                  <a:cubicBezTo>
                    <a:pt x="7511" y="493"/>
                    <a:pt x="7277" y="427"/>
                    <a:pt x="7046" y="427"/>
                  </a:cubicBezTo>
                  <a:cubicBezTo>
                    <a:pt x="6849" y="427"/>
                    <a:pt x="6653" y="475"/>
                    <a:pt x="6478" y="574"/>
                  </a:cubicBezTo>
                  <a:cubicBezTo>
                    <a:pt x="6002" y="860"/>
                    <a:pt x="5620" y="1288"/>
                    <a:pt x="5382" y="1765"/>
                  </a:cubicBezTo>
                  <a:cubicBezTo>
                    <a:pt x="4930" y="2717"/>
                    <a:pt x="4644" y="3741"/>
                    <a:pt x="4573" y="4789"/>
                  </a:cubicBezTo>
                  <a:cubicBezTo>
                    <a:pt x="4287" y="3979"/>
                    <a:pt x="3953" y="3193"/>
                    <a:pt x="3596" y="2431"/>
                  </a:cubicBezTo>
                  <a:cubicBezTo>
                    <a:pt x="3287" y="1717"/>
                    <a:pt x="2834" y="1074"/>
                    <a:pt x="2310" y="526"/>
                  </a:cubicBezTo>
                  <a:cubicBezTo>
                    <a:pt x="2048" y="240"/>
                    <a:pt x="1691" y="50"/>
                    <a:pt x="1310" y="2"/>
                  </a:cubicBezTo>
                  <a:cubicBezTo>
                    <a:pt x="1287" y="1"/>
                    <a:pt x="1265" y="0"/>
                    <a:pt x="12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2203;p47">
              <a:extLst>
                <a:ext uri="{FF2B5EF4-FFF2-40B4-BE49-F238E27FC236}">
                  <a16:creationId xmlns:a16="http://schemas.microsoft.com/office/drawing/2014/main" id="{3B06C57E-4694-12E4-C264-2C47D718C971}"/>
                </a:ext>
              </a:extLst>
            </p:cNvPr>
            <p:cNvSpPr/>
            <p:nvPr/>
          </p:nvSpPr>
          <p:spPr>
            <a:xfrm>
              <a:off x="5980300" y="2118550"/>
              <a:ext cx="12850" cy="28150"/>
            </a:xfrm>
            <a:custGeom>
              <a:avLst/>
              <a:gdLst/>
              <a:ahLst/>
              <a:cxnLst/>
              <a:rect l="l" t="t" r="r" b="b"/>
              <a:pathLst>
                <a:path w="514" h="1126" extrusionOk="0">
                  <a:moveTo>
                    <a:pt x="369" y="1"/>
                  </a:moveTo>
                  <a:cubicBezTo>
                    <a:pt x="340" y="1"/>
                    <a:pt x="310" y="12"/>
                    <a:pt x="289" y="40"/>
                  </a:cubicBezTo>
                  <a:cubicBezTo>
                    <a:pt x="75" y="302"/>
                    <a:pt x="4" y="635"/>
                    <a:pt x="28" y="945"/>
                  </a:cubicBezTo>
                  <a:cubicBezTo>
                    <a:pt x="1" y="1066"/>
                    <a:pt x="87" y="1126"/>
                    <a:pt x="176" y="1126"/>
                  </a:cubicBezTo>
                  <a:cubicBezTo>
                    <a:pt x="245" y="1126"/>
                    <a:pt x="316" y="1089"/>
                    <a:pt x="337" y="1016"/>
                  </a:cubicBezTo>
                  <a:cubicBezTo>
                    <a:pt x="409" y="731"/>
                    <a:pt x="409" y="445"/>
                    <a:pt x="480" y="135"/>
                  </a:cubicBezTo>
                  <a:cubicBezTo>
                    <a:pt x="514" y="68"/>
                    <a:pt x="440" y="1"/>
                    <a:pt x="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2204;p47">
              <a:extLst>
                <a:ext uri="{FF2B5EF4-FFF2-40B4-BE49-F238E27FC236}">
                  <a16:creationId xmlns:a16="http://schemas.microsoft.com/office/drawing/2014/main" id="{7BF72D5B-68A3-0097-F9C8-57FC82EF4128}"/>
                </a:ext>
              </a:extLst>
            </p:cNvPr>
            <p:cNvSpPr/>
            <p:nvPr/>
          </p:nvSpPr>
          <p:spPr>
            <a:xfrm>
              <a:off x="6073250" y="2118300"/>
              <a:ext cx="24950" cy="29900"/>
            </a:xfrm>
            <a:custGeom>
              <a:avLst/>
              <a:gdLst/>
              <a:ahLst/>
              <a:cxnLst/>
              <a:rect l="l" t="t" r="r" b="b"/>
              <a:pathLst>
                <a:path w="998" h="1196" extrusionOk="0">
                  <a:moveTo>
                    <a:pt x="197" y="0"/>
                  </a:moveTo>
                  <a:cubicBezTo>
                    <a:pt x="159" y="0"/>
                    <a:pt x="125" y="14"/>
                    <a:pt x="96" y="50"/>
                  </a:cubicBezTo>
                  <a:cubicBezTo>
                    <a:pt x="1" y="193"/>
                    <a:pt x="167" y="336"/>
                    <a:pt x="239" y="455"/>
                  </a:cubicBezTo>
                  <a:cubicBezTo>
                    <a:pt x="406" y="717"/>
                    <a:pt x="596" y="955"/>
                    <a:pt x="810" y="1193"/>
                  </a:cubicBezTo>
                  <a:cubicBezTo>
                    <a:pt x="819" y="1195"/>
                    <a:pt x="828" y="1196"/>
                    <a:pt x="836" y="1196"/>
                  </a:cubicBezTo>
                  <a:cubicBezTo>
                    <a:pt x="940" y="1196"/>
                    <a:pt x="997" y="1067"/>
                    <a:pt x="953" y="979"/>
                  </a:cubicBezTo>
                  <a:cubicBezTo>
                    <a:pt x="810" y="669"/>
                    <a:pt x="644" y="384"/>
                    <a:pt x="453" y="145"/>
                  </a:cubicBezTo>
                  <a:cubicBezTo>
                    <a:pt x="386" y="79"/>
                    <a:pt x="285" y="0"/>
                    <a:pt x="1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2205;p47">
              <a:extLst>
                <a:ext uri="{FF2B5EF4-FFF2-40B4-BE49-F238E27FC236}">
                  <a16:creationId xmlns:a16="http://schemas.microsoft.com/office/drawing/2014/main" id="{F6CAC676-ECC1-EF1B-4D6F-A9AAE082985E}"/>
                </a:ext>
              </a:extLst>
            </p:cNvPr>
            <p:cNvSpPr/>
            <p:nvPr/>
          </p:nvSpPr>
          <p:spPr>
            <a:xfrm>
              <a:off x="6243525" y="2120275"/>
              <a:ext cx="218325" cy="183600"/>
            </a:xfrm>
            <a:custGeom>
              <a:avLst/>
              <a:gdLst/>
              <a:ahLst/>
              <a:cxnLst/>
              <a:rect l="l" t="t" r="r" b="b"/>
              <a:pathLst>
                <a:path w="8733" h="7344" extrusionOk="0">
                  <a:moveTo>
                    <a:pt x="2255" y="0"/>
                  </a:moveTo>
                  <a:cubicBezTo>
                    <a:pt x="1950" y="0"/>
                    <a:pt x="1644" y="72"/>
                    <a:pt x="1358" y="209"/>
                  </a:cubicBezTo>
                  <a:cubicBezTo>
                    <a:pt x="858" y="495"/>
                    <a:pt x="477" y="947"/>
                    <a:pt x="310" y="1495"/>
                  </a:cubicBezTo>
                  <a:cubicBezTo>
                    <a:pt x="1" y="2376"/>
                    <a:pt x="1" y="3353"/>
                    <a:pt x="310" y="4258"/>
                  </a:cubicBezTo>
                  <a:cubicBezTo>
                    <a:pt x="429" y="4734"/>
                    <a:pt x="739" y="5139"/>
                    <a:pt x="1144" y="5425"/>
                  </a:cubicBezTo>
                  <a:cubicBezTo>
                    <a:pt x="1322" y="5524"/>
                    <a:pt x="1518" y="5573"/>
                    <a:pt x="1712" y="5573"/>
                  </a:cubicBezTo>
                  <a:cubicBezTo>
                    <a:pt x="1984" y="5573"/>
                    <a:pt x="2255" y="5476"/>
                    <a:pt x="2477" y="5282"/>
                  </a:cubicBezTo>
                  <a:cubicBezTo>
                    <a:pt x="3097" y="4734"/>
                    <a:pt x="3263" y="3829"/>
                    <a:pt x="3192" y="3043"/>
                  </a:cubicBezTo>
                  <a:cubicBezTo>
                    <a:pt x="3192" y="2829"/>
                    <a:pt x="3097" y="2638"/>
                    <a:pt x="2954" y="2495"/>
                  </a:cubicBezTo>
                  <a:cubicBezTo>
                    <a:pt x="2908" y="2462"/>
                    <a:pt x="2858" y="2448"/>
                    <a:pt x="2810" y="2448"/>
                  </a:cubicBezTo>
                  <a:cubicBezTo>
                    <a:pt x="2687" y="2448"/>
                    <a:pt x="2579" y="2548"/>
                    <a:pt x="2596" y="2686"/>
                  </a:cubicBezTo>
                  <a:cubicBezTo>
                    <a:pt x="2596" y="3115"/>
                    <a:pt x="2525" y="3543"/>
                    <a:pt x="2430" y="3948"/>
                  </a:cubicBezTo>
                  <a:cubicBezTo>
                    <a:pt x="2335" y="4258"/>
                    <a:pt x="2144" y="4543"/>
                    <a:pt x="1882" y="4758"/>
                  </a:cubicBezTo>
                  <a:cubicBezTo>
                    <a:pt x="1815" y="4796"/>
                    <a:pt x="1741" y="4815"/>
                    <a:pt x="1668" y="4815"/>
                  </a:cubicBezTo>
                  <a:cubicBezTo>
                    <a:pt x="1559" y="4815"/>
                    <a:pt x="1453" y="4772"/>
                    <a:pt x="1382" y="4686"/>
                  </a:cubicBezTo>
                  <a:cubicBezTo>
                    <a:pt x="1120" y="4424"/>
                    <a:pt x="953" y="4115"/>
                    <a:pt x="906" y="3758"/>
                  </a:cubicBezTo>
                  <a:cubicBezTo>
                    <a:pt x="691" y="3091"/>
                    <a:pt x="715" y="2376"/>
                    <a:pt x="929" y="1710"/>
                  </a:cubicBezTo>
                  <a:cubicBezTo>
                    <a:pt x="1049" y="1281"/>
                    <a:pt x="1358" y="924"/>
                    <a:pt x="1763" y="733"/>
                  </a:cubicBezTo>
                  <a:cubicBezTo>
                    <a:pt x="1903" y="684"/>
                    <a:pt x="2049" y="660"/>
                    <a:pt x="2195" y="660"/>
                  </a:cubicBezTo>
                  <a:cubicBezTo>
                    <a:pt x="2470" y="660"/>
                    <a:pt x="2744" y="744"/>
                    <a:pt x="2978" y="900"/>
                  </a:cubicBezTo>
                  <a:cubicBezTo>
                    <a:pt x="3597" y="1329"/>
                    <a:pt x="4025" y="1948"/>
                    <a:pt x="4216" y="2686"/>
                  </a:cubicBezTo>
                  <a:cubicBezTo>
                    <a:pt x="4573" y="3781"/>
                    <a:pt x="4597" y="4996"/>
                    <a:pt x="5192" y="6020"/>
                  </a:cubicBezTo>
                  <a:cubicBezTo>
                    <a:pt x="5526" y="6687"/>
                    <a:pt x="6121" y="7163"/>
                    <a:pt x="6859" y="7330"/>
                  </a:cubicBezTo>
                  <a:cubicBezTo>
                    <a:pt x="6922" y="7339"/>
                    <a:pt x="6985" y="7343"/>
                    <a:pt x="7048" y="7343"/>
                  </a:cubicBezTo>
                  <a:cubicBezTo>
                    <a:pt x="7948" y="7343"/>
                    <a:pt x="8733" y="6411"/>
                    <a:pt x="8622" y="5520"/>
                  </a:cubicBezTo>
                  <a:cubicBezTo>
                    <a:pt x="8550" y="5115"/>
                    <a:pt x="8336" y="4782"/>
                    <a:pt x="8026" y="4520"/>
                  </a:cubicBezTo>
                  <a:cubicBezTo>
                    <a:pt x="7868" y="4362"/>
                    <a:pt x="7645" y="4269"/>
                    <a:pt x="7411" y="4269"/>
                  </a:cubicBezTo>
                  <a:cubicBezTo>
                    <a:pt x="7362" y="4269"/>
                    <a:pt x="7313" y="4273"/>
                    <a:pt x="7264" y="4282"/>
                  </a:cubicBezTo>
                  <a:cubicBezTo>
                    <a:pt x="7050" y="4377"/>
                    <a:pt x="6907" y="4615"/>
                    <a:pt x="6907" y="4853"/>
                  </a:cubicBezTo>
                  <a:cubicBezTo>
                    <a:pt x="6952" y="4885"/>
                    <a:pt x="6995" y="4898"/>
                    <a:pt x="7037" y="4898"/>
                  </a:cubicBezTo>
                  <a:cubicBezTo>
                    <a:pt x="7149" y="4898"/>
                    <a:pt x="7249" y="4803"/>
                    <a:pt x="7336" y="4734"/>
                  </a:cubicBezTo>
                  <a:cubicBezTo>
                    <a:pt x="7351" y="4703"/>
                    <a:pt x="7371" y="4692"/>
                    <a:pt x="7394" y="4692"/>
                  </a:cubicBezTo>
                  <a:cubicBezTo>
                    <a:pt x="7442" y="4692"/>
                    <a:pt x="7501" y="4742"/>
                    <a:pt x="7550" y="4758"/>
                  </a:cubicBezTo>
                  <a:cubicBezTo>
                    <a:pt x="7788" y="4924"/>
                    <a:pt x="7955" y="5163"/>
                    <a:pt x="8026" y="5425"/>
                  </a:cubicBezTo>
                  <a:cubicBezTo>
                    <a:pt x="8245" y="6149"/>
                    <a:pt x="7666" y="6730"/>
                    <a:pt x="7047" y="6730"/>
                  </a:cubicBezTo>
                  <a:cubicBezTo>
                    <a:pt x="6790" y="6730"/>
                    <a:pt x="6528" y="6631"/>
                    <a:pt x="6312" y="6401"/>
                  </a:cubicBezTo>
                  <a:cubicBezTo>
                    <a:pt x="5907" y="5996"/>
                    <a:pt x="5621" y="5496"/>
                    <a:pt x="5502" y="4948"/>
                  </a:cubicBezTo>
                  <a:cubicBezTo>
                    <a:pt x="5240" y="3948"/>
                    <a:pt x="5145" y="2924"/>
                    <a:pt x="4740" y="1972"/>
                  </a:cubicBezTo>
                  <a:cubicBezTo>
                    <a:pt x="4430" y="1186"/>
                    <a:pt x="3835" y="543"/>
                    <a:pt x="3073" y="185"/>
                  </a:cubicBezTo>
                  <a:cubicBezTo>
                    <a:pt x="2811" y="60"/>
                    <a:pt x="2534" y="0"/>
                    <a:pt x="2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2206;p47">
              <a:extLst>
                <a:ext uri="{FF2B5EF4-FFF2-40B4-BE49-F238E27FC236}">
                  <a16:creationId xmlns:a16="http://schemas.microsoft.com/office/drawing/2014/main" id="{1C67A6EE-AF2B-3801-2D42-EA8BDD9EBA9B}"/>
                </a:ext>
              </a:extLst>
            </p:cNvPr>
            <p:cNvSpPr/>
            <p:nvPr/>
          </p:nvSpPr>
          <p:spPr>
            <a:xfrm>
              <a:off x="6112550" y="2123475"/>
              <a:ext cx="20275" cy="30300"/>
            </a:xfrm>
            <a:custGeom>
              <a:avLst/>
              <a:gdLst/>
              <a:ahLst/>
              <a:cxnLst/>
              <a:rect l="l" t="t" r="r" b="b"/>
              <a:pathLst>
                <a:path w="811" h="1212" extrusionOk="0">
                  <a:moveTo>
                    <a:pt x="672" y="0"/>
                  </a:moveTo>
                  <a:cubicBezTo>
                    <a:pt x="656" y="0"/>
                    <a:pt x="639" y="3"/>
                    <a:pt x="620" y="10"/>
                  </a:cubicBezTo>
                  <a:cubicBezTo>
                    <a:pt x="429" y="177"/>
                    <a:pt x="262" y="391"/>
                    <a:pt x="143" y="629"/>
                  </a:cubicBezTo>
                  <a:cubicBezTo>
                    <a:pt x="48" y="796"/>
                    <a:pt x="1" y="986"/>
                    <a:pt x="24" y="1153"/>
                  </a:cubicBezTo>
                  <a:cubicBezTo>
                    <a:pt x="64" y="1193"/>
                    <a:pt x="112" y="1212"/>
                    <a:pt x="158" y="1212"/>
                  </a:cubicBezTo>
                  <a:cubicBezTo>
                    <a:pt x="222" y="1212"/>
                    <a:pt x="282" y="1175"/>
                    <a:pt x="310" y="1105"/>
                  </a:cubicBezTo>
                  <a:cubicBezTo>
                    <a:pt x="429" y="867"/>
                    <a:pt x="524" y="629"/>
                    <a:pt x="644" y="415"/>
                  </a:cubicBezTo>
                  <a:cubicBezTo>
                    <a:pt x="715" y="296"/>
                    <a:pt x="810" y="177"/>
                    <a:pt x="786" y="57"/>
                  </a:cubicBezTo>
                  <a:cubicBezTo>
                    <a:pt x="752" y="23"/>
                    <a:pt x="717" y="0"/>
                    <a:pt x="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2207;p47">
              <a:extLst>
                <a:ext uri="{FF2B5EF4-FFF2-40B4-BE49-F238E27FC236}">
                  <a16:creationId xmlns:a16="http://schemas.microsoft.com/office/drawing/2014/main" id="{85B5BEDD-4C4D-2FE6-A7A3-DD9DD02838E9}"/>
                </a:ext>
              </a:extLst>
            </p:cNvPr>
            <p:cNvSpPr/>
            <p:nvPr/>
          </p:nvSpPr>
          <p:spPr>
            <a:xfrm>
              <a:off x="6205425" y="2127850"/>
              <a:ext cx="19675" cy="46850"/>
            </a:xfrm>
            <a:custGeom>
              <a:avLst/>
              <a:gdLst/>
              <a:ahLst/>
              <a:cxnLst/>
              <a:rect l="l" t="t" r="r" b="b"/>
              <a:pathLst>
                <a:path w="787" h="1874" extrusionOk="0">
                  <a:moveTo>
                    <a:pt x="195" y="1"/>
                  </a:moveTo>
                  <a:cubicBezTo>
                    <a:pt x="163" y="1"/>
                    <a:pt x="130" y="8"/>
                    <a:pt x="96" y="25"/>
                  </a:cubicBezTo>
                  <a:cubicBezTo>
                    <a:pt x="1" y="121"/>
                    <a:pt x="72" y="287"/>
                    <a:pt x="120" y="406"/>
                  </a:cubicBezTo>
                  <a:cubicBezTo>
                    <a:pt x="263" y="859"/>
                    <a:pt x="405" y="1287"/>
                    <a:pt x="525" y="1740"/>
                  </a:cubicBezTo>
                  <a:cubicBezTo>
                    <a:pt x="525" y="1823"/>
                    <a:pt x="597" y="1874"/>
                    <a:pt x="662" y="1874"/>
                  </a:cubicBezTo>
                  <a:cubicBezTo>
                    <a:pt x="709" y="1874"/>
                    <a:pt x="753" y="1847"/>
                    <a:pt x="763" y="1788"/>
                  </a:cubicBezTo>
                  <a:cubicBezTo>
                    <a:pt x="786" y="1430"/>
                    <a:pt x="739" y="1049"/>
                    <a:pt x="620" y="716"/>
                  </a:cubicBezTo>
                  <a:cubicBezTo>
                    <a:pt x="572" y="478"/>
                    <a:pt x="477" y="263"/>
                    <a:pt x="334" y="73"/>
                  </a:cubicBezTo>
                  <a:cubicBezTo>
                    <a:pt x="303" y="27"/>
                    <a:pt x="253" y="1"/>
                    <a:pt x="1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2208;p47">
              <a:extLst>
                <a:ext uri="{FF2B5EF4-FFF2-40B4-BE49-F238E27FC236}">
                  <a16:creationId xmlns:a16="http://schemas.microsoft.com/office/drawing/2014/main" id="{D9CFDA10-88C3-3D76-187C-2D39CAE23FC4}"/>
                </a:ext>
              </a:extLst>
            </p:cNvPr>
            <p:cNvSpPr/>
            <p:nvPr/>
          </p:nvSpPr>
          <p:spPr>
            <a:xfrm>
              <a:off x="6020875" y="2129350"/>
              <a:ext cx="8350" cy="6875"/>
            </a:xfrm>
            <a:custGeom>
              <a:avLst/>
              <a:gdLst/>
              <a:ahLst/>
              <a:cxnLst/>
              <a:rect l="l" t="t" r="r" b="b"/>
              <a:pathLst>
                <a:path w="334" h="275" extrusionOk="0">
                  <a:moveTo>
                    <a:pt x="200" y="1"/>
                  </a:moveTo>
                  <a:cubicBezTo>
                    <a:pt x="170" y="1"/>
                    <a:pt x="141" y="6"/>
                    <a:pt x="119" y="13"/>
                  </a:cubicBezTo>
                  <a:cubicBezTo>
                    <a:pt x="0" y="61"/>
                    <a:pt x="48" y="203"/>
                    <a:pt x="48" y="275"/>
                  </a:cubicBezTo>
                  <a:cubicBezTo>
                    <a:pt x="167" y="275"/>
                    <a:pt x="310" y="227"/>
                    <a:pt x="333" y="108"/>
                  </a:cubicBezTo>
                  <a:cubicBezTo>
                    <a:pt x="333" y="26"/>
                    <a:pt x="265" y="1"/>
                    <a:pt x="2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2209;p47">
              <a:extLst>
                <a:ext uri="{FF2B5EF4-FFF2-40B4-BE49-F238E27FC236}">
                  <a16:creationId xmlns:a16="http://schemas.microsoft.com/office/drawing/2014/main" id="{7920BE64-95C7-F30B-122D-6DD1A46A2919}"/>
                </a:ext>
              </a:extLst>
            </p:cNvPr>
            <p:cNvSpPr/>
            <p:nvPr/>
          </p:nvSpPr>
          <p:spPr>
            <a:xfrm>
              <a:off x="6160175" y="2136450"/>
              <a:ext cx="10500" cy="8750"/>
            </a:xfrm>
            <a:custGeom>
              <a:avLst/>
              <a:gdLst/>
              <a:ahLst/>
              <a:cxnLst/>
              <a:rect l="l" t="t" r="r" b="b"/>
              <a:pathLst>
                <a:path w="420" h="350" extrusionOk="0">
                  <a:moveTo>
                    <a:pt x="234" y="0"/>
                  </a:moveTo>
                  <a:cubicBezTo>
                    <a:pt x="210" y="0"/>
                    <a:pt x="187" y="5"/>
                    <a:pt x="167" y="15"/>
                  </a:cubicBezTo>
                  <a:cubicBezTo>
                    <a:pt x="25" y="62"/>
                    <a:pt x="1" y="205"/>
                    <a:pt x="72" y="300"/>
                  </a:cubicBezTo>
                  <a:cubicBezTo>
                    <a:pt x="100" y="335"/>
                    <a:pt x="134" y="350"/>
                    <a:pt x="169" y="350"/>
                  </a:cubicBezTo>
                  <a:cubicBezTo>
                    <a:pt x="255" y="350"/>
                    <a:pt x="348" y="266"/>
                    <a:pt x="382" y="181"/>
                  </a:cubicBezTo>
                  <a:cubicBezTo>
                    <a:pt x="419" y="68"/>
                    <a:pt x="323" y="0"/>
                    <a:pt x="2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2210;p47">
              <a:extLst>
                <a:ext uri="{FF2B5EF4-FFF2-40B4-BE49-F238E27FC236}">
                  <a16:creationId xmlns:a16="http://schemas.microsoft.com/office/drawing/2014/main" id="{7FCDB97D-0A4B-38D9-F8C2-2E99FBB801A1}"/>
                </a:ext>
              </a:extLst>
            </p:cNvPr>
            <p:cNvSpPr/>
            <p:nvPr/>
          </p:nvSpPr>
          <p:spPr>
            <a:xfrm>
              <a:off x="6170550" y="2140025"/>
              <a:ext cx="13750" cy="9625"/>
            </a:xfrm>
            <a:custGeom>
              <a:avLst/>
              <a:gdLst/>
              <a:ahLst/>
              <a:cxnLst/>
              <a:rect l="l" t="t" r="r" b="b"/>
              <a:pathLst>
                <a:path w="550" h="385" extrusionOk="0">
                  <a:moveTo>
                    <a:pt x="242" y="1"/>
                  </a:moveTo>
                  <a:cubicBezTo>
                    <a:pt x="215" y="1"/>
                    <a:pt x="186" y="5"/>
                    <a:pt x="157" y="15"/>
                  </a:cubicBezTo>
                  <a:cubicBezTo>
                    <a:pt x="1" y="151"/>
                    <a:pt x="182" y="385"/>
                    <a:pt x="357" y="385"/>
                  </a:cubicBezTo>
                  <a:cubicBezTo>
                    <a:pt x="395" y="385"/>
                    <a:pt x="433" y="374"/>
                    <a:pt x="467" y="348"/>
                  </a:cubicBezTo>
                  <a:cubicBezTo>
                    <a:pt x="549" y="183"/>
                    <a:pt x="418" y="1"/>
                    <a:pt x="2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2211;p47">
              <a:extLst>
                <a:ext uri="{FF2B5EF4-FFF2-40B4-BE49-F238E27FC236}">
                  <a16:creationId xmlns:a16="http://schemas.microsoft.com/office/drawing/2014/main" id="{6429F86C-BF31-8605-FF1E-4C6828B12F6C}"/>
                </a:ext>
              </a:extLst>
            </p:cNvPr>
            <p:cNvSpPr/>
            <p:nvPr/>
          </p:nvSpPr>
          <p:spPr>
            <a:xfrm>
              <a:off x="6018475" y="2147725"/>
              <a:ext cx="10750" cy="11725"/>
            </a:xfrm>
            <a:custGeom>
              <a:avLst/>
              <a:gdLst/>
              <a:ahLst/>
              <a:cxnLst/>
              <a:rect l="l" t="t" r="r" b="b"/>
              <a:pathLst>
                <a:path w="430" h="469" extrusionOk="0">
                  <a:moveTo>
                    <a:pt x="180" y="1"/>
                  </a:moveTo>
                  <a:cubicBezTo>
                    <a:pt x="82" y="1"/>
                    <a:pt x="41" y="150"/>
                    <a:pt x="1" y="231"/>
                  </a:cubicBezTo>
                  <a:lnTo>
                    <a:pt x="72" y="373"/>
                  </a:lnTo>
                  <a:lnTo>
                    <a:pt x="191" y="469"/>
                  </a:lnTo>
                  <a:cubicBezTo>
                    <a:pt x="406" y="397"/>
                    <a:pt x="429" y="111"/>
                    <a:pt x="239" y="16"/>
                  </a:cubicBezTo>
                  <a:cubicBezTo>
                    <a:pt x="217" y="5"/>
                    <a:pt x="198" y="1"/>
                    <a:pt x="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2212;p47">
              <a:extLst>
                <a:ext uri="{FF2B5EF4-FFF2-40B4-BE49-F238E27FC236}">
                  <a16:creationId xmlns:a16="http://schemas.microsoft.com/office/drawing/2014/main" id="{F45273C9-12DA-BD2A-877E-4B3AEFA5DDBD}"/>
                </a:ext>
              </a:extLst>
            </p:cNvPr>
            <p:cNvSpPr/>
            <p:nvPr/>
          </p:nvSpPr>
          <p:spPr>
            <a:xfrm>
              <a:off x="6037525" y="2147650"/>
              <a:ext cx="9400" cy="7050"/>
            </a:xfrm>
            <a:custGeom>
              <a:avLst/>
              <a:gdLst/>
              <a:ahLst/>
              <a:cxnLst/>
              <a:rect l="l" t="t" r="r" b="b"/>
              <a:pathLst>
                <a:path w="376" h="282" extrusionOk="0">
                  <a:moveTo>
                    <a:pt x="214" y="1"/>
                  </a:moveTo>
                  <a:cubicBezTo>
                    <a:pt x="183" y="1"/>
                    <a:pt x="151" y="7"/>
                    <a:pt x="120" y="19"/>
                  </a:cubicBezTo>
                  <a:cubicBezTo>
                    <a:pt x="1" y="43"/>
                    <a:pt x="49" y="186"/>
                    <a:pt x="49" y="281"/>
                  </a:cubicBezTo>
                  <a:cubicBezTo>
                    <a:pt x="168" y="281"/>
                    <a:pt x="358" y="257"/>
                    <a:pt x="358" y="138"/>
                  </a:cubicBezTo>
                  <a:cubicBezTo>
                    <a:pt x="376" y="50"/>
                    <a:pt x="302" y="1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2213;p47">
              <a:extLst>
                <a:ext uri="{FF2B5EF4-FFF2-40B4-BE49-F238E27FC236}">
                  <a16:creationId xmlns:a16="http://schemas.microsoft.com/office/drawing/2014/main" id="{DA406122-D729-9798-6BB1-28A742ABA59B}"/>
                </a:ext>
              </a:extLst>
            </p:cNvPr>
            <p:cNvSpPr/>
            <p:nvPr/>
          </p:nvSpPr>
          <p:spPr>
            <a:xfrm>
              <a:off x="6148550" y="2147825"/>
              <a:ext cx="12850" cy="10100"/>
            </a:xfrm>
            <a:custGeom>
              <a:avLst/>
              <a:gdLst/>
              <a:ahLst/>
              <a:cxnLst/>
              <a:rect l="l" t="t" r="r" b="b"/>
              <a:pathLst>
                <a:path w="514" h="404" extrusionOk="0">
                  <a:moveTo>
                    <a:pt x="252" y="0"/>
                  </a:moveTo>
                  <a:cubicBezTo>
                    <a:pt x="84" y="0"/>
                    <a:pt x="0" y="222"/>
                    <a:pt x="85" y="369"/>
                  </a:cubicBezTo>
                  <a:cubicBezTo>
                    <a:pt x="152" y="386"/>
                    <a:pt x="231" y="403"/>
                    <a:pt x="314" y="403"/>
                  </a:cubicBezTo>
                  <a:cubicBezTo>
                    <a:pt x="348" y="403"/>
                    <a:pt x="383" y="400"/>
                    <a:pt x="418" y="393"/>
                  </a:cubicBezTo>
                  <a:cubicBezTo>
                    <a:pt x="418" y="274"/>
                    <a:pt x="513" y="84"/>
                    <a:pt x="323" y="12"/>
                  </a:cubicBezTo>
                  <a:cubicBezTo>
                    <a:pt x="298" y="4"/>
                    <a:pt x="274" y="0"/>
                    <a:pt x="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2214;p47">
              <a:extLst>
                <a:ext uri="{FF2B5EF4-FFF2-40B4-BE49-F238E27FC236}">
                  <a16:creationId xmlns:a16="http://schemas.microsoft.com/office/drawing/2014/main" id="{8182E419-BA75-A272-007B-2694D15BCAFC}"/>
                </a:ext>
              </a:extLst>
            </p:cNvPr>
            <p:cNvSpPr/>
            <p:nvPr/>
          </p:nvSpPr>
          <p:spPr>
            <a:xfrm>
              <a:off x="6176475" y="2161275"/>
              <a:ext cx="12425" cy="9175"/>
            </a:xfrm>
            <a:custGeom>
              <a:avLst/>
              <a:gdLst/>
              <a:ahLst/>
              <a:cxnLst/>
              <a:rect l="l" t="t" r="r" b="b"/>
              <a:pathLst>
                <a:path w="497" h="367" extrusionOk="0">
                  <a:moveTo>
                    <a:pt x="238" y="0"/>
                  </a:moveTo>
                  <a:cubicBezTo>
                    <a:pt x="212" y="0"/>
                    <a:pt x="185" y="7"/>
                    <a:pt x="158" y="22"/>
                  </a:cubicBezTo>
                  <a:cubicBezTo>
                    <a:pt x="0" y="121"/>
                    <a:pt x="170" y="366"/>
                    <a:pt x="314" y="366"/>
                  </a:cubicBezTo>
                  <a:cubicBezTo>
                    <a:pt x="343" y="366"/>
                    <a:pt x="372" y="356"/>
                    <a:pt x="397" y="332"/>
                  </a:cubicBezTo>
                  <a:cubicBezTo>
                    <a:pt x="497" y="191"/>
                    <a:pt x="378" y="0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2215;p47">
              <a:extLst>
                <a:ext uri="{FF2B5EF4-FFF2-40B4-BE49-F238E27FC236}">
                  <a16:creationId xmlns:a16="http://schemas.microsoft.com/office/drawing/2014/main" id="{BB2AE856-124B-E67B-6595-76A48C7C9F34}"/>
                </a:ext>
              </a:extLst>
            </p:cNvPr>
            <p:cNvSpPr/>
            <p:nvPr/>
          </p:nvSpPr>
          <p:spPr>
            <a:xfrm>
              <a:off x="6100275" y="2162325"/>
              <a:ext cx="11700" cy="15300"/>
            </a:xfrm>
            <a:custGeom>
              <a:avLst/>
              <a:gdLst/>
              <a:ahLst/>
              <a:cxnLst/>
              <a:rect l="l" t="t" r="r" b="b"/>
              <a:pathLst>
                <a:path w="468" h="612" extrusionOk="0">
                  <a:moveTo>
                    <a:pt x="143" y="1"/>
                  </a:moveTo>
                  <a:cubicBezTo>
                    <a:pt x="71" y="1"/>
                    <a:pt x="0" y="47"/>
                    <a:pt x="15" y="123"/>
                  </a:cubicBezTo>
                  <a:cubicBezTo>
                    <a:pt x="63" y="290"/>
                    <a:pt x="134" y="456"/>
                    <a:pt x="253" y="575"/>
                  </a:cubicBezTo>
                  <a:cubicBezTo>
                    <a:pt x="280" y="602"/>
                    <a:pt x="306" y="612"/>
                    <a:pt x="332" y="612"/>
                  </a:cubicBezTo>
                  <a:cubicBezTo>
                    <a:pt x="377" y="612"/>
                    <a:pt x="423" y="582"/>
                    <a:pt x="468" y="551"/>
                  </a:cubicBezTo>
                  <a:cubicBezTo>
                    <a:pt x="396" y="361"/>
                    <a:pt x="325" y="194"/>
                    <a:pt x="253" y="51"/>
                  </a:cubicBezTo>
                  <a:cubicBezTo>
                    <a:pt x="227" y="16"/>
                    <a:pt x="185" y="1"/>
                    <a:pt x="1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2216;p47">
              <a:extLst>
                <a:ext uri="{FF2B5EF4-FFF2-40B4-BE49-F238E27FC236}">
                  <a16:creationId xmlns:a16="http://schemas.microsoft.com/office/drawing/2014/main" id="{3D4A3844-52EB-EA3E-09EB-1A1DB84912F9}"/>
                </a:ext>
              </a:extLst>
            </p:cNvPr>
            <p:cNvSpPr/>
            <p:nvPr/>
          </p:nvSpPr>
          <p:spPr>
            <a:xfrm>
              <a:off x="6051225" y="2163600"/>
              <a:ext cx="9550" cy="11325"/>
            </a:xfrm>
            <a:custGeom>
              <a:avLst/>
              <a:gdLst/>
              <a:ahLst/>
              <a:cxnLst/>
              <a:rect l="l" t="t" r="r" b="b"/>
              <a:pathLst>
                <a:path w="382" h="453" extrusionOk="0">
                  <a:moveTo>
                    <a:pt x="144" y="0"/>
                  </a:moveTo>
                  <a:cubicBezTo>
                    <a:pt x="48" y="96"/>
                    <a:pt x="1" y="239"/>
                    <a:pt x="24" y="358"/>
                  </a:cubicBezTo>
                  <a:lnTo>
                    <a:pt x="215" y="453"/>
                  </a:lnTo>
                  <a:lnTo>
                    <a:pt x="382" y="381"/>
                  </a:lnTo>
                  <a:cubicBezTo>
                    <a:pt x="382" y="286"/>
                    <a:pt x="358" y="215"/>
                    <a:pt x="358" y="119"/>
                  </a:cubicBezTo>
                  <a:cubicBezTo>
                    <a:pt x="286" y="96"/>
                    <a:pt x="215" y="48"/>
                    <a:pt x="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2217;p47">
              <a:extLst>
                <a:ext uri="{FF2B5EF4-FFF2-40B4-BE49-F238E27FC236}">
                  <a16:creationId xmlns:a16="http://schemas.microsoft.com/office/drawing/2014/main" id="{D9E83650-96EE-34E5-0162-BF06A30CB3FB}"/>
                </a:ext>
              </a:extLst>
            </p:cNvPr>
            <p:cNvSpPr/>
            <p:nvPr/>
          </p:nvSpPr>
          <p:spPr>
            <a:xfrm>
              <a:off x="6021450" y="2168100"/>
              <a:ext cx="10975" cy="9800"/>
            </a:xfrm>
            <a:custGeom>
              <a:avLst/>
              <a:gdLst/>
              <a:ahLst/>
              <a:cxnLst/>
              <a:rect l="l" t="t" r="r" b="b"/>
              <a:pathLst>
                <a:path w="439" h="392" extrusionOk="0">
                  <a:moveTo>
                    <a:pt x="199" y="0"/>
                  </a:moveTo>
                  <a:cubicBezTo>
                    <a:pt x="182" y="0"/>
                    <a:pt x="163" y="4"/>
                    <a:pt x="144" y="11"/>
                  </a:cubicBezTo>
                  <a:cubicBezTo>
                    <a:pt x="1" y="106"/>
                    <a:pt x="49" y="273"/>
                    <a:pt x="120" y="392"/>
                  </a:cubicBezTo>
                  <a:lnTo>
                    <a:pt x="310" y="368"/>
                  </a:lnTo>
                  <a:cubicBezTo>
                    <a:pt x="439" y="261"/>
                    <a:pt x="356" y="0"/>
                    <a:pt x="1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2218;p47">
              <a:extLst>
                <a:ext uri="{FF2B5EF4-FFF2-40B4-BE49-F238E27FC236}">
                  <a16:creationId xmlns:a16="http://schemas.microsoft.com/office/drawing/2014/main" id="{1B6AB5EA-42BE-8F1E-025D-7400A36F6159}"/>
                </a:ext>
              </a:extLst>
            </p:cNvPr>
            <p:cNvSpPr/>
            <p:nvPr/>
          </p:nvSpPr>
          <p:spPr>
            <a:xfrm>
              <a:off x="6138750" y="2168425"/>
              <a:ext cx="10625" cy="9900"/>
            </a:xfrm>
            <a:custGeom>
              <a:avLst/>
              <a:gdLst/>
              <a:ahLst/>
              <a:cxnLst/>
              <a:rect l="l" t="t" r="r" b="b"/>
              <a:pathLst>
                <a:path w="425" h="396" extrusionOk="0">
                  <a:moveTo>
                    <a:pt x="186" y="1"/>
                  </a:moveTo>
                  <a:cubicBezTo>
                    <a:pt x="156" y="1"/>
                    <a:pt x="125" y="7"/>
                    <a:pt x="96" y="22"/>
                  </a:cubicBezTo>
                  <a:cubicBezTo>
                    <a:pt x="24" y="93"/>
                    <a:pt x="0" y="188"/>
                    <a:pt x="24" y="284"/>
                  </a:cubicBezTo>
                  <a:cubicBezTo>
                    <a:pt x="46" y="359"/>
                    <a:pt x="125" y="395"/>
                    <a:pt x="206" y="395"/>
                  </a:cubicBezTo>
                  <a:cubicBezTo>
                    <a:pt x="304" y="395"/>
                    <a:pt x="405" y="341"/>
                    <a:pt x="405" y="236"/>
                  </a:cubicBezTo>
                  <a:cubicBezTo>
                    <a:pt x="424" y="103"/>
                    <a:pt x="307" y="1"/>
                    <a:pt x="1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2219;p47">
              <a:extLst>
                <a:ext uri="{FF2B5EF4-FFF2-40B4-BE49-F238E27FC236}">
                  <a16:creationId xmlns:a16="http://schemas.microsoft.com/office/drawing/2014/main" id="{545D7913-0869-D0A8-499F-3EBB995CA258}"/>
                </a:ext>
              </a:extLst>
            </p:cNvPr>
            <p:cNvSpPr/>
            <p:nvPr/>
          </p:nvSpPr>
          <p:spPr>
            <a:xfrm>
              <a:off x="5983350" y="2172075"/>
              <a:ext cx="12525" cy="33675"/>
            </a:xfrm>
            <a:custGeom>
              <a:avLst/>
              <a:gdLst/>
              <a:ahLst/>
              <a:cxnLst/>
              <a:rect l="l" t="t" r="r" b="b"/>
              <a:pathLst>
                <a:path w="501" h="1347" extrusionOk="0">
                  <a:moveTo>
                    <a:pt x="146" y="1"/>
                  </a:moveTo>
                  <a:cubicBezTo>
                    <a:pt x="112" y="1"/>
                    <a:pt x="77" y="14"/>
                    <a:pt x="48" y="42"/>
                  </a:cubicBezTo>
                  <a:cubicBezTo>
                    <a:pt x="1" y="138"/>
                    <a:pt x="1" y="257"/>
                    <a:pt x="1" y="376"/>
                  </a:cubicBezTo>
                  <a:cubicBezTo>
                    <a:pt x="1" y="662"/>
                    <a:pt x="25" y="947"/>
                    <a:pt x="120" y="1209"/>
                  </a:cubicBezTo>
                  <a:cubicBezTo>
                    <a:pt x="158" y="1299"/>
                    <a:pt x="237" y="1347"/>
                    <a:pt x="314" y="1347"/>
                  </a:cubicBezTo>
                  <a:cubicBezTo>
                    <a:pt x="380" y="1347"/>
                    <a:pt x="444" y="1311"/>
                    <a:pt x="477" y="1233"/>
                  </a:cubicBezTo>
                  <a:cubicBezTo>
                    <a:pt x="501" y="1066"/>
                    <a:pt x="477" y="900"/>
                    <a:pt x="406" y="733"/>
                  </a:cubicBezTo>
                  <a:cubicBezTo>
                    <a:pt x="358" y="519"/>
                    <a:pt x="334" y="304"/>
                    <a:pt x="263" y="90"/>
                  </a:cubicBezTo>
                  <a:cubicBezTo>
                    <a:pt x="248" y="32"/>
                    <a:pt x="199" y="1"/>
                    <a:pt x="1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2220;p47">
              <a:extLst>
                <a:ext uri="{FF2B5EF4-FFF2-40B4-BE49-F238E27FC236}">
                  <a16:creationId xmlns:a16="http://schemas.microsoft.com/office/drawing/2014/main" id="{FA8B3374-3FEB-E200-62C5-03B52E33C44B}"/>
                </a:ext>
              </a:extLst>
            </p:cNvPr>
            <p:cNvSpPr/>
            <p:nvPr/>
          </p:nvSpPr>
          <p:spPr>
            <a:xfrm>
              <a:off x="6179825" y="2182050"/>
              <a:ext cx="10750" cy="9375"/>
            </a:xfrm>
            <a:custGeom>
              <a:avLst/>
              <a:gdLst/>
              <a:ahLst/>
              <a:cxnLst/>
              <a:rect l="l" t="t" r="r" b="b"/>
              <a:pathLst>
                <a:path w="430" h="375" extrusionOk="0">
                  <a:moveTo>
                    <a:pt x="191" y="1"/>
                  </a:moveTo>
                  <a:lnTo>
                    <a:pt x="24" y="72"/>
                  </a:lnTo>
                  <a:cubicBezTo>
                    <a:pt x="24" y="167"/>
                    <a:pt x="1" y="286"/>
                    <a:pt x="96" y="334"/>
                  </a:cubicBezTo>
                  <a:cubicBezTo>
                    <a:pt x="123" y="361"/>
                    <a:pt x="159" y="374"/>
                    <a:pt x="198" y="374"/>
                  </a:cubicBezTo>
                  <a:cubicBezTo>
                    <a:pt x="261" y="374"/>
                    <a:pt x="328" y="337"/>
                    <a:pt x="358" y="263"/>
                  </a:cubicBezTo>
                  <a:cubicBezTo>
                    <a:pt x="429" y="143"/>
                    <a:pt x="263" y="48"/>
                    <a:pt x="1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2221;p47">
              <a:extLst>
                <a:ext uri="{FF2B5EF4-FFF2-40B4-BE49-F238E27FC236}">
                  <a16:creationId xmlns:a16="http://schemas.microsoft.com/office/drawing/2014/main" id="{C9B53A05-7AFD-D15F-8CC4-F269EB995B6E}"/>
                </a:ext>
              </a:extLst>
            </p:cNvPr>
            <p:cNvSpPr/>
            <p:nvPr/>
          </p:nvSpPr>
          <p:spPr>
            <a:xfrm>
              <a:off x="6210775" y="2184300"/>
              <a:ext cx="14825" cy="43375"/>
            </a:xfrm>
            <a:custGeom>
              <a:avLst/>
              <a:gdLst/>
              <a:ahLst/>
              <a:cxnLst/>
              <a:rect l="l" t="t" r="r" b="b"/>
              <a:pathLst>
                <a:path w="593" h="1735" extrusionOk="0">
                  <a:moveTo>
                    <a:pt x="448" y="0"/>
                  </a:moveTo>
                  <a:cubicBezTo>
                    <a:pt x="436" y="0"/>
                    <a:pt x="421" y="2"/>
                    <a:pt x="406" y="6"/>
                  </a:cubicBezTo>
                  <a:cubicBezTo>
                    <a:pt x="287" y="77"/>
                    <a:pt x="287" y="196"/>
                    <a:pt x="239" y="292"/>
                  </a:cubicBezTo>
                  <a:cubicBezTo>
                    <a:pt x="191" y="625"/>
                    <a:pt x="120" y="982"/>
                    <a:pt x="49" y="1316"/>
                  </a:cubicBezTo>
                  <a:cubicBezTo>
                    <a:pt x="1" y="1459"/>
                    <a:pt x="1" y="1601"/>
                    <a:pt x="49" y="1721"/>
                  </a:cubicBezTo>
                  <a:cubicBezTo>
                    <a:pt x="72" y="1730"/>
                    <a:pt x="92" y="1735"/>
                    <a:pt x="111" y="1735"/>
                  </a:cubicBezTo>
                  <a:cubicBezTo>
                    <a:pt x="228" y="1735"/>
                    <a:pt x="266" y="1564"/>
                    <a:pt x="287" y="1482"/>
                  </a:cubicBezTo>
                  <a:cubicBezTo>
                    <a:pt x="406" y="1101"/>
                    <a:pt x="501" y="720"/>
                    <a:pt x="572" y="339"/>
                  </a:cubicBezTo>
                  <a:cubicBezTo>
                    <a:pt x="572" y="230"/>
                    <a:pt x="593" y="0"/>
                    <a:pt x="4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2222;p47">
              <a:extLst>
                <a:ext uri="{FF2B5EF4-FFF2-40B4-BE49-F238E27FC236}">
                  <a16:creationId xmlns:a16="http://schemas.microsoft.com/office/drawing/2014/main" id="{1418138C-F207-F912-3F10-F2C9D06225E7}"/>
                </a:ext>
              </a:extLst>
            </p:cNvPr>
            <p:cNvSpPr/>
            <p:nvPr/>
          </p:nvSpPr>
          <p:spPr>
            <a:xfrm>
              <a:off x="6060550" y="2185475"/>
              <a:ext cx="9550" cy="7175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201" y="1"/>
                  </a:moveTo>
                  <a:cubicBezTo>
                    <a:pt x="145" y="1"/>
                    <a:pt x="84" y="20"/>
                    <a:pt x="32" y="54"/>
                  </a:cubicBezTo>
                  <a:cubicBezTo>
                    <a:pt x="1" y="181"/>
                    <a:pt x="149" y="287"/>
                    <a:pt x="258" y="287"/>
                  </a:cubicBezTo>
                  <a:cubicBezTo>
                    <a:pt x="313" y="287"/>
                    <a:pt x="358" y="261"/>
                    <a:pt x="366" y="197"/>
                  </a:cubicBezTo>
                  <a:cubicBezTo>
                    <a:pt x="381" y="60"/>
                    <a:pt x="299" y="1"/>
                    <a:pt x="2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2223;p47">
              <a:extLst>
                <a:ext uri="{FF2B5EF4-FFF2-40B4-BE49-F238E27FC236}">
                  <a16:creationId xmlns:a16="http://schemas.microsoft.com/office/drawing/2014/main" id="{0F54724C-7648-79AF-9115-234CDFBBE910}"/>
                </a:ext>
              </a:extLst>
            </p:cNvPr>
            <p:cNvSpPr/>
            <p:nvPr/>
          </p:nvSpPr>
          <p:spPr>
            <a:xfrm>
              <a:off x="6133650" y="2184900"/>
              <a:ext cx="14050" cy="12100"/>
            </a:xfrm>
            <a:custGeom>
              <a:avLst/>
              <a:gdLst/>
              <a:ahLst/>
              <a:cxnLst/>
              <a:rect l="l" t="t" r="r" b="b"/>
              <a:pathLst>
                <a:path w="562" h="484" extrusionOk="0">
                  <a:moveTo>
                    <a:pt x="303" y="1"/>
                  </a:moveTo>
                  <a:cubicBezTo>
                    <a:pt x="114" y="1"/>
                    <a:pt x="0" y="279"/>
                    <a:pt x="133" y="434"/>
                  </a:cubicBezTo>
                  <a:cubicBezTo>
                    <a:pt x="161" y="472"/>
                    <a:pt x="205" y="484"/>
                    <a:pt x="254" y="484"/>
                  </a:cubicBezTo>
                  <a:cubicBezTo>
                    <a:pt x="326" y="484"/>
                    <a:pt x="409" y="458"/>
                    <a:pt x="466" y="458"/>
                  </a:cubicBezTo>
                  <a:cubicBezTo>
                    <a:pt x="538" y="315"/>
                    <a:pt x="562" y="77"/>
                    <a:pt x="347" y="6"/>
                  </a:cubicBezTo>
                  <a:cubicBezTo>
                    <a:pt x="332" y="2"/>
                    <a:pt x="318" y="1"/>
                    <a:pt x="3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2224;p47">
              <a:extLst>
                <a:ext uri="{FF2B5EF4-FFF2-40B4-BE49-F238E27FC236}">
                  <a16:creationId xmlns:a16="http://schemas.microsoft.com/office/drawing/2014/main" id="{6EC263A1-0F47-540B-1F3E-1DB45950E033}"/>
                </a:ext>
              </a:extLst>
            </p:cNvPr>
            <p:cNvSpPr/>
            <p:nvPr/>
          </p:nvSpPr>
          <p:spPr>
            <a:xfrm>
              <a:off x="6029200" y="2195150"/>
              <a:ext cx="13125" cy="11825"/>
            </a:xfrm>
            <a:custGeom>
              <a:avLst/>
              <a:gdLst/>
              <a:ahLst/>
              <a:cxnLst/>
              <a:rect l="l" t="t" r="r" b="b"/>
              <a:pathLst>
                <a:path w="525" h="473" extrusionOk="0">
                  <a:moveTo>
                    <a:pt x="305" y="0"/>
                  </a:moveTo>
                  <a:cubicBezTo>
                    <a:pt x="230" y="0"/>
                    <a:pt x="146" y="33"/>
                    <a:pt x="72" y="48"/>
                  </a:cubicBezTo>
                  <a:cubicBezTo>
                    <a:pt x="48" y="167"/>
                    <a:pt x="0" y="286"/>
                    <a:pt x="96" y="382"/>
                  </a:cubicBezTo>
                  <a:cubicBezTo>
                    <a:pt x="134" y="448"/>
                    <a:pt x="190" y="473"/>
                    <a:pt x="251" y="473"/>
                  </a:cubicBezTo>
                  <a:cubicBezTo>
                    <a:pt x="342" y="473"/>
                    <a:pt x="443" y="415"/>
                    <a:pt x="501" y="358"/>
                  </a:cubicBezTo>
                  <a:cubicBezTo>
                    <a:pt x="477" y="262"/>
                    <a:pt x="524" y="167"/>
                    <a:pt x="429" y="48"/>
                  </a:cubicBezTo>
                  <a:cubicBezTo>
                    <a:pt x="393" y="12"/>
                    <a:pt x="351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2225;p47">
              <a:extLst>
                <a:ext uri="{FF2B5EF4-FFF2-40B4-BE49-F238E27FC236}">
                  <a16:creationId xmlns:a16="http://schemas.microsoft.com/office/drawing/2014/main" id="{5656E738-6D4D-3C82-1F7F-75CCC39C9F6C}"/>
                </a:ext>
              </a:extLst>
            </p:cNvPr>
            <p:cNvSpPr/>
            <p:nvPr/>
          </p:nvSpPr>
          <p:spPr>
            <a:xfrm>
              <a:off x="6069375" y="2203475"/>
              <a:ext cx="9850" cy="8625"/>
            </a:xfrm>
            <a:custGeom>
              <a:avLst/>
              <a:gdLst/>
              <a:ahLst/>
              <a:cxnLst/>
              <a:rect l="l" t="t" r="r" b="b"/>
              <a:pathLst>
                <a:path w="394" h="345" extrusionOk="0">
                  <a:moveTo>
                    <a:pt x="180" y="1"/>
                  </a:moveTo>
                  <a:lnTo>
                    <a:pt x="37" y="96"/>
                  </a:lnTo>
                  <a:cubicBezTo>
                    <a:pt x="1" y="241"/>
                    <a:pt x="101" y="344"/>
                    <a:pt x="215" y="344"/>
                  </a:cubicBezTo>
                  <a:cubicBezTo>
                    <a:pt x="251" y="344"/>
                    <a:pt x="288" y="334"/>
                    <a:pt x="322" y="311"/>
                  </a:cubicBezTo>
                  <a:cubicBezTo>
                    <a:pt x="394" y="191"/>
                    <a:pt x="322" y="25"/>
                    <a:pt x="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2226;p47">
              <a:extLst>
                <a:ext uri="{FF2B5EF4-FFF2-40B4-BE49-F238E27FC236}">
                  <a16:creationId xmlns:a16="http://schemas.microsoft.com/office/drawing/2014/main" id="{09D77955-A495-0610-DC19-C4B80836BD42}"/>
                </a:ext>
              </a:extLst>
            </p:cNvPr>
            <p:cNvSpPr/>
            <p:nvPr/>
          </p:nvSpPr>
          <p:spPr>
            <a:xfrm>
              <a:off x="6127725" y="2203650"/>
              <a:ext cx="12825" cy="10875"/>
            </a:xfrm>
            <a:custGeom>
              <a:avLst/>
              <a:gdLst/>
              <a:ahLst/>
              <a:cxnLst/>
              <a:rect l="l" t="t" r="r" b="b"/>
              <a:pathLst>
                <a:path w="513" h="435" extrusionOk="0">
                  <a:moveTo>
                    <a:pt x="302" y="1"/>
                  </a:moveTo>
                  <a:cubicBezTo>
                    <a:pt x="142" y="1"/>
                    <a:pt x="0" y="147"/>
                    <a:pt x="60" y="327"/>
                  </a:cubicBezTo>
                  <a:cubicBezTo>
                    <a:pt x="84" y="411"/>
                    <a:pt x="144" y="434"/>
                    <a:pt x="212" y="434"/>
                  </a:cubicBezTo>
                  <a:cubicBezTo>
                    <a:pt x="281" y="434"/>
                    <a:pt x="358" y="411"/>
                    <a:pt x="418" y="399"/>
                  </a:cubicBezTo>
                  <a:cubicBezTo>
                    <a:pt x="441" y="280"/>
                    <a:pt x="513" y="113"/>
                    <a:pt x="394" y="18"/>
                  </a:cubicBezTo>
                  <a:cubicBezTo>
                    <a:pt x="363" y="6"/>
                    <a:pt x="332" y="1"/>
                    <a:pt x="3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2227;p47">
              <a:extLst>
                <a:ext uri="{FF2B5EF4-FFF2-40B4-BE49-F238E27FC236}">
                  <a16:creationId xmlns:a16="http://schemas.microsoft.com/office/drawing/2014/main" id="{0C4DC232-0A24-888A-7598-90E5D0083C51}"/>
                </a:ext>
              </a:extLst>
            </p:cNvPr>
            <p:cNvSpPr/>
            <p:nvPr/>
          </p:nvSpPr>
          <p:spPr>
            <a:xfrm>
              <a:off x="6169700" y="2210400"/>
              <a:ext cx="9475" cy="10400"/>
            </a:xfrm>
            <a:custGeom>
              <a:avLst/>
              <a:gdLst/>
              <a:ahLst/>
              <a:cxnLst/>
              <a:rect l="l" t="t" r="r" b="b"/>
              <a:pathLst>
                <a:path w="379" h="416" extrusionOk="0">
                  <a:moveTo>
                    <a:pt x="192" y="0"/>
                  </a:moveTo>
                  <a:cubicBezTo>
                    <a:pt x="176" y="0"/>
                    <a:pt x="160" y="3"/>
                    <a:pt x="144" y="10"/>
                  </a:cubicBezTo>
                  <a:cubicBezTo>
                    <a:pt x="1" y="81"/>
                    <a:pt x="1" y="248"/>
                    <a:pt x="96" y="367"/>
                  </a:cubicBezTo>
                  <a:cubicBezTo>
                    <a:pt x="123" y="401"/>
                    <a:pt x="153" y="416"/>
                    <a:pt x="182" y="416"/>
                  </a:cubicBezTo>
                  <a:cubicBezTo>
                    <a:pt x="254" y="416"/>
                    <a:pt x="324" y="326"/>
                    <a:pt x="358" y="224"/>
                  </a:cubicBezTo>
                  <a:cubicBezTo>
                    <a:pt x="379" y="121"/>
                    <a:pt x="292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2228;p47">
              <a:extLst>
                <a:ext uri="{FF2B5EF4-FFF2-40B4-BE49-F238E27FC236}">
                  <a16:creationId xmlns:a16="http://schemas.microsoft.com/office/drawing/2014/main" id="{FE83BAA4-D625-72C3-B81F-7C229A8715C3}"/>
                </a:ext>
              </a:extLst>
            </p:cNvPr>
            <p:cNvSpPr/>
            <p:nvPr/>
          </p:nvSpPr>
          <p:spPr>
            <a:xfrm>
              <a:off x="6038575" y="2216925"/>
              <a:ext cx="12200" cy="8875"/>
            </a:xfrm>
            <a:custGeom>
              <a:avLst/>
              <a:gdLst/>
              <a:ahLst/>
              <a:cxnLst/>
              <a:rect l="l" t="t" r="r" b="b"/>
              <a:pathLst>
                <a:path w="488" h="355" extrusionOk="0">
                  <a:moveTo>
                    <a:pt x="230" y="0"/>
                  </a:moveTo>
                  <a:cubicBezTo>
                    <a:pt x="212" y="0"/>
                    <a:pt x="193" y="3"/>
                    <a:pt x="173" y="11"/>
                  </a:cubicBezTo>
                  <a:cubicBezTo>
                    <a:pt x="1" y="75"/>
                    <a:pt x="101" y="354"/>
                    <a:pt x="263" y="354"/>
                  </a:cubicBezTo>
                  <a:cubicBezTo>
                    <a:pt x="280" y="354"/>
                    <a:pt x="298" y="351"/>
                    <a:pt x="316" y="344"/>
                  </a:cubicBezTo>
                  <a:cubicBezTo>
                    <a:pt x="487" y="259"/>
                    <a:pt x="389" y="0"/>
                    <a:pt x="2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2229;p47">
              <a:extLst>
                <a:ext uri="{FF2B5EF4-FFF2-40B4-BE49-F238E27FC236}">
                  <a16:creationId xmlns:a16="http://schemas.microsoft.com/office/drawing/2014/main" id="{9954B394-71D5-4FB2-323F-E31F5660C3F7}"/>
                </a:ext>
              </a:extLst>
            </p:cNvPr>
            <p:cNvSpPr/>
            <p:nvPr/>
          </p:nvSpPr>
          <p:spPr>
            <a:xfrm>
              <a:off x="6126250" y="2221950"/>
              <a:ext cx="9550" cy="9550"/>
            </a:xfrm>
            <a:custGeom>
              <a:avLst/>
              <a:gdLst/>
              <a:ahLst/>
              <a:cxnLst/>
              <a:rect l="l" t="t" r="r" b="b"/>
              <a:pathLst>
                <a:path w="382" h="382" extrusionOk="0">
                  <a:moveTo>
                    <a:pt x="238" y="0"/>
                  </a:moveTo>
                  <a:cubicBezTo>
                    <a:pt x="0" y="0"/>
                    <a:pt x="24" y="381"/>
                    <a:pt x="238" y="381"/>
                  </a:cubicBezTo>
                  <a:lnTo>
                    <a:pt x="381" y="310"/>
                  </a:lnTo>
                  <a:cubicBezTo>
                    <a:pt x="381" y="191"/>
                    <a:pt x="381" y="0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2230;p47">
              <a:extLst>
                <a:ext uri="{FF2B5EF4-FFF2-40B4-BE49-F238E27FC236}">
                  <a16:creationId xmlns:a16="http://schemas.microsoft.com/office/drawing/2014/main" id="{BC7CBB20-E4BD-20D8-9CB8-534C239608D4}"/>
                </a:ext>
              </a:extLst>
            </p:cNvPr>
            <p:cNvSpPr/>
            <p:nvPr/>
          </p:nvSpPr>
          <p:spPr>
            <a:xfrm>
              <a:off x="5994675" y="2226275"/>
              <a:ext cx="17700" cy="27150"/>
            </a:xfrm>
            <a:custGeom>
              <a:avLst/>
              <a:gdLst/>
              <a:ahLst/>
              <a:cxnLst/>
              <a:rect l="l" t="t" r="r" b="b"/>
              <a:pathLst>
                <a:path w="708" h="1086" extrusionOk="0">
                  <a:moveTo>
                    <a:pt x="166" y="0"/>
                  </a:moveTo>
                  <a:cubicBezTo>
                    <a:pt x="151" y="0"/>
                    <a:pt x="136" y="6"/>
                    <a:pt x="119" y="18"/>
                  </a:cubicBezTo>
                  <a:cubicBezTo>
                    <a:pt x="0" y="65"/>
                    <a:pt x="72" y="208"/>
                    <a:pt x="96" y="303"/>
                  </a:cubicBezTo>
                  <a:cubicBezTo>
                    <a:pt x="167" y="565"/>
                    <a:pt x="286" y="827"/>
                    <a:pt x="453" y="1042"/>
                  </a:cubicBezTo>
                  <a:cubicBezTo>
                    <a:pt x="483" y="1072"/>
                    <a:pt x="520" y="1085"/>
                    <a:pt x="555" y="1085"/>
                  </a:cubicBezTo>
                  <a:cubicBezTo>
                    <a:pt x="634" y="1085"/>
                    <a:pt x="707" y="1021"/>
                    <a:pt x="691" y="923"/>
                  </a:cubicBezTo>
                  <a:cubicBezTo>
                    <a:pt x="596" y="661"/>
                    <a:pt x="477" y="423"/>
                    <a:pt x="334" y="184"/>
                  </a:cubicBezTo>
                  <a:cubicBezTo>
                    <a:pt x="294" y="125"/>
                    <a:pt x="238" y="0"/>
                    <a:pt x="1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2231;p47">
              <a:extLst>
                <a:ext uri="{FF2B5EF4-FFF2-40B4-BE49-F238E27FC236}">
                  <a16:creationId xmlns:a16="http://schemas.microsoft.com/office/drawing/2014/main" id="{67D07875-5BDC-3877-A314-53C2945565A7}"/>
                </a:ext>
              </a:extLst>
            </p:cNvPr>
            <p:cNvSpPr/>
            <p:nvPr/>
          </p:nvSpPr>
          <p:spPr>
            <a:xfrm>
              <a:off x="6077425" y="2227150"/>
              <a:ext cx="12500" cy="9525"/>
            </a:xfrm>
            <a:custGeom>
              <a:avLst/>
              <a:gdLst/>
              <a:ahLst/>
              <a:cxnLst/>
              <a:rect l="l" t="t" r="r" b="b"/>
              <a:pathLst>
                <a:path w="500" h="381" extrusionOk="0">
                  <a:moveTo>
                    <a:pt x="198" y="0"/>
                  </a:moveTo>
                  <a:cubicBezTo>
                    <a:pt x="164" y="0"/>
                    <a:pt x="129" y="9"/>
                    <a:pt x="96" y="30"/>
                  </a:cubicBezTo>
                  <a:cubicBezTo>
                    <a:pt x="0" y="183"/>
                    <a:pt x="149" y="381"/>
                    <a:pt x="285" y="381"/>
                  </a:cubicBezTo>
                  <a:cubicBezTo>
                    <a:pt x="320" y="381"/>
                    <a:pt x="353" y="368"/>
                    <a:pt x="382" y="340"/>
                  </a:cubicBezTo>
                  <a:cubicBezTo>
                    <a:pt x="499" y="202"/>
                    <a:pt x="358" y="0"/>
                    <a:pt x="1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2232;p47">
              <a:extLst>
                <a:ext uri="{FF2B5EF4-FFF2-40B4-BE49-F238E27FC236}">
                  <a16:creationId xmlns:a16="http://schemas.microsoft.com/office/drawing/2014/main" id="{FF8528F7-4F21-F47B-A084-CB045BC2A3A5}"/>
                </a:ext>
              </a:extLst>
            </p:cNvPr>
            <p:cNvSpPr/>
            <p:nvPr/>
          </p:nvSpPr>
          <p:spPr>
            <a:xfrm>
              <a:off x="6168525" y="2230875"/>
              <a:ext cx="7750" cy="7175"/>
            </a:xfrm>
            <a:custGeom>
              <a:avLst/>
              <a:gdLst/>
              <a:ahLst/>
              <a:cxnLst/>
              <a:rect l="l" t="t" r="r" b="b"/>
              <a:pathLst>
                <a:path w="310" h="287" extrusionOk="0">
                  <a:moveTo>
                    <a:pt x="72" y="0"/>
                  </a:moveTo>
                  <a:lnTo>
                    <a:pt x="72" y="0"/>
                  </a:lnTo>
                  <a:cubicBezTo>
                    <a:pt x="48" y="119"/>
                    <a:pt x="0" y="286"/>
                    <a:pt x="167" y="286"/>
                  </a:cubicBezTo>
                  <a:cubicBezTo>
                    <a:pt x="310" y="286"/>
                    <a:pt x="310" y="143"/>
                    <a:pt x="310" y="24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2233;p47">
              <a:extLst>
                <a:ext uri="{FF2B5EF4-FFF2-40B4-BE49-F238E27FC236}">
                  <a16:creationId xmlns:a16="http://schemas.microsoft.com/office/drawing/2014/main" id="{ABFD8F15-99E5-E862-E9AB-D1701D88FE7C}"/>
                </a:ext>
              </a:extLst>
            </p:cNvPr>
            <p:cNvSpPr/>
            <p:nvPr/>
          </p:nvSpPr>
          <p:spPr>
            <a:xfrm>
              <a:off x="6125575" y="2240500"/>
              <a:ext cx="12600" cy="10650"/>
            </a:xfrm>
            <a:custGeom>
              <a:avLst/>
              <a:gdLst/>
              <a:ahLst/>
              <a:cxnLst/>
              <a:rect l="l" t="t" r="r" b="b"/>
              <a:pathLst>
                <a:path w="504" h="426" extrusionOk="0">
                  <a:moveTo>
                    <a:pt x="250" y="0"/>
                  </a:moveTo>
                  <a:cubicBezTo>
                    <a:pt x="116" y="0"/>
                    <a:pt x="0" y="175"/>
                    <a:pt x="75" y="306"/>
                  </a:cubicBezTo>
                  <a:cubicBezTo>
                    <a:pt x="123" y="425"/>
                    <a:pt x="289" y="377"/>
                    <a:pt x="384" y="401"/>
                  </a:cubicBezTo>
                  <a:cubicBezTo>
                    <a:pt x="456" y="282"/>
                    <a:pt x="504" y="115"/>
                    <a:pt x="361" y="44"/>
                  </a:cubicBezTo>
                  <a:cubicBezTo>
                    <a:pt x="325" y="13"/>
                    <a:pt x="287" y="0"/>
                    <a:pt x="2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2234;p47">
              <a:extLst>
                <a:ext uri="{FF2B5EF4-FFF2-40B4-BE49-F238E27FC236}">
                  <a16:creationId xmlns:a16="http://schemas.microsoft.com/office/drawing/2014/main" id="{729C865D-79F0-1310-E11F-48978596D2BE}"/>
                </a:ext>
              </a:extLst>
            </p:cNvPr>
            <p:cNvSpPr/>
            <p:nvPr/>
          </p:nvSpPr>
          <p:spPr>
            <a:xfrm>
              <a:off x="6046925" y="2241900"/>
              <a:ext cx="13475" cy="10675"/>
            </a:xfrm>
            <a:custGeom>
              <a:avLst/>
              <a:gdLst/>
              <a:ahLst/>
              <a:cxnLst/>
              <a:rect l="l" t="t" r="r" b="b"/>
              <a:pathLst>
                <a:path w="539" h="427" extrusionOk="0">
                  <a:moveTo>
                    <a:pt x="272" y="1"/>
                  </a:moveTo>
                  <a:cubicBezTo>
                    <a:pt x="241" y="1"/>
                    <a:pt x="208" y="11"/>
                    <a:pt x="173" y="36"/>
                  </a:cubicBezTo>
                  <a:cubicBezTo>
                    <a:pt x="0" y="143"/>
                    <a:pt x="62" y="427"/>
                    <a:pt x="252" y="427"/>
                  </a:cubicBezTo>
                  <a:cubicBezTo>
                    <a:pt x="271" y="427"/>
                    <a:pt x="293" y="424"/>
                    <a:pt x="316" y="417"/>
                  </a:cubicBezTo>
                  <a:cubicBezTo>
                    <a:pt x="539" y="356"/>
                    <a:pt x="451" y="1"/>
                    <a:pt x="2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2235;p47">
              <a:extLst>
                <a:ext uri="{FF2B5EF4-FFF2-40B4-BE49-F238E27FC236}">
                  <a16:creationId xmlns:a16="http://schemas.microsoft.com/office/drawing/2014/main" id="{DF0679B3-9B0F-68BA-FCFB-A9ADABA7BC26}"/>
                </a:ext>
              </a:extLst>
            </p:cNvPr>
            <p:cNvSpPr/>
            <p:nvPr/>
          </p:nvSpPr>
          <p:spPr>
            <a:xfrm>
              <a:off x="6192925" y="2242425"/>
              <a:ext cx="19550" cy="36100"/>
            </a:xfrm>
            <a:custGeom>
              <a:avLst/>
              <a:gdLst/>
              <a:ahLst/>
              <a:cxnLst/>
              <a:rect l="l" t="t" r="r" b="b"/>
              <a:pathLst>
                <a:path w="782" h="1444" extrusionOk="0">
                  <a:moveTo>
                    <a:pt x="657" y="1"/>
                  </a:moveTo>
                  <a:cubicBezTo>
                    <a:pt x="632" y="1"/>
                    <a:pt x="604" y="12"/>
                    <a:pt x="572" y="38"/>
                  </a:cubicBezTo>
                  <a:cubicBezTo>
                    <a:pt x="405" y="372"/>
                    <a:pt x="310" y="729"/>
                    <a:pt x="167" y="1086"/>
                  </a:cubicBezTo>
                  <a:cubicBezTo>
                    <a:pt x="120" y="1205"/>
                    <a:pt x="0" y="1396"/>
                    <a:pt x="191" y="1444"/>
                  </a:cubicBezTo>
                  <a:cubicBezTo>
                    <a:pt x="310" y="1301"/>
                    <a:pt x="405" y="1110"/>
                    <a:pt x="477" y="943"/>
                  </a:cubicBezTo>
                  <a:cubicBezTo>
                    <a:pt x="596" y="705"/>
                    <a:pt x="691" y="467"/>
                    <a:pt x="763" y="229"/>
                  </a:cubicBezTo>
                  <a:cubicBezTo>
                    <a:pt x="781" y="136"/>
                    <a:pt x="742" y="1"/>
                    <a:pt x="6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2236;p47">
              <a:extLst>
                <a:ext uri="{FF2B5EF4-FFF2-40B4-BE49-F238E27FC236}">
                  <a16:creationId xmlns:a16="http://schemas.microsoft.com/office/drawing/2014/main" id="{ABD27C14-C3D4-CE48-C213-02B0B9E8F14E}"/>
                </a:ext>
              </a:extLst>
            </p:cNvPr>
            <p:cNvSpPr/>
            <p:nvPr/>
          </p:nvSpPr>
          <p:spPr>
            <a:xfrm>
              <a:off x="6160800" y="2246425"/>
              <a:ext cx="10650" cy="9600"/>
            </a:xfrm>
            <a:custGeom>
              <a:avLst/>
              <a:gdLst/>
              <a:ahLst/>
              <a:cxnLst/>
              <a:rect l="l" t="t" r="r" b="b"/>
              <a:pathLst>
                <a:path w="426" h="384" extrusionOk="0">
                  <a:moveTo>
                    <a:pt x="221" y="1"/>
                  </a:moveTo>
                  <a:cubicBezTo>
                    <a:pt x="198" y="1"/>
                    <a:pt x="171" y="7"/>
                    <a:pt x="142" y="21"/>
                  </a:cubicBezTo>
                  <a:cubicBezTo>
                    <a:pt x="10" y="110"/>
                    <a:pt x="0" y="384"/>
                    <a:pt x="191" y="384"/>
                  </a:cubicBezTo>
                  <a:cubicBezTo>
                    <a:pt x="205" y="384"/>
                    <a:pt x="221" y="382"/>
                    <a:pt x="238" y="379"/>
                  </a:cubicBezTo>
                  <a:cubicBezTo>
                    <a:pt x="426" y="337"/>
                    <a:pt x="394" y="1"/>
                    <a:pt x="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2237;p47">
              <a:extLst>
                <a:ext uri="{FF2B5EF4-FFF2-40B4-BE49-F238E27FC236}">
                  <a16:creationId xmlns:a16="http://schemas.microsoft.com/office/drawing/2014/main" id="{31E8C4F9-07FA-47D0-0955-E5BDD3B65018}"/>
                </a:ext>
              </a:extLst>
            </p:cNvPr>
            <p:cNvSpPr/>
            <p:nvPr/>
          </p:nvSpPr>
          <p:spPr>
            <a:xfrm>
              <a:off x="6087550" y="2247225"/>
              <a:ext cx="10150" cy="11050"/>
            </a:xfrm>
            <a:custGeom>
              <a:avLst/>
              <a:gdLst/>
              <a:ahLst/>
              <a:cxnLst/>
              <a:rect l="l" t="t" r="r" b="b"/>
              <a:pathLst>
                <a:path w="406" h="442" extrusionOk="0">
                  <a:moveTo>
                    <a:pt x="193" y="0"/>
                  </a:moveTo>
                  <a:cubicBezTo>
                    <a:pt x="148" y="0"/>
                    <a:pt x="103" y="19"/>
                    <a:pt x="72" y="61"/>
                  </a:cubicBezTo>
                  <a:cubicBezTo>
                    <a:pt x="0" y="251"/>
                    <a:pt x="167" y="442"/>
                    <a:pt x="381" y="442"/>
                  </a:cubicBezTo>
                  <a:cubicBezTo>
                    <a:pt x="381" y="323"/>
                    <a:pt x="405" y="180"/>
                    <a:pt x="334" y="85"/>
                  </a:cubicBezTo>
                  <a:cubicBezTo>
                    <a:pt x="307" y="31"/>
                    <a:pt x="250" y="0"/>
                    <a:pt x="1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2238;p47">
              <a:extLst>
                <a:ext uri="{FF2B5EF4-FFF2-40B4-BE49-F238E27FC236}">
                  <a16:creationId xmlns:a16="http://schemas.microsoft.com/office/drawing/2014/main" id="{DA128AC7-CC56-220B-643A-59740EE853B5}"/>
                </a:ext>
              </a:extLst>
            </p:cNvPr>
            <p:cNvSpPr/>
            <p:nvPr/>
          </p:nvSpPr>
          <p:spPr>
            <a:xfrm>
              <a:off x="6125050" y="2262425"/>
              <a:ext cx="8950" cy="8350"/>
            </a:xfrm>
            <a:custGeom>
              <a:avLst/>
              <a:gdLst/>
              <a:ahLst/>
              <a:cxnLst/>
              <a:rect l="l" t="t" r="r" b="b"/>
              <a:pathLst>
                <a:path w="358" h="334" extrusionOk="0">
                  <a:moveTo>
                    <a:pt x="191" y="1"/>
                  </a:moveTo>
                  <a:cubicBezTo>
                    <a:pt x="96" y="1"/>
                    <a:pt x="48" y="96"/>
                    <a:pt x="1" y="167"/>
                  </a:cubicBezTo>
                  <a:lnTo>
                    <a:pt x="72" y="334"/>
                  </a:lnTo>
                  <a:cubicBezTo>
                    <a:pt x="144" y="334"/>
                    <a:pt x="215" y="334"/>
                    <a:pt x="263" y="310"/>
                  </a:cubicBezTo>
                  <a:cubicBezTo>
                    <a:pt x="358" y="215"/>
                    <a:pt x="310" y="24"/>
                    <a:pt x="1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2239;p47">
              <a:extLst>
                <a:ext uri="{FF2B5EF4-FFF2-40B4-BE49-F238E27FC236}">
                  <a16:creationId xmlns:a16="http://schemas.microsoft.com/office/drawing/2014/main" id="{A73926F0-17EC-65A0-F36A-F70B88BFEC44}"/>
                </a:ext>
              </a:extLst>
            </p:cNvPr>
            <p:cNvSpPr/>
            <p:nvPr/>
          </p:nvSpPr>
          <p:spPr>
            <a:xfrm>
              <a:off x="6152450" y="2263900"/>
              <a:ext cx="11175" cy="10700"/>
            </a:xfrm>
            <a:custGeom>
              <a:avLst/>
              <a:gdLst/>
              <a:ahLst/>
              <a:cxnLst/>
              <a:rect l="l" t="t" r="r" b="b"/>
              <a:pathLst>
                <a:path w="447" h="428" extrusionOk="0">
                  <a:moveTo>
                    <a:pt x="246" y="0"/>
                  </a:moveTo>
                  <a:cubicBezTo>
                    <a:pt x="226" y="0"/>
                    <a:pt x="208" y="4"/>
                    <a:pt x="191" y="13"/>
                  </a:cubicBezTo>
                  <a:cubicBezTo>
                    <a:pt x="48" y="84"/>
                    <a:pt x="0" y="251"/>
                    <a:pt x="72" y="394"/>
                  </a:cubicBezTo>
                  <a:cubicBezTo>
                    <a:pt x="112" y="417"/>
                    <a:pt x="155" y="428"/>
                    <a:pt x="197" y="428"/>
                  </a:cubicBezTo>
                  <a:cubicBezTo>
                    <a:pt x="328" y="428"/>
                    <a:pt x="447" y="324"/>
                    <a:pt x="429" y="180"/>
                  </a:cubicBezTo>
                  <a:cubicBezTo>
                    <a:pt x="429" y="82"/>
                    <a:pt x="333" y="0"/>
                    <a:pt x="2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2240;p47">
              <a:extLst>
                <a:ext uri="{FF2B5EF4-FFF2-40B4-BE49-F238E27FC236}">
                  <a16:creationId xmlns:a16="http://schemas.microsoft.com/office/drawing/2014/main" id="{997C7281-FCAD-A4DC-19E5-18CE03D44755}"/>
                </a:ext>
              </a:extLst>
            </p:cNvPr>
            <p:cNvSpPr/>
            <p:nvPr/>
          </p:nvSpPr>
          <p:spPr>
            <a:xfrm>
              <a:off x="6097400" y="2265400"/>
              <a:ext cx="10400" cy="8850"/>
            </a:xfrm>
            <a:custGeom>
              <a:avLst/>
              <a:gdLst/>
              <a:ahLst/>
              <a:cxnLst/>
              <a:rect l="l" t="t" r="r" b="b"/>
              <a:pathLst>
                <a:path w="416" h="354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25" y="24"/>
                    <a:pt x="83" y="1"/>
                    <a:pt x="59" y="120"/>
                  </a:cubicBezTo>
                  <a:cubicBezTo>
                    <a:pt x="0" y="236"/>
                    <a:pt x="85" y="353"/>
                    <a:pt x="196" y="353"/>
                  </a:cubicBezTo>
                  <a:cubicBezTo>
                    <a:pt x="221" y="353"/>
                    <a:pt x="247" y="347"/>
                    <a:pt x="273" y="334"/>
                  </a:cubicBezTo>
                  <a:cubicBezTo>
                    <a:pt x="416" y="263"/>
                    <a:pt x="345" y="96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2241;p47">
              <a:extLst>
                <a:ext uri="{FF2B5EF4-FFF2-40B4-BE49-F238E27FC236}">
                  <a16:creationId xmlns:a16="http://schemas.microsoft.com/office/drawing/2014/main" id="{70893C84-AF81-0BA2-1F1C-A46E2859C18A}"/>
                </a:ext>
              </a:extLst>
            </p:cNvPr>
            <p:cNvSpPr/>
            <p:nvPr/>
          </p:nvSpPr>
          <p:spPr>
            <a:xfrm>
              <a:off x="6061575" y="2267900"/>
              <a:ext cx="11100" cy="10025"/>
            </a:xfrm>
            <a:custGeom>
              <a:avLst/>
              <a:gdLst/>
              <a:ahLst/>
              <a:cxnLst/>
              <a:rect l="l" t="t" r="r" b="b"/>
              <a:pathLst>
                <a:path w="444" h="401" extrusionOk="0">
                  <a:moveTo>
                    <a:pt x="221" y="1"/>
                  </a:moveTo>
                  <a:cubicBezTo>
                    <a:pt x="104" y="1"/>
                    <a:pt x="0" y="117"/>
                    <a:pt x="39" y="234"/>
                  </a:cubicBezTo>
                  <a:cubicBezTo>
                    <a:pt x="39" y="401"/>
                    <a:pt x="230" y="401"/>
                    <a:pt x="349" y="401"/>
                  </a:cubicBezTo>
                  <a:cubicBezTo>
                    <a:pt x="396" y="282"/>
                    <a:pt x="444" y="115"/>
                    <a:pt x="301" y="20"/>
                  </a:cubicBezTo>
                  <a:cubicBezTo>
                    <a:pt x="275" y="7"/>
                    <a:pt x="248" y="1"/>
                    <a:pt x="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2242;p47">
              <a:extLst>
                <a:ext uri="{FF2B5EF4-FFF2-40B4-BE49-F238E27FC236}">
                  <a16:creationId xmlns:a16="http://schemas.microsoft.com/office/drawing/2014/main" id="{0468FBE7-6747-929C-04E3-AF6596C25BAD}"/>
                </a:ext>
              </a:extLst>
            </p:cNvPr>
            <p:cNvSpPr/>
            <p:nvPr/>
          </p:nvSpPr>
          <p:spPr>
            <a:xfrm>
              <a:off x="6015500" y="2271950"/>
              <a:ext cx="17900" cy="29200"/>
            </a:xfrm>
            <a:custGeom>
              <a:avLst/>
              <a:gdLst/>
              <a:ahLst/>
              <a:cxnLst/>
              <a:rect l="l" t="t" r="r" b="b"/>
              <a:pathLst>
                <a:path w="716" h="1168" extrusionOk="0">
                  <a:moveTo>
                    <a:pt x="144" y="1"/>
                  </a:moveTo>
                  <a:cubicBezTo>
                    <a:pt x="96" y="48"/>
                    <a:pt x="1" y="120"/>
                    <a:pt x="25" y="215"/>
                  </a:cubicBezTo>
                  <a:cubicBezTo>
                    <a:pt x="72" y="429"/>
                    <a:pt x="144" y="644"/>
                    <a:pt x="239" y="858"/>
                  </a:cubicBezTo>
                  <a:cubicBezTo>
                    <a:pt x="287" y="1001"/>
                    <a:pt x="358" y="1144"/>
                    <a:pt x="501" y="1167"/>
                  </a:cubicBezTo>
                  <a:cubicBezTo>
                    <a:pt x="620" y="1167"/>
                    <a:pt x="715" y="1072"/>
                    <a:pt x="691" y="953"/>
                  </a:cubicBezTo>
                  <a:cubicBezTo>
                    <a:pt x="644" y="810"/>
                    <a:pt x="572" y="667"/>
                    <a:pt x="501" y="524"/>
                  </a:cubicBezTo>
                  <a:cubicBezTo>
                    <a:pt x="429" y="334"/>
                    <a:pt x="310" y="143"/>
                    <a:pt x="1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2243;p47">
              <a:extLst>
                <a:ext uri="{FF2B5EF4-FFF2-40B4-BE49-F238E27FC236}">
                  <a16:creationId xmlns:a16="http://schemas.microsoft.com/office/drawing/2014/main" id="{42B43F2D-1279-DDCC-FDFA-70B875DB0616}"/>
                </a:ext>
              </a:extLst>
            </p:cNvPr>
            <p:cNvSpPr/>
            <p:nvPr/>
          </p:nvSpPr>
          <p:spPr>
            <a:xfrm>
              <a:off x="6112550" y="2277075"/>
              <a:ext cx="9975" cy="8000"/>
            </a:xfrm>
            <a:custGeom>
              <a:avLst/>
              <a:gdLst/>
              <a:ahLst/>
              <a:cxnLst/>
              <a:rect l="l" t="t" r="r" b="b"/>
              <a:pathLst>
                <a:path w="399" h="320" extrusionOk="0">
                  <a:moveTo>
                    <a:pt x="200" y="1"/>
                  </a:moveTo>
                  <a:cubicBezTo>
                    <a:pt x="182" y="1"/>
                    <a:pt x="163" y="3"/>
                    <a:pt x="143" y="10"/>
                  </a:cubicBezTo>
                  <a:cubicBezTo>
                    <a:pt x="1" y="34"/>
                    <a:pt x="48" y="224"/>
                    <a:pt x="48" y="319"/>
                  </a:cubicBezTo>
                  <a:cubicBezTo>
                    <a:pt x="69" y="315"/>
                    <a:pt x="91" y="314"/>
                    <a:pt x="114" y="314"/>
                  </a:cubicBezTo>
                  <a:cubicBezTo>
                    <a:pt x="148" y="314"/>
                    <a:pt x="184" y="317"/>
                    <a:pt x="217" y="317"/>
                  </a:cubicBezTo>
                  <a:cubicBezTo>
                    <a:pt x="286" y="317"/>
                    <a:pt x="344" y="304"/>
                    <a:pt x="358" y="224"/>
                  </a:cubicBezTo>
                  <a:cubicBezTo>
                    <a:pt x="399" y="121"/>
                    <a:pt x="315" y="1"/>
                    <a:pt x="2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2244;p47">
              <a:extLst>
                <a:ext uri="{FF2B5EF4-FFF2-40B4-BE49-F238E27FC236}">
                  <a16:creationId xmlns:a16="http://schemas.microsoft.com/office/drawing/2014/main" id="{3ACF4B8C-B30A-CA63-8BB4-338E7A620DE7}"/>
                </a:ext>
              </a:extLst>
            </p:cNvPr>
            <p:cNvSpPr/>
            <p:nvPr/>
          </p:nvSpPr>
          <p:spPr>
            <a:xfrm>
              <a:off x="6142325" y="2284150"/>
              <a:ext cx="10725" cy="10375"/>
            </a:xfrm>
            <a:custGeom>
              <a:avLst/>
              <a:gdLst/>
              <a:ahLst/>
              <a:cxnLst/>
              <a:rect l="l" t="t" r="r" b="b"/>
              <a:pathLst>
                <a:path w="429" h="415" extrusionOk="0">
                  <a:moveTo>
                    <a:pt x="254" y="0"/>
                  </a:moveTo>
                  <a:cubicBezTo>
                    <a:pt x="234" y="0"/>
                    <a:pt x="212" y="4"/>
                    <a:pt x="191" y="13"/>
                  </a:cubicBezTo>
                  <a:cubicBezTo>
                    <a:pt x="48" y="84"/>
                    <a:pt x="0" y="275"/>
                    <a:pt x="119" y="394"/>
                  </a:cubicBezTo>
                  <a:cubicBezTo>
                    <a:pt x="148" y="408"/>
                    <a:pt x="178" y="415"/>
                    <a:pt x="208" y="415"/>
                  </a:cubicBezTo>
                  <a:cubicBezTo>
                    <a:pt x="323" y="415"/>
                    <a:pt x="429" y="312"/>
                    <a:pt x="429" y="179"/>
                  </a:cubicBezTo>
                  <a:cubicBezTo>
                    <a:pt x="429" y="82"/>
                    <a:pt x="349" y="0"/>
                    <a:pt x="2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2245;p47">
              <a:extLst>
                <a:ext uri="{FF2B5EF4-FFF2-40B4-BE49-F238E27FC236}">
                  <a16:creationId xmlns:a16="http://schemas.microsoft.com/office/drawing/2014/main" id="{2E52A5D1-1EC4-F684-6EE4-9DA7A03571F7}"/>
                </a:ext>
              </a:extLst>
            </p:cNvPr>
            <p:cNvSpPr/>
            <p:nvPr/>
          </p:nvSpPr>
          <p:spPr>
            <a:xfrm>
              <a:off x="5838675" y="2287225"/>
              <a:ext cx="159000" cy="343150"/>
            </a:xfrm>
            <a:custGeom>
              <a:avLst/>
              <a:gdLst/>
              <a:ahLst/>
              <a:cxnLst/>
              <a:rect l="l" t="t" r="r" b="b"/>
              <a:pathLst>
                <a:path w="6360" h="13726" extrusionOk="0">
                  <a:moveTo>
                    <a:pt x="2580" y="2651"/>
                  </a:moveTo>
                  <a:cubicBezTo>
                    <a:pt x="2593" y="2651"/>
                    <a:pt x="2607" y="2651"/>
                    <a:pt x="2620" y="2652"/>
                  </a:cubicBezTo>
                  <a:cubicBezTo>
                    <a:pt x="2954" y="2676"/>
                    <a:pt x="3240" y="2843"/>
                    <a:pt x="3478" y="3081"/>
                  </a:cubicBezTo>
                  <a:cubicBezTo>
                    <a:pt x="3978" y="3629"/>
                    <a:pt x="4335" y="4295"/>
                    <a:pt x="4526" y="5034"/>
                  </a:cubicBezTo>
                  <a:cubicBezTo>
                    <a:pt x="4716" y="5653"/>
                    <a:pt x="4883" y="6272"/>
                    <a:pt x="5002" y="6891"/>
                  </a:cubicBezTo>
                  <a:cubicBezTo>
                    <a:pt x="5050" y="7606"/>
                    <a:pt x="5121" y="8320"/>
                    <a:pt x="5121" y="9034"/>
                  </a:cubicBezTo>
                  <a:cubicBezTo>
                    <a:pt x="5145" y="9320"/>
                    <a:pt x="5145" y="9630"/>
                    <a:pt x="5121" y="9916"/>
                  </a:cubicBezTo>
                  <a:cubicBezTo>
                    <a:pt x="4930" y="9368"/>
                    <a:pt x="4669" y="8844"/>
                    <a:pt x="4359" y="8368"/>
                  </a:cubicBezTo>
                  <a:cubicBezTo>
                    <a:pt x="3835" y="7510"/>
                    <a:pt x="3240" y="6748"/>
                    <a:pt x="2787" y="5867"/>
                  </a:cubicBezTo>
                  <a:cubicBezTo>
                    <a:pt x="2358" y="5105"/>
                    <a:pt x="1930" y="4248"/>
                    <a:pt x="1930" y="3367"/>
                  </a:cubicBezTo>
                  <a:cubicBezTo>
                    <a:pt x="1907" y="2975"/>
                    <a:pt x="2195" y="2651"/>
                    <a:pt x="2580" y="2651"/>
                  </a:cubicBezTo>
                  <a:close/>
                  <a:moveTo>
                    <a:pt x="2297" y="0"/>
                  </a:moveTo>
                  <a:cubicBezTo>
                    <a:pt x="2165" y="0"/>
                    <a:pt x="2035" y="11"/>
                    <a:pt x="1906" y="33"/>
                  </a:cubicBezTo>
                  <a:cubicBezTo>
                    <a:pt x="1406" y="104"/>
                    <a:pt x="977" y="366"/>
                    <a:pt x="668" y="747"/>
                  </a:cubicBezTo>
                  <a:cubicBezTo>
                    <a:pt x="191" y="1438"/>
                    <a:pt x="1" y="2271"/>
                    <a:pt x="168" y="3081"/>
                  </a:cubicBezTo>
                  <a:cubicBezTo>
                    <a:pt x="334" y="4105"/>
                    <a:pt x="834" y="4986"/>
                    <a:pt x="1334" y="5891"/>
                  </a:cubicBezTo>
                  <a:cubicBezTo>
                    <a:pt x="1930" y="6915"/>
                    <a:pt x="2549" y="7915"/>
                    <a:pt x="3121" y="8963"/>
                  </a:cubicBezTo>
                  <a:cubicBezTo>
                    <a:pt x="3668" y="9916"/>
                    <a:pt x="4145" y="10892"/>
                    <a:pt x="4573" y="11892"/>
                  </a:cubicBezTo>
                  <a:cubicBezTo>
                    <a:pt x="4811" y="12464"/>
                    <a:pt x="4978" y="13035"/>
                    <a:pt x="5192" y="13607"/>
                  </a:cubicBezTo>
                  <a:cubicBezTo>
                    <a:pt x="5216" y="13678"/>
                    <a:pt x="5264" y="13726"/>
                    <a:pt x="5359" y="13726"/>
                  </a:cubicBezTo>
                  <a:cubicBezTo>
                    <a:pt x="5502" y="13511"/>
                    <a:pt x="5621" y="13273"/>
                    <a:pt x="5693" y="13035"/>
                  </a:cubicBezTo>
                  <a:cubicBezTo>
                    <a:pt x="5883" y="12368"/>
                    <a:pt x="6050" y="11702"/>
                    <a:pt x="6145" y="11011"/>
                  </a:cubicBezTo>
                  <a:cubicBezTo>
                    <a:pt x="6264" y="9892"/>
                    <a:pt x="6336" y="8749"/>
                    <a:pt x="6359" y="7606"/>
                  </a:cubicBezTo>
                  <a:cubicBezTo>
                    <a:pt x="6336" y="6820"/>
                    <a:pt x="6288" y="6034"/>
                    <a:pt x="6193" y="5272"/>
                  </a:cubicBezTo>
                  <a:cubicBezTo>
                    <a:pt x="6026" y="4176"/>
                    <a:pt x="5693" y="3128"/>
                    <a:pt x="5169" y="2152"/>
                  </a:cubicBezTo>
                  <a:cubicBezTo>
                    <a:pt x="4740" y="1319"/>
                    <a:pt x="4049" y="628"/>
                    <a:pt x="3216" y="175"/>
                  </a:cubicBezTo>
                  <a:cubicBezTo>
                    <a:pt x="2916" y="59"/>
                    <a:pt x="2604" y="0"/>
                    <a:pt x="2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2246;p47">
              <a:extLst>
                <a:ext uri="{FF2B5EF4-FFF2-40B4-BE49-F238E27FC236}">
                  <a16:creationId xmlns:a16="http://schemas.microsoft.com/office/drawing/2014/main" id="{8069D295-1971-B67B-7CE2-ECE741032CB0}"/>
                </a:ext>
              </a:extLst>
            </p:cNvPr>
            <p:cNvSpPr/>
            <p:nvPr/>
          </p:nvSpPr>
          <p:spPr>
            <a:xfrm>
              <a:off x="6225675" y="2287225"/>
              <a:ext cx="158375" cy="343750"/>
            </a:xfrm>
            <a:custGeom>
              <a:avLst/>
              <a:gdLst/>
              <a:ahLst/>
              <a:cxnLst/>
              <a:rect l="l" t="t" r="r" b="b"/>
              <a:pathLst>
                <a:path w="6335" h="13750" extrusionOk="0">
                  <a:moveTo>
                    <a:pt x="3981" y="2485"/>
                  </a:moveTo>
                  <a:cubicBezTo>
                    <a:pt x="4142" y="2485"/>
                    <a:pt x="4290" y="2571"/>
                    <a:pt x="4382" y="2700"/>
                  </a:cubicBezTo>
                  <a:cubicBezTo>
                    <a:pt x="4477" y="2914"/>
                    <a:pt x="4501" y="3128"/>
                    <a:pt x="4454" y="3367"/>
                  </a:cubicBezTo>
                  <a:cubicBezTo>
                    <a:pt x="4287" y="4081"/>
                    <a:pt x="4001" y="4795"/>
                    <a:pt x="3620" y="5438"/>
                  </a:cubicBezTo>
                  <a:cubicBezTo>
                    <a:pt x="3191" y="6248"/>
                    <a:pt x="2691" y="7010"/>
                    <a:pt x="2286" y="7820"/>
                  </a:cubicBezTo>
                  <a:cubicBezTo>
                    <a:pt x="1882" y="8510"/>
                    <a:pt x="1572" y="9249"/>
                    <a:pt x="1334" y="10011"/>
                  </a:cubicBezTo>
                  <a:lnTo>
                    <a:pt x="1239" y="10082"/>
                  </a:lnTo>
                  <a:cubicBezTo>
                    <a:pt x="1286" y="8582"/>
                    <a:pt x="1286" y="7034"/>
                    <a:pt x="1691" y="5558"/>
                  </a:cubicBezTo>
                  <a:cubicBezTo>
                    <a:pt x="1905" y="4795"/>
                    <a:pt x="2239" y="4081"/>
                    <a:pt x="2668" y="3414"/>
                  </a:cubicBezTo>
                  <a:cubicBezTo>
                    <a:pt x="2929" y="2962"/>
                    <a:pt x="3334" y="2628"/>
                    <a:pt x="3834" y="2509"/>
                  </a:cubicBezTo>
                  <a:cubicBezTo>
                    <a:pt x="3884" y="2493"/>
                    <a:pt x="3933" y="2485"/>
                    <a:pt x="3981" y="2485"/>
                  </a:cubicBezTo>
                  <a:close/>
                  <a:moveTo>
                    <a:pt x="4104" y="0"/>
                  </a:moveTo>
                  <a:cubicBezTo>
                    <a:pt x="3982" y="0"/>
                    <a:pt x="3861" y="11"/>
                    <a:pt x="3739" y="33"/>
                  </a:cubicBezTo>
                  <a:cubicBezTo>
                    <a:pt x="3287" y="80"/>
                    <a:pt x="2882" y="271"/>
                    <a:pt x="2548" y="556"/>
                  </a:cubicBezTo>
                  <a:cubicBezTo>
                    <a:pt x="1929" y="1033"/>
                    <a:pt x="1453" y="1628"/>
                    <a:pt x="1096" y="2319"/>
                  </a:cubicBezTo>
                  <a:cubicBezTo>
                    <a:pt x="477" y="3605"/>
                    <a:pt x="119" y="4986"/>
                    <a:pt x="48" y="6415"/>
                  </a:cubicBezTo>
                  <a:cubicBezTo>
                    <a:pt x="0" y="7058"/>
                    <a:pt x="0" y="7701"/>
                    <a:pt x="24" y="8320"/>
                  </a:cubicBezTo>
                  <a:cubicBezTo>
                    <a:pt x="24" y="9487"/>
                    <a:pt x="143" y="10654"/>
                    <a:pt x="357" y="11821"/>
                  </a:cubicBezTo>
                  <a:cubicBezTo>
                    <a:pt x="453" y="12487"/>
                    <a:pt x="691" y="13154"/>
                    <a:pt x="1024" y="13750"/>
                  </a:cubicBezTo>
                  <a:cubicBezTo>
                    <a:pt x="1072" y="13702"/>
                    <a:pt x="1143" y="13678"/>
                    <a:pt x="1167" y="13607"/>
                  </a:cubicBezTo>
                  <a:cubicBezTo>
                    <a:pt x="1358" y="13107"/>
                    <a:pt x="1501" y="12607"/>
                    <a:pt x="1715" y="12106"/>
                  </a:cubicBezTo>
                  <a:cubicBezTo>
                    <a:pt x="2310" y="10678"/>
                    <a:pt x="3025" y="9273"/>
                    <a:pt x="3834" y="7915"/>
                  </a:cubicBezTo>
                  <a:cubicBezTo>
                    <a:pt x="4501" y="6772"/>
                    <a:pt x="5263" y="5629"/>
                    <a:pt x="5811" y="4391"/>
                  </a:cubicBezTo>
                  <a:cubicBezTo>
                    <a:pt x="6216" y="3533"/>
                    <a:pt x="6335" y="2581"/>
                    <a:pt x="6144" y="1652"/>
                  </a:cubicBezTo>
                  <a:cubicBezTo>
                    <a:pt x="5978" y="1009"/>
                    <a:pt x="5549" y="461"/>
                    <a:pt x="4954" y="175"/>
                  </a:cubicBezTo>
                  <a:cubicBezTo>
                    <a:pt x="4670" y="59"/>
                    <a:pt x="4387" y="0"/>
                    <a:pt x="41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2247;p47">
              <a:extLst>
                <a:ext uri="{FF2B5EF4-FFF2-40B4-BE49-F238E27FC236}">
                  <a16:creationId xmlns:a16="http://schemas.microsoft.com/office/drawing/2014/main" id="{82F4CE3B-586D-31B7-F1C2-AFAC4D980D53}"/>
                </a:ext>
              </a:extLst>
            </p:cNvPr>
            <p:cNvSpPr/>
            <p:nvPr/>
          </p:nvSpPr>
          <p:spPr>
            <a:xfrm>
              <a:off x="6069675" y="2290350"/>
              <a:ext cx="7775" cy="6625"/>
            </a:xfrm>
            <a:custGeom>
              <a:avLst/>
              <a:gdLst/>
              <a:ahLst/>
              <a:cxnLst/>
              <a:rect l="l" t="t" r="r" b="b"/>
              <a:pathLst>
                <a:path w="311" h="265" extrusionOk="0">
                  <a:moveTo>
                    <a:pt x="137" y="1"/>
                  </a:moveTo>
                  <a:cubicBezTo>
                    <a:pt x="1" y="1"/>
                    <a:pt x="1" y="153"/>
                    <a:pt x="1" y="265"/>
                  </a:cubicBezTo>
                  <a:lnTo>
                    <a:pt x="287" y="265"/>
                  </a:lnTo>
                  <a:cubicBezTo>
                    <a:pt x="287" y="170"/>
                    <a:pt x="310" y="27"/>
                    <a:pt x="168" y="3"/>
                  </a:cubicBezTo>
                  <a:cubicBezTo>
                    <a:pt x="157" y="1"/>
                    <a:pt x="147" y="1"/>
                    <a:pt x="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2248;p47">
              <a:extLst>
                <a:ext uri="{FF2B5EF4-FFF2-40B4-BE49-F238E27FC236}">
                  <a16:creationId xmlns:a16="http://schemas.microsoft.com/office/drawing/2014/main" id="{C84BCCB4-DF43-F8E1-9DEC-5851434E7036}"/>
                </a:ext>
              </a:extLst>
            </p:cNvPr>
            <p:cNvSpPr/>
            <p:nvPr/>
          </p:nvSpPr>
          <p:spPr>
            <a:xfrm>
              <a:off x="6171500" y="2297550"/>
              <a:ext cx="20250" cy="36350"/>
            </a:xfrm>
            <a:custGeom>
              <a:avLst/>
              <a:gdLst/>
              <a:ahLst/>
              <a:cxnLst/>
              <a:rect l="l" t="t" r="r" b="b"/>
              <a:pathLst>
                <a:path w="810" h="1454" extrusionOk="0">
                  <a:moveTo>
                    <a:pt x="718" y="1"/>
                  </a:moveTo>
                  <a:cubicBezTo>
                    <a:pt x="693" y="1"/>
                    <a:pt x="667" y="9"/>
                    <a:pt x="643" y="24"/>
                  </a:cubicBezTo>
                  <a:cubicBezTo>
                    <a:pt x="524" y="143"/>
                    <a:pt x="429" y="310"/>
                    <a:pt x="357" y="477"/>
                  </a:cubicBezTo>
                  <a:cubicBezTo>
                    <a:pt x="214" y="739"/>
                    <a:pt x="95" y="1025"/>
                    <a:pt x="0" y="1310"/>
                  </a:cubicBezTo>
                  <a:cubicBezTo>
                    <a:pt x="24" y="1358"/>
                    <a:pt x="48" y="1406"/>
                    <a:pt x="95" y="1453"/>
                  </a:cubicBezTo>
                  <a:cubicBezTo>
                    <a:pt x="310" y="1239"/>
                    <a:pt x="476" y="977"/>
                    <a:pt x="596" y="715"/>
                  </a:cubicBezTo>
                  <a:cubicBezTo>
                    <a:pt x="715" y="525"/>
                    <a:pt x="786" y="310"/>
                    <a:pt x="810" y="96"/>
                  </a:cubicBezTo>
                  <a:cubicBezTo>
                    <a:pt x="810" y="32"/>
                    <a:pt x="768" y="1"/>
                    <a:pt x="7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2249;p47">
              <a:extLst>
                <a:ext uri="{FF2B5EF4-FFF2-40B4-BE49-F238E27FC236}">
                  <a16:creationId xmlns:a16="http://schemas.microsoft.com/office/drawing/2014/main" id="{940937C2-5BE6-E0B0-F0D1-8FA05EDFA87C}"/>
                </a:ext>
              </a:extLst>
            </p:cNvPr>
            <p:cNvSpPr/>
            <p:nvPr/>
          </p:nvSpPr>
          <p:spPr>
            <a:xfrm>
              <a:off x="6132200" y="2306875"/>
              <a:ext cx="9925" cy="9150"/>
            </a:xfrm>
            <a:custGeom>
              <a:avLst/>
              <a:gdLst/>
              <a:ahLst/>
              <a:cxnLst/>
              <a:rect l="l" t="t" r="r" b="b"/>
              <a:pathLst>
                <a:path w="397" h="366" extrusionOk="0">
                  <a:moveTo>
                    <a:pt x="223" y="0"/>
                  </a:moveTo>
                  <a:cubicBezTo>
                    <a:pt x="206" y="0"/>
                    <a:pt x="187" y="3"/>
                    <a:pt x="167" y="9"/>
                  </a:cubicBezTo>
                  <a:cubicBezTo>
                    <a:pt x="0" y="56"/>
                    <a:pt x="24" y="247"/>
                    <a:pt x="72" y="366"/>
                  </a:cubicBezTo>
                  <a:cubicBezTo>
                    <a:pt x="167" y="342"/>
                    <a:pt x="262" y="366"/>
                    <a:pt x="334" y="247"/>
                  </a:cubicBezTo>
                  <a:cubicBezTo>
                    <a:pt x="397" y="142"/>
                    <a:pt x="349" y="0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2250;p47">
              <a:extLst>
                <a:ext uri="{FF2B5EF4-FFF2-40B4-BE49-F238E27FC236}">
                  <a16:creationId xmlns:a16="http://schemas.microsoft.com/office/drawing/2014/main" id="{B9D468C8-614E-7CA6-42A3-60FDC7640B00}"/>
                </a:ext>
              </a:extLst>
            </p:cNvPr>
            <p:cNvSpPr/>
            <p:nvPr/>
          </p:nvSpPr>
          <p:spPr>
            <a:xfrm>
              <a:off x="6083975" y="2313350"/>
              <a:ext cx="9875" cy="9950"/>
            </a:xfrm>
            <a:custGeom>
              <a:avLst/>
              <a:gdLst/>
              <a:ahLst/>
              <a:cxnLst/>
              <a:rect l="l" t="t" r="r" b="b"/>
              <a:pathLst>
                <a:path w="395" h="398" extrusionOk="0">
                  <a:moveTo>
                    <a:pt x="207" y="0"/>
                  </a:moveTo>
                  <a:cubicBezTo>
                    <a:pt x="188" y="0"/>
                    <a:pt x="167" y="4"/>
                    <a:pt x="143" y="12"/>
                  </a:cubicBezTo>
                  <a:cubicBezTo>
                    <a:pt x="48" y="59"/>
                    <a:pt x="0" y="178"/>
                    <a:pt x="24" y="274"/>
                  </a:cubicBezTo>
                  <a:cubicBezTo>
                    <a:pt x="39" y="364"/>
                    <a:pt x="112" y="397"/>
                    <a:pt x="187" y="397"/>
                  </a:cubicBezTo>
                  <a:cubicBezTo>
                    <a:pt x="231" y="397"/>
                    <a:pt x="275" y="386"/>
                    <a:pt x="310" y="369"/>
                  </a:cubicBezTo>
                  <a:cubicBezTo>
                    <a:pt x="395" y="241"/>
                    <a:pt x="366" y="0"/>
                    <a:pt x="2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2251;p47">
              <a:extLst>
                <a:ext uri="{FF2B5EF4-FFF2-40B4-BE49-F238E27FC236}">
                  <a16:creationId xmlns:a16="http://schemas.microsoft.com/office/drawing/2014/main" id="{59ACB9BD-5D12-87E0-24A0-CFC9D39BC4E7}"/>
                </a:ext>
              </a:extLst>
            </p:cNvPr>
            <p:cNvSpPr/>
            <p:nvPr/>
          </p:nvSpPr>
          <p:spPr>
            <a:xfrm>
              <a:off x="6035750" y="2317800"/>
              <a:ext cx="23250" cy="29600"/>
            </a:xfrm>
            <a:custGeom>
              <a:avLst/>
              <a:gdLst/>
              <a:ahLst/>
              <a:cxnLst/>
              <a:rect l="l" t="t" r="r" b="b"/>
              <a:pathLst>
                <a:path w="930" h="1184" extrusionOk="0">
                  <a:moveTo>
                    <a:pt x="48" y="0"/>
                  </a:moveTo>
                  <a:cubicBezTo>
                    <a:pt x="0" y="238"/>
                    <a:pt x="72" y="500"/>
                    <a:pt x="215" y="691"/>
                  </a:cubicBezTo>
                  <a:cubicBezTo>
                    <a:pt x="310" y="881"/>
                    <a:pt x="429" y="1024"/>
                    <a:pt x="572" y="1143"/>
                  </a:cubicBezTo>
                  <a:cubicBezTo>
                    <a:pt x="608" y="1170"/>
                    <a:pt x="653" y="1184"/>
                    <a:pt x="699" y="1184"/>
                  </a:cubicBezTo>
                  <a:cubicBezTo>
                    <a:pt x="776" y="1184"/>
                    <a:pt x="852" y="1146"/>
                    <a:pt x="882" y="1072"/>
                  </a:cubicBezTo>
                  <a:cubicBezTo>
                    <a:pt x="929" y="858"/>
                    <a:pt x="763" y="715"/>
                    <a:pt x="643" y="572"/>
                  </a:cubicBezTo>
                  <a:cubicBezTo>
                    <a:pt x="501" y="381"/>
                    <a:pt x="405" y="167"/>
                    <a:pt x="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2252;p47">
              <a:extLst>
                <a:ext uri="{FF2B5EF4-FFF2-40B4-BE49-F238E27FC236}">
                  <a16:creationId xmlns:a16="http://schemas.microsoft.com/office/drawing/2014/main" id="{F69C09BC-08E9-20F5-7048-120EF987F7E8}"/>
                </a:ext>
              </a:extLst>
            </p:cNvPr>
            <p:cNvSpPr/>
            <p:nvPr/>
          </p:nvSpPr>
          <p:spPr>
            <a:xfrm>
              <a:off x="6120875" y="2324300"/>
              <a:ext cx="10000" cy="9025"/>
            </a:xfrm>
            <a:custGeom>
              <a:avLst/>
              <a:gdLst/>
              <a:ahLst/>
              <a:cxnLst/>
              <a:rect l="l" t="t" r="r" b="b"/>
              <a:pathLst>
                <a:path w="400" h="361" extrusionOk="0">
                  <a:moveTo>
                    <a:pt x="227" y="0"/>
                  </a:moveTo>
                  <a:cubicBezTo>
                    <a:pt x="186" y="0"/>
                    <a:pt x="145" y="16"/>
                    <a:pt x="120" y="50"/>
                  </a:cubicBezTo>
                  <a:cubicBezTo>
                    <a:pt x="25" y="98"/>
                    <a:pt x="1" y="217"/>
                    <a:pt x="49" y="312"/>
                  </a:cubicBezTo>
                  <a:cubicBezTo>
                    <a:pt x="89" y="345"/>
                    <a:pt x="135" y="360"/>
                    <a:pt x="179" y="360"/>
                  </a:cubicBezTo>
                  <a:cubicBezTo>
                    <a:pt x="293" y="360"/>
                    <a:pt x="399" y="265"/>
                    <a:pt x="382" y="145"/>
                  </a:cubicBezTo>
                  <a:cubicBezTo>
                    <a:pt x="382" y="53"/>
                    <a:pt x="303" y="0"/>
                    <a:pt x="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2253;p47">
              <a:extLst>
                <a:ext uri="{FF2B5EF4-FFF2-40B4-BE49-F238E27FC236}">
                  <a16:creationId xmlns:a16="http://schemas.microsoft.com/office/drawing/2014/main" id="{A81F0DB2-D182-8956-1D60-EFED20F47E72}"/>
                </a:ext>
              </a:extLst>
            </p:cNvPr>
            <p:cNvSpPr/>
            <p:nvPr/>
          </p:nvSpPr>
          <p:spPr>
            <a:xfrm>
              <a:off x="5742225" y="2330700"/>
              <a:ext cx="80400" cy="84925"/>
            </a:xfrm>
            <a:custGeom>
              <a:avLst/>
              <a:gdLst/>
              <a:ahLst/>
              <a:cxnLst/>
              <a:rect l="l" t="t" r="r" b="b"/>
              <a:pathLst>
                <a:path w="3216" h="3397" extrusionOk="0">
                  <a:moveTo>
                    <a:pt x="733" y="1"/>
                  </a:moveTo>
                  <a:cubicBezTo>
                    <a:pt x="444" y="1"/>
                    <a:pt x="205" y="183"/>
                    <a:pt x="120" y="461"/>
                  </a:cubicBezTo>
                  <a:cubicBezTo>
                    <a:pt x="1" y="889"/>
                    <a:pt x="144" y="1342"/>
                    <a:pt x="453" y="1651"/>
                  </a:cubicBezTo>
                  <a:cubicBezTo>
                    <a:pt x="1120" y="2390"/>
                    <a:pt x="2073" y="2747"/>
                    <a:pt x="2859" y="3318"/>
                  </a:cubicBezTo>
                  <a:cubicBezTo>
                    <a:pt x="2917" y="3357"/>
                    <a:pt x="3007" y="3396"/>
                    <a:pt x="3090" y="3396"/>
                  </a:cubicBezTo>
                  <a:cubicBezTo>
                    <a:pt x="3109" y="3396"/>
                    <a:pt x="3127" y="3394"/>
                    <a:pt x="3144" y="3390"/>
                  </a:cubicBezTo>
                  <a:cubicBezTo>
                    <a:pt x="3216" y="3128"/>
                    <a:pt x="3216" y="2866"/>
                    <a:pt x="3144" y="2604"/>
                  </a:cubicBezTo>
                  <a:cubicBezTo>
                    <a:pt x="3002" y="1842"/>
                    <a:pt x="2644" y="1151"/>
                    <a:pt x="2097" y="604"/>
                  </a:cubicBezTo>
                  <a:cubicBezTo>
                    <a:pt x="1739" y="270"/>
                    <a:pt x="1287" y="80"/>
                    <a:pt x="834" y="8"/>
                  </a:cubicBezTo>
                  <a:cubicBezTo>
                    <a:pt x="800" y="3"/>
                    <a:pt x="766" y="1"/>
                    <a:pt x="7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2254;p47">
              <a:extLst>
                <a:ext uri="{FF2B5EF4-FFF2-40B4-BE49-F238E27FC236}">
                  <a16:creationId xmlns:a16="http://schemas.microsoft.com/office/drawing/2014/main" id="{3850977B-855E-DF14-A3AC-E21FE7BF4D0F}"/>
                </a:ext>
              </a:extLst>
            </p:cNvPr>
            <p:cNvSpPr/>
            <p:nvPr/>
          </p:nvSpPr>
          <p:spPr>
            <a:xfrm>
              <a:off x="6400700" y="2330525"/>
              <a:ext cx="79800" cy="84975"/>
            </a:xfrm>
            <a:custGeom>
              <a:avLst/>
              <a:gdLst/>
              <a:ahLst/>
              <a:cxnLst/>
              <a:rect l="l" t="t" r="r" b="b"/>
              <a:pathLst>
                <a:path w="3192" h="3399" extrusionOk="0">
                  <a:moveTo>
                    <a:pt x="2452" y="0"/>
                  </a:moveTo>
                  <a:cubicBezTo>
                    <a:pt x="2405" y="0"/>
                    <a:pt x="2358" y="5"/>
                    <a:pt x="2311" y="15"/>
                  </a:cubicBezTo>
                  <a:cubicBezTo>
                    <a:pt x="1477" y="206"/>
                    <a:pt x="787" y="753"/>
                    <a:pt x="453" y="1539"/>
                  </a:cubicBezTo>
                  <a:cubicBezTo>
                    <a:pt x="191" y="2063"/>
                    <a:pt x="48" y="2659"/>
                    <a:pt x="1" y="3254"/>
                  </a:cubicBezTo>
                  <a:lnTo>
                    <a:pt x="96" y="3397"/>
                  </a:lnTo>
                  <a:cubicBezTo>
                    <a:pt x="110" y="3398"/>
                    <a:pt x="123" y="3399"/>
                    <a:pt x="136" y="3399"/>
                  </a:cubicBezTo>
                  <a:cubicBezTo>
                    <a:pt x="351" y="3399"/>
                    <a:pt x="488" y="3225"/>
                    <a:pt x="668" y="3135"/>
                  </a:cubicBezTo>
                  <a:cubicBezTo>
                    <a:pt x="1430" y="2635"/>
                    <a:pt x="2287" y="2278"/>
                    <a:pt x="2882" y="1539"/>
                  </a:cubicBezTo>
                  <a:cubicBezTo>
                    <a:pt x="3120" y="1230"/>
                    <a:pt x="3192" y="825"/>
                    <a:pt x="3120" y="468"/>
                  </a:cubicBezTo>
                  <a:cubicBezTo>
                    <a:pt x="3018" y="181"/>
                    <a:pt x="2740" y="0"/>
                    <a:pt x="2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2255;p47">
              <a:extLst>
                <a:ext uri="{FF2B5EF4-FFF2-40B4-BE49-F238E27FC236}">
                  <a16:creationId xmlns:a16="http://schemas.microsoft.com/office/drawing/2014/main" id="{2C6BD88F-67CE-3904-733B-DCD1367FABEA}"/>
                </a:ext>
              </a:extLst>
            </p:cNvPr>
            <p:cNvSpPr/>
            <p:nvPr/>
          </p:nvSpPr>
          <p:spPr>
            <a:xfrm>
              <a:off x="6095275" y="2334150"/>
              <a:ext cx="13175" cy="13750"/>
            </a:xfrm>
            <a:custGeom>
              <a:avLst/>
              <a:gdLst/>
              <a:ahLst/>
              <a:cxnLst/>
              <a:rect l="l" t="t" r="r" b="b"/>
              <a:pathLst>
                <a:path w="527" h="550" extrusionOk="0">
                  <a:moveTo>
                    <a:pt x="283" y="0"/>
                  </a:moveTo>
                  <a:cubicBezTo>
                    <a:pt x="262" y="0"/>
                    <a:pt x="240" y="4"/>
                    <a:pt x="215" y="13"/>
                  </a:cubicBezTo>
                  <a:cubicBezTo>
                    <a:pt x="1" y="132"/>
                    <a:pt x="1" y="418"/>
                    <a:pt x="215" y="537"/>
                  </a:cubicBezTo>
                  <a:cubicBezTo>
                    <a:pt x="240" y="546"/>
                    <a:pt x="262" y="550"/>
                    <a:pt x="283" y="550"/>
                  </a:cubicBezTo>
                  <a:cubicBezTo>
                    <a:pt x="526" y="550"/>
                    <a:pt x="526" y="0"/>
                    <a:pt x="2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2256;p47">
              <a:extLst>
                <a:ext uri="{FF2B5EF4-FFF2-40B4-BE49-F238E27FC236}">
                  <a16:creationId xmlns:a16="http://schemas.microsoft.com/office/drawing/2014/main" id="{62225194-D5EF-8B47-AF8C-73FF9A96EA0F}"/>
                </a:ext>
              </a:extLst>
            </p:cNvPr>
            <p:cNvSpPr/>
            <p:nvPr/>
          </p:nvSpPr>
          <p:spPr>
            <a:xfrm>
              <a:off x="6148275" y="2347850"/>
              <a:ext cx="19675" cy="30850"/>
            </a:xfrm>
            <a:custGeom>
              <a:avLst/>
              <a:gdLst/>
              <a:ahLst/>
              <a:cxnLst/>
              <a:rect l="l" t="t" r="r" b="b"/>
              <a:pathLst>
                <a:path w="787" h="1234" extrusionOk="0">
                  <a:moveTo>
                    <a:pt x="584" y="1"/>
                  </a:moveTo>
                  <a:cubicBezTo>
                    <a:pt x="548" y="1"/>
                    <a:pt x="512" y="13"/>
                    <a:pt x="477" y="37"/>
                  </a:cubicBezTo>
                  <a:cubicBezTo>
                    <a:pt x="334" y="227"/>
                    <a:pt x="239" y="441"/>
                    <a:pt x="167" y="656"/>
                  </a:cubicBezTo>
                  <a:cubicBezTo>
                    <a:pt x="72" y="799"/>
                    <a:pt x="24" y="989"/>
                    <a:pt x="0" y="1180"/>
                  </a:cubicBezTo>
                  <a:cubicBezTo>
                    <a:pt x="36" y="1215"/>
                    <a:pt x="78" y="1233"/>
                    <a:pt x="119" y="1233"/>
                  </a:cubicBezTo>
                  <a:cubicBezTo>
                    <a:pt x="161" y="1233"/>
                    <a:pt x="203" y="1215"/>
                    <a:pt x="239" y="1180"/>
                  </a:cubicBezTo>
                  <a:cubicBezTo>
                    <a:pt x="358" y="965"/>
                    <a:pt x="501" y="727"/>
                    <a:pt x="596" y="513"/>
                  </a:cubicBezTo>
                  <a:cubicBezTo>
                    <a:pt x="667" y="370"/>
                    <a:pt x="786" y="203"/>
                    <a:pt x="691" y="37"/>
                  </a:cubicBezTo>
                  <a:cubicBezTo>
                    <a:pt x="655" y="13"/>
                    <a:pt x="620" y="1"/>
                    <a:pt x="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2257;p47">
              <a:extLst>
                <a:ext uri="{FF2B5EF4-FFF2-40B4-BE49-F238E27FC236}">
                  <a16:creationId xmlns:a16="http://schemas.microsoft.com/office/drawing/2014/main" id="{C49F4A48-1B30-41E1-2616-FC4128AF1E19}"/>
                </a:ext>
              </a:extLst>
            </p:cNvPr>
            <p:cNvSpPr/>
            <p:nvPr/>
          </p:nvSpPr>
          <p:spPr>
            <a:xfrm>
              <a:off x="6109575" y="2354650"/>
              <a:ext cx="7050" cy="6025"/>
            </a:xfrm>
            <a:custGeom>
              <a:avLst/>
              <a:gdLst/>
              <a:ahLst/>
              <a:cxnLst/>
              <a:rect l="l" t="t" r="r" b="b"/>
              <a:pathLst>
                <a:path w="282" h="241" extrusionOk="0">
                  <a:moveTo>
                    <a:pt x="142" y="0"/>
                  </a:moveTo>
                  <a:cubicBezTo>
                    <a:pt x="135" y="0"/>
                    <a:pt x="127" y="1"/>
                    <a:pt x="120" y="3"/>
                  </a:cubicBezTo>
                  <a:cubicBezTo>
                    <a:pt x="0" y="27"/>
                    <a:pt x="48" y="169"/>
                    <a:pt x="48" y="241"/>
                  </a:cubicBezTo>
                  <a:lnTo>
                    <a:pt x="215" y="217"/>
                  </a:lnTo>
                  <a:cubicBezTo>
                    <a:pt x="282" y="150"/>
                    <a:pt x="244" y="0"/>
                    <a:pt x="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2258;p47">
              <a:extLst>
                <a:ext uri="{FF2B5EF4-FFF2-40B4-BE49-F238E27FC236}">
                  <a16:creationId xmlns:a16="http://schemas.microsoft.com/office/drawing/2014/main" id="{0A3E6650-B241-D8B3-5E7B-843C64B3FDC8}"/>
                </a:ext>
              </a:extLst>
            </p:cNvPr>
            <p:cNvSpPr/>
            <p:nvPr/>
          </p:nvSpPr>
          <p:spPr>
            <a:xfrm>
              <a:off x="5651750" y="2354825"/>
              <a:ext cx="84550" cy="222825"/>
            </a:xfrm>
            <a:custGeom>
              <a:avLst/>
              <a:gdLst/>
              <a:ahLst/>
              <a:cxnLst/>
              <a:rect l="l" t="t" r="r" b="b"/>
              <a:pathLst>
                <a:path w="3382" h="8913" extrusionOk="0">
                  <a:moveTo>
                    <a:pt x="1418" y="1"/>
                  </a:moveTo>
                  <a:cubicBezTo>
                    <a:pt x="1166" y="1"/>
                    <a:pt x="915" y="86"/>
                    <a:pt x="715" y="258"/>
                  </a:cubicBezTo>
                  <a:cubicBezTo>
                    <a:pt x="381" y="520"/>
                    <a:pt x="167" y="925"/>
                    <a:pt x="95" y="1353"/>
                  </a:cubicBezTo>
                  <a:cubicBezTo>
                    <a:pt x="0" y="1996"/>
                    <a:pt x="119" y="2663"/>
                    <a:pt x="476" y="3235"/>
                  </a:cubicBezTo>
                  <a:cubicBezTo>
                    <a:pt x="929" y="4044"/>
                    <a:pt x="1596" y="4711"/>
                    <a:pt x="2120" y="5473"/>
                  </a:cubicBezTo>
                  <a:cubicBezTo>
                    <a:pt x="2596" y="6068"/>
                    <a:pt x="2882" y="6830"/>
                    <a:pt x="2953" y="7616"/>
                  </a:cubicBezTo>
                  <a:cubicBezTo>
                    <a:pt x="2977" y="7878"/>
                    <a:pt x="2882" y="8140"/>
                    <a:pt x="2691" y="8355"/>
                  </a:cubicBezTo>
                  <a:cubicBezTo>
                    <a:pt x="2587" y="8421"/>
                    <a:pt x="2472" y="8453"/>
                    <a:pt x="2358" y="8453"/>
                  </a:cubicBezTo>
                  <a:cubicBezTo>
                    <a:pt x="2187" y="8453"/>
                    <a:pt x="2020" y="8379"/>
                    <a:pt x="1905" y="8236"/>
                  </a:cubicBezTo>
                  <a:cubicBezTo>
                    <a:pt x="1762" y="8045"/>
                    <a:pt x="1667" y="7831"/>
                    <a:pt x="1667" y="7616"/>
                  </a:cubicBezTo>
                  <a:cubicBezTo>
                    <a:pt x="1643" y="7450"/>
                    <a:pt x="1739" y="7283"/>
                    <a:pt x="1905" y="7235"/>
                  </a:cubicBezTo>
                  <a:cubicBezTo>
                    <a:pt x="1941" y="7225"/>
                    <a:pt x="1975" y="7222"/>
                    <a:pt x="2008" y="7222"/>
                  </a:cubicBezTo>
                  <a:cubicBezTo>
                    <a:pt x="2100" y="7222"/>
                    <a:pt x="2187" y="7249"/>
                    <a:pt x="2279" y="7249"/>
                  </a:cubicBezTo>
                  <a:cubicBezTo>
                    <a:pt x="2312" y="7249"/>
                    <a:pt x="2346" y="7245"/>
                    <a:pt x="2382" y="7235"/>
                  </a:cubicBezTo>
                  <a:cubicBezTo>
                    <a:pt x="2453" y="7140"/>
                    <a:pt x="2453" y="7021"/>
                    <a:pt x="2382" y="6950"/>
                  </a:cubicBezTo>
                  <a:cubicBezTo>
                    <a:pt x="2242" y="6832"/>
                    <a:pt x="2069" y="6772"/>
                    <a:pt x="1897" y="6772"/>
                  </a:cubicBezTo>
                  <a:cubicBezTo>
                    <a:pt x="1687" y="6772"/>
                    <a:pt x="1478" y="6861"/>
                    <a:pt x="1334" y="7045"/>
                  </a:cubicBezTo>
                  <a:cubicBezTo>
                    <a:pt x="1167" y="7259"/>
                    <a:pt x="1119" y="7569"/>
                    <a:pt x="1191" y="7831"/>
                  </a:cubicBezTo>
                  <a:cubicBezTo>
                    <a:pt x="1262" y="8283"/>
                    <a:pt x="1548" y="8664"/>
                    <a:pt x="1977" y="8855"/>
                  </a:cubicBezTo>
                  <a:cubicBezTo>
                    <a:pt x="2085" y="8894"/>
                    <a:pt x="2199" y="8912"/>
                    <a:pt x="2314" y="8912"/>
                  </a:cubicBezTo>
                  <a:cubicBezTo>
                    <a:pt x="2551" y="8912"/>
                    <a:pt x="2792" y="8833"/>
                    <a:pt x="3001" y="8688"/>
                  </a:cubicBezTo>
                  <a:cubicBezTo>
                    <a:pt x="3263" y="8426"/>
                    <a:pt x="3382" y="8093"/>
                    <a:pt x="3382" y="7712"/>
                  </a:cubicBezTo>
                  <a:cubicBezTo>
                    <a:pt x="3358" y="6902"/>
                    <a:pt x="3096" y="6092"/>
                    <a:pt x="2644" y="5402"/>
                  </a:cubicBezTo>
                  <a:cubicBezTo>
                    <a:pt x="2120" y="4568"/>
                    <a:pt x="1405" y="3878"/>
                    <a:pt x="929" y="2996"/>
                  </a:cubicBezTo>
                  <a:cubicBezTo>
                    <a:pt x="572" y="2401"/>
                    <a:pt x="524" y="1663"/>
                    <a:pt x="810" y="996"/>
                  </a:cubicBezTo>
                  <a:cubicBezTo>
                    <a:pt x="934" y="728"/>
                    <a:pt x="1201" y="477"/>
                    <a:pt x="1518" y="477"/>
                  </a:cubicBezTo>
                  <a:cubicBezTo>
                    <a:pt x="1566" y="477"/>
                    <a:pt x="1616" y="483"/>
                    <a:pt x="1667" y="496"/>
                  </a:cubicBezTo>
                  <a:cubicBezTo>
                    <a:pt x="2096" y="734"/>
                    <a:pt x="2262" y="1282"/>
                    <a:pt x="2001" y="1687"/>
                  </a:cubicBezTo>
                  <a:cubicBezTo>
                    <a:pt x="1905" y="1853"/>
                    <a:pt x="1762" y="1972"/>
                    <a:pt x="1572" y="2044"/>
                  </a:cubicBezTo>
                  <a:cubicBezTo>
                    <a:pt x="1636" y="2108"/>
                    <a:pt x="1699" y="2190"/>
                    <a:pt x="1797" y="2190"/>
                  </a:cubicBezTo>
                  <a:cubicBezTo>
                    <a:pt x="1809" y="2190"/>
                    <a:pt x="1821" y="2189"/>
                    <a:pt x="1834" y="2187"/>
                  </a:cubicBezTo>
                  <a:cubicBezTo>
                    <a:pt x="2120" y="2139"/>
                    <a:pt x="2334" y="1949"/>
                    <a:pt x="2429" y="1687"/>
                  </a:cubicBezTo>
                  <a:cubicBezTo>
                    <a:pt x="2691" y="1091"/>
                    <a:pt x="2453" y="424"/>
                    <a:pt x="1905" y="115"/>
                  </a:cubicBezTo>
                  <a:cubicBezTo>
                    <a:pt x="1753" y="39"/>
                    <a:pt x="1585" y="1"/>
                    <a:pt x="1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2259;p47">
              <a:extLst>
                <a:ext uri="{FF2B5EF4-FFF2-40B4-BE49-F238E27FC236}">
                  <a16:creationId xmlns:a16="http://schemas.microsoft.com/office/drawing/2014/main" id="{C3414689-31A1-653F-3687-B7D12EC5C282}"/>
                </a:ext>
              </a:extLst>
            </p:cNvPr>
            <p:cNvSpPr/>
            <p:nvPr/>
          </p:nvSpPr>
          <p:spPr>
            <a:xfrm>
              <a:off x="6060750" y="2361075"/>
              <a:ext cx="25425" cy="29650"/>
            </a:xfrm>
            <a:custGeom>
              <a:avLst/>
              <a:gdLst/>
              <a:ahLst/>
              <a:cxnLst/>
              <a:rect l="l" t="t" r="r" b="b"/>
              <a:pathLst>
                <a:path w="1017" h="1186" extrusionOk="0">
                  <a:moveTo>
                    <a:pt x="197" y="1"/>
                  </a:moveTo>
                  <a:cubicBezTo>
                    <a:pt x="180" y="1"/>
                    <a:pt x="162" y="3"/>
                    <a:pt x="144" y="8"/>
                  </a:cubicBezTo>
                  <a:cubicBezTo>
                    <a:pt x="1" y="103"/>
                    <a:pt x="96" y="294"/>
                    <a:pt x="144" y="389"/>
                  </a:cubicBezTo>
                  <a:cubicBezTo>
                    <a:pt x="263" y="675"/>
                    <a:pt x="453" y="913"/>
                    <a:pt x="667" y="1127"/>
                  </a:cubicBezTo>
                  <a:cubicBezTo>
                    <a:pt x="707" y="1167"/>
                    <a:pt x="760" y="1185"/>
                    <a:pt x="812" y="1185"/>
                  </a:cubicBezTo>
                  <a:cubicBezTo>
                    <a:pt x="916" y="1185"/>
                    <a:pt x="1017" y="1111"/>
                    <a:pt x="1001" y="984"/>
                  </a:cubicBezTo>
                  <a:cubicBezTo>
                    <a:pt x="882" y="722"/>
                    <a:pt x="739" y="484"/>
                    <a:pt x="548" y="294"/>
                  </a:cubicBezTo>
                  <a:cubicBezTo>
                    <a:pt x="441" y="186"/>
                    <a:pt x="353" y="1"/>
                    <a:pt x="1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2260;p47">
              <a:extLst>
                <a:ext uri="{FF2B5EF4-FFF2-40B4-BE49-F238E27FC236}">
                  <a16:creationId xmlns:a16="http://schemas.microsoft.com/office/drawing/2014/main" id="{A44EC09C-BD5C-0BB8-31A7-39434F1D9232}"/>
                </a:ext>
              </a:extLst>
            </p:cNvPr>
            <p:cNvSpPr/>
            <p:nvPr/>
          </p:nvSpPr>
          <p:spPr>
            <a:xfrm>
              <a:off x="6470950" y="2369725"/>
              <a:ext cx="73275" cy="216000"/>
            </a:xfrm>
            <a:custGeom>
              <a:avLst/>
              <a:gdLst/>
              <a:ahLst/>
              <a:cxnLst/>
              <a:rect l="l" t="t" r="r" b="b"/>
              <a:pathLst>
                <a:path w="2931" h="8640" extrusionOk="0">
                  <a:moveTo>
                    <a:pt x="1531" y="1"/>
                  </a:moveTo>
                  <a:cubicBezTo>
                    <a:pt x="1258" y="1"/>
                    <a:pt x="998" y="140"/>
                    <a:pt x="834" y="376"/>
                  </a:cubicBezTo>
                  <a:cubicBezTo>
                    <a:pt x="525" y="900"/>
                    <a:pt x="572" y="1543"/>
                    <a:pt x="930" y="2043"/>
                  </a:cubicBezTo>
                  <a:lnTo>
                    <a:pt x="1096" y="2043"/>
                  </a:lnTo>
                  <a:cubicBezTo>
                    <a:pt x="1120" y="1710"/>
                    <a:pt x="1001" y="1376"/>
                    <a:pt x="1072" y="1043"/>
                  </a:cubicBezTo>
                  <a:cubicBezTo>
                    <a:pt x="1120" y="805"/>
                    <a:pt x="1215" y="567"/>
                    <a:pt x="1477" y="519"/>
                  </a:cubicBezTo>
                  <a:cubicBezTo>
                    <a:pt x="1739" y="519"/>
                    <a:pt x="2001" y="662"/>
                    <a:pt x="2120" y="900"/>
                  </a:cubicBezTo>
                  <a:cubicBezTo>
                    <a:pt x="2311" y="1281"/>
                    <a:pt x="2406" y="1686"/>
                    <a:pt x="2406" y="2091"/>
                  </a:cubicBezTo>
                  <a:cubicBezTo>
                    <a:pt x="2382" y="2924"/>
                    <a:pt x="2168" y="3710"/>
                    <a:pt x="1763" y="4448"/>
                  </a:cubicBezTo>
                  <a:cubicBezTo>
                    <a:pt x="1358" y="5234"/>
                    <a:pt x="668" y="5853"/>
                    <a:pt x="287" y="6663"/>
                  </a:cubicBezTo>
                  <a:cubicBezTo>
                    <a:pt x="48" y="7068"/>
                    <a:pt x="1" y="7544"/>
                    <a:pt x="96" y="7997"/>
                  </a:cubicBezTo>
                  <a:cubicBezTo>
                    <a:pt x="168" y="8330"/>
                    <a:pt x="453" y="8592"/>
                    <a:pt x="811" y="8640"/>
                  </a:cubicBezTo>
                  <a:cubicBezTo>
                    <a:pt x="1239" y="8640"/>
                    <a:pt x="1620" y="8378"/>
                    <a:pt x="1787" y="7997"/>
                  </a:cubicBezTo>
                  <a:cubicBezTo>
                    <a:pt x="1906" y="7663"/>
                    <a:pt x="1858" y="7306"/>
                    <a:pt x="1668" y="7020"/>
                  </a:cubicBezTo>
                  <a:cubicBezTo>
                    <a:pt x="1625" y="6935"/>
                    <a:pt x="1487" y="6850"/>
                    <a:pt x="1374" y="6850"/>
                  </a:cubicBezTo>
                  <a:cubicBezTo>
                    <a:pt x="1360" y="6850"/>
                    <a:pt x="1347" y="6851"/>
                    <a:pt x="1334" y="6854"/>
                  </a:cubicBezTo>
                  <a:cubicBezTo>
                    <a:pt x="1215" y="6854"/>
                    <a:pt x="1215" y="6997"/>
                    <a:pt x="1192" y="7092"/>
                  </a:cubicBezTo>
                  <a:lnTo>
                    <a:pt x="1382" y="7163"/>
                  </a:lnTo>
                  <a:cubicBezTo>
                    <a:pt x="1406" y="7235"/>
                    <a:pt x="1430" y="7306"/>
                    <a:pt x="1454" y="7378"/>
                  </a:cubicBezTo>
                  <a:cubicBezTo>
                    <a:pt x="1549" y="7735"/>
                    <a:pt x="1334" y="8116"/>
                    <a:pt x="977" y="8211"/>
                  </a:cubicBezTo>
                  <a:cubicBezTo>
                    <a:pt x="952" y="8217"/>
                    <a:pt x="927" y="8220"/>
                    <a:pt x="902" y="8220"/>
                  </a:cubicBezTo>
                  <a:cubicBezTo>
                    <a:pt x="739" y="8220"/>
                    <a:pt x="590" y="8091"/>
                    <a:pt x="549" y="7925"/>
                  </a:cubicBezTo>
                  <a:cubicBezTo>
                    <a:pt x="453" y="7497"/>
                    <a:pt x="549" y="7044"/>
                    <a:pt x="787" y="6687"/>
                  </a:cubicBezTo>
                  <a:cubicBezTo>
                    <a:pt x="1072" y="6211"/>
                    <a:pt x="1406" y="5734"/>
                    <a:pt x="1763" y="5306"/>
                  </a:cubicBezTo>
                  <a:cubicBezTo>
                    <a:pt x="2097" y="4877"/>
                    <a:pt x="2335" y="4401"/>
                    <a:pt x="2549" y="3901"/>
                  </a:cubicBezTo>
                  <a:cubicBezTo>
                    <a:pt x="2882" y="2972"/>
                    <a:pt x="2930" y="1996"/>
                    <a:pt x="2692" y="1043"/>
                  </a:cubicBezTo>
                  <a:cubicBezTo>
                    <a:pt x="2573" y="567"/>
                    <a:pt x="2239" y="186"/>
                    <a:pt x="1787" y="43"/>
                  </a:cubicBezTo>
                  <a:cubicBezTo>
                    <a:pt x="1702" y="14"/>
                    <a:pt x="1616" y="1"/>
                    <a:pt x="1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2261;p47">
              <a:extLst>
                <a:ext uri="{FF2B5EF4-FFF2-40B4-BE49-F238E27FC236}">
                  <a16:creationId xmlns:a16="http://schemas.microsoft.com/office/drawing/2014/main" id="{F66E2F98-A43E-FEC1-FC50-25A0F30693AF}"/>
                </a:ext>
              </a:extLst>
            </p:cNvPr>
            <p:cNvSpPr/>
            <p:nvPr/>
          </p:nvSpPr>
          <p:spPr>
            <a:xfrm>
              <a:off x="6086350" y="2395375"/>
              <a:ext cx="17200" cy="21000"/>
            </a:xfrm>
            <a:custGeom>
              <a:avLst/>
              <a:gdLst/>
              <a:ahLst/>
              <a:cxnLst/>
              <a:rect l="l" t="t" r="r" b="b"/>
              <a:pathLst>
                <a:path w="688" h="840" extrusionOk="0">
                  <a:moveTo>
                    <a:pt x="217" y="1"/>
                  </a:moveTo>
                  <a:cubicBezTo>
                    <a:pt x="174" y="1"/>
                    <a:pt x="132" y="14"/>
                    <a:pt x="96" y="41"/>
                  </a:cubicBezTo>
                  <a:cubicBezTo>
                    <a:pt x="1" y="88"/>
                    <a:pt x="25" y="231"/>
                    <a:pt x="48" y="327"/>
                  </a:cubicBezTo>
                  <a:cubicBezTo>
                    <a:pt x="144" y="517"/>
                    <a:pt x="286" y="684"/>
                    <a:pt x="453" y="827"/>
                  </a:cubicBezTo>
                  <a:cubicBezTo>
                    <a:pt x="475" y="835"/>
                    <a:pt x="496" y="839"/>
                    <a:pt x="517" y="839"/>
                  </a:cubicBezTo>
                  <a:cubicBezTo>
                    <a:pt x="611" y="839"/>
                    <a:pt x="687" y="758"/>
                    <a:pt x="667" y="660"/>
                  </a:cubicBezTo>
                  <a:cubicBezTo>
                    <a:pt x="596" y="469"/>
                    <a:pt x="501" y="279"/>
                    <a:pt x="406" y="112"/>
                  </a:cubicBezTo>
                  <a:cubicBezTo>
                    <a:pt x="361" y="38"/>
                    <a:pt x="288" y="1"/>
                    <a:pt x="2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2262;p47">
              <a:extLst>
                <a:ext uri="{FF2B5EF4-FFF2-40B4-BE49-F238E27FC236}">
                  <a16:creationId xmlns:a16="http://schemas.microsoft.com/office/drawing/2014/main" id="{7EBB2AEC-D667-3679-BA4A-40497785C082}"/>
                </a:ext>
              </a:extLst>
            </p:cNvPr>
            <p:cNvSpPr/>
            <p:nvPr/>
          </p:nvSpPr>
          <p:spPr>
            <a:xfrm>
              <a:off x="6111350" y="2399925"/>
              <a:ext cx="22450" cy="23175"/>
            </a:xfrm>
            <a:custGeom>
              <a:avLst/>
              <a:gdLst/>
              <a:ahLst/>
              <a:cxnLst/>
              <a:rect l="l" t="t" r="r" b="b"/>
              <a:pathLst>
                <a:path w="898" h="927" extrusionOk="0">
                  <a:moveTo>
                    <a:pt x="705" y="1"/>
                  </a:moveTo>
                  <a:cubicBezTo>
                    <a:pt x="655" y="1"/>
                    <a:pt x="605" y="17"/>
                    <a:pt x="572" y="49"/>
                  </a:cubicBezTo>
                  <a:cubicBezTo>
                    <a:pt x="334" y="287"/>
                    <a:pt x="144" y="549"/>
                    <a:pt x="1" y="835"/>
                  </a:cubicBezTo>
                  <a:cubicBezTo>
                    <a:pt x="38" y="901"/>
                    <a:pt x="81" y="927"/>
                    <a:pt x="126" y="927"/>
                  </a:cubicBezTo>
                  <a:cubicBezTo>
                    <a:pt x="228" y="927"/>
                    <a:pt x="340" y="799"/>
                    <a:pt x="406" y="716"/>
                  </a:cubicBezTo>
                  <a:cubicBezTo>
                    <a:pt x="596" y="549"/>
                    <a:pt x="739" y="359"/>
                    <a:pt x="882" y="168"/>
                  </a:cubicBezTo>
                  <a:cubicBezTo>
                    <a:pt x="898" y="59"/>
                    <a:pt x="800" y="1"/>
                    <a:pt x="7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2263;p47">
              <a:extLst>
                <a:ext uri="{FF2B5EF4-FFF2-40B4-BE49-F238E27FC236}">
                  <a16:creationId xmlns:a16="http://schemas.microsoft.com/office/drawing/2014/main" id="{F8B1314F-87D9-C42C-F5B0-7EFD3B2CC61C}"/>
                </a:ext>
              </a:extLst>
            </p:cNvPr>
            <p:cNvSpPr/>
            <p:nvPr/>
          </p:nvSpPr>
          <p:spPr>
            <a:xfrm>
              <a:off x="6019075" y="2421000"/>
              <a:ext cx="188175" cy="385025"/>
            </a:xfrm>
            <a:custGeom>
              <a:avLst/>
              <a:gdLst/>
              <a:ahLst/>
              <a:cxnLst/>
              <a:rect l="l" t="t" r="r" b="b"/>
              <a:pathLst>
                <a:path w="7527" h="15401" extrusionOk="0">
                  <a:moveTo>
                    <a:pt x="763" y="4017"/>
                  </a:moveTo>
                  <a:cubicBezTo>
                    <a:pt x="1096" y="4041"/>
                    <a:pt x="1406" y="4064"/>
                    <a:pt x="1715" y="4064"/>
                  </a:cubicBezTo>
                  <a:cubicBezTo>
                    <a:pt x="1715" y="4541"/>
                    <a:pt x="1715" y="5017"/>
                    <a:pt x="1715" y="5493"/>
                  </a:cubicBezTo>
                  <a:cubicBezTo>
                    <a:pt x="1763" y="6041"/>
                    <a:pt x="1763" y="6565"/>
                    <a:pt x="1763" y="7113"/>
                  </a:cubicBezTo>
                  <a:cubicBezTo>
                    <a:pt x="1787" y="8065"/>
                    <a:pt x="1787" y="9042"/>
                    <a:pt x="1787" y="9994"/>
                  </a:cubicBezTo>
                  <a:cubicBezTo>
                    <a:pt x="1584" y="9958"/>
                    <a:pt x="1388" y="9941"/>
                    <a:pt x="1194" y="9941"/>
                  </a:cubicBezTo>
                  <a:cubicBezTo>
                    <a:pt x="1001" y="9941"/>
                    <a:pt x="810" y="9958"/>
                    <a:pt x="620" y="9994"/>
                  </a:cubicBezTo>
                  <a:cubicBezTo>
                    <a:pt x="596" y="9185"/>
                    <a:pt x="667" y="8375"/>
                    <a:pt x="667" y="7589"/>
                  </a:cubicBezTo>
                  <a:cubicBezTo>
                    <a:pt x="667" y="6994"/>
                    <a:pt x="644" y="6398"/>
                    <a:pt x="715" y="5803"/>
                  </a:cubicBezTo>
                  <a:cubicBezTo>
                    <a:pt x="715" y="5208"/>
                    <a:pt x="739" y="4612"/>
                    <a:pt x="763" y="4017"/>
                  </a:cubicBezTo>
                  <a:close/>
                  <a:moveTo>
                    <a:pt x="2382" y="6755"/>
                  </a:moveTo>
                  <a:cubicBezTo>
                    <a:pt x="2882" y="6851"/>
                    <a:pt x="3406" y="6898"/>
                    <a:pt x="3930" y="6898"/>
                  </a:cubicBezTo>
                  <a:cubicBezTo>
                    <a:pt x="3954" y="8470"/>
                    <a:pt x="3978" y="10042"/>
                    <a:pt x="3978" y="11637"/>
                  </a:cubicBezTo>
                  <a:cubicBezTo>
                    <a:pt x="4025" y="12280"/>
                    <a:pt x="4025" y="12947"/>
                    <a:pt x="4025" y="13614"/>
                  </a:cubicBezTo>
                  <a:cubicBezTo>
                    <a:pt x="3716" y="13566"/>
                    <a:pt x="3430" y="13590"/>
                    <a:pt x="3120" y="13566"/>
                  </a:cubicBezTo>
                  <a:cubicBezTo>
                    <a:pt x="3017" y="13550"/>
                    <a:pt x="2911" y="13543"/>
                    <a:pt x="2805" y="13543"/>
                  </a:cubicBezTo>
                  <a:cubicBezTo>
                    <a:pt x="2591" y="13543"/>
                    <a:pt x="2374" y="13574"/>
                    <a:pt x="2168" y="13638"/>
                  </a:cubicBezTo>
                  <a:cubicBezTo>
                    <a:pt x="2239" y="13281"/>
                    <a:pt x="2215" y="12923"/>
                    <a:pt x="2263" y="12566"/>
                  </a:cubicBezTo>
                  <a:cubicBezTo>
                    <a:pt x="2358" y="10637"/>
                    <a:pt x="2382" y="8684"/>
                    <a:pt x="2382" y="6755"/>
                  </a:cubicBezTo>
                  <a:close/>
                  <a:moveTo>
                    <a:pt x="7020" y="1"/>
                  </a:moveTo>
                  <a:cubicBezTo>
                    <a:pt x="6958" y="1"/>
                    <a:pt x="6895" y="14"/>
                    <a:pt x="6835" y="40"/>
                  </a:cubicBezTo>
                  <a:cubicBezTo>
                    <a:pt x="6339" y="139"/>
                    <a:pt x="5843" y="189"/>
                    <a:pt x="5333" y="189"/>
                  </a:cubicBezTo>
                  <a:cubicBezTo>
                    <a:pt x="5231" y="189"/>
                    <a:pt x="5129" y="187"/>
                    <a:pt x="5026" y="183"/>
                  </a:cubicBezTo>
                  <a:cubicBezTo>
                    <a:pt x="4478" y="230"/>
                    <a:pt x="3930" y="230"/>
                    <a:pt x="3358" y="302"/>
                  </a:cubicBezTo>
                  <a:cubicBezTo>
                    <a:pt x="2573" y="302"/>
                    <a:pt x="1763" y="397"/>
                    <a:pt x="977" y="397"/>
                  </a:cubicBezTo>
                  <a:cubicBezTo>
                    <a:pt x="834" y="421"/>
                    <a:pt x="620" y="468"/>
                    <a:pt x="596" y="635"/>
                  </a:cubicBezTo>
                  <a:cubicBezTo>
                    <a:pt x="501" y="1064"/>
                    <a:pt x="453" y="1469"/>
                    <a:pt x="429" y="1921"/>
                  </a:cubicBezTo>
                  <a:cubicBezTo>
                    <a:pt x="429" y="2421"/>
                    <a:pt x="382" y="2921"/>
                    <a:pt x="382" y="3421"/>
                  </a:cubicBezTo>
                  <a:cubicBezTo>
                    <a:pt x="263" y="4612"/>
                    <a:pt x="263" y="5827"/>
                    <a:pt x="191" y="7017"/>
                  </a:cubicBezTo>
                  <a:cubicBezTo>
                    <a:pt x="167" y="7803"/>
                    <a:pt x="215" y="8589"/>
                    <a:pt x="144" y="9399"/>
                  </a:cubicBezTo>
                  <a:cubicBezTo>
                    <a:pt x="144" y="10066"/>
                    <a:pt x="144" y="10732"/>
                    <a:pt x="120" y="11423"/>
                  </a:cubicBezTo>
                  <a:cubicBezTo>
                    <a:pt x="72" y="11828"/>
                    <a:pt x="96" y="12257"/>
                    <a:pt x="72" y="12685"/>
                  </a:cubicBezTo>
                  <a:cubicBezTo>
                    <a:pt x="1" y="13376"/>
                    <a:pt x="48" y="14066"/>
                    <a:pt x="24" y="14781"/>
                  </a:cubicBezTo>
                  <a:cubicBezTo>
                    <a:pt x="1" y="14995"/>
                    <a:pt x="48" y="15210"/>
                    <a:pt x="167" y="15400"/>
                  </a:cubicBezTo>
                  <a:cubicBezTo>
                    <a:pt x="239" y="15400"/>
                    <a:pt x="334" y="15352"/>
                    <a:pt x="334" y="15257"/>
                  </a:cubicBezTo>
                  <a:cubicBezTo>
                    <a:pt x="405" y="14995"/>
                    <a:pt x="429" y="14733"/>
                    <a:pt x="453" y="14447"/>
                  </a:cubicBezTo>
                  <a:cubicBezTo>
                    <a:pt x="477" y="13662"/>
                    <a:pt x="501" y="12852"/>
                    <a:pt x="548" y="12042"/>
                  </a:cubicBezTo>
                  <a:cubicBezTo>
                    <a:pt x="548" y="11447"/>
                    <a:pt x="620" y="10852"/>
                    <a:pt x="620" y="10256"/>
                  </a:cubicBezTo>
                  <a:cubicBezTo>
                    <a:pt x="888" y="10363"/>
                    <a:pt x="1182" y="10417"/>
                    <a:pt x="1484" y="10417"/>
                  </a:cubicBezTo>
                  <a:cubicBezTo>
                    <a:pt x="1584" y="10417"/>
                    <a:pt x="1686" y="10411"/>
                    <a:pt x="1787" y="10399"/>
                  </a:cubicBezTo>
                  <a:cubicBezTo>
                    <a:pt x="1834" y="10852"/>
                    <a:pt x="1787" y="11304"/>
                    <a:pt x="1811" y="11756"/>
                  </a:cubicBezTo>
                  <a:cubicBezTo>
                    <a:pt x="1811" y="12590"/>
                    <a:pt x="1811" y="13423"/>
                    <a:pt x="1858" y="14233"/>
                  </a:cubicBezTo>
                  <a:cubicBezTo>
                    <a:pt x="1858" y="14543"/>
                    <a:pt x="1906" y="14852"/>
                    <a:pt x="2001" y="15162"/>
                  </a:cubicBezTo>
                  <a:cubicBezTo>
                    <a:pt x="2013" y="15166"/>
                    <a:pt x="2026" y="15168"/>
                    <a:pt x="2039" y="15168"/>
                  </a:cubicBezTo>
                  <a:cubicBezTo>
                    <a:pt x="2102" y="15168"/>
                    <a:pt x="2168" y="15122"/>
                    <a:pt x="2168" y="15043"/>
                  </a:cubicBezTo>
                  <a:cubicBezTo>
                    <a:pt x="2168" y="14662"/>
                    <a:pt x="2168" y="14281"/>
                    <a:pt x="2168" y="13924"/>
                  </a:cubicBezTo>
                  <a:cubicBezTo>
                    <a:pt x="2334" y="13971"/>
                    <a:pt x="2501" y="13995"/>
                    <a:pt x="2668" y="13995"/>
                  </a:cubicBezTo>
                  <a:cubicBezTo>
                    <a:pt x="2894" y="13983"/>
                    <a:pt x="3126" y="13983"/>
                    <a:pt x="3358" y="13983"/>
                  </a:cubicBezTo>
                  <a:cubicBezTo>
                    <a:pt x="3591" y="13983"/>
                    <a:pt x="3823" y="13983"/>
                    <a:pt x="4049" y="13971"/>
                  </a:cubicBezTo>
                  <a:cubicBezTo>
                    <a:pt x="4073" y="14352"/>
                    <a:pt x="4144" y="14757"/>
                    <a:pt x="4144" y="15138"/>
                  </a:cubicBezTo>
                  <a:lnTo>
                    <a:pt x="4335" y="15162"/>
                  </a:lnTo>
                  <a:cubicBezTo>
                    <a:pt x="4383" y="14924"/>
                    <a:pt x="4406" y="14662"/>
                    <a:pt x="4406" y="14424"/>
                  </a:cubicBezTo>
                  <a:cubicBezTo>
                    <a:pt x="4502" y="13781"/>
                    <a:pt x="4454" y="13138"/>
                    <a:pt x="4502" y="12495"/>
                  </a:cubicBezTo>
                  <a:cubicBezTo>
                    <a:pt x="4525" y="11804"/>
                    <a:pt x="4549" y="11090"/>
                    <a:pt x="4573" y="10375"/>
                  </a:cubicBezTo>
                  <a:cubicBezTo>
                    <a:pt x="4877" y="10429"/>
                    <a:pt x="5167" y="10456"/>
                    <a:pt x="5464" y="10456"/>
                  </a:cubicBezTo>
                  <a:cubicBezTo>
                    <a:pt x="5563" y="10456"/>
                    <a:pt x="5663" y="10453"/>
                    <a:pt x="5764" y="10447"/>
                  </a:cubicBezTo>
                  <a:lnTo>
                    <a:pt x="5764" y="10447"/>
                  </a:lnTo>
                  <a:cubicBezTo>
                    <a:pt x="5788" y="10828"/>
                    <a:pt x="5692" y="11233"/>
                    <a:pt x="5716" y="11590"/>
                  </a:cubicBezTo>
                  <a:cubicBezTo>
                    <a:pt x="5716" y="11923"/>
                    <a:pt x="5645" y="12280"/>
                    <a:pt x="5645" y="12614"/>
                  </a:cubicBezTo>
                  <a:cubicBezTo>
                    <a:pt x="5597" y="13281"/>
                    <a:pt x="5597" y="13947"/>
                    <a:pt x="5621" y="14590"/>
                  </a:cubicBezTo>
                  <a:cubicBezTo>
                    <a:pt x="5621" y="14709"/>
                    <a:pt x="5764" y="14686"/>
                    <a:pt x="5835" y="14709"/>
                  </a:cubicBezTo>
                  <a:cubicBezTo>
                    <a:pt x="5883" y="14519"/>
                    <a:pt x="5930" y="14352"/>
                    <a:pt x="5930" y="14162"/>
                  </a:cubicBezTo>
                  <a:cubicBezTo>
                    <a:pt x="5994" y="14174"/>
                    <a:pt x="6058" y="14180"/>
                    <a:pt x="6121" y="14180"/>
                  </a:cubicBezTo>
                  <a:cubicBezTo>
                    <a:pt x="6295" y="14180"/>
                    <a:pt x="6464" y="14136"/>
                    <a:pt x="6621" y="14066"/>
                  </a:cubicBezTo>
                  <a:cubicBezTo>
                    <a:pt x="6693" y="13995"/>
                    <a:pt x="6693" y="13852"/>
                    <a:pt x="6597" y="13804"/>
                  </a:cubicBezTo>
                  <a:cubicBezTo>
                    <a:pt x="6461" y="13759"/>
                    <a:pt x="6335" y="13743"/>
                    <a:pt x="6206" y="13743"/>
                  </a:cubicBezTo>
                  <a:cubicBezTo>
                    <a:pt x="6132" y="13743"/>
                    <a:pt x="6057" y="13748"/>
                    <a:pt x="5978" y="13757"/>
                  </a:cubicBezTo>
                  <a:cubicBezTo>
                    <a:pt x="6073" y="12757"/>
                    <a:pt x="6097" y="11780"/>
                    <a:pt x="6026" y="10780"/>
                  </a:cubicBezTo>
                  <a:cubicBezTo>
                    <a:pt x="6050" y="10304"/>
                    <a:pt x="6073" y="9804"/>
                    <a:pt x="6026" y="9327"/>
                  </a:cubicBezTo>
                  <a:cubicBezTo>
                    <a:pt x="6026" y="9256"/>
                    <a:pt x="5966" y="9211"/>
                    <a:pt x="5908" y="9211"/>
                  </a:cubicBezTo>
                  <a:cubicBezTo>
                    <a:pt x="5869" y="9211"/>
                    <a:pt x="5831" y="9232"/>
                    <a:pt x="5811" y="9280"/>
                  </a:cubicBezTo>
                  <a:cubicBezTo>
                    <a:pt x="5764" y="9518"/>
                    <a:pt x="5740" y="9780"/>
                    <a:pt x="5764" y="10018"/>
                  </a:cubicBezTo>
                  <a:cubicBezTo>
                    <a:pt x="5359" y="9994"/>
                    <a:pt x="4978" y="9947"/>
                    <a:pt x="4597" y="9875"/>
                  </a:cubicBezTo>
                  <a:cubicBezTo>
                    <a:pt x="4597" y="8708"/>
                    <a:pt x="4573" y="7541"/>
                    <a:pt x="4525" y="6351"/>
                  </a:cubicBezTo>
                  <a:cubicBezTo>
                    <a:pt x="4502" y="5589"/>
                    <a:pt x="4430" y="4803"/>
                    <a:pt x="4406" y="4017"/>
                  </a:cubicBezTo>
                  <a:lnTo>
                    <a:pt x="4406" y="4017"/>
                  </a:lnTo>
                  <a:cubicBezTo>
                    <a:pt x="4628" y="4086"/>
                    <a:pt x="4866" y="4123"/>
                    <a:pt x="5102" y="4123"/>
                  </a:cubicBezTo>
                  <a:cubicBezTo>
                    <a:pt x="5271" y="4123"/>
                    <a:pt x="5438" y="4104"/>
                    <a:pt x="5597" y="4064"/>
                  </a:cubicBezTo>
                  <a:cubicBezTo>
                    <a:pt x="5692" y="4445"/>
                    <a:pt x="5621" y="4826"/>
                    <a:pt x="5692" y="5208"/>
                  </a:cubicBezTo>
                  <a:cubicBezTo>
                    <a:pt x="5740" y="5898"/>
                    <a:pt x="5502" y="6613"/>
                    <a:pt x="5835" y="7256"/>
                  </a:cubicBezTo>
                  <a:lnTo>
                    <a:pt x="6026" y="7279"/>
                  </a:lnTo>
                  <a:cubicBezTo>
                    <a:pt x="6073" y="7160"/>
                    <a:pt x="6097" y="7065"/>
                    <a:pt x="6097" y="6922"/>
                  </a:cubicBezTo>
                  <a:cubicBezTo>
                    <a:pt x="6097" y="6422"/>
                    <a:pt x="6050" y="5898"/>
                    <a:pt x="6050" y="5422"/>
                  </a:cubicBezTo>
                  <a:cubicBezTo>
                    <a:pt x="6050" y="4969"/>
                    <a:pt x="6097" y="4493"/>
                    <a:pt x="6050" y="4041"/>
                  </a:cubicBezTo>
                  <a:cubicBezTo>
                    <a:pt x="5978" y="3207"/>
                    <a:pt x="5930" y="2374"/>
                    <a:pt x="5859" y="1540"/>
                  </a:cubicBezTo>
                  <a:cubicBezTo>
                    <a:pt x="5859" y="1397"/>
                    <a:pt x="5811" y="1254"/>
                    <a:pt x="5716" y="1135"/>
                  </a:cubicBezTo>
                  <a:cubicBezTo>
                    <a:pt x="5645" y="1231"/>
                    <a:pt x="5597" y="1350"/>
                    <a:pt x="5597" y="1492"/>
                  </a:cubicBezTo>
                  <a:cubicBezTo>
                    <a:pt x="5573" y="2231"/>
                    <a:pt x="5573" y="2993"/>
                    <a:pt x="5597" y="3731"/>
                  </a:cubicBezTo>
                  <a:cubicBezTo>
                    <a:pt x="5327" y="3731"/>
                    <a:pt x="5047" y="3668"/>
                    <a:pt x="4770" y="3668"/>
                  </a:cubicBezTo>
                  <a:cubicBezTo>
                    <a:pt x="4631" y="3668"/>
                    <a:pt x="4494" y="3683"/>
                    <a:pt x="4359" y="3731"/>
                  </a:cubicBezTo>
                  <a:cubicBezTo>
                    <a:pt x="4335" y="3112"/>
                    <a:pt x="4311" y="2469"/>
                    <a:pt x="4263" y="1850"/>
                  </a:cubicBezTo>
                  <a:cubicBezTo>
                    <a:pt x="4263" y="1754"/>
                    <a:pt x="4240" y="1659"/>
                    <a:pt x="4168" y="1588"/>
                  </a:cubicBezTo>
                  <a:cubicBezTo>
                    <a:pt x="4147" y="1581"/>
                    <a:pt x="4128" y="1578"/>
                    <a:pt x="4110" y="1578"/>
                  </a:cubicBezTo>
                  <a:cubicBezTo>
                    <a:pt x="3930" y="1578"/>
                    <a:pt x="3930" y="1886"/>
                    <a:pt x="3930" y="2016"/>
                  </a:cubicBezTo>
                  <a:lnTo>
                    <a:pt x="3930" y="6541"/>
                  </a:lnTo>
                  <a:cubicBezTo>
                    <a:pt x="3406" y="6470"/>
                    <a:pt x="2906" y="6422"/>
                    <a:pt x="2382" y="6422"/>
                  </a:cubicBezTo>
                  <a:cubicBezTo>
                    <a:pt x="2358" y="5303"/>
                    <a:pt x="2311" y="4160"/>
                    <a:pt x="2287" y="3040"/>
                  </a:cubicBezTo>
                  <a:cubicBezTo>
                    <a:pt x="2287" y="2612"/>
                    <a:pt x="2215" y="2207"/>
                    <a:pt x="2215" y="1778"/>
                  </a:cubicBezTo>
                  <a:cubicBezTo>
                    <a:pt x="2215" y="1635"/>
                    <a:pt x="2192" y="1469"/>
                    <a:pt x="2120" y="1350"/>
                  </a:cubicBezTo>
                  <a:cubicBezTo>
                    <a:pt x="2088" y="1286"/>
                    <a:pt x="2025" y="1276"/>
                    <a:pt x="1965" y="1276"/>
                  </a:cubicBezTo>
                  <a:cubicBezTo>
                    <a:pt x="1935" y="1276"/>
                    <a:pt x="1906" y="1278"/>
                    <a:pt x="1882" y="1278"/>
                  </a:cubicBezTo>
                  <a:cubicBezTo>
                    <a:pt x="1834" y="1373"/>
                    <a:pt x="1787" y="1492"/>
                    <a:pt x="1763" y="1612"/>
                  </a:cubicBezTo>
                  <a:cubicBezTo>
                    <a:pt x="1715" y="2326"/>
                    <a:pt x="1691" y="3040"/>
                    <a:pt x="1715" y="3731"/>
                  </a:cubicBezTo>
                  <a:cubicBezTo>
                    <a:pt x="1561" y="3719"/>
                    <a:pt x="1400" y="3713"/>
                    <a:pt x="1239" y="3713"/>
                  </a:cubicBezTo>
                  <a:cubicBezTo>
                    <a:pt x="1078" y="3713"/>
                    <a:pt x="918" y="3719"/>
                    <a:pt x="763" y="3731"/>
                  </a:cubicBezTo>
                  <a:cubicBezTo>
                    <a:pt x="810" y="3469"/>
                    <a:pt x="810" y="3207"/>
                    <a:pt x="810" y="2945"/>
                  </a:cubicBezTo>
                  <a:cubicBezTo>
                    <a:pt x="834" y="2255"/>
                    <a:pt x="763" y="1564"/>
                    <a:pt x="953" y="873"/>
                  </a:cubicBezTo>
                  <a:cubicBezTo>
                    <a:pt x="1026" y="876"/>
                    <a:pt x="1098" y="877"/>
                    <a:pt x="1171" y="877"/>
                  </a:cubicBezTo>
                  <a:cubicBezTo>
                    <a:pt x="1669" y="877"/>
                    <a:pt x="2167" y="822"/>
                    <a:pt x="2665" y="822"/>
                  </a:cubicBezTo>
                  <a:cubicBezTo>
                    <a:pt x="2737" y="822"/>
                    <a:pt x="2810" y="823"/>
                    <a:pt x="2882" y="826"/>
                  </a:cubicBezTo>
                  <a:cubicBezTo>
                    <a:pt x="3692" y="802"/>
                    <a:pt x="4478" y="707"/>
                    <a:pt x="5264" y="707"/>
                  </a:cubicBezTo>
                  <a:cubicBezTo>
                    <a:pt x="5337" y="710"/>
                    <a:pt x="5409" y="711"/>
                    <a:pt x="5482" y="711"/>
                  </a:cubicBezTo>
                  <a:cubicBezTo>
                    <a:pt x="5927" y="711"/>
                    <a:pt x="6358" y="656"/>
                    <a:pt x="6788" y="635"/>
                  </a:cubicBezTo>
                  <a:lnTo>
                    <a:pt x="6788" y="635"/>
                  </a:lnTo>
                  <a:cubicBezTo>
                    <a:pt x="6788" y="1588"/>
                    <a:pt x="6716" y="2564"/>
                    <a:pt x="6788" y="3517"/>
                  </a:cubicBezTo>
                  <a:cubicBezTo>
                    <a:pt x="6835" y="4731"/>
                    <a:pt x="6954" y="5946"/>
                    <a:pt x="6931" y="7160"/>
                  </a:cubicBezTo>
                  <a:cubicBezTo>
                    <a:pt x="6978" y="7899"/>
                    <a:pt x="6954" y="8637"/>
                    <a:pt x="6954" y="9375"/>
                  </a:cubicBezTo>
                  <a:cubicBezTo>
                    <a:pt x="6907" y="10209"/>
                    <a:pt x="6978" y="11042"/>
                    <a:pt x="6883" y="11876"/>
                  </a:cubicBezTo>
                  <a:cubicBezTo>
                    <a:pt x="6859" y="12590"/>
                    <a:pt x="6859" y="13304"/>
                    <a:pt x="6859" y="14019"/>
                  </a:cubicBezTo>
                  <a:cubicBezTo>
                    <a:pt x="6859" y="14424"/>
                    <a:pt x="6883" y="14829"/>
                    <a:pt x="6954" y="15233"/>
                  </a:cubicBezTo>
                  <a:cubicBezTo>
                    <a:pt x="6954" y="15302"/>
                    <a:pt x="7014" y="15332"/>
                    <a:pt x="7079" y="15332"/>
                  </a:cubicBezTo>
                  <a:cubicBezTo>
                    <a:pt x="7150" y="15332"/>
                    <a:pt x="7228" y="15296"/>
                    <a:pt x="7240" y="15233"/>
                  </a:cubicBezTo>
                  <a:cubicBezTo>
                    <a:pt x="7336" y="14948"/>
                    <a:pt x="7383" y="14638"/>
                    <a:pt x="7359" y="14352"/>
                  </a:cubicBezTo>
                  <a:cubicBezTo>
                    <a:pt x="7359" y="13638"/>
                    <a:pt x="7407" y="12876"/>
                    <a:pt x="7407" y="12209"/>
                  </a:cubicBezTo>
                  <a:cubicBezTo>
                    <a:pt x="7431" y="11542"/>
                    <a:pt x="7478" y="10852"/>
                    <a:pt x="7478" y="10185"/>
                  </a:cubicBezTo>
                  <a:cubicBezTo>
                    <a:pt x="7478" y="9423"/>
                    <a:pt x="7502" y="8684"/>
                    <a:pt x="7502" y="7922"/>
                  </a:cubicBezTo>
                  <a:cubicBezTo>
                    <a:pt x="7502" y="6970"/>
                    <a:pt x="7526" y="5993"/>
                    <a:pt x="7455" y="5041"/>
                  </a:cubicBezTo>
                  <a:cubicBezTo>
                    <a:pt x="7407" y="4422"/>
                    <a:pt x="7407" y="3802"/>
                    <a:pt x="7383" y="3159"/>
                  </a:cubicBezTo>
                  <a:cubicBezTo>
                    <a:pt x="7359" y="2421"/>
                    <a:pt x="7431" y="1659"/>
                    <a:pt x="7431" y="897"/>
                  </a:cubicBezTo>
                  <a:cubicBezTo>
                    <a:pt x="7455" y="635"/>
                    <a:pt x="7407" y="373"/>
                    <a:pt x="7312" y="135"/>
                  </a:cubicBezTo>
                  <a:cubicBezTo>
                    <a:pt x="7235" y="43"/>
                    <a:pt x="7130" y="1"/>
                    <a:pt x="70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2264;p47">
              <a:extLst>
                <a:ext uri="{FF2B5EF4-FFF2-40B4-BE49-F238E27FC236}">
                  <a16:creationId xmlns:a16="http://schemas.microsoft.com/office/drawing/2014/main" id="{F74B7F54-700A-708B-E1F2-81DA8D1135B3}"/>
                </a:ext>
              </a:extLst>
            </p:cNvPr>
            <p:cNvSpPr/>
            <p:nvPr/>
          </p:nvSpPr>
          <p:spPr>
            <a:xfrm>
              <a:off x="5737475" y="2428050"/>
              <a:ext cx="243525" cy="356150"/>
            </a:xfrm>
            <a:custGeom>
              <a:avLst/>
              <a:gdLst/>
              <a:ahLst/>
              <a:cxnLst/>
              <a:rect l="l" t="t" r="r" b="b"/>
              <a:pathLst>
                <a:path w="9741" h="14246" extrusionOk="0">
                  <a:moveTo>
                    <a:pt x="3120" y="2806"/>
                  </a:moveTo>
                  <a:cubicBezTo>
                    <a:pt x="3501" y="2854"/>
                    <a:pt x="3858" y="2997"/>
                    <a:pt x="4168" y="3235"/>
                  </a:cubicBezTo>
                  <a:cubicBezTo>
                    <a:pt x="4859" y="3830"/>
                    <a:pt x="5454" y="4521"/>
                    <a:pt x="5930" y="5307"/>
                  </a:cubicBezTo>
                  <a:cubicBezTo>
                    <a:pt x="6526" y="6211"/>
                    <a:pt x="7002" y="7212"/>
                    <a:pt x="7335" y="8236"/>
                  </a:cubicBezTo>
                  <a:cubicBezTo>
                    <a:pt x="7550" y="8855"/>
                    <a:pt x="7740" y="9498"/>
                    <a:pt x="7931" y="10141"/>
                  </a:cubicBezTo>
                  <a:cubicBezTo>
                    <a:pt x="8050" y="10593"/>
                    <a:pt x="8264" y="11022"/>
                    <a:pt x="8383" y="11474"/>
                  </a:cubicBezTo>
                  <a:cubicBezTo>
                    <a:pt x="8074" y="11046"/>
                    <a:pt x="7645" y="10712"/>
                    <a:pt x="7288" y="10308"/>
                  </a:cubicBezTo>
                  <a:cubicBezTo>
                    <a:pt x="6883" y="9903"/>
                    <a:pt x="6454" y="9522"/>
                    <a:pt x="6073" y="9093"/>
                  </a:cubicBezTo>
                  <a:cubicBezTo>
                    <a:pt x="5811" y="8783"/>
                    <a:pt x="5478" y="8498"/>
                    <a:pt x="5168" y="8212"/>
                  </a:cubicBezTo>
                  <a:cubicBezTo>
                    <a:pt x="4668" y="7688"/>
                    <a:pt x="4216" y="7116"/>
                    <a:pt x="3858" y="6521"/>
                  </a:cubicBezTo>
                  <a:cubicBezTo>
                    <a:pt x="3334" y="5783"/>
                    <a:pt x="2930" y="4997"/>
                    <a:pt x="2668" y="4187"/>
                  </a:cubicBezTo>
                  <a:cubicBezTo>
                    <a:pt x="2525" y="3854"/>
                    <a:pt x="2525" y="3473"/>
                    <a:pt x="2668" y="3163"/>
                  </a:cubicBezTo>
                  <a:cubicBezTo>
                    <a:pt x="2739" y="2973"/>
                    <a:pt x="2906" y="2830"/>
                    <a:pt x="3120" y="2806"/>
                  </a:cubicBezTo>
                  <a:close/>
                  <a:moveTo>
                    <a:pt x="1682" y="1"/>
                  </a:moveTo>
                  <a:cubicBezTo>
                    <a:pt x="1541" y="1"/>
                    <a:pt x="1401" y="14"/>
                    <a:pt x="1263" y="44"/>
                  </a:cubicBezTo>
                  <a:cubicBezTo>
                    <a:pt x="882" y="115"/>
                    <a:pt x="548" y="353"/>
                    <a:pt x="334" y="710"/>
                  </a:cubicBezTo>
                  <a:cubicBezTo>
                    <a:pt x="96" y="1163"/>
                    <a:pt x="0" y="1687"/>
                    <a:pt x="48" y="2187"/>
                  </a:cubicBezTo>
                  <a:cubicBezTo>
                    <a:pt x="143" y="3020"/>
                    <a:pt x="405" y="3806"/>
                    <a:pt x="786" y="4544"/>
                  </a:cubicBezTo>
                  <a:cubicBezTo>
                    <a:pt x="1739" y="6331"/>
                    <a:pt x="3001" y="7926"/>
                    <a:pt x="4525" y="9260"/>
                  </a:cubicBezTo>
                  <a:cubicBezTo>
                    <a:pt x="5406" y="10069"/>
                    <a:pt x="6359" y="10736"/>
                    <a:pt x="7240" y="11546"/>
                  </a:cubicBezTo>
                  <a:cubicBezTo>
                    <a:pt x="8074" y="12260"/>
                    <a:pt x="8764" y="13118"/>
                    <a:pt x="9264" y="14094"/>
                  </a:cubicBezTo>
                  <a:cubicBezTo>
                    <a:pt x="9297" y="14193"/>
                    <a:pt x="9387" y="14246"/>
                    <a:pt x="9478" y="14246"/>
                  </a:cubicBezTo>
                  <a:cubicBezTo>
                    <a:pt x="9519" y="14246"/>
                    <a:pt x="9561" y="14235"/>
                    <a:pt x="9598" y="14213"/>
                  </a:cubicBezTo>
                  <a:cubicBezTo>
                    <a:pt x="9693" y="13999"/>
                    <a:pt x="9741" y="13784"/>
                    <a:pt x="9741" y="13546"/>
                  </a:cubicBezTo>
                  <a:cubicBezTo>
                    <a:pt x="9741" y="12784"/>
                    <a:pt x="9645" y="12022"/>
                    <a:pt x="9455" y="11284"/>
                  </a:cubicBezTo>
                  <a:cubicBezTo>
                    <a:pt x="9169" y="10069"/>
                    <a:pt x="8788" y="8855"/>
                    <a:pt x="8359" y="7688"/>
                  </a:cubicBezTo>
                  <a:cubicBezTo>
                    <a:pt x="7621" y="5664"/>
                    <a:pt x="6668" y="3687"/>
                    <a:pt x="5216" y="2068"/>
                  </a:cubicBezTo>
                  <a:cubicBezTo>
                    <a:pt x="4501" y="1258"/>
                    <a:pt x="3620" y="615"/>
                    <a:pt x="2620" y="186"/>
                  </a:cubicBezTo>
                  <a:cubicBezTo>
                    <a:pt x="2322" y="71"/>
                    <a:pt x="2002" y="1"/>
                    <a:pt x="1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2265;p47">
              <a:extLst>
                <a:ext uri="{FF2B5EF4-FFF2-40B4-BE49-F238E27FC236}">
                  <a16:creationId xmlns:a16="http://schemas.microsoft.com/office/drawing/2014/main" id="{DE63B7EC-585D-B32B-57C5-A23E5DC23818}"/>
                </a:ext>
              </a:extLst>
            </p:cNvPr>
            <p:cNvSpPr/>
            <p:nvPr/>
          </p:nvSpPr>
          <p:spPr>
            <a:xfrm>
              <a:off x="6241750" y="2427850"/>
              <a:ext cx="244125" cy="356725"/>
            </a:xfrm>
            <a:custGeom>
              <a:avLst/>
              <a:gdLst/>
              <a:ahLst/>
              <a:cxnLst/>
              <a:rect l="l" t="t" r="r" b="b"/>
              <a:pathLst>
                <a:path w="9765" h="14269" extrusionOk="0">
                  <a:moveTo>
                    <a:pt x="6942" y="2845"/>
                  </a:moveTo>
                  <a:cubicBezTo>
                    <a:pt x="7034" y="2845"/>
                    <a:pt x="7127" y="2859"/>
                    <a:pt x="7216" y="2885"/>
                  </a:cubicBezTo>
                  <a:cubicBezTo>
                    <a:pt x="7454" y="2981"/>
                    <a:pt x="7621" y="3219"/>
                    <a:pt x="7621" y="3481"/>
                  </a:cubicBezTo>
                  <a:cubicBezTo>
                    <a:pt x="7597" y="4076"/>
                    <a:pt x="7407" y="4648"/>
                    <a:pt x="7049" y="5124"/>
                  </a:cubicBezTo>
                  <a:cubicBezTo>
                    <a:pt x="6573" y="5838"/>
                    <a:pt x="6049" y="6481"/>
                    <a:pt x="5454" y="7101"/>
                  </a:cubicBezTo>
                  <a:cubicBezTo>
                    <a:pt x="4692" y="7839"/>
                    <a:pt x="3834" y="8458"/>
                    <a:pt x="3072" y="9196"/>
                  </a:cubicBezTo>
                  <a:cubicBezTo>
                    <a:pt x="2477" y="9696"/>
                    <a:pt x="1953" y="10244"/>
                    <a:pt x="1477" y="10839"/>
                  </a:cubicBezTo>
                  <a:cubicBezTo>
                    <a:pt x="1858" y="9815"/>
                    <a:pt x="2144" y="8720"/>
                    <a:pt x="2644" y="7720"/>
                  </a:cubicBezTo>
                  <a:cubicBezTo>
                    <a:pt x="3072" y="6934"/>
                    <a:pt x="3549" y="6196"/>
                    <a:pt x="4120" y="5481"/>
                  </a:cubicBezTo>
                  <a:cubicBezTo>
                    <a:pt x="4549" y="4910"/>
                    <a:pt x="4977" y="4314"/>
                    <a:pt x="5478" y="3767"/>
                  </a:cubicBezTo>
                  <a:cubicBezTo>
                    <a:pt x="5763" y="3433"/>
                    <a:pt x="6121" y="3171"/>
                    <a:pt x="6502" y="2957"/>
                  </a:cubicBezTo>
                  <a:cubicBezTo>
                    <a:pt x="6636" y="2883"/>
                    <a:pt x="6788" y="2845"/>
                    <a:pt x="6942" y="2845"/>
                  </a:cubicBezTo>
                  <a:close/>
                  <a:moveTo>
                    <a:pt x="8049" y="1"/>
                  </a:moveTo>
                  <a:cubicBezTo>
                    <a:pt x="7947" y="1"/>
                    <a:pt x="7843" y="10"/>
                    <a:pt x="7740" y="28"/>
                  </a:cubicBezTo>
                  <a:cubicBezTo>
                    <a:pt x="7288" y="123"/>
                    <a:pt x="6835" y="290"/>
                    <a:pt x="6430" y="552"/>
                  </a:cubicBezTo>
                  <a:cubicBezTo>
                    <a:pt x="5406" y="1171"/>
                    <a:pt x="4525" y="1981"/>
                    <a:pt x="3834" y="2957"/>
                  </a:cubicBezTo>
                  <a:cubicBezTo>
                    <a:pt x="2477" y="4791"/>
                    <a:pt x="1620" y="6934"/>
                    <a:pt x="929" y="9101"/>
                  </a:cubicBezTo>
                  <a:cubicBezTo>
                    <a:pt x="500" y="10268"/>
                    <a:pt x="215" y="11482"/>
                    <a:pt x="48" y="12721"/>
                  </a:cubicBezTo>
                  <a:cubicBezTo>
                    <a:pt x="0" y="13126"/>
                    <a:pt x="0" y="13554"/>
                    <a:pt x="48" y="13959"/>
                  </a:cubicBezTo>
                  <a:cubicBezTo>
                    <a:pt x="96" y="14078"/>
                    <a:pt x="119" y="14221"/>
                    <a:pt x="238" y="14269"/>
                  </a:cubicBezTo>
                  <a:cubicBezTo>
                    <a:pt x="429" y="14269"/>
                    <a:pt x="500" y="14054"/>
                    <a:pt x="596" y="13912"/>
                  </a:cubicBezTo>
                  <a:cubicBezTo>
                    <a:pt x="810" y="13483"/>
                    <a:pt x="1096" y="13078"/>
                    <a:pt x="1405" y="12697"/>
                  </a:cubicBezTo>
                  <a:cubicBezTo>
                    <a:pt x="2048" y="11983"/>
                    <a:pt x="2739" y="11316"/>
                    <a:pt x="3501" y="10720"/>
                  </a:cubicBezTo>
                  <a:cubicBezTo>
                    <a:pt x="4335" y="10054"/>
                    <a:pt x="5168" y="9339"/>
                    <a:pt x="5954" y="8601"/>
                  </a:cubicBezTo>
                  <a:cubicBezTo>
                    <a:pt x="6645" y="7910"/>
                    <a:pt x="7288" y="7148"/>
                    <a:pt x="7883" y="6362"/>
                  </a:cubicBezTo>
                  <a:cubicBezTo>
                    <a:pt x="8502" y="5505"/>
                    <a:pt x="9002" y="4576"/>
                    <a:pt x="9383" y="3576"/>
                  </a:cubicBezTo>
                  <a:cubicBezTo>
                    <a:pt x="9669" y="2862"/>
                    <a:pt x="9764" y="2100"/>
                    <a:pt x="9645" y="1338"/>
                  </a:cubicBezTo>
                  <a:cubicBezTo>
                    <a:pt x="9574" y="861"/>
                    <a:pt x="9312" y="456"/>
                    <a:pt x="8907" y="218"/>
                  </a:cubicBezTo>
                  <a:cubicBezTo>
                    <a:pt x="8641" y="76"/>
                    <a:pt x="8349" y="1"/>
                    <a:pt x="8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2266;p47">
              <a:extLst>
                <a:ext uri="{FF2B5EF4-FFF2-40B4-BE49-F238E27FC236}">
                  <a16:creationId xmlns:a16="http://schemas.microsoft.com/office/drawing/2014/main" id="{0A950AA6-0823-86EB-94E8-D204BD364C69}"/>
                </a:ext>
              </a:extLst>
            </p:cNvPr>
            <p:cNvSpPr/>
            <p:nvPr/>
          </p:nvSpPr>
          <p:spPr>
            <a:xfrm>
              <a:off x="5716050" y="2599750"/>
              <a:ext cx="90500" cy="68150"/>
            </a:xfrm>
            <a:custGeom>
              <a:avLst/>
              <a:gdLst/>
              <a:ahLst/>
              <a:cxnLst/>
              <a:rect l="l" t="t" r="r" b="b"/>
              <a:pathLst>
                <a:path w="3620" h="2726" extrusionOk="0">
                  <a:moveTo>
                    <a:pt x="829" y="1"/>
                  </a:moveTo>
                  <a:cubicBezTo>
                    <a:pt x="695" y="1"/>
                    <a:pt x="562" y="20"/>
                    <a:pt x="429" y="58"/>
                  </a:cubicBezTo>
                  <a:cubicBezTo>
                    <a:pt x="191" y="153"/>
                    <a:pt x="24" y="391"/>
                    <a:pt x="24" y="629"/>
                  </a:cubicBezTo>
                  <a:cubicBezTo>
                    <a:pt x="0" y="1130"/>
                    <a:pt x="262" y="1582"/>
                    <a:pt x="667" y="1820"/>
                  </a:cubicBezTo>
                  <a:cubicBezTo>
                    <a:pt x="1453" y="2344"/>
                    <a:pt x="2429" y="2368"/>
                    <a:pt x="3286" y="2678"/>
                  </a:cubicBezTo>
                  <a:cubicBezTo>
                    <a:pt x="3346" y="2701"/>
                    <a:pt x="3417" y="2725"/>
                    <a:pt x="3480" y="2725"/>
                  </a:cubicBezTo>
                  <a:cubicBezTo>
                    <a:pt x="3542" y="2725"/>
                    <a:pt x="3596" y="2701"/>
                    <a:pt x="3620" y="2630"/>
                  </a:cubicBezTo>
                  <a:cubicBezTo>
                    <a:pt x="3548" y="2296"/>
                    <a:pt x="3406" y="1987"/>
                    <a:pt x="3191" y="1749"/>
                  </a:cubicBezTo>
                  <a:cubicBezTo>
                    <a:pt x="2953" y="1368"/>
                    <a:pt x="2667" y="1034"/>
                    <a:pt x="2358" y="725"/>
                  </a:cubicBezTo>
                  <a:cubicBezTo>
                    <a:pt x="2072" y="463"/>
                    <a:pt x="1762" y="272"/>
                    <a:pt x="1429" y="129"/>
                  </a:cubicBezTo>
                  <a:cubicBezTo>
                    <a:pt x="1229" y="44"/>
                    <a:pt x="1029" y="1"/>
                    <a:pt x="8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2267;p47">
              <a:extLst>
                <a:ext uri="{FF2B5EF4-FFF2-40B4-BE49-F238E27FC236}">
                  <a16:creationId xmlns:a16="http://schemas.microsoft.com/office/drawing/2014/main" id="{5B6DF43C-BBED-6F94-C1B3-9A0F835136A9}"/>
                </a:ext>
              </a:extLst>
            </p:cNvPr>
            <p:cNvSpPr/>
            <p:nvPr/>
          </p:nvSpPr>
          <p:spPr>
            <a:xfrm>
              <a:off x="6416775" y="2599400"/>
              <a:ext cx="90525" cy="69675"/>
            </a:xfrm>
            <a:custGeom>
              <a:avLst/>
              <a:gdLst/>
              <a:ahLst/>
              <a:cxnLst/>
              <a:rect l="l" t="t" r="r" b="b"/>
              <a:pathLst>
                <a:path w="3621" h="2787" extrusionOk="0">
                  <a:moveTo>
                    <a:pt x="2882" y="0"/>
                  </a:moveTo>
                  <a:cubicBezTo>
                    <a:pt x="2454" y="24"/>
                    <a:pt x="2025" y="143"/>
                    <a:pt x="1692" y="405"/>
                  </a:cubicBezTo>
                  <a:cubicBezTo>
                    <a:pt x="1263" y="691"/>
                    <a:pt x="906" y="1048"/>
                    <a:pt x="644" y="1477"/>
                  </a:cubicBezTo>
                  <a:cubicBezTo>
                    <a:pt x="406" y="1858"/>
                    <a:pt x="25" y="2215"/>
                    <a:pt x="1" y="2692"/>
                  </a:cubicBezTo>
                  <a:lnTo>
                    <a:pt x="144" y="2787"/>
                  </a:lnTo>
                  <a:cubicBezTo>
                    <a:pt x="882" y="2501"/>
                    <a:pt x="1668" y="2382"/>
                    <a:pt x="2430" y="2120"/>
                  </a:cubicBezTo>
                  <a:cubicBezTo>
                    <a:pt x="2882" y="2001"/>
                    <a:pt x="3263" y="1691"/>
                    <a:pt x="3478" y="1286"/>
                  </a:cubicBezTo>
                  <a:cubicBezTo>
                    <a:pt x="3621" y="977"/>
                    <a:pt x="3621" y="596"/>
                    <a:pt x="3478" y="286"/>
                  </a:cubicBezTo>
                  <a:cubicBezTo>
                    <a:pt x="3311" y="120"/>
                    <a:pt x="3097" y="0"/>
                    <a:pt x="28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2268;p47">
              <a:extLst>
                <a:ext uri="{FF2B5EF4-FFF2-40B4-BE49-F238E27FC236}">
                  <a16:creationId xmlns:a16="http://schemas.microsoft.com/office/drawing/2014/main" id="{90657D10-B5FE-4A59-9EA7-62903BEAF871}"/>
                </a:ext>
              </a:extLst>
            </p:cNvPr>
            <p:cNvSpPr/>
            <p:nvPr/>
          </p:nvSpPr>
          <p:spPr>
            <a:xfrm>
              <a:off x="6164350" y="2622275"/>
              <a:ext cx="20275" cy="19200"/>
            </a:xfrm>
            <a:custGeom>
              <a:avLst/>
              <a:gdLst/>
              <a:ahLst/>
              <a:cxnLst/>
              <a:rect l="l" t="t" r="r" b="b"/>
              <a:pathLst>
                <a:path w="811" h="768" extrusionOk="0">
                  <a:moveTo>
                    <a:pt x="422" y="0"/>
                  </a:moveTo>
                  <a:cubicBezTo>
                    <a:pt x="353" y="0"/>
                    <a:pt x="282" y="19"/>
                    <a:pt x="215" y="62"/>
                  </a:cubicBezTo>
                  <a:cubicBezTo>
                    <a:pt x="96" y="133"/>
                    <a:pt x="72" y="276"/>
                    <a:pt x="0" y="395"/>
                  </a:cubicBezTo>
                  <a:cubicBezTo>
                    <a:pt x="48" y="491"/>
                    <a:pt x="72" y="633"/>
                    <a:pt x="215" y="705"/>
                  </a:cubicBezTo>
                  <a:cubicBezTo>
                    <a:pt x="276" y="748"/>
                    <a:pt x="344" y="767"/>
                    <a:pt x="411" y="767"/>
                  </a:cubicBezTo>
                  <a:cubicBezTo>
                    <a:pt x="604" y="767"/>
                    <a:pt x="792" y="607"/>
                    <a:pt x="810" y="395"/>
                  </a:cubicBezTo>
                  <a:cubicBezTo>
                    <a:pt x="810" y="165"/>
                    <a:pt x="625" y="0"/>
                    <a:pt x="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2269;p47">
              <a:extLst>
                <a:ext uri="{FF2B5EF4-FFF2-40B4-BE49-F238E27FC236}">
                  <a16:creationId xmlns:a16="http://schemas.microsoft.com/office/drawing/2014/main" id="{0E914A21-8B21-49F5-B40A-EFDEB31BE57C}"/>
                </a:ext>
              </a:extLst>
            </p:cNvPr>
            <p:cNvSpPr/>
            <p:nvPr/>
          </p:nvSpPr>
          <p:spPr>
            <a:xfrm>
              <a:off x="5735675" y="2683375"/>
              <a:ext cx="185200" cy="105700"/>
            </a:xfrm>
            <a:custGeom>
              <a:avLst/>
              <a:gdLst/>
              <a:ahLst/>
              <a:cxnLst/>
              <a:rect l="l" t="t" r="r" b="b"/>
              <a:pathLst>
                <a:path w="7408" h="4228" extrusionOk="0">
                  <a:moveTo>
                    <a:pt x="1930" y="949"/>
                  </a:moveTo>
                  <a:cubicBezTo>
                    <a:pt x="1954" y="949"/>
                    <a:pt x="1977" y="950"/>
                    <a:pt x="2001" y="952"/>
                  </a:cubicBezTo>
                  <a:cubicBezTo>
                    <a:pt x="2382" y="976"/>
                    <a:pt x="2763" y="1071"/>
                    <a:pt x="3097" y="1261"/>
                  </a:cubicBezTo>
                  <a:cubicBezTo>
                    <a:pt x="3811" y="1571"/>
                    <a:pt x="4478" y="2000"/>
                    <a:pt x="5050" y="2547"/>
                  </a:cubicBezTo>
                  <a:cubicBezTo>
                    <a:pt x="5264" y="2738"/>
                    <a:pt x="5478" y="2952"/>
                    <a:pt x="5693" y="3167"/>
                  </a:cubicBezTo>
                  <a:cubicBezTo>
                    <a:pt x="5383" y="3024"/>
                    <a:pt x="5050" y="2905"/>
                    <a:pt x="4716" y="2833"/>
                  </a:cubicBezTo>
                  <a:cubicBezTo>
                    <a:pt x="4002" y="2786"/>
                    <a:pt x="3311" y="2667"/>
                    <a:pt x="2621" y="2476"/>
                  </a:cubicBezTo>
                  <a:cubicBezTo>
                    <a:pt x="2216" y="2405"/>
                    <a:pt x="1811" y="2190"/>
                    <a:pt x="1501" y="1928"/>
                  </a:cubicBezTo>
                  <a:cubicBezTo>
                    <a:pt x="1311" y="1762"/>
                    <a:pt x="1263" y="1523"/>
                    <a:pt x="1335" y="1285"/>
                  </a:cubicBezTo>
                  <a:cubicBezTo>
                    <a:pt x="1465" y="1067"/>
                    <a:pt x="1676" y="949"/>
                    <a:pt x="1930" y="949"/>
                  </a:cubicBezTo>
                  <a:close/>
                  <a:moveTo>
                    <a:pt x="1307" y="0"/>
                  </a:moveTo>
                  <a:cubicBezTo>
                    <a:pt x="1165" y="0"/>
                    <a:pt x="1023" y="8"/>
                    <a:pt x="882" y="23"/>
                  </a:cubicBezTo>
                  <a:cubicBezTo>
                    <a:pt x="549" y="95"/>
                    <a:pt x="263" y="309"/>
                    <a:pt x="144" y="595"/>
                  </a:cubicBezTo>
                  <a:cubicBezTo>
                    <a:pt x="1" y="1000"/>
                    <a:pt x="49" y="1404"/>
                    <a:pt x="263" y="1762"/>
                  </a:cubicBezTo>
                  <a:cubicBezTo>
                    <a:pt x="668" y="2547"/>
                    <a:pt x="1406" y="3143"/>
                    <a:pt x="2287" y="3381"/>
                  </a:cubicBezTo>
                  <a:cubicBezTo>
                    <a:pt x="3097" y="3571"/>
                    <a:pt x="3930" y="3691"/>
                    <a:pt x="4788" y="3738"/>
                  </a:cubicBezTo>
                  <a:cubicBezTo>
                    <a:pt x="5502" y="3786"/>
                    <a:pt x="6217" y="3929"/>
                    <a:pt x="6931" y="4143"/>
                  </a:cubicBezTo>
                  <a:cubicBezTo>
                    <a:pt x="7027" y="4162"/>
                    <a:pt x="7138" y="4228"/>
                    <a:pt x="7252" y="4228"/>
                  </a:cubicBezTo>
                  <a:cubicBezTo>
                    <a:pt x="7280" y="4228"/>
                    <a:pt x="7308" y="4224"/>
                    <a:pt x="7336" y="4214"/>
                  </a:cubicBezTo>
                  <a:cubicBezTo>
                    <a:pt x="7383" y="4143"/>
                    <a:pt x="7407" y="4072"/>
                    <a:pt x="7360" y="3976"/>
                  </a:cubicBezTo>
                  <a:cubicBezTo>
                    <a:pt x="6836" y="3214"/>
                    <a:pt x="6217" y="2524"/>
                    <a:pt x="5478" y="1952"/>
                  </a:cubicBezTo>
                  <a:cubicBezTo>
                    <a:pt x="4692" y="1285"/>
                    <a:pt x="3811" y="738"/>
                    <a:pt x="2883" y="333"/>
                  </a:cubicBezTo>
                  <a:cubicBezTo>
                    <a:pt x="2375" y="107"/>
                    <a:pt x="1838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2270;p47">
              <a:extLst>
                <a:ext uri="{FF2B5EF4-FFF2-40B4-BE49-F238E27FC236}">
                  <a16:creationId xmlns:a16="http://schemas.microsoft.com/office/drawing/2014/main" id="{D5490899-BF3D-CE9C-26D7-E79B6C815062}"/>
                </a:ext>
              </a:extLst>
            </p:cNvPr>
            <p:cNvSpPr/>
            <p:nvPr/>
          </p:nvSpPr>
          <p:spPr>
            <a:xfrm>
              <a:off x="6303075" y="2683275"/>
              <a:ext cx="183975" cy="106075"/>
            </a:xfrm>
            <a:custGeom>
              <a:avLst/>
              <a:gdLst/>
              <a:ahLst/>
              <a:cxnLst/>
              <a:rect l="l" t="t" r="r" b="b"/>
              <a:pathLst>
                <a:path w="7359" h="4243" extrusionOk="0">
                  <a:moveTo>
                    <a:pt x="5465" y="1266"/>
                  </a:moveTo>
                  <a:cubicBezTo>
                    <a:pt x="5574" y="1266"/>
                    <a:pt x="5682" y="1274"/>
                    <a:pt x="5787" y="1289"/>
                  </a:cubicBezTo>
                  <a:cubicBezTo>
                    <a:pt x="5882" y="1289"/>
                    <a:pt x="5930" y="1408"/>
                    <a:pt x="5954" y="1504"/>
                  </a:cubicBezTo>
                  <a:cubicBezTo>
                    <a:pt x="5859" y="1766"/>
                    <a:pt x="5668" y="2004"/>
                    <a:pt x="5406" y="2147"/>
                  </a:cubicBezTo>
                  <a:cubicBezTo>
                    <a:pt x="4977" y="2409"/>
                    <a:pt x="4501" y="2575"/>
                    <a:pt x="4001" y="2671"/>
                  </a:cubicBezTo>
                  <a:cubicBezTo>
                    <a:pt x="3334" y="2813"/>
                    <a:pt x="2667" y="2813"/>
                    <a:pt x="2001" y="2956"/>
                  </a:cubicBezTo>
                  <a:cubicBezTo>
                    <a:pt x="2334" y="2671"/>
                    <a:pt x="2667" y="2432"/>
                    <a:pt x="3048" y="2218"/>
                  </a:cubicBezTo>
                  <a:cubicBezTo>
                    <a:pt x="3572" y="1861"/>
                    <a:pt x="4144" y="1599"/>
                    <a:pt x="4763" y="1385"/>
                  </a:cubicBezTo>
                  <a:lnTo>
                    <a:pt x="4787" y="1385"/>
                  </a:lnTo>
                  <a:cubicBezTo>
                    <a:pt x="4998" y="1303"/>
                    <a:pt x="5232" y="1266"/>
                    <a:pt x="5465" y="1266"/>
                  </a:cubicBezTo>
                  <a:close/>
                  <a:moveTo>
                    <a:pt x="6150" y="0"/>
                  </a:moveTo>
                  <a:cubicBezTo>
                    <a:pt x="5561" y="0"/>
                    <a:pt x="4977" y="120"/>
                    <a:pt x="4453" y="361"/>
                  </a:cubicBezTo>
                  <a:cubicBezTo>
                    <a:pt x="3525" y="765"/>
                    <a:pt x="2691" y="1313"/>
                    <a:pt x="1929" y="1956"/>
                  </a:cubicBezTo>
                  <a:cubicBezTo>
                    <a:pt x="1191" y="2528"/>
                    <a:pt x="548" y="3218"/>
                    <a:pt x="24" y="4004"/>
                  </a:cubicBezTo>
                  <a:cubicBezTo>
                    <a:pt x="0" y="4076"/>
                    <a:pt x="24" y="4171"/>
                    <a:pt x="24" y="4242"/>
                  </a:cubicBezTo>
                  <a:cubicBezTo>
                    <a:pt x="429" y="4218"/>
                    <a:pt x="762" y="4004"/>
                    <a:pt x="1143" y="3956"/>
                  </a:cubicBezTo>
                  <a:cubicBezTo>
                    <a:pt x="2429" y="3718"/>
                    <a:pt x="3715" y="3742"/>
                    <a:pt x="4977" y="3409"/>
                  </a:cubicBezTo>
                  <a:cubicBezTo>
                    <a:pt x="5978" y="3194"/>
                    <a:pt x="6787" y="2528"/>
                    <a:pt x="7192" y="1575"/>
                  </a:cubicBezTo>
                  <a:cubicBezTo>
                    <a:pt x="7359" y="1218"/>
                    <a:pt x="7359" y="813"/>
                    <a:pt x="7168" y="480"/>
                  </a:cubicBezTo>
                  <a:cubicBezTo>
                    <a:pt x="6978" y="194"/>
                    <a:pt x="6644" y="27"/>
                    <a:pt x="6311" y="3"/>
                  </a:cubicBezTo>
                  <a:cubicBezTo>
                    <a:pt x="6257" y="1"/>
                    <a:pt x="6204" y="0"/>
                    <a:pt x="6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0" name="Google Shape;2271;p47">
            <a:extLst>
              <a:ext uri="{FF2B5EF4-FFF2-40B4-BE49-F238E27FC236}">
                <a16:creationId xmlns:a16="http://schemas.microsoft.com/office/drawing/2014/main" id="{9C093C9A-4E7F-CC18-80CB-145291A4098E}"/>
              </a:ext>
            </a:extLst>
          </p:cNvPr>
          <p:cNvGrpSpPr/>
          <p:nvPr/>
        </p:nvGrpSpPr>
        <p:grpSpPr>
          <a:xfrm>
            <a:off x="5237520" y="3657969"/>
            <a:ext cx="1150275" cy="1245400"/>
            <a:chOff x="4202625" y="3010550"/>
            <a:chExt cx="1150275" cy="1245400"/>
          </a:xfrm>
        </p:grpSpPr>
        <p:sp>
          <p:nvSpPr>
            <p:cNvPr id="1601" name="Google Shape;2272;p47">
              <a:extLst>
                <a:ext uri="{FF2B5EF4-FFF2-40B4-BE49-F238E27FC236}">
                  <a16:creationId xmlns:a16="http://schemas.microsoft.com/office/drawing/2014/main" id="{A9CB4C15-D0BE-13B8-C379-074B6CF7761F}"/>
                </a:ext>
              </a:extLst>
            </p:cNvPr>
            <p:cNvSpPr/>
            <p:nvPr/>
          </p:nvSpPr>
          <p:spPr>
            <a:xfrm>
              <a:off x="4213950" y="3020700"/>
              <a:ext cx="1137750" cy="1235250"/>
            </a:xfrm>
            <a:custGeom>
              <a:avLst/>
              <a:gdLst/>
              <a:ahLst/>
              <a:cxnLst/>
              <a:rect l="l" t="t" r="r" b="b"/>
              <a:pathLst>
                <a:path w="45510" h="49410" extrusionOk="0">
                  <a:moveTo>
                    <a:pt x="22504" y="1"/>
                  </a:moveTo>
                  <a:cubicBezTo>
                    <a:pt x="22213" y="1"/>
                    <a:pt x="21926" y="49"/>
                    <a:pt x="21648" y="152"/>
                  </a:cubicBezTo>
                  <a:cubicBezTo>
                    <a:pt x="20671" y="414"/>
                    <a:pt x="19838" y="1033"/>
                    <a:pt x="19052" y="1652"/>
                  </a:cubicBezTo>
                  <a:cubicBezTo>
                    <a:pt x="18695" y="1986"/>
                    <a:pt x="18361" y="2319"/>
                    <a:pt x="18028" y="2652"/>
                  </a:cubicBezTo>
                  <a:cubicBezTo>
                    <a:pt x="17099" y="3605"/>
                    <a:pt x="16123" y="4510"/>
                    <a:pt x="15218" y="5463"/>
                  </a:cubicBezTo>
                  <a:cubicBezTo>
                    <a:pt x="14598" y="6153"/>
                    <a:pt x="13979" y="6868"/>
                    <a:pt x="13360" y="7558"/>
                  </a:cubicBezTo>
                  <a:cubicBezTo>
                    <a:pt x="13265" y="7677"/>
                    <a:pt x="13170" y="7796"/>
                    <a:pt x="13074" y="7915"/>
                  </a:cubicBezTo>
                  <a:lnTo>
                    <a:pt x="13050" y="7915"/>
                  </a:lnTo>
                  <a:cubicBezTo>
                    <a:pt x="12884" y="8130"/>
                    <a:pt x="12717" y="8320"/>
                    <a:pt x="12550" y="8535"/>
                  </a:cubicBezTo>
                  <a:lnTo>
                    <a:pt x="12527" y="8535"/>
                  </a:lnTo>
                  <a:cubicBezTo>
                    <a:pt x="12455" y="8630"/>
                    <a:pt x="12384" y="8725"/>
                    <a:pt x="12312" y="8820"/>
                  </a:cubicBezTo>
                  <a:lnTo>
                    <a:pt x="12288" y="8820"/>
                  </a:lnTo>
                  <a:cubicBezTo>
                    <a:pt x="12217" y="8916"/>
                    <a:pt x="12146" y="9011"/>
                    <a:pt x="12098" y="9106"/>
                  </a:cubicBezTo>
                  <a:lnTo>
                    <a:pt x="12074" y="9106"/>
                  </a:lnTo>
                  <a:cubicBezTo>
                    <a:pt x="12003" y="9201"/>
                    <a:pt x="11931" y="9297"/>
                    <a:pt x="11860" y="9416"/>
                  </a:cubicBezTo>
                  <a:lnTo>
                    <a:pt x="11836" y="9416"/>
                  </a:lnTo>
                  <a:cubicBezTo>
                    <a:pt x="11717" y="9582"/>
                    <a:pt x="11574" y="9749"/>
                    <a:pt x="11455" y="9916"/>
                  </a:cubicBezTo>
                  <a:lnTo>
                    <a:pt x="11431" y="9940"/>
                  </a:lnTo>
                  <a:cubicBezTo>
                    <a:pt x="11288" y="10106"/>
                    <a:pt x="11169" y="10297"/>
                    <a:pt x="11026" y="10464"/>
                  </a:cubicBezTo>
                  <a:cubicBezTo>
                    <a:pt x="10955" y="10535"/>
                    <a:pt x="10907" y="10606"/>
                    <a:pt x="10860" y="10678"/>
                  </a:cubicBezTo>
                  <a:lnTo>
                    <a:pt x="10836" y="10678"/>
                  </a:lnTo>
                  <a:cubicBezTo>
                    <a:pt x="10717" y="10845"/>
                    <a:pt x="10598" y="11011"/>
                    <a:pt x="10455" y="11178"/>
                  </a:cubicBezTo>
                  <a:lnTo>
                    <a:pt x="10407" y="11178"/>
                  </a:lnTo>
                  <a:lnTo>
                    <a:pt x="10407" y="11297"/>
                  </a:lnTo>
                  <a:lnTo>
                    <a:pt x="10312" y="11297"/>
                  </a:lnTo>
                  <a:lnTo>
                    <a:pt x="10312" y="11392"/>
                  </a:lnTo>
                  <a:cubicBezTo>
                    <a:pt x="10240" y="11488"/>
                    <a:pt x="10169" y="11583"/>
                    <a:pt x="10097" y="11678"/>
                  </a:cubicBezTo>
                  <a:cubicBezTo>
                    <a:pt x="10050" y="11726"/>
                    <a:pt x="10002" y="11797"/>
                    <a:pt x="9955" y="11869"/>
                  </a:cubicBezTo>
                  <a:cubicBezTo>
                    <a:pt x="9836" y="12011"/>
                    <a:pt x="9693" y="12178"/>
                    <a:pt x="9597" y="12345"/>
                  </a:cubicBezTo>
                  <a:lnTo>
                    <a:pt x="9574" y="12345"/>
                  </a:lnTo>
                  <a:cubicBezTo>
                    <a:pt x="9526" y="12416"/>
                    <a:pt x="9478" y="12488"/>
                    <a:pt x="9431" y="12559"/>
                  </a:cubicBezTo>
                  <a:lnTo>
                    <a:pt x="9407" y="12559"/>
                  </a:lnTo>
                  <a:cubicBezTo>
                    <a:pt x="9383" y="12631"/>
                    <a:pt x="9335" y="12678"/>
                    <a:pt x="9264" y="12702"/>
                  </a:cubicBezTo>
                  <a:lnTo>
                    <a:pt x="9264" y="12774"/>
                  </a:lnTo>
                  <a:lnTo>
                    <a:pt x="9216" y="12774"/>
                  </a:lnTo>
                  <a:cubicBezTo>
                    <a:pt x="9169" y="12869"/>
                    <a:pt x="9121" y="12940"/>
                    <a:pt x="9073" y="13012"/>
                  </a:cubicBezTo>
                  <a:lnTo>
                    <a:pt x="9050" y="13012"/>
                  </a:lnTo>
                  <a:cubicBezTo>
                    <a:pt x="9026" y="13059"/>
                    <a:pt x="8978" y="13107"/>
                    <a:pt x="8931" y="13155"/>
                  </a:cubicBezTo>
                  <a:cubicBezTo>
                    <a:pt x="8931" y="13178"/>
                    <a:pt x="8931" y="13202"/>
                    <a:pt x="8931" y="13226"/>
                  </a:cubicBezTo>
                  <a:lnTo>
                    <a:pt x="8859" y="13226"/>
                  </a:lnTo>
                  <a:cubicBezTo>
                    <a:pt x="8859" y="13250"/>
                    <a:pt x="8859" y="13274"/>
                    <a:pt x="8859" y="13321"/>
                  </a:cubicBezTo>
                  <a:cubicBezTo>
                    <a:pt x="8764" y="13417"/>
                    <a:pt x="8669" y="13536"/>
                    <a:pt x="8597" y="13655"/>
                  </a:cubicBezTo>
                  <a:cubicBezTo>
                    <a:pt x="8550" y="13726"/>
                    <a:pt x="8502" y="13774"/>
                    <a:pt x="8454" y="13845"/>
                  </a:cubicBezTo>
                  <a:cubicBezTo>
                    <a:pt x="8407" y="13917"/>
                    <a:pt x="8335" y="14012"/>
                    <a:pt x="8288" y="14083"/>
                  </a:cubicBezTo>
                  <a:lnTo>
                    <a:pt x="8240" y="14083"/>
                  </a:lnTo>
                  <a:lnTo>
                    <a:pt x="8169" y="14274"/>
                  </a:lnTo>
                  <a:lnTo>
                    <a:pt x="8097" y="14274"/>
                  </a:lnTo>
                  <a:lnTo>
                    <a:pt x="8097" y="14345"/>
                  </a:lnTo>
                  <a:cubicBezTo>
                    <a:pt x="8049" y="14369"/>
                    <a:pt x="8026" y="14417"/>
                    <a:pt x="7978" y="14488"/>
                  </a:cubicBezTo>
                  <a:cubicBezTo>
                    <a:pt x="7954" y="14536"/>
                    <a:pt x="7907" y="14607"/>
                    <a:pt x="7835" y="14655"/>
                  </a:cubicBezTo>
                  <a:lnTo>
                    <a:pt x="7835" y="14726"/>
                  </a:lnTo>
                  <a:lnTo>
                    <a:pt x="7764" y="14726"/>
                  </a:lnTo>
                  <a:lnTo>
                    <a:pt x="7764" y="14845"/>
                  </a:lnTo>
                  <a:lnTo>
                    <a:pt x="7645" y="14845"/>
                  </a:lnTo>
                  <a:lnTo>
                    <a:pt x="7645" y="14964"/>
                  </a:lnTo>
                  <a:lnTo>
                    <a:pt x="7597" y="14964"/>
                  </a:lnTo>
                  <a:cubicBezTo>
                    <a:pt x="7526" y="15084"/>
                    <a:pt x="7430" y="15203"/>
                    <a:pt x="7335" y="15322"/>
                  </a:cubicBezTo>
                  <a:lnTo>
                    <a:pt x="7144" y="15607"/>
                  </a:lnTo>
                  <a:lnTo>
                    <a:pt x="6787" y="16084"/>
                  </a:lnTo>
                  <a:cubicBezTo>
                    <a:pt x="6740" y="16131"/>
                    <a:pt x="6692" y="16203"/>
                    <a:pt x="6644" y="16274"/>
                  </a:cubicBezTo>
                  <a:lnTo>
                    <a:pt x="6621" y="16274"/>
                  </a:lnTo>
                  <a:cubicBezTo>
                    <a:pt x="6573" y="16346"/>
                    <a:pt x="6525" y="16417"/>
                    <a:pt x="6478" y="16489"/>
                  </a:cubicBezTo>
                  <a:cubicBezTo>
                    <a:pt x="6430" y="16536"/>
                    <a:pt x="6382" y="16608"/>
                    <a:pt x="6335" y="16655"/>
                  </a:cubicBezTo>
                  <a:cubicBezTo>
                    <a:pt x="6335" y="16679"/>
                    <a:pt x="6335" y="16703"/>
                    <a:pt x="6335" y="16727"/>
                  </a:cubicBezTo>
                  <a:lnTo>
                    <a:pt x="6263" y="16727"/>
                  </a:lnTo>
                  <a:lnTo>
                    <a:pt x="6263" y="16822"/>
                  </a:lnTo>
                  <a:cubicBezTo>
                    <a:pt x="6144" y="16917"/>
                    <a:pt x="6073" y="17013"/>
                    <a:pt x="6025" y="17132"/>
                  </a:cubicBezTo>
                  <a:lnTo>
                    <a:pt x="6001" y="17132"/>
                  </a:lnTo>
                  <a:cubicBezTo>
                    <a:pt x="5930" y="17227"/>
                    <a:pt x="5858" y="17322"/>
                    <a:pt x="5787" y="17417"/>
                  </a:cubicBezTo>
                  <a:cubicBezTo>
                    <a:pt x="5525" y="17775"/>
                    <a:pt x="5239" y="18132"/>
                    <a:pt x="4977" y="18513"/>
                  </a:cubicBezTo>
                  <a:cubicBezTo>
                    <a:pt x="4906" y="18584"/>
                    <a:pt x="4858" y="18656"/>
                    <a:pt x="4811" y="18751"/>
                  </a:cubicBezTo>
                  <a:lnTo>
                    <a:pt x="4739" y="18751"/>
                  </a:lnTo>
                  <a:lnTo>
                    <a:pt x="4739" y="18870"/>
                  </a:lnTo>
                  <a:lnTo>
                    <a:pt x="4644" y="18870"/>
                  </a:lnTo>
                  <a:lnTo>
                    <a:pt x="4644" y="18965"/>
                  </a:lnTo>
                  <a:lnTo>
                    <a:pt x="4596" y="18965"/>
                  </a:lnTo>
                  <a:cubicBezTo>
                    <a:pt x="4453" y="19180"/>
                    <a:pt x="4287" y="19370"/>
                    <a:pt x="4144" y="19561"/>
                  </a:cubicBezTo>
                  <a:cubicBezTo>
                    <a:pt x="4025" y="19751"/>
                    <a:pt x="3834" y="19989"/>
                    <a:pt x="3691" y="20227"/>
                  </a:cubicBezTo>
                  <a:lnTo>
                    <a:pt x="3644" y="20227"/>
                  </a:lnTo>
                  <a:lnTo>
                    <a:pt x="3644" y="20323"/>
                  </a:lnTo>
                  <a:lnTo>
                    <a:pt x="3525" y="20323"/>
                  </a:lnTo>
                  <a:lnTo>
                    <a:pt x="3525" y="20442"/>
                  </a:lnTo>
                  <a:lnTo>
                    <a:pt x="3477" y="20442"/>
                  </a:lnTo>
                  <a:cubicBezTo>
                    <a:pt x="3429" y="20513"/>
                    <a:pt x="3382" y="20585"/>
                    <a:pt x="3334" y="20656"/>
                  </a:cubicBezTo>
                  <a:lnTo>
                    <a:pt x="3287" y="20656"/>
                  </a:lnTo>
                  <a:cubicBezTo>
                    <a:pt x="3287" y="20680"/>
                    <a:pt x="3287" y="20704"/>
                    <a:pt x="3287" y="20728"/>
                  </a:cubicBezTo>
                  <a:cubicBezTo>
                    <a:pt x="3096" y="20966"/>
                    <a:pt x="2906" y="21204"/>
                    <a:pt x="2763" y="21442"/>
                  </a:cubicBezTo>
                  <a:cubicBezTo>
                    <a:pt x="2644" y="21585"/>
                    <a:pt x="2548" y="21728"/>
                    <a:pt x="2453" y="21871"/>
                  </a:cubicBezTo>
                  <a:lnTo>
                    <a:pt x="2429" y="21871"/>
                  </a:lnTo>
                  <a:lnTo>
                    <a:pt x="2358" y="22037"/>
                  </a:lnTo>
                  <a:lnTo>
                    <a:pt x="2310" y="22037"/>
                  </a:lnTo>
                  <a:lnTo>
                    <a:pt x="2239" y="22204"/>
                  </a:lnTo>
                  <a:lnTo>
                    <a:pt x="2191" y="22204"/>
                  </a:lnTo>
                  <a:cubicBezTo>
                    <a:pt x="2167" y="22252"/>
                    <a:pt x="2143" y="22323"/>
                    <a:pt x="2120" y="22371"/>
                  </a:cubicBezTo>
                  <a:lnTo>
                    <a:pt x="2072" y="22371"/>
                  </a:lnTo>
                  <a:cubicBezTo>
                    <a:pt x="1953" y="22609"/>
                    <a:pt x="1786" y="22823"/>
                    <a:pt x="1643" y="23061"/>
                  </a:cubicBezTo>
                  <a:lnTo>
                    <a:pt x="1620" y="23061"/>
                  </a:lnTo>
                  <a:cubicBezTo>
                    <a:pt x="1596" y="23109"/>
                    <a:pt x="1572" y="23180"/>
                    <a:pt x="1548" y="23228"/>
                  </a:cubicBezTo>
                  <a:lnTo>
                    <a:pt x="1500" y="23228"/>
                  </a:lnTo>
                  <a:cubicBezTo>
                    <a:pt x="1477" y="23299"/>
                    <a:pt x="1453" y="23347"/>
                    <a:pt x="1429" y="23419"/>
                  </a:cubicBezTo>
                  <a:cubicBezTo>
                    <a:pt x="1381" y="23466"/>
                    <a:pt x="1358" y="23514"/>
                    <a:pt x="1334" y="23585"/>
                  </a:cubicBezTo>
                  <a:lnTo>
                    <a:pt x="1286" y="23585"/>
                  </a:lnTo>
                  <a:lnTo>
                    <a:pt x="1310" y="23681"/>
                  </a:lnTo>
                  <a:lnTo>
                    <a:pt x="1238" y="23681"/>
                  </a:lnTo>
                  <a:cubicBezTo>
                    <a:pt x="1167" y="23823"/>
                    <a:pt x="1096" y="23942"/>
                    <a:pt x="1024" y="24062"/>
                  </a:cubicBezTo>
                  <a:cubicBezTo>
                    <a:pt x="977" y="24109"/>
                    <a:pt x="929" y="24181"/>
                    <a:pt x="881" y="24252"/>
                  </a:cubicBezTo>
                  <a:lnTo>
                    <a:pt x="881" y="24300"/>
                  </a:lnTo>
                  <a:cubicBezTo>
                    <a:pt x="857" y="24371"/>
                    <a:pt x="810" y="24419"/>
                    <a:pt x="762" y="24490"/>
                  </a:cubicBezTo>
                  <a:lnTo>
                    <a:pt x="715" y="24490"/>
                  </a:lnTo>
                  <a:cubicBezTo>
                    <a:pt x="715" y="24538"/>
                    <a:pt x="715" y="24562"/>
                    <a:pt x="738" y="24609"/>
                  </a:cubicBezTo>
                  <a:lnTo>
                    <a:pt x="667" y="24609"/>
                  </a:lnTo>
                  <a:lnTo>
                    <a:pt x="667" y="24681"/>
                  </a:lnTo>
                  <a:lnTo>
                    <a:pt x="595" y="24681"/>
                  </a:lnTo>
                  <a:lnTo>
                    <a:pt x="619" y="24776"/>
                  </a:lnTo>
                  <a:lnTo>
                    <a:pt x="524" y="24776"/>
                  </a:lnTo>
                  <a:lnTo>
                    <a:pt x="453" y="24966"/>
                  </a:lnTo>
                  <a:lnTo>
                    <a:pt x="405" y="24966"/>
                  </a:lnTo>
                  <a:lnTo>
                    <a:pt x="405" y="25062"/>
                  </a:lnTo>
                  <a:lnTo>
                    <a:pt x="334" y="25062"/>
                  </a:lnTo>
                  <a:lnTo>
                    <a:pt x="334" y="25133"/>
                  </a:lnTo>
                  <a:lnTo>
                    <a:pt x="286" y="25133"/>
                  </a:lnTo>
                  <a:lnTo>
                    <a:pt x="286" y="25228"/>
                  </a:lnTo>
                  <a:cubicBezTo>
                    <a:pt x="72" y="25514"/>
                    <a:pt x="0" y="25919"/>
                    <a:pt x="119" y="26276"/>
                  </a:cubicBezTo>
                  <a:cubicBezTo>
                    <a:pt x="262" y="26705"/>
                    <a:pt x="548" y="27110"/>
                    <a:pt x="953" y="27348"/>
                  </a:cubicBezTo>
                  <a:cubicBezTo>
                    <a:pt x="1358" y="27610"/>
                    <a:pt x="1762" y="27872"/>
                    <a:pt x="2167" y="28181"/>
                  </a:cubicBezTo>
                  <a:cubicBezTo>
                    <a:pt x="2453" y="28406"/>
                    <a:pt x="2808" y="28525"/>
                    <a:pt x="3173" y="28525"/>
                  </a:cubicBezTo>
                  <a:cubicBezTo>
                    <a:pt x="3234" y="28525"/>
                    <a:pt x="3296" y="28522"/>
                    <a:pt x="3358" y="28515"/>
                  </a:cubicBezTo>
                  <a:cubicBezTo>
                    <a:pt x="3406" y="28801"/>
                    <a:pt x="3453" y="29134"/>
                    <a:pt x="3501" y="29444"/>
                  </a:cubicBezTo>
                  <a:cubicBezTo>
                    <a:pt x="3572" y="29753"/>
                    <a:pt x="3596" y="30134"/>
                    <a:pt x="3668" y="30491"/>
                  </a:cubicBezTo>
                  <a:cubicBezTo>
                    <a:pt x="3739" y="30944"/>
                    <a:pt x="3810" y="31396"/>
                    <a:pt x="3906" y="31825"/>
                  </a:cubicBezTo>
                  <a:cubicBezTo>
                    <a:pt x="4001" y="32254"/>
                    <a:pt x="4096" y="32682"/>
                    <a:pt x="4191" y="33111"/>
                  </a:cubicBezTo>
                  <a:cubicBezTo>
                    <a:pt x="4239" y="33278"/>
                    <a:pt x="4287" y="33444"/>
                    <a:pt x="4311" y="33611"/>
                  </a:cubicBezTo>
                  <a:cubicBezTo>
                    <a:pt x="4453" y="34206"/>
                    <a:pt x="4573" y="34802"/>
                    <a:pt x="4715" y="35397"/>
                  </a:cubicBezTo>
                  <a:cubicBezTo>
                    <a:pt x="4787" y="35731"/>
                    <a:pt x="4858" y="36064"/>
                    <a:pt x="4954" y="36397"/>
                  </a:cubicBezTo>
                  <a:cubicBezTo>
                    <a:pt x="5216" y="37493"/>
                    <a:pt x="5525" y="38564"/>
                    <a:pt x="5882" y="39636"/>
                  </a:cubicBezTo>
                  <a:cubicBezTo>
                    <a:pt x="6001" y="39970"/>
                    <a:pt x="6120" y="40303"/>
                    <a:pt x="6240" y="40636"/>
                  </a:cubicBezTo>
                  <a:cubicBezTo>
                    <a:pt x="6406" y="41160"/>
                    <a:pt x="6573" y="41660"/>
                    <a:pt x="6740" y="42184"/>
                  </a:cubicBezTo>
                  <a:cubicBezTo>
                    <a:pt x="7073" y="43137"/>
                    <a:pt x="7478" y="44042"/>
                    <a:pt x="7978" y="44923"/>
                  </a:cubicBezTo>
                  <a:cubicBezTo>
                    <a:pt x="8502" y="45947"/>
                    <a:pt x="9193" y="46900"/>
                    <a:pt x="10050" y="47685"/>
                  </a:cubicBezTo>
                  <a:cubicBezTo>
                    <a:pt x="10431" y="47971"/>
                    <a:pt x="10717" y="48376"/>
                    <a:pt x="11169" y="48567"/>
                  </a:cubicBezTo>
                  <a:lnTo>
                    <a:pt x="11479" y="48686"/>
                  </a:lnTo>
                  <a:lnTo>
                    <a:pt x="11645" y="48733"/>
                  </a:lnTo>
                  <a:lnTo>
                    <a:pt x="11931" y="48828"/>
                  </a:lnTo>
                  <a:cubicBezTo>
                    <a:pt x="12693" y="48995"/>
                    <a:pt x="13479" y="48948"/>
                    <a:pt x="14241" y="48995"/>
                  </a:cubicBezTo>
                  <a:cubicBezTo>
                    <a:pt x="14313" y="48971"/>
                    <a:pt x="14384" y="48959"/>
                    <a:pt x="14453" y="48959"/>
                  </a:cubicBezTo>
                  <a:cubicBezTo>
                    <a:pt x="14521" y="48959"/>
                    <a:pt x="14587" y="48971"/>
                    <a:pt x="14646" y="48995"/>
                  </a:cubicBezTo>
                  <a:cubicBezTo>
                    <a:pt x="14695" y="49002"/>
                    <a:pt x="14744" y="49005"/>
                    <a:pt x="14792" y="49005"/>
                  </a:cubicBezTo>
                  <a:cubicBezTo>
                    <a:pt x="14908" y="49005"/>
                    <a:pt x="15021" y="48988"/>
                    <a:pt x="15122" y="48971"/>
                  </a:cubicBezTo>
                  <a:cubicBezTo>
                    <a:pt x="15241" y="48995"/>
                    <a:pt x="15366" y="49007"/>
                    <a:pt x="15491" y="49007"/>
                  </a:cubicBezTo>
                  <a:cubicBezTo>
                    <a:pt x="15616" y="49007"/>
                    <a:pt x="15742" y="48995"/>
                    <a:pt x="15861" y="48971"/>
                  </a:cubicBezTo>
                  <a:cubicBezTo>
                    <a:pt x="16504" y="48924"/>
                    <a:pt x="17147" y="48971"/>
                    <a:pt x="17790" y="48900"/>
                  </a:cubicBezTo>
                  <a:cubicBezTo>
                    <a:pt x="18313" y="48876"/>
                    <a:pt x="18861" y="48924"/>
                    <a:pt x="19409" y="48828"/>
                  </a:cubicBezTo>
                  <a:lnTo>
                    <a:pt x="20909" y="48828"/>
                  </a:lnTo>
                  <a:cubicBezTo>
                    <a:pt x="21338" y="48828"/>
                    <a:pt x="21767" y="48828"/>
                    <a:pt x="22195" y="48876"/>
                  </a:cubicBezTo>
                  <a:cubicBezTo>
                    <a:pt x="22457" y="48888"/>
                    <a:pt x="22719" y="48888"/>
                    <a:pt x="22978" y="48888"/>
                  </a:cubicBezTo>
                  <a:cubicBezTo>
                    <a:pt x="23237" y="48888"/>
                    <a:pt x="23493" y="48888"/>
                    <a:pt x="23743" y="48900"/>
                  </a:cubicBezTo>
                  <a:cubicBezTo>
                    <a:pt x="24339" y="48971"/>
                    <a:pt x="24910" y="48924"/>
                    <a:pt x="25505" y="48971"/>
                  </a:cubicBezTo>
                  <a:cubicBezTo>
                    <a:pt x="26077" y="49019"/>
                    <a:pt x="26649" y="48971"/>
                    <a:pt x="27244" y="49043"/>
                  </a:cubicBezTo>
                  <a:cubicBezTo>
                    <a:pt x="27530" y="49090"/>
                    <a:pt x="27839" y="49043"/>
                    <a:pt x="28125" y="49114"/>
                  </a:cubicBezTo>
                  <a:cubicBezTo>
                    <a:pt x="28494" y="49126"/>
                    <a:pt x="28863" y="49126"/>
                    <a:pt x="29229" y="49126"/>
                  </a:cubicBezTo>
                  <a:cubicBezTo>
                    <a:pt x="29596" y="49126"/>
                    <a:pt x="29959" y="49126"/>
                    <a:pt x="30316" y="49138"/>
                  </a:cubicBezTo>
                  <a:cubicBezTo>
                    <a:pt x="30697" y="49210"/>
                    <a:pt x="31102" y="49138"/>
                    <a:pt x="31483" y="49233"/>
                  </a:cubicBezTo>
                  <a:cubicBezTo>
                    <a:pt x="31888" y="49257"/>
                    <a:pt x="32316" y="49305"/>
                    <a:pt x="32721" y="49305"/>
                  </a:cubicBezTo>
                  <a:cubicBezTo>
                    <a:pt x="32995" y="49352"/>
                    <a:pt x="33275" y="49352"/>
                    <a:pt x="33555" y="49352"/>
                  </a:cubicBezTo>
                  <a:cubicBezTo>
                    <a:pt x="33835" y="49352"/>
                    <a:pt x="34114" y="49352"/>
                    <a:pt x="34388" y="49400"/>
                  </a:cubicBezTo>
                  <a:cubicBezTo>
                    <a:pt x="34444" y="49376"/>
                    <a:pt x="34499" y="49368"/>
                    <a:pt x="34556" y="49368"/>
                  </a:cubicBezTo>
                  <a:cubicBezTo>
                    <a:pt x="34669" y="49368"/>
                    <a:pt x="34785" y="49400"/>
                    <a:pt x="34912" y="49400"/>
                  </a:cubicBezTo>
                  <a:cubicBezTo>
                    <a:pt x="34975" y="49407"/>
                    <a:pt x="35040" y="49410"/>
                    <a:pt x="35106" y="49410"/>
                  </a:cubicBezTo>
                  <a:cubicBezTo>
                    <a:pt x="35266" y="49410"/>
                    <a:pt x="35434" y="49393"/>
                    <a:pt x="35603" y="49376"/>
                  </a:cubicBezTo>
                  <a:cubicBezTo>
                    <a:pt x="36103" y="49352"/>
                    <a:pt x="36603" y="49305"/>
                    <a:pt x="37079" y="49210"/>
                  </a:cubicBezTo>
                  <a:cubicBezTo>
                    <a:pt x="37341" y="49138"/>
                    <a:pt x="37603" y="49043"/>
                    <a:pt x="37841" y="48924"/>
                  </a:cubicBezTo>
                  <a:cubicBezTo>
                    <a:pt x="38199" y="48733"/>
                    <a:pt x="38461" y="48471"/>
                    <a:pt x="38675" y="48114"/>
                  </a:cubicBezTo>
                  <a:cubicBezTo>
                    <a:pt x="38937" y="47662"/>
                    <a:pt x="39151" y="47161"/>
                    <a:pt x="39294" y="46661"/>
                  </a:cubicBezTo>
                  <a:cubicBezTo>
                    <a:pt x="39389" y="46399"/>
                    <a:pt x="39461" y="46161"/>
                    <a:pt x="39532" y="45899"/>
                  </a:cubicBezTo>
                  <a:cubicBezTo>
                    <a:pt x="39556" y="45780"/>
                    <a:pt x="39604" y="45661"/>
                    <a:pt x="39627" y="45566"/>
                  </a:cubicBezTo>
                  <a:cubicBezTo>
                    <a:pt x="39675" y="45375"/>
                    <a:pt x="39723" y="45161"/>
                    <a:pt x="39770" y="44971"/>
                  </a:cubicBezTo>
                  <a:lnTo>
                    <a:pt x="39818" y="44756"/>
                  </a:lnTo>
                  <a:cubicBezTo>
                    <a:pt x="39842" y="44661"/>
                    <a:pt x="39866" y="44590"/>
                    <a:pt x="39889" y="44518"/>
                  </a:cubicBezTo>
                  <a:lnTo>
                    <a:pt x="39913" y="44280"/>
                  </a:lnTo>
                  <a:cubicBezTo>
                    <a:pt x="40056" y="43732"/>
                    <a:pt x="40175" y="43161"/>
                    <a:pt x="40294" y="42589"/>
                  </a:cubicBezTo>
                  <a:cubicBezTo>
                    <a:pt x="40342" y="42327"/>
                    <a:pt x="40413" y="42065"/>
                    <a:pt x="40461" y="41803"/>
                  </a:cubicBezTo>
                  <a:lnTo>
                    <a:pt x="40580" y="41327"/>
                  </a:lnTo>
                  <a:cubicBezTo>
                    <a:pt x="40628" y="41089"/>
                    <a:pt x="40675" y="40874"/>
                    <a:pt x="40723" y="40636"/>
                  </a:cubicBezTo>
                  <a:cubicBezTo>
                    <a:pt x="40747" y="40541"/>
                    <a:pt x="40771" y="40446"/>
                    <a:pt x="40818" y="40327"/>
                  </a:cubicBezTo>
                  <a:cubicBezTo>
                    <a:pt x="40842" y="40089"/>
                    <a:pt x="40913" y="39850"/>
                    <a:pt x="40961" y="39636"/>
                  </a:cubicBezTo>
                  <a:cubicBezTo>
                    <a:pt x="40985" y="39541"/>
                    <a:pt x="41009" y="39446"/>
                    <a:pt x="41032" y="39327"/>
                  </a:cubicBezTo>
                  <a:cubicBezTo>
                    <a:pt x="41032" y="39231"/>
                    <a:pt x="41080" y="39112"/>
                    <a:pt x="41104" y="38993"/>
                  </a:cubicBezTo>
                  <a:cubicBezTo>
                    <a:pt x="41128" y="38874"/>
                    <a:pt x="41128" y="38826"/>
                    <a:pt x="41152" y="38755"/>
                  </a:cubicBezTo>
                  <a:cubicBezTo>
                    <a:pt x="41175" y="38588"/>
                    <a:pt x="41223" y="38398"/>
                    <a:pt x="41247" y="38231"/>
                  </a:cubicBezTo>
                  <a:cubicBezTo>
                    <a:pt x="41271" y="38112"/>
                    <a:pt x="41294" y="37993"/>
                    <a:pt x="41342" y="37898"/>
                  </a:cubicBezTo>
                  <a:cubicBezTo>
                    <a:pt x="41390" y="37660"/>
                    <a:pt x="41437" y="37421"/>
                    <a:pt x="41485" y="37183"/>
                  </a:cubicBezTo>
                  <a:cubicBezTo>
                    <a:pt x="41533" y="36945"/>
                    <a:pt x="41604" y="36636"/>
                    <a:pt x="41675" y="36374"/>
                  </a:cubicBezTo>
                  <a:cubicBezTo>
                    <a:pt x="41699" y="36302"/>
                    <a:pt x="41723" y="36231"/>
                    <a:pt x="41723" y="36135"/>
                  </a:cubicBezTo>
                  <a:cubicBezTo>
                    <a:pt x="41747" y="36064"/>
                    <a:pt x="41771" y="35993"/>
                    <a:pt x="41795" y="35921"/>
                  </a:cubicBezTo>
                  <a:cubicBezTo>
                    <a:pt x="41818" y="35754"/>
                    <a:pt x="41866" y="35612"/>
                    <a:pt x="41914" y="35445"/>
                  </a:cubicBezTo>
                  <a:cubicBezTo>
                    <a:pt x="41937" y="35373"/>
                    <a:pt x="41937" y="35302"/>
                    <a:pt x="41961" y="35230"/>
                  </a:cubicBezTo>
                  <a:cubicBezTo>
                    <a:pt x="41985" y="35135"/>
                    <a:pt x="41985" y="35111"/>
                    <a:pt x="42009" y="35040"/>
                  </a:cubicBezTo>
                  <a:cubicBezTo>
                    <a:pt x="42057" y="34897"/>
                    <a:pt x="42080" y="34754"/>
                    <a:pt x="42128" y="34587"/>
                  </a:cubicBezTo>
                  <a:cubicBezTo>
                    <a:pt x="42152" y="34468"/>
                    <a:pt x="42176" y="34349"/>
                    <a:pt x="42199" y="34230"/>
                  </a:cubicBezTo>
                  <a:cubicBezTo>
                    <a:pt x="42295" y="33873"/>
                    <a:pt x="42390" y="33492"/>
                    <a:pt x="42461" y="33135"/>
                  </a:cubicBezTo>
                  <a:cubicBezTo>
                    <a:pt x="42485" y="33040"/>
                    <a:pt x="42533" y="32944"/>
                    <a:pt x="42557" y="32825"/>
                  </a:cubicBezTo>
                  <a:cubicBezTo>
                    <a:pt x="42580" y="32730"/>
                    <a:pt x="42580" y="32635"/>
                    <a:pt x="42604" y="32539"/>
                  </a:cubicBezTo>
                  <a:cubicBezTo>
                    <a:pt x="42628" y="32444"/>
                    <a:pt x="42652" y="32373"/>
                    <a:pt x="42652" y="32301"/>
                  </a:cubicBezTo>
                  <a:cubicBezTo>
                    <a:pt x="42676" y="32230"/>
                    <a:pt x="42700" y="32135"/>
                    <a:pt x="42723" y="32063"/>
                  </a:cubicBezTo>
                  <a:cubicBezTo>
                    <a:pt x="42747" y="31992"/>
                    <a:pt x="42747" y="31944"/>
                    <a:pt x="42747" y="31896"/>
                  </a:cubicBezTo>
                  <a:cubicBezTo>
                    <a:pt x="42771" y="31849"/>
                    <a:pt x="42795" y="31730"/>
                    <a:pt x="42819" y="31658"/>
                  </a:cubicBezTo>
                  <a:cubicBezTo>
                    <a:pt x="42842" y="31587"/>
                    <a:pt x="42866" y="31468"/>
                    <a:pt x="42890" y="31349"/>
                  </a:cubicBezTo>
                  <a:cubicBezTo>
                    <a:pt x="42914" y="31301"/>
                    <a:pt x="42914" y="31230"/>
                    <a:pt x="42938" y="31182"/>
                  </a:cubicBezTo>
                  <a:cubicBezTo>
                    <a:pt x="42985" y="30992"/>
                    <a:pt x="43033" y="30801"/>
                    <a:pt x="43057" y="30611"/>
                  </a:cubicBezTo>
                  <a:cubicBezTo>
                    <a:pt x="43104" y="30420"/>
                    <a:pt x="43128" y="30301"/>
                    <a:pt x="43176" y="30134"/>
                  </a:cubicBezTo>
                  <a:cubicBezTo>
                    <a:pt x="43200" y="30039"/>
                    <a:pt x="43223" y="29944"/>
                    <a:pt x="43247" y="29848"/>
                  </a:cubicBezTo>
                  <a:cubicBezTo>
                    <a:pt x="43271" y="29682"/>
                    <a:pt x="43319" y="29539"/>
                    <a:pt x="43342" y="29372"/>
                  </a:cubicBezTo>
                  <a:cubicBezTo>
                    <a:pt x="43366" y="29277"/>
                    <a:pt x="43390" y="29182"/>
                    <a:pt x="43414" y="29086"/>
                  </a:cubicBezTo>
                  <a:cubicBezTo>
                    <a:pt x="43438" y="28967"/>
                    <a:pt x="43438" y="28872"/>
                    <a:pt x="43485" y="28777"/>
                  </a:cubicBezTo>
                  <a:cubicBezTo>
                    <a:pt x="43509" y="28682"/>
                    <a:pt x="43509" y="28586"/>
                    <a:pt x="43533" y="28491"/>
                  </a:cubicBezTo>
                  <a:cubicBezTo>
                    <a:pt x="43557" y="28372"/>
                    <a:pt x="43581" y="28324"/>
                    <a:pt x="43581" y="28253"/>
                  </a:cubicBezTo>
                  <a:cubicBezTo>
                    <a:pt x="43604" y="28134"/>
                    <a:pt x="43628" y="28039"/>
                    <a:pt x="43652" y="27943"/>
                  </a:cubicBezTo>
                  <a:cubicBezTo>
                    <a:pt x="43652" y="27896"/>
                    <a:pt x="43676" y="27824"/>
                    <a:pt x="43676" y="27777"/>
                  </a:cubicBezTo>
                  <a:cubicBezTo>
                    <a:pt x="43700" y="27705"/>
                    <a:pt x="43747" y="27586"/>
                    <a:pt x="43771" y="27467"/>
                  </a:cubicBezTo>
                  <a:cubicBezTo>
                    <a:pt x="43795" y="27372"/>
                    <a:pt x="43795" y="27324"/>
                    <a:pt x="43819" y="27229"/>
                  </a:cubicBezTo>
                  <a:cubicBezTo>
                    <a:pt x="43843" y="27157"/>
                    <a:pt x="43866" y="27086"/>
                    <a:pt x="43890" y="27015"/>
                  </a:cubicBezTo>
                  <a:cubicBezTo>
                    <a:pt x="43914" y="26943"/>
                    <a:pt x="43938" y="26800"/>
                    <a:pt x="43985" y="26705"/>
                  </a:cubicBezTo>
                  <a:cubicBezTo>
                    <a:pt x="44414" y="26419"/>
                    <a:pt x="44843" y="26110"/>
                    <a:pt x="45248" y="25752"/>
                  </a:cubicBezTo>
                  <a:cubicBezTo>
                    <a:pt x="45391" y="25609"/>
                    <a:pt x="45462" y="25419"/>
                    <a:pt x="45462" y="25228"/>
                  </a:cubicBezTo>
                  <a:cubicBezTo>
                    <a:pt x="45462" y="25086"/>
                    <a:pt x="45510" y="24919"/>
                    <a:pt x="45414" y="24824"/>
                  </a:cubicBezTo>
                  <a:cubicBezTo>
                    <a:pt x="44367" y="23371"/>
                    <a:pt x="43295" y="21894"/>
                    <a:pt x="42199" y="20394"/>
                  </a:cubicBezTo>
                  <a:cubicBezTo>
                    <a:pt x="39604" y="16822"/>
                    <a:pt x="36841" y="13369"/>
                    <a:pt x="33912" y="10083"/>
                  </a:cubicBezTo>
                  <a:cubicBezTo>
                    <a:pt x="31030" y="6844"/>
                    <a:pt x="27911" y="3819"/>
                    <a:pt x="24600" y="1033"/>
                  </a:cubicBezTo>
                  <a:cubicBezTo>
                    <a:pt x="24315" y="771"/>
                    <a:pt x="24029" y="581"/>
                    <a:pt x="23696" y="390"/>
                  </a:cubicBezTo>
                  <a:cubicBezTo>
                    <a:pt x="23505" y="247"/>
                    <a:pt x="23291" y="152"/>
                    <a:pt x="23053" y="57"/>
                  </a:cubicBezTo>
                  <a:cubicBezTo>
                    <a:pt x="22869" y="20"/>
                    <a:pt x="22686" y="1"/>
                    <a:pt x="2250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2273;p47">
              <a:extLst>
                <a:ext uri="{FF2B5EF4-FFF2-40B4-BE49-F238E27FC236}">
                  <a16:creationId xmlns:a16="http://schemas.microsoft.com/office/drawing/2014/main" id="{A26A0A70-585E-DC02-798F-567D6653F537}"/>
                </a:ext>
              </a:extLst>
            </p:cNvPr>
            <p:cNvSpPr/>
            <p:nvPr/>
          </p:nvSpPr>
          <p:spPr>
            <a:xfrm>
              <a:off x="4202625" y="3010550"/>
              <a:ext cx="1137775" cy="1228150"/>
            </a:xfrm>
            <a:custGeom>
              <a:avLst/>
              <a:gdLst/>
              <a:ahLst/>
              <a:cxnLst/>
              <a:rect l="l" t="t" r="r" b="b"/>
              <a:pathLst>
                <a:path w="45511" h="49126" extrusionOk="0">
                  <a:moveTo>
                    <a:pt x="22470" y="1"/>
                  </a:moveTo>
                  <a:cubicBezTo>
                    <a:pt x="22184" y="1"/>
                    <a:pt x="21896" y="44"/>
                    <a:pt x="21624" y="129"/>
                  </a:cubicBezTo>
                  <a:cubicBezTo>
                    <a:pt x="20648" y="391"/>
                    <a:pt x="19814" y="1010"/>
                    <a:pt x="19052" y="1653"/>
                  </a:cubicBezTo>
                  <a:cubicBezTo>
                    <a:pt x="18695" y="1963"/>
                    <a:pt x="18338" y="2296"/>
                    <a:pt x="18004" y="2654"/>
                  </a:cubicBezTo>
                  <a:cubicBezTo>
                    <a:pt x="17076" y="3582"/>
                    <a:pt x="16123" y="4511"/>
                    <a:pt x="15194" y="5464"/>
                  </a:cubicBezTo>
                  <a:cubicBezTo>
                    <a:pt x="14575" y="6154"/>
                    <a:pt x="13980" y="6845"/>
                    <a:pt x="13361" y="7536"/>
                  </a:cubicBezTo>
                  <a:cubicBezTo>
                    <a:pt x="13265" y="7655"/>
                    <a:pt x="13146" y="7774"/>
                    <a:pt x="13051" y="7893"/>
                  </a:cubicBezTo>
                  <a:cubicBezTo>
                    <a:pt x="12884" y="8107"/>
                    <a:pt x="12694" y="8321"/>
                    <a:pt x="12551" y="8536"/>
                  </a:cubicBezTo>
                  <a:lnTo>
                    <a:pt x="12527" y="8536"/>
                  </a:lnTo>
                  <a:cubicBezTo>
                    <a:pt x="12456" y="8631"/>
                    <a:pt x="12384" y="8726"/>
                    <a:pt x="12313" y="8822"/>
                  </a:cubicBezTo>
                  <a:lnTo>
                    <a:pt x="12289" y="8822"/>
                  </a:lnTo>
                  <a:cubicBezTo>
                    <a:pt x="12217" y="8917"/>
                    <a:pt x="12146" y="9012"/>
                    <a:pt x="12075" y="9107"/>
                  </a:cubicBezTo>
                  <a:lnTo>
                    <a:pt x="12051" y="9107"/>
                  </a:lnTo>
                  <a:cubicBezTo>
                    <a:pt x="11979" y="9203"/>
                    <a:pt x="11908" y="9298"/>
                    <a:pt x="11836" y="9417"/>
                  </a:cubicBezTo>
                  <a:lnTo>
                    <a:pt x="11813" y="9417"/>
                  </a:lnTo>
                  <a:cubicBezTo>
                    <a:pt x="11694" y="9584"/>
                    <a:pt x="11574" y="9750"/>
                    <a:pt x="11432" y="9917"/>
                  </a:cubicBezTo>
                  <a:lnTo>
                    <a:pt x="11408" y="9917"/>
                  </a:lnTo>
                  <a:cubicBezTo>
                    <a:pt x="11289" y="10107"/>
                    <a:pt x="11146" y="10274"/>
                    <a:pt x="11003" y="10465"/>
                  </a:cubicBezTo>
                  <a:cubicBezTo>
                    <a:pt x="10955" y="10512"/>
                    <a:pt x="10908" y="10584"/>
                    <a:pt x="10860" y="10655"/>
                  </a:cubicBezTo>
                  <a:lnTo>
                    <a:pt x="10836" y="10655"/>
                  </a:lnTo>
                  <a:cubicBezTo>
                    <a:pt x="10717" y="10822"/>
                    <a:pt x="10574" y="10989"/>
                    <a:pt x="10455" y="11179"/>
                  </a:cubicBezTo>
                  <a:lnTo>
                    <a:pt x="10408" y="11179"/>
                  </a:lnTo>
                  <a:lnTo>
                    <a:pt x="10408" y="11274"/>
                  </a:lnTo>
                  <a:lnTo>
                    <a:pt x="10289" y="11298"/>
                  </a:lnTo>
                  <a:lnTo>
                    <a:pt x="10289" y="11393"/>
                  </a:lnTo>
                  <a:cubicBezTo>
                    <a:pt x="10217" y="11465"/>
                    <a:pt x="10146" y="11560"/>
                    <a:pt x="10074" y="11655"/>
                  </a:cubicBezTo>
                  <a:cubicBezTo>
                    <a:pt x="10003" y="11751"/>
                    <a:pt x="9979" y="11774"/>
                    <a:pt x="9931" y="11846"/>
                  </a:cubicBezTo>
                  <a:cubicBezTo>
                    <a:pt x="9812" y="12013"/>
                    <a:pt x="9693" y="12156"/>
                    <a:pt x="9598" y="12322"/>
                  </a:cubicBezTo>
                  <a:lnTo>
                    <a:pt x="9550" y="12322"/>
                  </a:lnTo>
                  <a:lnTo>
                    <a:pt x="9407" y="12560"/>
                  </a:lnTo>
                  <a:lnTo>
                    <a:pt x="9384" y="12560"/>
                  </a:lnTo>
                  <a:cubicBezTo>
                    <a:pt x="9360" y="12608"/>
                    <a:pt x="9312" y="12656"/>
                    <a:pt x="9264" y="12679"/>
                  </a:cubicBezTo>
                  <a:lnTo>
                    <a:pt x="9264" y="12775"/>
                  </a:lnTo>
                  <a:lnTo>
                    <a:pt x="9217" y="12775"/>
                  </a:lnTo>
                  <a:lnTo>
                    <a:pt x="9074" y="12989"/>
                  </a:lnTo>
                  <a:lnTo>
                    <a:pt x="9050" y="13013"/>
                  </a:lnTo>
                  <a:cubicBezTo>
                    <a:pt x="9026" y="13060"/>
                    <a:pt x="8979" y="13108"/>
                    <a:pt x="8907" y="13156"/>
                  </a:cubicBezTo>
                  <a:lnTo>
                    <a:pt x="8907" y="13227"/>
                  </a:lnTo>
                  <a:lnTo>
                    <a:pt x="8836" y="13227"/>
                  </a:lnTo>
                  <a:cubicBezTo>
                    <a:pt x="8836" y="13251"/>
                    <a:pt x="8836" y="13275"/>
                    <a:pt x="8836" y="13322"/>
                  </a:cubicBezTo>
                  <a:cubicBezTo>
                    <a:pt x="8741" y="13418"/>
                    <a:pt x="8645" y="13537"/>
                    <a:pt x="8574" y="13656"/>
                  </a:cubicBezTo>
                  <a:lnTo>
                    <a:pt x="8431" y="13846"/>
                  </a:lnTo>
                  <a:cubicBezTo>
                    <a:pt x="8360" y="13918"/>
                    <a:pt x="8312" y="14013"/>
                    <a:pt x="8264" y="14084"/>
                  </a:cubicBezTo>
                  <a:lnTo>
                    <a:pt x="8217" y="14084"/>
                  </a:lnTo>
                  <a:lnTo>
                    <a:pt x="8145" y="14251"/>
                  </a:lnTo>
                  <a:lnTo>
                    <a:pt x="8098" y="14251"/>
                  </a:lnTo>
                  <a:lnTo>
                    <a:pt x="8098" y="14346"/>
                  </a:lnTo>
                  <a:cubicBezTo>
                    <a:pt x="8050" y="14370"/>
                    <a:pt x="8002" y="14418"/>
                    <a:pt x="7979" y="14466"/>
                  </a:cubicBezTo>
                  <a:cubicBezTo>
                    <a:pt x="7931" y="14537"/>
                    <a:pt x="7883" y="14585"/>
                    <a:pt x="7812" y="14632"/>
                  </a:cubicBezTo>
                  <a:lnTo>
                    <a:pt x="7812" y="14727"/>
                  </a:lnTo>
                  <a:lnTo>
                    <a:pt x="7740" y="14727"/>
                  </a:lnTo>
                  <a:lnTo>
                    <a:pt x="7740" y="14823"/>
                  </a:lnTo>
                  <a:lnTo>
                    <a:pt x="7645" y="14823"/>
                  </a:lnTo>
                  <a:lnTo>
                    <a:pt x="7645" y="14942"/>
                  </a:lnTo>
                  <a:lnTo>
                    <a:pt x="7574" y="14942"/>
                  </a:lnTo>
                  <a:cubicBezTo>
                    <a:pt x="7502" y="15061"/>
                    <a:pt x="7407" y="15204"/>
                    <a:pt x="7312" y="15323"/>
                  </a:cubicBezTo>
                  <a:cubicBezTo>
                    <a:pt x="7264" y="15418"/>
                    <a:pt x="7193" y="15490"/>
                    <a:pt x="7121" y="15585"/>
                  </a:cubicBezTo>
                  <a:cubicBezTo>
                    <a:pt x="7002" y="15751"/>
                    <a:pt x="6883" y="15894"/>
                    <a:pt x="6764" y="16061"/>
                  </a:cubicBezTo>
                  <a:cubicBezTo>
                    <a:pt x="6716" y="16133"/>
                    <a:pt x="6669" y="16180"/>
                    <a:pt x="6621" y="16252"/>
                  </a:cubicBezTo>
                  <a:lnTo>
                    <a:pt x="6597" y="16252"/>
                  </a:lnTo>
                  <a:cubicBezTo>
                    <a:pt x="6550" y="16323"/>
                    <a:pt x="6502" y="16394"/>
                    <a:pt x="6454" y="16466"/>
                  </a:cubicBezTo>
                  <a:cubicBezTo>
                    <a:pt x="6407" y="16537"/>
                    <a:pt x="6359" y="16585"/>
                    <a:pt x="6311" y="16633"/>
                  </a:cubicBezTo>
                  <a:lnTo>
                    <a:pt x="6311" y="16728"/>
                  </a:lnTo>
                  <a:lnTo>
                    <a:pt x="6240" y="16728"/>
                  </a:lnTo>
                  <a:lnTo>
                    <a:pt x="6240" y="16799"/>
                  </a:lnTo>
                  <a:cubicBezTo>
                    <a:pt x="6145" y="16895"/>
                    <a:pt x="6050" y="16990"/>
                    <a:pt x="6002" y="17109"/>
                  </a:cubicBezTo>
                  <a:lnTo>
                    <a:pt x="5978" y="17109"/>
                  </a:lnTo>
                  <a:cubicBezTo>
                    <a:pt x="5907" y="17204"/>
                    <a:pt x="5835" y="17299"/>
                    <a:pt x="5764" y="17395"/>
                  </a:cubicBezTo>
                  <a:cubicBezTo>
                    <a:pt x="5502" y="17752"/>
                    <a:pt x="5216" y="18109"/>
                    <a:pt x="4954" y="18490"/>
                  </a:cubicBezTo>
                  <a:cubicBezTo>
                    <a:pt x="4883" y="18562"/>
                    <a:pt x="4835" y="18657"/>
                    <a:pt x="4787" y="18728"/>
                  </a:cubicBezTo>
                  <a:lnTo>
                    <a:pt x="4716" y="18728"/>
                  </a:lnTo>
                  <a:lnTo>
                    <a:pt x="4716" y="18847"/>
                  </a:lnTo>
                  <a:lnTo>
                    <a:pt x="4621" y="18847"/>
                  </a:lnTo>
                  <a:lnTo>
                    <a:pt x="4621" y="18943"/>
                  </a:lnTo>
                  <a:lnTo>
                    <a:pt x="4573" y="18943"/>
                  </a:lnTo>
                  <a:cubicBezTo>
                    <a:pt x="4430" y="19157"/>
                    <a:pt x="4263" y="19347"/>
                    <a:pt x="4121" y="19538"/>
                  </a:cubicBezTo>
                  <a:cubicBezTo>
                    <a:pt x="4001" y="19728"/>
                    <a:pt x="3811" y="19967"/>
                    <a:pt x="3668" y="20205"/>
                  </a:cubicBezTo>
                  <a:lnTo>
                    <a:pt x="3620" y="20205"/>
                  </a:lnTo>
                  <a:lnTo>
                    <a:pt x="3620" y="20300"/>
                  </a:lnTo>
                  <a:lnTo>
                    <a:pt x="3501" y="20300"/>
                  </a:lnTo>
                  <a:lnTo>
                    <a:pt x="3501" y="20419"/>
                  </a:lnTo>
                  <a:lnTo>
                    <a:pt x="3454" y="20419"/>
                  </a:lnTo>
                  <a:cubicBezTo>
                    <a:pt x="3406" y="20491"/>
                    <a:pt x="3359" y="20562"/>
                    <a:pt x="3311" y="20633"/>
                  </a:cubicBezTo>
                  <a:lnTo>
                    <a:pt x="3263" y="20633"/>
                  </a:lnTo>
                  <a:cubicBezTo>
                    <a:pt x="3263" y="20657"/>
                    <a:pt x="3263" y="20681"/>
                    <a:pt x="3263" y="20705"/>
                  </a:cubicBezTo>
                  <a:cubicBezTo>
                    <a:pt x="3073" y="20943"/>
                    <a:pt x="2906" y="21181"/>
                    <a:pt x="2739" y="21419"/>
                  </a:cubicBezTo>
                  <a:cubicBezTo>
                    <a:pt x="2620" y="21562"/>
                    <a:pt x="2525" y="21705"/>
                    <a:pt x="2430" y="21848"/>
                  </a:cubicBezTo>
                  <a:lnTo>
                    <a:pt x="2406" y="21848"/>
                  </a:lnTo>
                  <a:lnTo>
                    <a:pt x="2311" y="22015"/>
                  </a:lnTo>
                  <a:lnTo>
                    <a:pt x="2287" y="22015"/>
                  </a:lnTo>
                  <a:cubicBezTo>
                    <a:pt x="2263" y="22062"/>
                    <a:pt x="2239" y="22134"/>
                    <a:pt x="2215" y="22181"/>
                  </a:cubicBezTo>
                  <a:lnTo>
                    <a:pt x="2168" y="22181"/>
                  </a:lnTo>
                  <a:cubicBezTo>
                    <a:pt x="2144" y="22253"/>
                    <a:pt x="2120" y="22300"/>
                    <a:pt x="2096" y="22348"/>
                  </a:cubicBezTo>
                  <a:lnTo>
                    <a:pt x="2049" y="22348"/>
                  </a:lnTo>
                  <a:cubicBezTo>
                    <a:pt x="1930" y="22586"/>
                    <a:pt x="1763" y="22801"/>
                    <a:pt x="1620" y="23039"/>
                  </a:cubicBezTo>
                  <a:lnTo>
                    <a:pt x="1596" y="23039"/>
                  </a:lnTo>
                  <a:cubicBezTo>
                    <a:pt x="1572" y="23110"/>
                    <a:pt x="1549" y="23158"/>
                    <a:pt x="1501" y="23229"/>
                  </a:cubicBezTo>
                  <a:lnTo>
                    <a:pt x="1477" y="23229"/>
                  </a:lnTo>
                  <a:cubicBezTo>
                    <a:pt x="1453" y="23277"/>
                    <a:pt x="1430" y="23324"/>
                    <a:pt x="1406" y="23396"/>
                  </a:cubicBezTo>
                  <a:lnTo>
                    <a:pt x="1358" y="23396"/>
                  </a:lnTo>
                  <a:lnTo>
                    <a:pt x="1287" y="23563"/>
                  </a:lnTo>
                  <a:lnTo>
                    <a:pt x="1287" y="23658"/>
                  </a:lnTo>
                  <a:lnTo>
                    <a:pt x="1239" y="23658"/>
                  </a:lnTo>
                  <a:cubicBezTo>
                    <a:pt x="1168" y="23801"/>
                    <a:pt x="1096" y="23920"/>
                    <a:pt x="1025" y="24039"/>
                  </a:cubicBezTo>
                  <a:lnTo>
                    <a:pt x="882" y="24206"/>
                  </a:lnTo>
                  <a:cubicBezTo>
                    <a:pt x="882" y="24229"/>
                    <a:pt x="882" y="24253"/>
                    <a:pt x="882" y="24277"/>
                  </a:cubicBezTo>
                  <a:cubicBezTo>
                    <a:pt x="834" y="24348"/>
                    <a:pt x="787" y="24396"/>
                    <a:pt x="763" y="24468"/>
                  </a:cubicBezTo>
                  <a:lnTo>
                    <a:pt x="715" y="24468"/>
                  </a:lnTo>
                  <a:lnTo>
                    <a:pt x="715" y="24587"/>
                  </a:lnTo>
                  <a:lnTo>
                    <a:pt x="644" y="24587"/>
                  </a:lnTo>
                  <a:lnTo>
                    <a:pt x="644" y="24658"/>
                  </a:lnTo>
                  <a:lnTo>
                    <a:pt x="572" y="24658"/>
                  </a:lnTo>
                  <a:lnTo>
                    <a:pt x="596" y="24753"/>
                  </a:lnTo>
                  <a:lnTo>
                    <a:pt x="548" y="24753"/>
                  </a:lnTo>
                  <a:cubicBezTo>
                    <a:pt x="501" y="24825"/>
                    <a:pt x="477" y="24872"/>
                    <a:pt x="453" y="24944"/>
                  </a:cubicBezTo>
                  <a:lnTo>
                    <a:pt x="406" y="24944"/>
                  </a:lnTo>
                  <a:lnTo>
                    <a:pt x="406" y="25039"/>
                  </a:lnTo>
                  <a:lnTo>
                    <a:pt x="334" y="25039"/>
                  </a:lnTo>
                  <a:lnTo>
                    <a:pt x="334" y="25111"/>
                  </a:lnTo>
                  <a:lnTo>
                    <a:pt x="263" y="25111"/>
                  </a:lnTo>
                  <a:lnTo>
                    <a:pt x="263" y="25182"/>
                  </a:lnTo>
                  <a:cubicBezTo>
                    <a:pt x="72" y="25492"/>
                    <a:pt x="1" y="25896"/>
                    <a:pt x="120" y="26230"/>
                  </a:cubicBezTo>
                  <a:cubicBezTo>
                    <a:pt x="263" y="26682"/>
                    <a:pt x="548" y="27063"/>
                    <a:pt x="953" y="27325"/>
                  </a:cubicBezTo>
                  <a:cubicBezTo>
                    <a:pt x="1358" y="27563"/>
                    <a:pt x="1763" y="27849"/>
                    <a:pt x="2144" y="28159"/>
                  </a:cubicBezTo>
                  <a:cubicBezTo>
                    <a:pt x="2413" y="28370"/>
                    <a:pt x="2760" y="28489"/>
                    <a:pt x="3097" y="28489"/>
                  </a:cubicBezTo>
                  <a:cubicBezTo>
                    <a:pt x="3177" y="28489"/>
                    <a:pt x="3257" y="28482"/>
                    <a:pt x="3335" y="28468"/>
                  </a:cubicBezTo>
                  <a:cubicBezTo>
                    <a:pt x="3406" y="28778"/>
                    <a:pt x="3454" y="29088"/>
                    <a:pt x="3501" y="29397"/>
                  </a:cubicBezTo>
                  <a:cubicBezTo>
                    <a:pt x="3573" y="29707"/>
                    <a:pt x="3597" y="30112"/>
                    <a:pt x="3668" y="30469"/>
                  </a:cubicBezTo>
                  <a:cubicBezTo>
                    <a:pt x="3740" y="30897"/>
                    <a:pt x="3811" y="31350"/>
                    <a:pt x="3906" y="31802"/>
                  </a:cubicBezTo>
                  <a:cubicBezTo>
                    <a:pt x="4001" y="32231"/>
                    <a:pt x="4097" y="32636"/>
                    <a:pt x="4192" y="33065"/>
                  </a:cubicBezTo>
                  <a:cubicBezTo>
                    <a:pt x="4240" y="33255"/>
                    <a:pt x="4287" y="33422"/>
                    <a:pt x="4311" y="33588"/>
                  </a:cubicBezTo>
                  <a:cubicBezTo>
                    <a:pt x="4454" y="34184"/>
                    <a:pt x="4573" y="34779"/>
                    <a:pt x="4716" y="35375"/>
                  </a:cubicBezTo>
                  <a:cubicBezTo>
                    <a:pt x="4787" y="35708"/>
                    <a:pt x="4859" y="36041"/>
                    <a:pt x="4954" y="36375"/>
                  </a:cubicBezTo>
                  <a:cubicBezTo>
                    <a:pt x="5216" y="37470"/>
                    <a:pt x="5526" y="38542"/>
                    <a:pt x="5883" y="39613"/>
                  </a:cubicBezTo>
                  <a:cubicBezTo>
                    <a:pt x="6002" y="39947"/>
                    <a:pt x="6121" y="40256"/>
                    <a:pt x="6240" y="40590"/>
                  </a:cubicBezTo>
                  <a:cubicBezTo>
                    <a:pt x="6407" y="41114"/>
                    <a:pt x="6573" y="41638"/>
                    <a:pt x="6740" y="42162"/>
                  </a:cubicBezTo>
                  <a:cubicBezTo>
                    <a:pt x="7074" y="43114"/>
                    <a:pt x="7478" y="44019"/>
                    <a:pt x="7979" y="44900"/>
                  </a:cubicBezTo>
                  <a:cubicBezTo>
                    <a:pt x="8526" y="45829"/>
                    <a:pt x="9217" y="46686"/>
                    <a:pt x="10027" y="47401"/>
                  </a:cubicBezTo>
                  <a:cubicBezTo>
                    <a:pt x="10408" y="47710"/>
                    <a:pt x="10693" y="48115"/>
                    <a:pt x="11146" y="48306"/>
                  </a:cubicBezTo>
                  <a:lnTo>
                    <a:pt x="11455" y="48425"/>
                  </a:lnTo>
                  <a:lnTo>
                    <a:pt x="11622" y="48472"/>
                  </a:lnTo>
                  <a:lnTo>
                    <a:pt x="11908" y="48544"/>
                  </a:lnTo>
                  <a:cubicBezTo>
                    <a:pt x="12670" y="48734"/>
                    <a:pt x="13456" y="48663"/>
                    <a:pt x="14242" y="48711"/>
                  </a:cubicBezTo>
                  <a:cubicBezTo>
                    <a:pt x="14313" y="48699"/>
                    <a:pt x="14379" y="48693"/>
                    <a:pt x="14444" y="48693"/>
                  </a:cubicBezTo>
                  <a:cubicBezTo>
                    <a:pt x="14510" y="48693"/>
                    <a:pt x="14575" y="48699"/>
                    <a:pt x="14647" y="48711"/>
                  </a:cubicBezTo>
                  <a:cubicBezTo>
                    <a:pt x="14716" y="48720"/>
                    <a:pt x="14781" y="48726"/>
                    <a:pt x="14843" y="48726"/>
                  </a:cubicBezTo>
                  <a:cubicBezTo>
                    <a:pt x="14932" y="48726"/>
                    <a:pt x="15015" y="48715"/>
                    <a:pt x="15099" y="48687"/>
                  </a:cubicBezTo>
                  <a:cubicBezTo>
                    <a:pt x="15230" y="48711"/>
                    <a:pt x="15361" y="48722"/>
                    <a:pt x="15489" y="48722"/>
                  </a:cubicBezTo>
                  <a:cubicBezTo>
                    <a:pt x="15617" y="48722"/>
                    <a:pt x="15742" y="48711"/>
                    <a:pt x="15861" y="48687"/>
                  </a:cubicBezTo>
                  <a:cubicBezTo>
                    <a:pt x="16504" y="48639"/>
                    <a:pt x="17147" y="48687"/>
                    <a:pt x="17766" y="48615"/>
                  </a:cubicBezTo>
                  <a:cubicBezTo>
                    <a:pt x="18314" y="48591"/>
                    <a:pt x="18862" y="48615"/>
                    <a:pt x="19409" y="48568"/>
                  </a:cubicBezTo>
                  <a:cubicBezTo>
                    <a:pt x="19660" y="48556"/>
                    <a:pt x="19910" y="48556"/>
                    <a:pt x="20160" y="48556"/>
                  </a:cubicBezTo>
                  <a:cubicBezTo>
                    <a:pt x="20410" y="48556"/>
                    <a:pt x="20660" y="48556"/>
                    <a:pt x="20910" y="48544"/>
                  </a:cubicBezTo>
                  <a:cubicBezTo>
                    <a:pt x="21338" y="48544"/>
                    <a:pt x="21767" y="48544"/>
                    <a:pt x="22172" y="48591"/>
                  </a:cubicBezTo>
                  <a:cubicBezTo>
                    <a:pt x="22434" y="48603"/>
                    <a:pt x="22696" y="48603"/>
                    <a:pt x="22958" y="48603"/>
                  </a:cubicBezTo>
                  <a:cubicBezTo>
                    <a:pt x="23220" y="48603"/>
                    <a:pt x="23482" y="48603"/>
                    <a:pt x="23744" y="48615"/>
                  </a:cubicBezTo>
                  <a:cubicBezTo>
                    <a:pt x="24315" y="48687"/>
                    <a:pt x="24911" y="48639"/>
                    <a:pt x="25482" y="48687"/>
                  </a:cubicBezTo>
                  <a:cubicBezTo>
                    <a:pt x="26078" y="48734"/>
                    <a:pt x="26649" y="48687"/>
                    <a:pt x="27221" y="48758"/>
                  </a:cubicBezTo>
                  <a:cubicBezTo>
                    <a:pt x="27530" y="48806"/>
                    <a:pt x="27816" y="48758"/>
                    <a:pt x="28102" y="48830"/>
                  </a:cubicBezTo>
                  <a:cubicBezTo>
                    <a:pt x="28840" y="48853"/>
                    <a:pt x="29554" y="48830"/>
                    <a:pt x="30293" y="48877"/>
                  </a:cubicBezTo>
                  <a:cubicBezTo>
                    <a:pt x="30674" y="48925"/>
                    <a:pt x="31079" y="48877"/>
                    <a:pt x="31460" y="48949"/>
                  </a:cubicBezTo>
                  <a:cubicBezTo>
                    <a:pt x="31864" y="48973"/>
                    <a:pt x="32293" y="49020"/>
                    <a:pt x="32698" y="49044"/>
                  </a:cubicBezTo>
                  <a:cubicBezTo>
                    <a:pt x="32881" y="49076"/>
                    <a:pt x="33066" y="49084"/>
                    <a:pt x="33252" y="49084"/>
                  </a:cubicBezTo>
                  <a:cubicBezTo>
                    <a:pt x="33438" y="49084"/>
                    <a:pt x="33625" y="49076"/>
                    <a:pt x="33811" y="49076"/>
                  </a:cubicBezTo>
                  <a:cubicBezTo>
                    <a:pt x="33997" y="49076"/>
                    <a:pt x="34182" y="49084"/>
                    <a:pt x="34365" y="49115"/>
                  </a:cubicBezTo>
                  <a:cubicBezTo>
                    <a:pt x="34448" y="49092"/>
                    <a:pt x="34532" y="49080"/>
                    <a:pt x="34618" y="49080"/>
                  </a:cubicBezTo>
                  <a:cubicBezTo>
                    <a:pt x="34704" y="49080"/>
                    <a:pt x="34794" y="49092"/>
                    <a:pt x="34889" y="49115"/>
                  </a:cubicBezTo>
                  <a:cubicBezTo>
                    <a:pt x="34952" y="49122"/>
                    <a:pt x="35016" y="49125"/>
                    <a:pt x="35083" y="49125"/>
                  </a:cubicBezTo>
                  <a:cubicBezTo>
                    <a:pt x="35243" y="49125"/>
                    <a:pt x="35411" y="49108"/>
                    <a:pt x="35580" y="49092"/>
                  </a:cubicBezTo>
                  <a:cubicBezTo>
                    <a:pt x="36080" y="49092"/>
                    <a:pt x="36580" y="49020"/>
                    <a:pt x="37080" y="48925"/>
                  </a:cubicBezTo>
                  <a:cubicBezTo>
                    <a:pt x="37342" y="48853"/>
                    <a:pt x="37604" y="48758"/>
                    <a:pt x="37842" y="48639"/>
                  </a:cubicBezTo>
                  <a:cubicBezTo>
                    <a:pt x="38175" y="48449"/>
                    <a:pt x="38461" y="48187"/>
                    <a:pt x="38652" y="47829"/>
                  </a:cubicBezTo>
                  <a:cubicBezTo>
                    <a:pt x="38937" y="47377"/>
                    <a:pt x="39152" y="46901"/>
                    <a:pt x="39295" y="46377"/>
                  </a:cubicBezTo>
                  <a:cubicBezTo>
                    <a:pt x="39366" y="46115"/>
                    <a:pt x="39437" y="45877"/>
                    <a:pt x="39533" y="45615"/>
                  </a:cubicBezTo>
                  <a:cubicBezTo>
                    <a:pt x="39557" y="45496"/>
                    <a:pt x="39580" y="45377"/>
                    <a:pt x="39628" y="45257"/>
                  </a:cubicBezTo>
                  <a:cubicBezTo>
                    <a:pt x="39676" y="45091"/>
                    <a:pt x="39699" y="44876"/>
                    <a:pt x="39747" y="44686"/>
                  </a:cubicBezTo>
                  <a:cubicBezTo>
                    <a:pt x="39771" y="44615"/>
                    <a:pt x="39795" y="44543"/>
                    <a:pt x="39818" y="44472"/>
                  </a:cubicBezTo>
                  <a:cubicBezTo>
                    <a:pt x="39818" y="44376"/>
                    <a:pt x="39842" y="44305"/>
                    <a:pt x="39866" y="44233"/>
                  </a:cubicBezTo>
                  <a:cubicBezTo>
                    <a:pt x="39890" y="44162"/>
                    <a:pt x="39890" y="44067"/>
                    <a:pt x="39914" y="43995"/>
                  </a:cubicBezTo>
                  <a:cubicBezTo>
                    <a:pt x="40057" y="43448"/>
                    <a:pt x="40152" y="42876"/>
                    <a:pt x="40271" y="42305"/>
                  </a:cubicBezTo>
                  <a:cubicBezTo>
                    <a:pt x="40342" y="42043"/>
                    <a:pt x="40390" y="41781"/>
                    <a:pt x="40461" y="41519"/>
                  </a:cubicBezTo>
                  <a:lnTo>
                    <a:pt x="40557" y="41042"/>
                  </a:lnTo>
                  <a:cubicBezTo>
                    <a:pt x="40628" y="40804"/>
                    <a:pt x="40676" y="40590"/>
                    <a:pt x="40723" y="40352"/>
                  </a:cubicBezTo>
                  <a:cubicBezTo>
                    <a:pt x="40747" y="40256"/>
                    <a:pt x="40771" y="40161"/>
                    <a:pt x="40795" y="40042"/>
                  </a:cubicBezTo>
                  <a:cubicBezTo>
                    <a:pt x="40843" y="39804"/>
                    <a:pt x="40890" y="39566"/>
                    <a:pt x="40962" y="39352"/>
                  </a:cubicBezTo>
                  <a:cubicBezTo>
                    <a:pt x="40985" y="39256"/>
                    <a:pt x="40985" y="39161"/>
                    <a:pt x="41009" y="39042"/>
                  </a:cubicBezTo>
                  <a:cubicBezTo>
                    <a:pt x="41033" y="38947"/>
                    <a:pt x="41057" y="38804"/>
                    <a:pt x="41081" y="38709"/>
                  </a:cubicBezTo>
                  <a:cubicBezTo>
                    <a:pt x="41104" y="38589"/>
                    <a:pt x="41128" y="38542"/>
                    <a:pt x="41152" y="38470"/>
                  </a:cubicBezTo>
                  <a:cubicBezTo>
                    <a:pt x="41176" y="38280"/>
                    <a:pt x="41224" y="38113"/>
                    <a:pt x="41247" y="37946"/>
                  </a:cubicBezTo>
                  <a:cubicBezTo>
                    <a:pt x="41271" y="37827"/>
                    <a:pt x="41295" y="37708"/>
                    <a:pt x="41319" y="37589"/>
                  </a:cubicBezTo>
                  <a:cubicBezTo>
                    <a:pt x="41366" y="37375"/>
                    <a:pt x="41438" y="37137"/>
                    <a:pt x="41485" y="36899"/>
                  </a:cubicBezTo>
                  <a:cubicBezTo>
                    <a:pt x="41509" y="36661"/>
                    <a:pt x="41605" y="36351"/>
                    <a:pt x="41676" y="36089"/>
                  </a:cubicBezTo>
                  <a:cubicBezTo>
                    <a:pt x="41676" y="36018"/>
                    <a:pt x="41700" y="35946"/>
                    <a:pt x="41724" y="35851"/>
                  </a:cubicBezTo>
                  <a:cubicBezTo>
                    <a:pt x="41747" y="35779"/>
                    <a:pt x="41771" y="35708"/>
                    <a:pt x="41795" y="35636"/>
                  </a:cubicBezTo>
                  <a:cubicBezTo>
                    <a:pt x="41819" y="35470"/>
                    <a:pt x="41867" y="35327"/>
                    <a:pt x="41890" y="35160"/>
                  </a:cubicBezTo>
                  <a:cubicBezTo>
                    <a:pt x="41914" y="35089"/>
                    <a:pt x="41938" y="35017"/>
                    <a:pt x="41962" y="34922"/>
                  </a:cubicBezTo>
                  <a:cubicBezTo>
                    <a:pt x="41986" y="34851"/>
                    <a:pt x="41986" y="34803"/>
                    <a:pt x="41986" y="34755"/>
                  </a:cubicBezTo>
                  <a:cubicBezTo>
                    <a:pt x="42033" y="34612"/>
                    <a:pt x="42081" y="34470"/>
                    <a:pt x="42105" y="34279"/>
                  </a:cubicBezTo>
                  <a:cubicBezTo>
                    <a:pt x="42152" y="34184"/>
                    <a:pt x="42152" y="34065"/>
                    <a:pt x="42200" y="33946"/>
                  </a:cubicBezTo>
                  <a:cubicBezTo>
                    <a:pt x="42295" y="33588"/>
                    <a:pt x="42367" y="33207"/>
                    <a:pt x="42462" y="32850"/>
                  </a:cubicBezTo>
                  <a:cubicBezTo>
                    <a:pt x="42486" y="32755"/>
                    <a:pt x="42510" y="32660"/>
                    <a:pt x="42533" y="32541"/>
                  </a:cubicBezTo>
                  <a:cubicBezTo>
                    <a:pt x="42557" y="32445"/>
                    <a:pt x="42581" y="32350"/>
                    <a:pt x="42605" y="32255"/>
                  </a:cubicBezTo>
                  <a:cubicBezTo>
                    <a:pt x="42605" y="32136"/>
                    <a:pt x="42629" y="32088"/>
                    <a:pt x="42652" y="32017"/>
                  </a:cubicBezTo>
                  <a:cubicBezTo>
                    <a:pt x="42676" y="31945"/>
                    <a:pt x="42700" y="31850"/>
                    <a:pt x="42724" y="31779"/>
                  </a:cubicBezTo>
                  <a:cubicBezTo>
                    <a:pt x="42748" y="31707"/>
                    <a:pt x="42748" y="31659"/>
                    <a:pt x="42748" y="31612"/>
                  </a:cubicBezTo>
                  <a:cubicBezTo>
                    <a:pt x="42771" y="31540"/>
                    <a:pt x="42795" y="31445"/>
                    <a:pt x="42819" y="31374"/>
                  </a:cubicBezTo>
                  <a:lnTo>
                    <a:pt x="42891" y="31064"/>
                  </a:lnTo>
                  <a:lnTo>
                    <a:pt x="42914" y="30897"/>
                  </a:lnTo>
                  <a:cubicBezTo>
                    <a:pt x="42986" y="30707"/>
                    <a:pt x="43010" y="30516"/>
                    <a:pt x="43057" y="30326"/>
                  </a:cubicBezTo>
                  <a:cubicBezTo>
                    <a:pt x="43105" y="30135"/>
                    <a:pt x="43129" y="30016"/>
                    <a:pt x="43153" y="29850"/>
                  </a:cubicBezTo>
                  <a:cubicBezTo>
                    <a:pt x="43176" y="29754"/>
                    <a:pt x="43200" y="29659"/>
                    <a:pt x="43224" y="29564"/>
                  </a:cubicBezTo>
                  <a:cubicBezTo>
                    <a:pt x="43272" y="29397"/>
                    <a:pt x="43295" y="29254"/>
                    <a:pt x="43319" y="29088"/>
                  </a:cubicBezTo>
                  <a:cubicBezTo>
                    <a:pt x="43367" y="28992"/>
                    <a:pt x="43391" y="28897"/>
                    <a:pt x="43414" y="28802"/>
                  </a:cubicBezTo>
                  <a:cubicBezTo>
                    <a:pt x="43438" y="28707"/>
                    <a:pt x="43438" y="28611"/>
                    <a:pt x="43462" y="28516"/>
                  </a:cubicBezTo>
                  <a:cubicBezTo>
                    <a:pt x="43486" y="28397"/>
                    <a:pt x="43510" y="28325"/>
                    <a:pt x="43534" y="28206"/>
                  </a:cubicBezTo>
                  <a:cubicBezTo>
                    <a:pt x="43534" y="28111"/>
                    <a:pt x="43557" y="28064"/>
                    <a:pt x="43581" y="27968"/>
                  </a:cubicBezTo>
                  <a:cubicBezTo>
                    <a:pt x="43581" y="27873"/>
                    <a:pt x="43605" y="27778"/>
                    <a:pt x="43653" y="27682"/>
                  </a:cubicBezTo>
                  <a:cubicBezTo>
                    <a:pt x="43653" y="27611"/>
                    <a:pt x="43653" y="27563"/>
                    <a:pt x="43676" y="27516"/>
                  </a:cubicBezTo>
                  <a:cubicBezTo>
                    <a:pt x="43700" y="27397"/>
                    <a:pt x="43724" y="27301"/>
                    <a:pt x="43748" y="27206"/>
                  </a:cubicBezTo>
                  <a:cubicBezTo>
                    <a:pt x="43795" y="27111"/>
                    <a:pt x="43795" y="27040"/>
                    <a:pt x="43819" y="26968"/>
                  </a:cubicBezTo>
                  <a:cubicBezTo>
                    <a:pt x="43819" y="26897"/>
                    <a:pt x="43843" y="26825"/>
                    <a:pt x="43867" y="26754"/>
                  </a:cubicBezTo>
                  <a:cubicBezTo>
                    <a:pt x="43915" y="26682"/>
                    <a:pt x="43938" y="26539"/>
                    <a:pt x="43962" y="26444"/>
                  </a:cubicBezTo>
                  <a:cubicBezTo>
                    <a:pt x="44415" y="26158"/>
                    <a:pt x="44820" y="25849"/>
                    <a:pt x="45224" y="25492"/>
                  </a:cubicBezTo>
                  <a:cubicBezTo>
                    <a:pt x="45367" y="25349"/>
                    <a:pt x="45463" y="25158"/>
                    <a:pt x="45463" y="24944"/>
                  </a:cubicBezTo>
                  <a:cubicBezTo>
                    <a:pt x="45463" y="24825"/>
                    <a:pt x="45510" y="24658"/>
                    <a:pt x="45415" y="24563"/>
                  </a:cubicBezTo>
                  <a:cubicBezTo>
                    <a:pt x="44367" y="23277"/>
                    <a:pt x="43272" y="21896"/>
                    <a:pt x="42176" y="20395"/>
                  </a:cubicBezTo>
                  <a:cubicBezTo>
                    <a:pt x="39604" y="16799"/>
                    <a:pt x="36842" y="13370"/>
                    <a:pt x="33889" y="10084"/>
                  </a:cubicBezTo>
                  <a:cubicBezTo>
                    <a:pt x="31007" y="6821"/>
                    <a:pt x="27911" y="3797"/>
                    <a:pt x="24577" y="1010"/>
                  </a:cubicBezTo>
                  <a:cubicBezTo>
                    <a:pt x="24315" y="772"/>
                    <a:pt x="24006" y="558"/>
                    <a:pt x="23696" y="391"/>
                  </a:cubicBezTo>
                  <a:cubicBezTo>
                    <a:pt x="23482" y="248"/>
                    <a:pt x="23267" y="129"/>
                    <a:pt x="23029" y="58"/>
                  </a:cubicBezTo>
                  <a:cubicBezTo>
                    <a:pt x="22848" y="20"/>
                    <a:pt x="22660" y="1"/>
                    <a:pt x="22470" y="1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2274;p47">
              <a:extLst>
                <a:ext uri="{FF2B5EF4-FFF2-40B4-BE49-F238E27FC236}">
                  <a16:creationId xmlns:a16="http://schemas.microsoft.com/office/drawing/2014/main" id="{D39F3DFE-D34B-DC8D-F6CB-EF3B3D7891C6}"/>
                </a:ext>
              </a:extLst>
            </p:cNvPr>
            <p:cNvSpPr/>
            <p:nvPr/>
          </p:nvSpPr>
          <p:spPr>
            <a:xfrm>
              <a:off x="4953375" y="3676375"/>
              <a:ext cx="35775" cy="29325"/>
            </a:xfrm>
            <a:custGeom>
              <a:avLst/>
              <a:gdLst/>
              <a:ahLst/>
              <a:cxnLst/>
              <a:rect l="l" t="t" r="r" b="b"/>
              <a:pathLst>
                <a:path w="1431" h="1173" extrusionOk="0">
                  <a:moveTo>
                    <a:pt x="698" y="1"/>
                  </a:moveTo>
                  <a:cubicBezTo>
                    <a:pt x="642" y="1"/>
                    <a:pt x="584" y="9"/>
                    <a:pt x="525" y="25"/>
                  </a:cubicBezTo>
                  <a:cubicBezTo>
                    <a:pt x="96" y="216"/>
                    <a:pt x="1" y="788"/>
                    <a:pt x="358" y="1073"/>
                  </a:cubicBezTo>
                  <a:cubicBezTo>
                    <a:pt x="468" y="1141"/>
                    <a:pt x="589" y="1172"/>
                    <a:pt x="709" y="1172"/>
                  </a:cubicBezTo>
                  <a:cubicBezTo>
                    <a:pt x="927" y="1172"/>
                    <a:pt x="1140" y="1067"/>
                    <a:pt x="1263" y="883"/>
                  </a:cubicBezTo>
                  <a:cubicBezTo>
                    <a:pt x="1431" y="442"/>
                    <a:pt x="1117" y="1"/>
                    <a:pt x="69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2275;p47">
              <a:extLst>
                <a:ext uri="{FF2B5EF4-FFF2-40B4-BE49-F238E27FC236}">
                  <a16:creationId xmlns:a16="http://schemas.microsoft.com/office/drawing/2014/main" id="{81C613F0-7AA8-CEF8-5EAB-6454AD0FEA1C}"/>
                </a:ext>
              </a:extLst>
            </p:cNvPr>
            <p:cNvSpPr/>
            <p:nvPr/>
          </p:nvSpPr>
          <p:spPr>
            <a:xfrm>
              <a:off x="4680100" y="3691500"/>
              <a:ext cx="15350" cy="13600"/>
            </a:xfrm>
            <a:custGeom>
              <a:avLst/>
              <a:gdLst/>
              <a:ahLst/>
              <a:cxnLst/>
              <a:rect l="l" t="t" r="r" b="b"/>
              <a:pathLst>
                <a:path w="614" h="544" extrusionOk="0">
                  <a:moveTo>
                    <a:pt x="284" y="1"/>
                  </a:moveTo>
                  <a:cubicBezTo>
                    <a:pt x="254" y="1"/>
                    <a:pt x="223" y="5"/>
                    <a:pt x="191" y="16"/>
                  </a:cubicBezTo>
                  <a:cubicBezTo>
                    <a:pt x="1" y="135"/>
                    <a:pt x="25" y="397"/>
                    <a:pt x="191" y="516"/>
                  </a:cubicBezTo>
                  <a:cubicBezTo>
                    <a:pt x="229" y="535"/>
                    <a:pt x="269" y="544"/>
                    <a:pt x="310" y="544"/>
                  </a:cubicBezTo>
                  <a:cubicBezTo>
                    <a:pt x="424" y="544"/>
                    <a:pt x="537" y="472"/>
                    <a:pt x="572" y="349"/>
                  </a:cubicBezTo>
                  <a:cubicBezTo>
                    <a:pt x="613" y="166"/>
                    <a:pt x="463" y="1"/>
                    <a:pt x="28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2276;p47">
              <a:extLst>
                <a:ext uri="{FF2B5EF4-FFF2-40B4-BE49-F238E27FC236}">
                  <a16:creationId xmlns:a16="http://schemas.microsoft.com/office/drawing/2014/main" id="{041322EC-A7F4-A045-274D-5F535CCB66AD}"/>
                </a:ext>
              </a:extLst>
            </p:cNvPr>
            <p:cNvSpPr/>
            <p:nvPr/>
          </p:nvSpPr>
          <p:spPr>
            <a:xfrm>
              <a:off x="4640225" y="3704850"/>
              <a:ext cx="38725" cy="33950"/>
            </a:xfrm>
            <a:custGeom>
              <a:avLst/>
              <a:gdLst/>
              <a:ahLst/>
              <a:cxnLst/>
              <a:rect l="l" t="t" r="r" b="b"/>
              <a:pathLst>
                <a:path w="1549" h="1358" extrusionOk="0">
                  <a:moveTo>
                    <a:pt x="812" y="0"/>
                  </a:moveTo>
                  <a:cubicBezTo>
                    <a:pt x="748" y="0"/>
                    <a:pt x="683" y="10"/>
                    <a:pt x="619" y="30"/>
                  </a:cubicBezTo>
                  <a:cubicBezTo>
                    <a:pt x="119" y="244"/>
                    <a:pt x="0" y="935"/>
                    <a:pt x="453" y="1268"/>
                  </a:cubicBezTo>
                  <a:cubicBezTo>
                    <a:pt x="572" y="1327"/>
                    <a:pt x="699" y="1358"/>
                    <a:pt x="824" y="1358"/>
                  </a:cubicBezTo>
                  <a:cubicBezTo>
                    <a:pt x="1000" y="1358"/>
                    <a:pt x="1171" y="1298"/>
                    <a:pt x="1310" y="1173"/>
                  </a:cubicBezTo>
                  <a:cubicBezTo>
                    <a:pt x="1524" y="958"/>
                    <a:pt x="1548" y="625"/>
                    <a:pt x="1382" y="387"/>
                  </a:cubicBezTo>
                  <a:cubicBezTo>
                    <a:pt x="1287" y="141"/>
                    <a:pt x="1058" y="0"/>
                    <a:pt x="81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2277;p47">
              <a:extLst>
                <a:ext uri="{FF2B5EF4-FFF2-40B4-BE49-F238E27FC236}">
                  <a16:creationId xmlns:a16="http://schemas.microsoft.com/office/drawing/2014/main" id="{033244F4-062C-CFCE-48D4-4168732FB0AA}"/>
                </a:ext>
              </a:extLst>
            </p:cNvPr>
            <p:cNvSpPr/>
            <p:nvPr/>
          </p:nvSpPr>
          <p:spPr>
            <a:xfrm>
              <a:off x="4925400" y="3708875"/>
              <a:ext cx="24325" cy="21000"/>
            </a:xfrm>
            <a:custGeom>
              <a:avLst/>
              <a:gdLst/>
              <a:ahLst/>
              <a:cxnLst/>
              <a:rect l="l" t="t" r="r" b="b"/>
              <a:pathLst>
                <a:path w="973" h="840" extrusionOk="0">
                  <a:moveTo>
                    <a:pt x="519" y="1"/>
                  </a:moveTo>
                  <a:cubicBezTo>
                    <a:pt x="450" y="1"/>
                    <a:pt x="379" y="19"/>
                    <a:pt x="310" y="59"/>
                  </a:cubicBezTo>
                  <a:cubicBezTo>
                    <a:pt x="0" y="226"/>
                    <a:pt x="0" y="678"/>
                    <a:pt x="334" y="821"/>
                  </a:cubicBezTo>
                  <a:cubicBezTo>
                    <a:pt x="378" y="833"/>
                    <a:pt x="425" y="839"/>
                    <a:pt x="474" y="839"/>
                  </a:cubicBezTo>
                  <a:cubicBezTo>
                    <a:pt x="713" y="839"/>
                    <a:pt x="973" y="694"/>
                    <a:pt x="953" y="416"/>
                  </a:cubicBezTo>
                  <a:cubicBezTo>
                    <a:pt x="935" y="181"/>
                    <a:pt x="738" y="1"/>
                    <a:pt x="51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2278;p47">
              <a:extLst>
                <a:ext uri="{FF2B5EF4-FFF2-40B4-BE49-F238E27FC236}">
                  <a16:creationId xmlns:a16="http://schemas.microsoft.com/office/drawing/2014/main" id="{769E9D13-7EFD-E3BE-D68A-B2B89F410DA5}"/>
                </a:ext>
              </a:extLst>
            </p:cNvPr>
            <p:cNvSpPr/>
            <p:nvPr/>
          </p:nvSpPr>
          <p:spPr>
            <a:xfrm>
              <a:off x="4953375" y="3744875"/>
              <a:ext cx="23250" cy="22225"/>
            </a:xfrm>
            <a:custGeom>
              <a:avLst/>
              <a:gdLst/>
              <a:ahLst/>
              <a:cxnLst/>
              <a:rect l="l" t="t" r="r" b="b"/>
              <a:pathLst>
                <a:path w="930" h="889" extrusionOk="0">
                  <a:moveTo>
                    <a:pt x="444" y="1"/>
                  </a:moveTo>
                  <a:cubicBezTo>
                    <a:pt x="383" y="1"/>
                    <a:pt x="321" y="16"/>
                    <a:pt x="263" y="48"/>
                  </a:cubicBezTo>
                  <a:cubicBezTo>
                    <a:pt x="96" y="119"/>
                    <a:pt x="1" y="310"/>
                    <a:pt x="25" y="477"/>
                  </a:cubicBezTo>
                  <a:cubicBezTo>
                    <a:pt x="46" y="711"/>
                    <a:pt x="239" y="889"/>
                    <a:pt x="468" y="889"/>
                  </a:cubicBezTo>
                  <a:cubicBezTo>
                    <a:pt x="494" y="889"/>
                    <a:pt x="521" y="886"/>
                    <a:pt x="548" y="881"/>
                  </a:cubicBezTo>
                  <a:cubicBezTo>
                    <a:pt x="787" y="810"/>
                    <a:pt x="929" y="524"/>
                    <a:pt x="834" y="262"/>
                  </a:cubicBezTo>
                  <a:cubicBezTo>
                    <a:pt x="765" y="106"/>
                    <a:pt x="607" y="1"/>
                    <a:pt x="44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2279;p47">
              <a:extLst>
                <a:ext uri="{FF2B5EF4-FFF2-40B4-BE49-F238E27FC236}">
                  <a16:creationId xmlns:a16="http://schemas.microsoft.com/office/drawing/2014/main" id="{8BDA103F-A23B-2294-9B10-0024B9AED990}"/>
                </a:ext>
              </a:extLst>
            </p:cNvPr>
            <p:cNvSpPr/>
            <p:nvPr/>
          </p:nvSpPr>
          <p:spPr>
            <a:xfrm>
              <a:off x="5177825" y="3901825"/>
              <a:ext cx="17300" cy="16325"/>
            </a:xfrm>
            <a:custGeom>
              <a:avLst/>
              <a:gdLst/>
              <a:ahLst/>
              <a:cxnLst/>
              <a:rect l="l" t="t" r="r" b="b"/>
              <a:pathLst>
                <a:path w="692" h="653" extrusionOk="0">
                  <a:moveTo>
                    <a:pt x="363" y="1"/>
                  </a:moveTo>
                  <a:cubicBezTo>
                    <a:pt x="315" y="1"/>
                    <a:pt x="265" y="12"/>
                    <a:pt x="215" y="33"/>
                  </a:cubicBezTo>
                  <a:cubicBezTo>
                    <a:pt x="96" y="128"/>
                    <a:pt x="1" y="295"/>
                    <a:pt x="25" y="462"/>
                  </a:cubicBezTo>
                  <a:cubicBezTo>
                    <a:pt x="72" y="605"/>
                    <a:pt x="239" y="652"/>
                    <a:pt x="382" y="652"/>
                  </a:cubicBezTo>
                  <a:cubicBezTo>
                    <a:pt x="620" y="652"/>
                    <a:pt x="691" y="343"/>
                    <a:pt x="620" y="176"/>
                  </a:cubicBezTo>
                  <a:cubicBezTo>
                    <a:pt x="570" y="59"/>
                    <a:pt x="473" y="1"/>
                    <a:pt x="36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2280;p47">
              <a:extLst>
                <a:ext uri="{FF2B5EF4-FFF2-40B4-BE49-F238E27FC236}">
                  <a16:creationId xmlns:a16="http://schemas.microsoft.com/office/drawing/2014/main" id="{E88FF401-0918-CCDC-C2EE-A9482FA2EE6C}"/>
                </a:ext>
              </a:extLst>
            </p:cNvPr>
            <p:cNvSpPr/>
            <p:nvPr/>
          </p:nvSpPr>
          <p:spPr>
            <a:xfrm>
              <a:off x="5174250" y="3936250"/>
              <a:ext cx="11400" cy="12725"/>
            </a:xfrm>
            <a:custGeom>
              <a:avLst/>
              <a:gdLst/>
              <a:ahLst/>
              <a:cxnLst/>
              <a:rect l="l" t="t" r="r" b="b"/>
              <a:pathLst>
                <a:path w="456" h="509" extrusionOk="0">
                  <a:moveTo>
                    <a:pt x="232" y="0"/>
                  </a:moveTo>
                  <a:cubicBezTo>
                    <a:pt x="212" y="0"/>
                    <a:pt x="191" y="5"/>
                    <a:pt x="168" y="14"/>
                  </a:cubicBezTo>
                  <a:cubicBezTo>
                    <a:pt x="1" y="133"/>
                    <a:pt x="1" y="395"/>
                    <a:pt x="168" y="490"/>
                  </a:cubicBezTo>
                  <a:cubicBezTo>
                    <a:pt x="195" y="503"/>
                    <a:pt x="220" y="508"/>
                    <a:pt x="243" y="508"/>
                  </a:cubicBezTo>
                  <a:cubicBezTo>
                    <a:pt x="456" y="508"/>
                    <a:pt x="452" y="0"/>
                    <a:pt x="23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2281;p47">
              <a:extLst>
                <a:ext uri="{FF2B5EF4-FFF2-40B4-BE49-F238E27FC236}">
                  <a16:creationId xmlns:a16="http://schemas.microsoft.com/office/drawing/2014/main" id="{3320A2A5-DE92-B9B7-F35F-309B43C2F277}"/>
                </a:ext>
              </a:extLst>
            </p:cNvPr>
            <p:cNvSpPr/>
            <p:nvPr/>
          </p:nvSpPr>
          <p:spPr>
            <a:xfrm>
              <a:off x="4629500" y="4114825"/>
              <a:ext cx="16700" cy="18075"/>
            </a:xfrm>
            <a:custGeom>
              <a:avLst/>
              <a:gdLst/>
              <a:ahLst/>
              <a:cxnLst/>
              <a:rect l="l" t="t" r="r" b="b"/>
              <a:pathLst>
                <a:path w="668" h="723" extrusionOk="0">
                  <a:moveTo>
                    <a:pt x="378" y="0"/>
                  </a:moveTo>
                  <a:cubicBezTo>
                    <a:pt x="347" y="0"/>
                    <a:pt x="316" y="5"/>
                    <a:pt x="286" y="15"/>
                  </a:cubicBezTo>
                  <a:cubicBezTo>
                    <a:pt x="48" y="134"/>
                    <a:pt x="1" y="467"/>
                    <a:pt x="191" y="658"/>
                  </a:cubicBezTo>
                  <a:cubicBezTo>
                    <a:pt x="253" y="699"/>
                    <a:pt x="332" y="722"/>
                    <a:pt x="408" y="722"/>
                  </a:cubicBezTo>
                  <a:cubicBezTo>
                    <a:pt x="508" y="722"/>
                    <a:pt x="603" y="681"/>
                    <a:pt x="644" y="586"/>
                  </a:cubicBezTo>
                  <a:cubicBezTo>
                    <a:pt x="667" y="444"/>
                    <a:pt x="667" y="324"/>
                    <a:pt x="644" y="182"/>
                  </a:cubicBezTo>
                  <a:cubicBezTo>
                    <a:pt x="606" y="68"/>
                    <a:pt x="494" y="0"/>
                    <a:pt x="37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2282;p47">
              <a:extLst>
                <a:ext uri="{FF2B5EF4-FFF2-40B4-BE49-F238E27FC236}">
                  <a16:creationId xmlns:a16="http://schemas.microsoft.com/office/drawing/2014/main" id="{CCF4CD07-FB07-D410-3746-A45034E2A77A}"/>
                </a:ext>
              </a:extLst>
            </p:cNvPr>
            <p:cNvSpPr/>
            <p:nvPr/>
          </p:nvSpPr>
          <p:spPr>
            <a:xfrm>
              <a:off x="4666425" y="4128350"/>
              <a:ext cx="21750" cy="18300"/>
            </a:xfrm>
            <a:custGeom>
              <a:avLst/>
              <a:gdLst/>
              <a:ahLst/>
              <a:cxnLst/>
              <a:rect l="l" t="t" r="r" b="b"/>
              <a:pathLst>
                <a:path w="870" h="732" extrusionOk="0">
                  <a:moveTo>
                    <a:pt x="506" y="1"/>
                  </a:moveTo>
                  <a:cubicBezTo>
                    <a:pt x="466" y="1"/>
                    <a:pt x="424" y="7"/>
                    <a:pt x="381" y="22"/>
                  </a:cubicBezTo>
                  <a:cubicBezTo>
                    <a:pt x="95" y="69"/>
                    <a:pt x="0" y="450"/>
                    <a:pt x="214" y="665"/>
                  </a:cubicBezTo>
                  <a:cubicBezTo>
                    <a:pt x="284" y="711"/>
                    <a:pt x="359" y="732"/>
                    <a:pt x="433" y="732"/>
                  </a:cubicBezTo>
                  <a:cubicBezTo>
                    <a:pt x="660" y="732"/>
                    <a:pt x="870" y="530"/>
                    <a:pt x="834" y="260"/>
                  </a:cubicBezTo>
                  <a:cubicBezTo>
                    <a:pt x="796" y="107"/>
                    <a:pt x="666" y="1"/>
                    <a:pt x="50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2283;p47">
              <a:extLst>
                <a:ext uri="{FF2B5EF4-FFF2-40B4-BE49-F238E27FC236}">
                  <a16:creationId xmlns:a16="http://schemas.microsoft.com/office/drawing/2014/main" id="{070931F0-ACFE-285F-F759-67FB4FDC3395}"/>
                </a:ext>
              </a:extLst>
            </p:cNvPr>
            <p:cNvSpPr/>
            <p:nvPr/>
          </p:nvSpPr>
          <p:spPr>
            <a:xfrm>
              <a:off x="4638425" y="4152325"/>
              <a:ext cx="37475" cy="30575"/>
            </a:xfrm>
            <a:custGeom>
              <a:avLst/>
              <a:gdLst/>
              <a:ahLst/>
              <a:cxnLst/>
              <a:rect l="l" t="t" r="r" b="b"/>
              <a:pathLst>
                <a:path w="1499" h="1223" extrusionOk="0">
                  <a:moveTo>
                    <a:pt x="670" y="0"/>
                  </a:moveTo>
                  <a:cubicBezTo>
                    <a:pt x="608" y="0"/>
                    <a:pt x="543" y="13"/>
                    <a:pt x="477" y="39"/>
                  </a:cubicBezTo>
                  <a:cubicBezTo>
                    <a:pt x="120" y="206"/>
                    <a:pt x="1" y="634"/>
                    <a:pt x="215" y="944"/>
                  </a:cubicBezTo>
                  <a:cubicBezTo>
                    <a:pt x="353" y="1128"/>
                    <a:pt x="560" y="1223"/>
                    <a:pt x="766" y="1223"/>
                  </a:cubicBezTo>
                  <a:cubicBezTo>
                    <a:pt x="881" y="1223"/>
                    <a:pt x="994" y="1194"/>
                    <a:pt x="1096" y="1134"/>
                  </a:cubicBezTo>
                  <a:cubicBezTo>
                    <a:pt x="1499" y="775"/>
                    <a:pt x="1167" y="0"/>
                    <a:pt x="67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2284;p47">
              <a:extLst>
                <a:ext uri="{FF2B5EF4-FFF2-40B4-BE49-F238E27FC236}">
                  <a16:creationId xmlns:a16="http://schemas.microsoft.com/office/drawing/2014/main" id="{0C8C77A4-9F7D-F57D-3253-C3117B9787DD}"/>
                </a:ext>
              </a:extLst>
            </p:cNvPr>
            <p:cNvSpPr/>
            <p:nvPr/>
          </p:nvSpPr>
          <p:spPr>
            <a:xfrm>
              <a:off x="4216925" y="3014750"/>
              <a:ext cx="1135975" cy="719100"/>
            </a:xfrm>
            <a:custGeom>
              <a:avLst/>
              <a:gdLst/>
              <a:ahLst/>
              <a:cxnLst/>
              <a:rect l="l" t="t" r="r" b="b"/>
              <a:pathLst>
                <a:path w="45439" h="28764" extrusionOk="0">
                  <a:moveTo>
                    <a:pt x="22456" y="1"/>
                  </a:moveTo>
                  <a:cubicBezTo>
                    <a:pt x="22165" y="1"/>
                    <a:pt x="21878" y="49"/>
                    <a:pt x="21600" y="152"/>
                  </a:cubicBezTo>
                  <a:cubicBezTo>
                    <a:pt x="20624" y="414"/>
                    <a:pt x="19790" y="1033"/>
                    <a:pt x="19076" y="1914"/>
                  </a:cubicBezTo>
                  <a:cubicBezTo>
                    <a:pt x="18718" y="2224"/>
                    <a:pt x="18385" y="2557"/>
                    <a:pt x="18052" y="2914"/>
                  </a:cubicBezTo>
                  <a:cubicBezTo>
                    <a:pt x="17123" y="3843"/>
                    <a:pt x="16146" y="4748"/>
                    <a:pt x="15241" y="5724"/>
                  </a:cubicBezTo>
                  <a:cubicBezTo>
                    <a:pt x="14622" y="6391"/>
                    <a:pt x="14003" y="7106"/>
                    <a:pt x="13384" y="7796"/>
                  </a:cubicBezTo>
                  <a:cubicBezTo>
                    <a:pt x="13289" y="7915"/>
                    <a:pt x="13193" y="8034"/>
                    <a:pt x="13098" y="8153"/>
                  </a:cubicBezTo>
                  <a:lnTo>
                    <a:pt x="13074" y="8153"/>
                  </a:lnTo>
                  <a:cubicBezTo>
                    <a:pt x="12908" y="8368"/>
                    <a:pt x="12741" y="8582"/>
                    <a:pt x="12574" y="8796"/>
                  </a:cubicBezTo>
                  <a:lnTo>
                    <a:pt x="12550" y="8796"/>
                  </a:lnTo>
                  <a:cubicBezTo>
                    <a:pt x="12479" y="8892"/>
                    <a:pt x="12408" y="8987"/>
                    <a:pt x="12336" y="9082"/>
                  </a:cubicBezTo>
                  <a:lnTo>
                    <a:pt x="12312" y="9082"/>
                  </a:lnTo>
                  <a:cubicBezTo>
                    <a:pt x="12241" y="9177"/>
                    <a:pt x="12169" y="9249"/>
                    <a:pt x="12098" y="9344"/>
                  </a:cubicBezTo>
                  <a:cubicBezTo>
                    <a:pt x="12027" y="9439"/>
                    <a:pt x="11955" y="9535"/>
                    <a:pt x="11884" y="9630"/>
                  </a:cubicBezTo>
                  <a:lnTo>
                    <a:pt x="11860" y="9630"/>
                  </a:lnTo>
                  <a:cubicBezTo>
                    <a:pt x="11741" y="9820"/>
                    <a:pt x="11598" y="9963"/>
                    <a:pt x="11479" y="10154"/>
                  </a:cubicBezTo>
                  <a:lnTo>
                    <a:pt x="11455" y="10154"/>
                  </a:lnTo>
                  <a:cubicBezTo>
                    <a:pt x="11312" y="10344"/>
                    <a:pt x="11169" y="10511"/>
                    <a:pt x="11050" y="10678"/>
                  </a:cubicBezTo>
                  <a:cubicBezTo>
                    <a:pt x="10979" y="10749"/>
                    <a:pt x="10931" y="10821"/>
                    <a:pt x="10883" y="10892"/>
                  </a:cubicBezTo>
                  <a:lnTo>
                    <a:pt x="10860" y="10892"/>
                  </a:lnTo>
                  <a:cubicBezTo>
                    <a:pt x="10741" y="11059"/>
                    <a:pt x="10621" y="11225"/>
                    <a:pt x="10479" y="11416"/>
                  </a:cubicBezTo>
                  <a:lnTo>
                    <a:pt x="10431" y="11416"/>
                  </a:lnTo>
                  <a:lnTo>
                    <a:pt x="10431" y="11511"/>
                  </a:lnTo>
                  <a:lnTo>
                    <a:pt x="10336" y="11535"/>
                  </a:lnTo>
                  <a:lnTo>
                    <a:pt x="10336" y="11606"/>
                  </a:lnTo>
                  <a:cubicBezTo>
                    <a:pt x="10264" y="11702"/>
                    <a:pt x="10193" y="11797"/>
                    <a:pt x="10121" y="11892"/>
                  </a:cubicBezTo>
                  <a:cubicBezTo>
                    <a:pt x="10074" y="11964"/>
                    <a:pt x="10026" y="12011"/>
                    <a:pt x="9978" y="12083"/>
                  </a:cubicBezTo>
                  <a:cubicBezTo>
                    <a:pt x="9859" y="12249"/>
                    <a:pt x="9740" y="12392"/>
                    <a:pt x="9621" y="12559"/>
                  </a:cubicBezTo>
                  <a:lnTo>
                    <a:pt x="9597" y="12559"/>
                  </a:lnTo>
                  <a:cubicBezTo>
                    <a:pt x="9550" y="12631"/>
                    <a:pt x="9502" y="12702"/>
                    <a:pt x="9455" y="12773"/>
                  </a:cubicBezTo>
                  <a:lnTo>
                    <a:pt x="9431" y="12773"/>
                  </a:lnTo>
                  <a:cubicBezTo>
                    <a:pt x="9407" y="12845"/>
                    <a:pt x="9359" y="12892"/>
                    <a:pt x="9288" y="12916"/>
                  </a:cubicBezTo>
                  <a:lnTo>
                    <a:pt x="9288" y="13012"/>
                  </a:lnTo>
                  <a:lnTo>
                    <a:pt x="9240" y="13012"/>
                  </a:lnTo>
                  <a:cubicBezTo>
                    <a:pt x="9193" y="13083"/>
                    <a:pt x="9145" y="13154"/>
                    <a:pt x="9097" y="13226"/>
                  </a:cubicBezTo>
                  <a:lnTo>
                    <a:pt x="9074" y="13250"/>
                  </a:lnTo>
                  <a:cubicBezTo>
                    <a:pt x="9050" y="13297"/>
                    <a:pt x="9002" y="13345"/>
                    <a:pt x="8954" y="13369"/>
                  </a:cubicBezTo>
                  <a:cubicBezTo>
                    <a:pt x="8954" y="13416"/>
                    <a:pt x="8954" y="13440"/>
                    <a:pt x="8954" y="13464"/>
                  </a:cubicBezTo>
                  <a:lnTo>
                    <a:pt x="8883" y="13464"/>
                  </a:lnTo>
                  <a:cubicBezTo>
                    <a:pt x="8883" y="13488"/>
                    <a:pt x="8883" y="13512"/>
                    <a:pt x="8883" y="13535"/>
                  </a:cubicBezTo>
                  <a:cubicBezTo>
                    <a:pt x="8788" y="13655"/>
                    <a:pt x="8692" y="13774"/>
                    <a:pt x="8621" y="13893"/>
                  </a:cubicBezTo>
                  <a:lnTo>
                    <a:pt x="8454" y="14083"/>
                  </a:lnTo>
                  <a:cubicBezTo>
                    <a:pt x="8407" y="14155"/>
                    <a:pt x="8335" y="14250"/>
                    <a:pt x="8288" y="14321"/>
                  </a:cubicBezTo>
                  <a:lnTo>
                    <a:pt x="8264" y="14321"/>
                  </a:lnTo>
                  <a:cubicBezTo>
                    <a:pt x="8240" y="14393"/>
                    <a:pt x="8216" y="14440"/>
                    <a:pt x="8169" y="14512"/>
                  </a:cubicBezTo>
                  <a:lnTo>
                    <a:pt x="8121" y="14512"/>
                  </a:lnTo>
                  <a:lnTo>
                    <a:pt x="8121" y="14583"/>
                  </a:lnTo>
                  <a:cubicBezTo>
                    <a:pt x="8073" y="14607"/>
                    <a:pt x="8026" y="14655"/>
                    <a:pt x="8002" y="14702"/>
                  </a:cubicBezTo>
                  <a:cubicBezTo>
                    <a:pt x="7954" y="14774"/>
                    <a:pt x="7907" y="14821"/>
                    <a:pt x="7859" y="14869"/>
                  </a:cubicBezTo>
                  <a:lnTo>
                    <a:pt x="7859" y="14964"/>
                  </a:lnTo>
                  <a:lnTo>
                    <a:pt x="7788" y="14964"/>
                  </a:lnTo>
                  <a:lnTo>
                    <a:pt x="7788" y="15060"/>
                  </a:lnTo>
                  <a:lnTo>
                    <a:pt x="7668" y="15083"/>
                  </a:lnTo>
                  <a:lnTo>
                    <a:pt x="7668" y="15179"/>
                  </a:lnTo>
                  <a:lnTo>
                    <a:pt x="7621" y="15179"/>
                  </a:lnTo>
                  <a:cubicBezTo>
                    <a:pt x="7549" y="15322"/>
                    <a:pt x="7430" y="15464"/>
                    <a:pt x="7359" y="15560"/>
                  </a:cubicBezTo>
                  <a:cubicBezTo>
                    <a:pt x="7287" y="15655"/>
                    <a:pt x="7216" y="15750"/>
                    <a:pt x="7145" y="15845"/>
                  </a:cubicBezTo>
                  <a:cubicBezTo>
                    <a:pt x="7025" y="16012"/>
                    <a:pt x="6930" y="16155"/>
                    <a:pt x="6811" y="16298"/>
                  </a:cubicBezTo>
                  <a:cubicBezTo>
                    <a:pt x="6764" y="16369"/>
                    <a:pt x="6692" y="16441"/>
                    <a:pt x="6668" y="16512"/>
                  </a:cubicBezTo>
                  <a:lnTo>
                    <a:pt x="6644" y="16512"/>
                  </a:lnTo>
                  <a:lnTo>
                    <a:pt x="6502" y="16727"/>
                  </a:lnTo>
                  <a:cubicBezTo>
                    <a:pt x="6454" y="16774"/>
                    <a:pt x="6406" y="16846"/>
                    <a:pt x="6335" y="16893"/>
                  </a:cubicBezTo>
                  <a:cubicBezTo>
                    <a:pt x="6335" y="16917"/>
                    <a:pt x="6335" y="16941"/>
                    <a:pt x="6335" y="16965"/>
                  </a:cubicBezTo>
                  <a:lnTo>
                    <a:pt x="6263" y="16965"/>
                  </a:lnTo>
                  <a:lnTo>
                    <a:pt x="6263" y="17060"/>
                  </a:lnTo>
                  <a:cubicBezTo>
                    <a:pt x="6168" y="17131"/>
                    <a:pt x="6097" y="17251"/>
                    <a:pt x="6025" y="17370"/>
                  </a:cubicBezTo>
                  <a:lnTo>
                    <a:pt x="6001" y="17370"/>
                  </a:lnTo>
                  <a:cubicBezTo>
                    <a:pt x="5930" y="17465"/>
                    <a:pt x="5859" y="17560"/>
                    <a:pt x="5811" y="17632"/>
                  </a:cubicBezTo>
                  <a:cubicBezTo>
                    <a:pt x="5525" y="18013"/>
                    <a:pt x="5263" y="18370"/>
                    <a:pt x="4977" y="18727"/>
                  </a:cubicBezTo>
                  <a:cubicBezTo>
                    <a:pt x="4930" y="18822"/>
                    <a:pt x="4858" y="18894"/>
                    <a:pt x="4811" y="18989"/>
                  </a:cubicBezTo>
                  <a:lnTo>
                    <a:pt x="4763" y="18989"/>
                  </a:lnTo>
                  <a:lnTo>
                    <a:pt x="4763" y="19084"/>
                  </a:lnTo>
                  <a:lnTo>
                    <a:pt x="4644" y="19084"/>
                  </a:lnTo>
                  <a:lnTo>
                    <a:pt x="4644" y="19203"/>
                  </a:lnTo>
                  <a:lnTo>
                    <a:pt x="4596" y="19203"/>
                  </a:lnTo>
                  <a:cubicBezTo>
                    <a:pt x="4454" y="19394"/>
                    <a:pt x="4311" y="19584"/>
                    <a:pt x="4168" y="19799"/>
                  </a:cubicBezTo>
                  <a:cubicBezTo>
                    <a:pt x="4025" y="20013"/>
                    <a:pt x="3858" y="20227"/>
                    <a:pt x="3691" y="20465"/>
                  </a:cubicBezTo>
                  <a:lnTo>
                    <a:pt x="3644" y="20465"/>
                  </a:lnTo>
                  <a:lnTo>
                    <a:pt x="3644" y="20561"/>
                  </a:lnTo>
                  <a:lnTo>
                    <a:pt x="3549" y="20585"/>
                  </a:lnTo>
                  <a:lnTo>
                    <a:pt x="3549" y="20680"/>
                  </a:lnTo>
                  <a:lnTo>
                    <a:pt x="3501" y="20680"/>
                  </a:lnTo>
                  <a:cubicBezTo>
                    <a:pt x="3453" y="20751"/>
                    <a:pt x="3382" y="20823"/>
                    <a:pt x="3334" y="20894"/>
                  </a:cubicBezTo>
                  <a:lnTo>
                    <a:pt x="3287" y="20894"/>
                  </a:lnTo>
                  <a:cubicBezTo>
                    <a:pt x="3287" y="20918"/>
                    <a:pt x="3287" y="20966"/>
                    <a:pt x="3287" y="20989"/>
                  </a:cubicBezTo>
                  <a:cubicBezTo>
                    <a:pt x="3096" y="21204"/>
                    <a:pt x="2929" y="21442"/>
                    <a:pt x="2763" y="21680"/>
                  </a:cubicBezTo>
                  <a:cubicBezTo>
                    <a:pt x="2667" y="21823"/>
                    <a:pt x="2548" y="21966"/>
                    <a:pt x="2477" y="22109"/>
                  </a:cubicBezTo>
                  <a:lnTo>
                    <a:pt x="2429" y="22109"/>
                  </a:lnTo>
                  <a:cubicBezTo>
                    <a:pt x="2405" y="22180"/>
                    <a:pt x="2382" y="22228"/>
                    <a:pt x="2358" y="22275"/>
                  </a:cubicBezTo>
                  <a:lnTo>
                    <a:pt x="2310" y="22275"/>
                  </a:lnTo>
                  <a:cubicBezTo>
                    <a:pt x="2286" y="22347"/>
                    <a:pt x="2263" y="22394"/>
                    <a:pt x="2239" y="22442"/>
                  </a:cubicBezTo>
                  <a:lnTo>
                    <a:pt x="2215" y="22442"/>
                  </a:lnTo>
                  <a:lnTo>
                    <a:pt x="2120" y="22633"/>
                  </a:lnTo>
                  <a:lnTo>
                    <a:pt x="2096" y="22633"/>
                  </a:lnTo>
                  <a:cubicBezTo>
                    <a:pt x="1953" y="22847"/>
                    <a:pt x="1786" y="23061"/>
                    <a:pt x="1643" y="23299"/>
                  </a:cubicBezTo>
                  <a:lnTo>
                    <a:pt x="1620" y="23299"/>
                  </a:lnTo>
                  <a:cubicBezTo>
                    <a:pt x="1596" y="23371"/>
                    <a:pt x="1572" y="23418"/>
                    <a:pt x="1548" y="23490"/>
                  </a:cubicBezTo>
                  <a:lnTo>
                    <a:pt x="1501" y="23490"/>
                  </a:lnTo>
                  <a:lnTo>
                    <a:pt x="1429" y="23657"/>
                  </a:lnTo>
                  <a:lnTo>
                    <a:pt x="1405" y="23657"/>
                  </a:lnTo>
                  <a:cubicBezTo>
                    <a:pt x="1358" y="23704"/>
                    <a:pt x="1334" y="23776"/>
                    <a:pt x="1310" y="23823"/>
                  </a:cubicBezTo>
                  <a:lnTo>
                    <a:pt x="1262" y="23823"/>
                  </a:lnTo>
                  <a:lnTo>
                    <a:pt x="1286" y="23942"/>
                  </a:lnTo>
                  <a:lnTo>
                    <a:pt x="1215" y="23942"/>
                  </a:lnTo>
                  <a:cubicBezTo>
                    <a:pt x="1143" y="24061"/>
                    <a:pt x="1072" y="24180"/>
                    <a:pt x="1000" y="24300"/>
                  </a:cubicBezTo>
                  <a:lnTo>
                    <a:pt x="858" y="24490"/>
                  </a:lnTo>
                  <a:lnTo>
                    <a:pt x="858" y="24538"/>
                  </a:lnTo>
                  <a:cubicBezTo>
                    <a:pt x="810" y="24609"/>
                    <a:pt x="786" y="24681"/>
                    <a:pt x="738" y="24752"/>
                  </a:cubicBezTo>
                  <a:lnTo>
                    <a:pt x="691" y="24752"/>
                  </a:lnTo>
                  <a:cubicBezTo>
                    <a:pt x="691" y="24776"/>
                    <a:pt x="715" y="24823"/>
                    <a:pt x="715" y="24847"/>
                  </a:cubicBezTo>
                  <a:lnTo>
                    <a:pt x="619" y="24847"/>
                  </a:lnTo>
                  <a:lnTo>
                    <a:pt x="643" y="24919"/>
                  </a:lnTo>
                  <a:lnTo>
                    <a:pt x="572" y="24919"/>
                  </a:lnTo>
                  <a:lnTo>
                    <a:pt x="596" y="25038"/>
                  </a:lnTo>
                  <a:lnTo>
                    <a:pt x="524" y="25038"/>
                  </a:lnTo>
                  <a:lnTo>
                    <a:pt x="453" y="25204"/>
                  </a:lnTo>
                  <a:lnTo>
                    <a:pt x="405" y="25204"/>
                  </a:lnTo>
                  <a:lnTo>
                    <a:pt x="405" y="25300"/>
                  </a:lnTo>
                  <a:lnTo>
                    <a:pt x="334" y="25300"/>
                  </a:lnTo>
                  <a:lnTo>
                    <a:pt x="334" y="25371"/>
                  </a:lnTo>
                  <a:lnTo>
                    <a:pt x="262" y="25371"/>
                  </a:lnTo>
                  <a:lnTo>
                    <a:pt x="262" y="25466"/>
                  </a:lnTo>
                  <a:cubicBezTo>
                    <a:pt x="48" y="25776"/>
                    <a:pt x="0" y="26157"/>
                    <a:pt x="119" y="26514"/>
                  </a:cubicBezTo>
                  <a:cubicBezTo>
                    <a:pt x="262" y="26967"/>
                    <a:pt x="548" y="27348"/>
                    <a:pt x="929" y="27610"/>
                  </a:cubicBezTo>
                  <a:cubicBezTo>
                    <a:pt x="1358" y="27848"/>
                    <a:pt x="1762" y="28110"/>
                    <a:pt x="2144" y="28419"/>
                  </a:cubicBezTo>
                  <a:cubicBezTo>
                    <a:pt x="2429" y="28644"/>
                    <a:pt x="2784" y="28763"/>
                    <a:pt x="3149" y="28763"/>
                  </a:cubicBezTo>
                  <a:cubicBezTo>
                    <a:pt x="3210" y="28763"/>
                    <a:pt x="3272" y="28760"/>
                    <a:pt x="3334" y="28753"/>
                  </a:cubicBezTo>
                  <a:cubicBezTo>
                    <a:pt x="3691" y="28681"/>
                    <a:pt x="4025" y="28491"/>
                    <a:pt x="4263" y="28205"/>
                  </a:cubicBezTo>
                  <a:cubicBezTo>
                    <a:pt x="4596" y="27872"/>
                    <a:pt x="4858" y="27514"/>
                    <a:pt x="5192" y="27157"/>
                  </a:cubicBezTo>
                  <a:cubicBezTo>
                    <a:pt x="5620" y="26681"/>
                    <a:pt x="6001" y="26157"/>
                    <a:pt x="6430" y="25681"/>
                  </a:cubicBezTo>
                  <a:cubicBezTo>
                    <a:pt x="7049" y="24943"/>
                    <a:pt x="7573" y="24157"/>
                    <a:pt x="8169" y="23395"/>
                  </a:cubicBezTo>
                  <a:cubicBezTo>
                    <a:pt x="8883" y="22490"/>
                    <a:pt x="9502" y="21537"/>
                    <a:pt x="10217" y="20656"/>
                  </a:cubicBezTo>
                  <a:cubicBezTo>
                    <a:pt x="11026" y="19584"/>
                    <a:pt x="11788" y="18489"/>
                    <a:pt x="12574" y="17393"/>
                  </a:cubicBezTo>
                  <a:cubicBezTo>
                    <a:pt x="13170" y="16560"/>
                    <a:pt x="13765" y="15703"/>
                    <a:pt x="14360" y="14845"/>
                  </a:cubicBezTo>
                  <a:cubicBezTo>
                    <a:pt x="15527" y="13154"/>
                    <a:pt x="16742" y="11487"/>
                    <a:pt x="17980" y="9844"/>
                  </a:cubicBezTo>
                  <a:cubicBezTo>
                    <a:pt x="18742" y="8868"/>
                    <a:pt x="19457" y="7891"/>
                    <a:pt x="20290" y="6963"/>
                  </a:cubicBezTo>
                  <a:cubicBezTo>
                    <a:pt x="20504" y="6701"/>
                    <a:pt x="20743" y="6463"/>
                    <a:pt x="20981" y="6224"/>
                  </a:cubicBezTo>
                  <a:cubicBezTo>
                    <a:pt x="21308" y="6006"/>
                    <a:pt x="21695" y="5888"/>
                    <a:pt x="22069" y="5888"/>
                  </a:cubicBezTo>
                  <a:cubicBezTo>
                    <a:pt x="22103" y="5888"/>
                    <a:pt x="22138" y="5889"/>
                    <a:pt x="22171" y="5891"/>
                  </a:cubicBezTo>
                  <a:cubicBezTo>
                    <a:pt x="22457" y="5891"/>
                    <a:pt x="22743" y="5939"/>
                    <a:pt x="23005" y="6082"/>
                  </a:cubicBezTo>
                  <a:cubicBezTo>
                    <a:pt x="23338" y="6320"/>
                    <a:pt x="23648" y="6653"/>
                    <a:pt x="23958" y="6915"/>
                  </a:cubicBezTo>
                  <a:cubicBezTo>
                    <a:pt x="24815" y="7677"/>
                    <a:pt x="25458" y="8606"/>
                    <a:pt x="26220" y="9416"/>
                  </a:cubicBezTo>
                  <a:cubicBezTo>
                    <a:pt x="27792" y="11154"/>
                    <a:pt x="29435" y="12821"/>
                    <a:pt x="30959" y="14607"/>
                  </a:cubicBezTo>
                  <a:cubicBezTo>
                    <a:pt x="32364" y="16250"/>
                    <a:pt x="33769" y="17917"/>
                    <a:pt x="35127" y="19584"/>
                  </a:cubicBezTo>
                  <a:cubicBezTo>
                    <a:pt x="36389" y="21108"/>
                    <a:pt x="37579" y="22680"/>
                    <a:pt x="38889" y="24180"/>
                  </a:cubicBezTo>
                  <a:cubicBezTo>
                    <a:pt x="39580" y="25014"/>
                    <a:pt x="40318" y="25824"/>
                    <a:pt x="41128" y="26586"/>
                  </a:cubicBezTo>
                  <a:cubicBezTo>
                    <a:pt x="41533" y="26943"/>
                    <a:pt x="42033" y="27181"/>
                    <a:pt x="42581" y="27253"/>
                  </a:cubicBezTo>
                  <a:cubicBezTo>
                    <a:pt x="42631" y="27260"/>
                    <a:pt x="42682" y="27264"/>
                    <a:pt x="42732" y="27264"/>
                  </a:cubicBezTo>
                  <a:cubicBezTo>
                    <a:pt x="43148" y="27264"/>
                    <a:pt x="43529" y="27015"/>
                    <a:pt x="43890" y="26824"/>
                  </a:cubicBezTo>
                  <a:cubicBezTo>
                    <a:pt x="44343" y="26562"/>
                    <a:pt x="44771" y="26229"/>
                    <a:pt x="45152" y="25895"/>
                  </a:cubicBezTo>
                  <a:cubicBezTo>
                    <a:pt x="45319" y="25752"/>
                    <a:pt x="45391" y="25562"/>
                    <a:pt x="45391" y="25347"/>
                  </a:cubicBezTo>
                  <a:cubicBezTo>
                    <a:pt x="45391" y="25228"/>
                    <a:pt x="45438" y="25062"/>
                    <a:pt x="45343" y="24966"/>
                  </a:cubicBezTo>
                  <a:cubicBezTo>
                    <a:pt x="44295" y="23418"/>
                    <a:pt x="43223" y="21894"/>
                    <a:pt x="42128" y="20394"/>
                  </a:cubicBezTo>
                  <a:cubicBezTo>
                    <a:pt x="39556" y="16822"/>
                    <a:pt x="36770" y="13369"/>
                    <a:pt x="33841" y="10082"/>
                  </a:cubicBezTo>
                  <a:cubicBezTo>
                    <a:pt x="30959" y="6844"/>
                    <a:pt x="27863" y="3795"/>
                    <a:pt x="24529" y="1033"/>
                  </a:cubicBezTo>
                  <a:cubicBezTo>
                    <a:pt x="24267" y="771"/>
                    <a:pt x="23958" y="580"/>
                    <a:pt x="23648" y="390"/>
                  </a:cubicBezTo>
                  <a:cubicBezTo>
                    <a:pt x="23457" y="247"/>
                    <a:pt x="23219" y="152"/>
                    <a:pt x="23005" y="57"/>
                  </a:cubicBezTo>
                  <a:cubicBezTo>
                    <a:pt x="22822" y="20"/>
                    <a:pt x="22638" y="1"/>
                    <a:pt x="2245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2285;p47">
              <a:extLst>
                <a:ext uri="{FF2B5EF4-FFF2-40B4-BE49-F238E27FC236}">
                  <a16:creationId xmlns:a16="http://schemas.microsoft.com/office/drawing/2014/main" id="{C07BAFB1-6A55-0C7E-8309-96D38FF35267}"/>
                </a:ext>
              </a:extLst>
            </p:cNvPr>
            <p:cNvSpPr/>
            <p:nvPr/>
          </p:nvSpPr>
          <p:spPr>
            <a:xfrm>
              <a:off x="4778350" y="3222875"/>
              <a:ext cx="13700" cy="51975"/>
            </a:xfrm>
            <a:custGeom>
              <a:avLst/>
              <a:gdLst/>
              <a:ahLst/>
              <a:cxnLst/>
              <a:rect l="l" t="t" r="r" b="b"/>
              <a:pathLst>
                <a:path w="548" h="2079" extrusionOk="0">
                  <a:moveTo>
                    <a:pt x="267" y="1"/>
                  </a:moveTo>
                  <a:cubicBezTo>
                    <a:pt x="242" y="1"/>
                    <a:pt x="215" y="7"/>
                    <a:pt x="191" y="19"/>
                  </a:cubicBezTo>
                  <a:cubicBezTo>
                    <a:pt x="0" y="233"/>
                    <a:pt x="48" y="543"/>
                    <a:pt x="48" y="805"/>
                  </a:cubicBezTo>
                  <a:cubicBezTo>
                    <a:pt x="48" y="1210"/>
                    <a:pt x="96" y="1614"/>
                    <a:pt x="238" y="1996"/>
                  </a:cubicBezTo>
                  <a:cubicBezTo>
                    <a:pt x="274" y="2055"/>
                    <a:pt x="328" y="2079"/>
                    <a:pt x="384" y="2079"/>
                  </a:cubicBezTo>
                  <a:cubicBezTo>
                    <a:pt x="441" y="2079"/>
                    <a:pt x="500" y="2055"/>
                    <a:pt x="548" y="2019"/>
                  </a:cubicBezTo>
                  <a:cubicBezTo>
                    <a:pt x="548" y="1710"/>
                    <a:pt x="524" y="1400"/>
                    <a:pt x="477" y="1091"/>
                  </a:cubicBezTo>
                  <a:cubicBezTo>
                    <a:pt x="500" y="757"/>
                    <a:pt x="477" y="448"/>
                    <a:pt x="429" y="138"/>
                  </a:cubicBezTo>
                  <a:cubicBezTo>
                    <a:pt x="411" y="50"/>
                    <a:pt x="341" y="1"/>
                    <a:pt x="26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2286;p47">
              <a:extLst>
                <a:ext uri="{FF2B5EF4-FFF2-40B4-BE49-F238E27FC236}">
                  <a16:creationId xmlns:a16="http://schemas.microsoft.com/office/drawing/2014/main" id="{6CC2BABD-A572-41F2-7483-534708922218}"/>
                </a:ext>
              </a:extLst>
            </p:cNvPr>
            <p:cNvSpPr/>
            <p:nvPr/>
          </p:nvSpPr>
          <p:spPr>
            <a:xfrm>
              <a:off x="4737850" y="3243525"/>
              <a:ext cx="26225" cy="44525"/>
            </a:xfrm>
            <a:custGeom>
              <a:avLst/>
              <a:gdLst/>
              <a:ahLst/>
              <a:cxnLst/>
              <a:rect l="l" t="t" r="r" b="b"/>
              <a:pathLst>
                <a:path w="1049" h="1781" extrusionOk="0">
                  <a:moveTo>
                    <a:pt x="240" y="1"/>
                  </a:moveTo>
                  <a:cubicBezTo>
                    <a:pt x="196" y="1"/>
                    <a:pt x="154" y="17"/>
                    <a:pt x="120" y="50"/>
                  </a:cubicBezTo>
                  <a:cubicBezTo>
                    <a:pt x="1" y="169"/>
                    <a:pt x="49" y="360"/>
                    <a:pt x="96" y="503"/>
                  </a:cubicBezTo>
                  <a:cubicBezTo>
                    <a:pt x="239" y="908"/>
                    <a:pt x="406" y="1289"/>
                    <a:pt x="644" y="1646"/>
                  </a:cubicBezTo>
                  <a:cubicBezTo>
                    <a:pt x="678" y="1713"/>
                    <a:pt x="735" y="1781"/>
                    <a:pt x="808" y="1781"/>
                  </a:cubicBezTo>
                  <a:cubicBezTo>
                    <a:pt x="838" y="1781"/>
                    <a:pt x="871" y="1769"/>
                    <a:pt x="906" y="1741"/>
                  </a:cubicBezTo>
                  <a:cubicBezTo>
                    <a:pt x="1049" y="1646"/>
                    <a:pt x="953" y="1503"/>
                    <a:pt x="906" y="1384"/>
                  </a:cubicBezTo>
                  <a:cubicBezTo>
                    <a:pt x="739" y="979"/>
                    <a:pt x="596" y="550"/>
                    <a:pt x="430" y="146"/>
                  </a:cubicBezTo>
                  <a:cubicBezTo>
                    <a:pt x="399" y="53"/>
                    <a:pt x="318" y="1"/>
                    <a:pt x="24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2287;p47">
              <a:extLst>
                <a:ext uri="{FF2B5EF4-FFF2-40B4-BE49-F238E27FC236}">
                  <a16:creationId xmlns:a16="http://schemas.microsoft.com/office/drawing/2014/main" id="{A10CDC80-C6A4-97E0-8D06-CE84880B05A0}"/>
                </a:ext>
              </a:extLst>
            </p:cNvPr>
            <p:cNvSpPr/>
            <p:nvPr/>
          </p:nvSpPr>
          <p:spPr>
            <a:xfrm>
              <a:off x="4832525" y="3276075"/>
              <a:ext cx="25025" cy="23800"/>
            </a:xfrm>
            <a:custGeom>
              <a:avLst/>
              <a:gdLst/>
              <a:ahLst/>
              <a:cxnLst/>
              <a:rect l="l" t="t" r="r" b="b"/>
              <a:pathLst>
                <a:path w="1001" h="952" extrusionOk="0">
                  <a:moveTo>
                    <a:pt x="793" y="1"/>
                  </a:moveTo>
                  <a:cubicBezTo>
                    <a:pt x="665" y="1"/>
                    <a:pt x="583" y="119"/>
                    <a:pt x="500" y="201"/>
                  </a:cubicBezTo>
                  <a:cubicBezTo>
                    <a:pt x="310" y="344"/>
                    <a:pt x="167" y="511"/>
                    <a:pt x="24" y="701"/>
                  </a:cubicBezTo>
                  <a:cubicBezTo>
                    <a:pt x="0" y="772"/>
                    <a:pt x="0" y="868"/>
                    <a:pt x="24" y="939"/>
                  </a:cubicBezTo>
                  <a:cubicBezTo>
                    <a:pt x="84" y="939"/>
                    <a:pt x="149" y="951"/>
                    <a:pt x="209" y="951"/>
                  </a:cubicBezTo>
                  <a:cubicBezTo>
                    <a:pt x="268" y="951"/>
                    <a:pt x="322" y="939"/>
                    <a:pt x="358" y="892"/>
                  </a:cubicBezTo>
                  <a:cubicBezTo>
                    <a:pt x="548" y="701"/>
                    <a:pt x="715" y="487"/>
                    <a:pt x="858" y="272"/>
                  </a:cubicBezTo>
                  <a:cubicBezTo>
                    <a:pt x="929" y="201"/>
                    <a:pt x="1001" y="58"/>
                    <a:pt x="858" y="10"/>
                  </a:cubicBezTo>
                  <a:cubicBezTo>
                    <a:pt x="835" y="4"/>
                    <a:pt x="813" y="1"/>
                    <a:pt x="79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2288;p47">
              <a:extLst>
                <a:ext uri="{FF2B5EF4-FFF2-40B4-BE49-F238E27FC236}">
                  <a16:creationId xmlns:a16="http://schemas.microsoft.com/office/drawing/2014/main" id="{14B37012-5547-08E4-947F-E8ED702693F5}"/>
                </a:ext>
              </a:extLst>
            </p:cNvPr>
            <p:cNvSpPr/>
            <p:nvPr/>
          </p:nvSpPr>
          <p:spPr>
            <a:xfrm>
              <a:off x="4699150" y="3287325"/>
              <a:ext cx="36350" cy="37850"/>
            </a:xfrm>
            <a:custGeom>
              <a:avLst/>
              <a:gdLst/>
              <a:ahLst/>
              <a:cxnLst/>
              <a:rect l="l" t="t" r="r" b="b"/>
              <a:pathLst>
                <a:path w="1454" h="1514" extrusionOk="0">
                  <a:moveTo>
                    <a:pt x="228" y="1"/>
                  </a:moveTo>
                  <a:cubicBezTo>
                    <a:pt x="184" y="1"/>
                    <a:pt x="139" y="18"/>
                    <a:pt x="96" y="61"/>
                  </a:cubicBezTo>
                  <a:cubicBezTo>
                    <a:pt x="1" y="203"/>
                    <a:pt x="120" y="370"/>
                    <a:pt x="215" y="489"/>
                  </a:cubicBezTo>
                  <a:cubicBezTo>
                    <a:pt x="477" y="823"/>
                    <a:pt x="787" y="1132"/>
                    <a:pt x="1120" y="1418"/>
                  </a:cubicBezTo>
                  <a:cubicBezTo>
                    <a:pt x="1192" y="1489"/>
                    <a:pt x="1311" y="1513"/>
                    <a:pt x="1406" y="1513"/>
                  </a:cubicBezTo>
                  <a:cubicBezTo>
                    <a:pt x="1454" y="1394"/>
                    <a:pt x="1454" y="1251"/>
                    <a:pt x="1382" y="1180"/>
                  </a:cubicBezTo>
                  <a:cubicBezTo>
                    <a:pt x="1120" y="823"/>
                    <a:pt x="811" y="489"/>
                    <a:pt x="525" y="180"/>
                  </a:cubicBezTo>
                  <a:cubicBezTo>
                    <a:pt x="441" y="96"/>
                    <a:pt x="334" y="1"/>
                    <a:pt x="22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2289;p47">
              <a:extLst>
                <a:ext uri="{FF2B5EF4-FFF2-40B4-BE49-F238E27FC236}">
                  <a16:creationId xmlns:a16="http://schemas.microsoft.com/office/drawing/2014/main" id="{E68B730F-02DF-FBB2-442F-2047F63A42E3}"/>
                </a:ext>
              </a:extLst>
            </p:cNvPr>
            <p:cNvSpPr/>
            <p:nvPr/>
          </p:nvSpPr>
          <p:spPr>
            <a:xfrm>
              <a:off x="4588100" y="3306100"/>
              <a:ext cx="408775" cy="287450"/>
            </a:xfrm>
            <a:custGeom>
              <a:avLst/>
              <a:gdLst/>
              <a:ahLst/>
              <a:cxnLst/>
              <a:rect l="l" t="t" r="r" b="b"/>
              <a:pathLst>
                <a:path w="16351" h="11498" extrusionOk="0">
                  <a:moveTo>
                    <a:pt x="9065" y="517"/>
                  </a:moveTo>
                  <a:cubicBezTo>
                    <a:pt x="9587" y="517"/>
                    <a:pt x="10036" y="1133"/>
                    <a:pt x="9873" y="1643"/>
                  </a:cubicBezTo>
                  <a:cubicBezTo>
                    <a:pt x="9777" y="1977"/>
                    <a:pt x="9492" y="2239"/>
                    <a:pt x="9134" y="2262"/>
                  </a:cubicBezTo>
                  <a:cubicBezTo>
                    <a:pt x="8706" y="2167"/>
                    <a:pt x="8372" y="1905"/>
                    <a:pt x="8206" y="1524"/>
                  </a:cubicBezTo>
                  <a:cubicBezTo>
                    <a:pt x="8158" y="1096"/>
                    <a:pt x="8396" y="715"/>
                    <a:pt x="8801" y="572"/>
                  </a:cubicBezTo>
                  <a:cubicBezTo>
                    <a:pt x="8889" y="534"/>
                    <a:pt x="8978" y="517"/>
                    <a:pt x="9065" y="517"/>
                  </a:cubicBezTo>
                  <a:close/>
                  <a:moveTo>
                    <a:pt x="8301" y="2310"/>
                  </a:moveTo>
                  <a:lnTo>
                    <a:pt x="8301" y="2310"/>
                  </a:lnTo>
                  <a:cubicBezTo>
                    <a:pt x="8444" y="2405"/>
                    <a:pt x="8587" y="2501"/>
                    <a:pt x="8730" y="2572"/>
                  </a:cubicBezTo>
                  <a:cubicBezTo>
                    <a:pt x="8610" y="2715"/>
                    <a:pt x="8491" y="2858"/>
                    <a:pt x="8396" y="3025"/>
                  </a:cubicBezTo>
                  <a:cubicBezTo>
                    <a:pt x="8444" y="2786"/>
                    <a:pt x="8396" y="2524"/>
                    <a:pt x="8301" y="2310"/>
                  </a:cubicBezTo>
                  <a:close/>
                  <a:moveTo>
                    <a:pt x="7404" y="1672"/>
                  </a:moveTo>
                  <a:cubicBezTo>
                    <a:pt x="7573" y="1672"/>
                    <a:pt x="7740" y="1742"/>
                    <a:pt x="7872" y="1858"/>
                  </a:cubicBezTo>
                  <a:cubicBezTo>
                    <a:pt x="7991" y="2191"/>
                    <a:pt x="8063" y="2548"/>
                    <a:pt x="8039" y="2905"/>
                  </a:cubicBezTo>
                  <a:cubicBezTo>
                    <a:pt x="7988" y="3295"/>
                    <a:pt x="7600" y="3588"/>
                    <a:pt x="7226" y="3588"/>
                  </a:cubicBezTo>
                  <a:cubicBezTo>
                    <a:pt x="7074" y="3588"/>
                    <a:pt x="6924" y="3540"/>
                    <a:pt x="6801" y="3429"/>
                  </a:cubicBezTo>
                  <a:cubicBezTo>
                    <a:pt x="6300" y="2882"/>
                    <a:pt x="6491" y="2001"/>
                    <a:pt x="7182" y="1715"/>
                  </a:cubicBezTo>
                  <a:cubicBezTo>
                    <a:pt x="7254" y="1686"/>
                    <a:pt x="7329" y="1672"/>
                    <a:pt x="7404" y="1672"/>
                  </a:cubicBezTo>
                  <a:close/>
                  <a:moveTo>
                    <a:pt x="9383" y="2795"/>
                  </a:moveTo>
                  <a:cubicBezTo>
                    <a:pt x="9650" y="2795"/>
                    <a:pt x="9915" y="2950"/>
                    <a:pt x="10063" y="3191"/>
                  </a:cubicBezTo>
                  <a:cubicBezTo>
                    <a:pt x="10206" y="3644"/>
                    <a:pt x="9896" y="4120"/>
                    <a:pt x="9420" y="4144"/>
                  </a:cubicBezTo>
                  <a:cubicBezTo>
                    <a:pt x="9015" y="4096"/>
                    <a:pt x="8706" y="3810"/>
                    <a:pt x="8610" y="3429"/>
                  </a:cubicBezTo>
                  <a:cubicBezTo>
                    <a:pt x="8706" y="3167"/>
                    <a:pt x="8896" y="2953"/>
                    <a:pt x="9158" y="2834"/>
                  </a:cubicBezTo>
                  <a:cubicBezTo>
                    <a:pt x="9232" y="2808"/>
                    <a:pt x="9308" y="2795"/>
                    <a:pt x="9383" y="2795"/>
                  </a:cubicBezTo>
                  <a:close/>
                  <a:moveTo>
                    <a:pt x="3990" y="4120"/>
                  </a:moveTo>
                  <a:cubicBezTo>
                    <a:pt x="4548" y="4506"/>
                    <a:pt x="5201" y="4699"/>
                    <a:pt x="5865" y="4699"/>
                  </a:cubicBezTo>
                  <a:cubicBezTo>
                    <a:pt x="5938" y="4699"/>
                    <a:pt x="6012" y="4696"/>
                    <a:pt x="6086" y="4692"/>
                  </a:cubicBezTo>
                  <a:lnTo>
                    <a:pt x="6086" y="4692"/>
                  </a:lnTo>
                  <a:cubicBezTo>
                    <a:pt x="5515" y="4906"/>
                    <a:pt x="4991" y="5168"/>
                    <a:pt x="4467" y="5454"/>
                  </a:cubicBezTo>
                  <a:cubicBezTo>
                    <a:pt x="4014" y="5739"/>
                    <a:pt x="3586" y="6049"/>
                    <a:pt x="3181" y="6382"/>
                  </a:cubicBezTo>
                  <a:cubicBezTo>
                    <a:pt x="3038" y="6549"/>
                    <a:pt x="2847" y="6692"/>
                    <a:pt x="2871" y="6930"/>
                  </a:cubicBezTo>
                  <a:cubicBezTo>
                    <a:pt x="2926" y="6930"/>
                    <a:pt x="2980" y="6946"/>
                    <a:pt x="3030" y="6946"/>
                  </a:cubicBezTo>
                  <a:cubicBezTo>
                    <a:pt x="3068" y="6946"/>
                    <a:pt x="3103" y="6937"/>
                    <a:pt x="3133" y="6906"/>
                  </a:cubicBezTo>
                  <a:cubicBezTo>
                    <a:pt x="3848" y="6311"/>
                    <a:pt x="4657" y="5787"/>
                    <a:pt x="5515" y="5406"/>
                  </a:cubicBezTo>
                  <a:cubicBezTo>
                    <a:pt x="6158" y="5120"/>
                    <a:pt x="6777" y="4787"/>
                    <a:pt x="7372" y="4406"/>
                  </a:cubicBezTo>
                  <a:lnTo>
                    <a:pt x="7372" y="4406"/>
                  </a:lnTo>
                  <a:cubicBezTo>
                    <a:pt x="7158" y="4954"/>
                    <a:pt x="7039" y="5525"/>
                    <a:pt x="7015" y="6120"/>
                  </a:cubicBezTo>
                  <a:cubicBezTo>
                    <a:pt x="6851" y="6078"/>
                    <a:pt x="6682" y="6056"/>
                    <a:pt x="6514" y="6056"/>
                  </a:cubicBezTo>
                  <a:cubicBezTo>
                    <a:pt x="6123" y="6056"/>
                    <a:pt x="5736" y="6173"/>
                    <a:pt x="5419" y="6406"/>
                  </a:cubicBezTo>
                  <a:cubicBezTo>
                    <a:pt x="4824" y="6787"/>
                    <a:pt x="4395" y="7383"/>
                    <a:pt x="4229" y="8049"/>
                  </a:cubicBezTo>
                  <a:cubicBezTo>
                    <a:pt x="3939" y="7759"/>
                    <a:pt x="3565" y="7595"/>
                    <a:pt x="3166" y="7595"/>
                  </a:cubicBezTo>
                  <a:cubicBezTo>
                    <a:pt x="3139" y="7595"/>
                    <a:pt x="3113" y="7595"/>
                    <a:pt x="3086" y="7597"/>
                  </a:cubicBezTo>
                  <a:cubicBezTo>
                    <a:pt x="2419" y="7597"/>
                    <a:pt x="1752" y="7835"/>
                    <a:pt x="1252" y="8288"/>
                  </a:cubicBezTo>
                  <a:cubicBezTo>
                    <a:pt x="1490" y="7716"/>
                    <a:pt x="1585" y="7121"/>
                    <a:pt x="1585" y="6501"/>
                  </a:cubicBezTo>
                  <a:cubicBezTo>
                    <a:pt x="1561" y="6263"/>
                    <a:pt x="1514" y="6025"/>
                    <a:pt x="1514" y="5787"/>
                  </a:cubicBezTo>
                  <a:lnTo>
                    <a:pt x="1514" y="5787"/>
                  </a:lnTo>
                  <a:cubicBezTo>
                    <a:pt x="1819" y="5974"/>
                    <a:pt x="2161" y="6076"/>
                    <a:pt x="2505" y="6076"/>
                  </a:cubicBezTo>
                  <a:cubicBezTo>
                    <a:pt x="2644" y="6076"/>
                    <a:pt x="2782" y="6059"/>
                    <a:pt x="2919" y="6025"/>
                  </a:cubicBezTo>
                  <a:cubicBezTo>
                    <a:pt x="3276" y="5930"/>
                    <a:pt x="3586" y="5692"/>
                    <a:pt x="3729" y="5335"/>
                  </a:cubicBezTo>
                  <a:cubicBezTo>
                    <a:pt x="3895" y="4954"/>
                    <a:pt x="3967" y="4549"/>
                    <a:pt x="3990" y="4120"/>
                  </a:cubicBezTo>
                  <a:close/>
                  <a:moveTo>
                    <a:pt x="9087" y="4692"/>
                  </a:moveTo>
                  <a:lnTo>
                    <a:pt x="9087" y="4692"/>
                  </a:lnTo>
                  <a:cubicBezTo>
                    <a:pt x="9468" y="4977"/>
                    <a:pt x="9896" y="5168"/>
                    <a:pt x="10349" y="5263"/>
                  </a:cubicBezTo>
                  <a:cubicBezTo>
                    <a:pt x="10825" y="5382"/>
                    <a:pt x="11349" y="5358"/>
                    <a:pt x="11825" y="5430"/>
                  </a:cubicBezTo>
                  <a:cubicBezTo>
                    <a:pt x="11706" y="5882"/>
                    <a:pt x="11754" y="6382"/>
                    <a:pt x="12016" y="6787"/>
                  </a:cubicBezTo>
                  <a:cubicBezTo>
                    <a:pt x="12522" y="7469"/>
                    <a:pt x="13293" y="7867"/>
                    <a:pt x="14121" y="7867"/>
                  </a:cubicBezTo>
                  <a:cubicBezTo>
                    <a:pt x="14189" y="7867"/>
                    <a:pt x="14257" y="7864"/>
                    <a:pt x="14326" y="7859"/>
                  </a:cubicBezTo>
                  <a:lnTo>
                    <a:pt x="14326" y="8716"/>
                  </a:lnTo>
                  <a:cubicBezTo>
                    <a:pt x="14421" y="9431"/>
                    <a:pt x="14707" y="10121"/>
                    <a:pt x="15159" y="10693"/>
                  </a:cubicBezTo>
                  <a:cubicBezTo>
                    <a:pt x="14350" y="10406"/>
                    <a:pt x="13504" y="10263"/>
                    <a:pt x="12648" y="10263"/>
                  </a:cubicBezTo>
                  <a:cubicBezTo>
                    <a:pt x="12296" y="10263"/>
                    <a:pt x="11942" y="10287"/>
                    <a:pt x="11587" y="10336"/>
                  </a:cubicBezTo>
                  <a:cubicBezTo>
                    <a:pt x="11754" y="9812"/>
                    <a:pt x="11730" y="9240"/>
                    <a:pt x="11468" y="8740"/>
                  </a:cubicBezTo>
                  <a:cubicBezTo>
                    <a:pt x="11278" y="8359"/>
                    <a:pt x="10944" y="8073"/>
                    <a:pt x="10539" y="7954"/>
                  </a:cubicBezTo>
                  <a:cubicBezTo>
                    <a:pt x="10139" y="7814"/>
                    <a:pt x="9721" y="7758"/>
                    <a:pt x="9315" y="7758"/>
                  </a:cubicBezTo>
                  <a:cubicBezTo>
                    <a:pt x="9238" y="7758"/>
                    <a:pt x="9162" y="7760"/>
                    <a:pt x="9087" y="7764"/>
                  </a:cubicBezTo>
                  <a:cubicBezTo>
                    <a:pt x="9087" y="6740"/>
                    <a:pt x="8944" y="5716"/>
                    <a:pt x="8610" y="4715"/>
                  </a:cubicBezTo>
                  <a:lnTo>
                    <a:pt x="8610" y="4715"/>
                  </a:lnTo>
                  <a:cubicBezTo>
                    <a:pt x="9587" y="5906"/>
                    <a:pt x="10706" y="6978"/>
                    <a:pt x="11897" y="7954"/>
                  </a:cubicBezTo>
                  <a:cubicBezTo>
                    <a:pt x="12007" y="8009"/>
                    <a:pt x="12132" y="8135"/>
                    <a:pt x="12270" y="8135"/>
                  </a:cubicBezTo>
                  <a:cubicBezTo>
                    <a:pt x="12311" y="8135"/>
                    <a:pt x="12353" y="8124"/>
                    <a:pt x="12397" y="8097"/>
                  </a:cubicBezTo>
                  <a:cubicBezTo>
                    <a:pt x="12468" y="7954"/>
                    <a:pt x="12349" y="7811"/>
                    <a:pt x="12230" y="7716"/>
                  </a:cubicBezTo>
                  <a:cubicBezTo>
                    <a:pt x="11730" y="7264"/>
                    <a:pt x="11206" y="6811"/>
                    <a:pt x="10730" y="6335"/>
                  </a:cubicBezTo>
                  <a:cubicBezTo>
                    <a:pt x="10182" y="5787"/>
                    <a:pt x="9634" y="5239"/>
                    <a:pt x="9087" y="4692"/>
                  </a:cubicBezTo>
                  <a:close/>
                  <a:moveTo>
                    <a:pt x="9063" y="0"/>
                  </a:moveTo>
                  <a:cubicBezTo>
                    <a:pt x="8325" y="0"/>
                    <a:pt x="7729" y="572"/>
                    <a:pt x="7706" y="1310"/>
                  </a:cubicBezTo>
                  <a:cubicBezTo>
                    <a:pt x="7595" y="1282"/>
                    <a:pt x="7484" y="1269"/>
                    <a:pt x="7374" y="1269"/>
                  </a:cubicBezTo>
                  <a:cubicBezTo>
                    <a:pt x="6822" y="1269"/>
                    <a:pt x="6309" y="1603"/>
                    <a:pt x="6110" y="2120"/>
                  </a:cubicBezTo>
                  <a:cubicBezTo>
                    <a:pt x="5848" y="2715"/>
                    <a:pt x="6015" y="3382"/>
                    <a:pt x="6467" y="3787"/>
                  </a:cubicBezTo>
                  <a:cubicBezTo>
                    <a:pt x="6682" y="3953"/>
                    <a:pt x="6943" y="4025"/>
                    <a:pt x="7205" y="4049"/>
                  </a:cubicBezTo>
                  <a:cubicBezTo>
                    <a:pt x="6857" y="4153"/>
                    <a:pt x="6495" y="4219"/>
                    <a:pt x="6130" y="4219"/>
                  </a:cubicBezTo>
                  <a:cubicBezTo>
                    <a:pt x="5997" y="4219"/>
                    <a:pt x="5863" y="4211"/>
                    <a:pt x="5729" y="4191"/>
                  </a:cubicBezTo>
                  <a:cubicBezTo>
                    <a:pt x="5134" y="4120"/>
                    <a:pt x="4491" y="4049"/>
                    <a:pt x="4038" y="3596"/>
                  </a:cubicBezTo>
                  <a:cubicBezTo>
                    <a:pt x="4000" y="3548"/>
                    <a:pt x="3926" y="3523"/>
                    <a:pt x="3853" y="3523"/>
                  </a:cubicBezTo>
                  <a:cubicBezTo>
                    <a:pt x="3744" y="3523"/>
                    <a:pt x="3633" y="3578"/>
                    <a:pt x="3633" y="3691"/>
                  </a:cubicBezTo>
                  <a:cubicBezTo>
                    <a:pt x="3562" y="4215"/>
                    <a:pt x="3562" y="4787"/>
                    <a:pt x="3252" y="5239"/>
                  </a:cubicBezTo>
                  <a:cubicBezTo>
                    <a:pt x="3065" y="5468"/>
                    <a:pt x="2770" y="5606"/>
                    <a:pt x="2445" y="5606"/>
                  </a:cubicBezTo>
                  <a:cubicBezTo>
                    <a:pt x="2397" y="5606"/>
                    <a:pt x="2348" y="5603"/>
                    <a:pt x="2300" y="5597"/>
                  </a:cubicBezTo>
                  <a:cubicBezTo>
                    <a:pt x="2014" y="5573"/>
                    <a:pt x="1704" y="5454"/>
                    <a:pt x="1466" y="5263"/>
                  </a:cubicBezTo>
                  <a:cubicBezTo>
                    <a:pt x="1421" y="5238"/>
                    <a:pt x="1373" y="5226"/>
                    <a:pt x="1327" y="5226"/>
                  </a:cubicBezTo>
                  <a:cubicBezTo>
                    <a:pt x="1200" y="5226"/>
                    <a:pt x="1085" y="5314"/>
                    <a:pt x="1085" y="5454"/>
                  </a:cubicBezTo>
                  <a:cubicBezTo>
                    <a:pt x="1157" y="5930"/>
                    <a:pt x="1180" y="6406"/>
                    <a:pt x="1157" y="6906"/>
                  </a:cubicBezTo>
                  <a:cubicBezTo>
                    <a:pt x="1085" y="7549"/>
                    <a:pt x="871" y="8168"/>
                    <a:pt x="537" y="8716"/>
                  </a:cubicBezTo>
                  <a:cubicBezTo>
                    <a:pt x="394" y="8978"/>
                    <a:pt x="180" y="9169"/>
                    <a:pt x="37" y="9454"/>
                  </a:cubicBezTo>
                  <a:cubicBezTo>
                    <a:pt x="1" y="9582"/>
                    <a:pt x="103" y="9709"/>
                    <a:pt x="228" y="9709"/>
                  </a:cubicBezTo>
                  <a:cubicBezTo>
                    <a:pt x="267" y="9709"/>
                    <a:pt x="307" y="9697"/>
                    <a:pt x="347" y="9669"/>
                  </a:cubicBezTo>
                  <a:cubicBezTo>
                    <a:pt x="514" y="9526"/>
                    <a:pt x="656" y="9312"/>
                    <a:pt x="823" y="9145"/>
                  </a:cubicBezTo>
                  <a:cubicBezTo>
                    <a:pt x="1157" y="8811"/>
                    <a:pt x="1538" y="8526"/>
                    <a:pt x="1966" y="8264"/>
                  </a:cubicBezTo>
                  <a:cubicBezTo>
                    <a:pt x="2285" y="8045"/>
                    <a:pt x="2670" y="7942"/>
                    <a:pt x="3065" y="7942"/>
                  </a:cubicBezTo>
                  <a:cubicBezTo>
                    <a:pt x="3143" y="7942"/>
                    <a:pt x="3222" y="7946"/>
                    <a:pt x="3300" y="7954"/>
                  </a:cubicBezTo>
                  <a:cubicBezTo>
                    <a:pt x="3609" y="8049"/>
                    <a:pt x="3871" y="8264"/>
                    <a:pt x="4038" y="8549"/>
                  </a:cubicBezTo>
                  <a:cubicBezTo>
                    <a:pt x="4079" y="8631"/>
                    <a:pt x="4165" y="8673"/>
                    <a:pt x="4254" y="8673"/>
                  </a:cubicBezTo>
                  <a:cubicBezTo>
                    <a:pt x="4322" y="8673"/>
                    <a:pt x="4391" y="8649"/>
                    <a:pt x="4443" y="8597"/>
                  </a:cubicBezTo>
                  <a:cubicBezTo>
                    <a:pt x="4491" y="8430"/>
                    <a:pt x="4562" y="8288"/>
                    <a:pt x="4586" y="8121"/>
                  </a:cubicBezTo>
                  <a:cubicBezTo>
                    <a:pt x="4800" y="7573"/>
                    <a:pt x="5181" y="7097"/>
                    <a:pt x="5681" y="6763"/>
                  </a:cubicBezTo>
                  <a:cubicBezTo>
                    <a:pt x="5917" y="6592"/>
                    <a:pt x="6191" y="6498"/>
                    <a:pt x="6469" y="6498"/>
                  </a:cubicBezTo>
                  <a:cubicBezTo>
                    <a:pt x="6500" y="6498"/>
                    <a:pt x="6531" y="6499"/>
                    <a:pt x="6562" y="6501"/>
                  </a:cubicBezTo>
                  <a:cubicBezTo>
                    <a:pt x="6801" y="6525"/>
                    <a:pt x="7015" y="6597"/>
                    <a:pt x="7205" y="6692"/>
                  </a:cubicBezTo>
                  <a:cubicBezTo>
                    <a:pt x="7226" y="6697"/>
                    <a:pt x="7246" y="6699"/>
                    <a:pt x="7265" y="6699"/>
                  </a:cubicBezTo>
                  <a:cubicBezTo>
                    <a:pt x="7429" y="6699"/>
                    <a:pt x="7558" y="6531"/>
                    <a:pt x="7515" y="6382"/>
                  </a:cubicBezTo>
                  <a:cubicBezTo>
                    <a:pt x="7444" y="5597"/>
                    <a:pt x="7610" y="4834"/>
                    <a:pt x="7991" y="4168"/>
                  </a:cubicBezTo>
                  <a:cubicBezTo>
                    <a:pt x="8229" y="4811"/>
                    <a:pt x="8396" y="5477"/>
                    <a:pt x="8515" y="6144"/>
                  </a:cubicBezTo>
                  <a:cubicBezTo>
                    <a:pt x="8658" y="6692"/>
                    <a:pt x="8706" y="7264"/>
                    <a:pt x="8658" y="7835"/>
                  </a:cubicBezTo>
                  <a:cubicBezTo>
                    <a:pt x="8634" y="7978"/>
                    <a:pt x="8730" y="8121"/>
                    <a:pt x="8896" y="8121"/>
                  </a:cubicBezTo>
                  <a:cubicBezTo>
                    <a:pt x="9325" y="8121"/>
                    <a:pt x="9754" y="8168"/>
                    <a:pt x="10158" y="8288"/>
                  </a:cubicBezTo>
                  <a:cubicBezTo>
                    <a:pt x="10516" y="8383"/>
                    <a:pt x="10825" y="8597"/>
                    <a:pt x="11016" y="8883"/>
                  </a:cubicBezTo>
                  <a:cubicBezTo>
                    <a:pt x="11206" y="9216"/>
                    <a:pt x="11278" y="9597"/>
                    <a:pt x="11254" y="9955"/>
                  </a:cubicBezTo>
                  <a:cubicBezTo>
                    <a:pt x="11230" y="10169"/>
                    <a:pt x="11063" y="10336"/>
                    <a:pt x="11087" y="10550"/>
                  </a:cubicBezTo>
                  <a:cubicBezTo>
                    <a:pt x="11102" y="10703"/>
                    <a:pt x="11226" y="10748"/>
                    <a:pt x="11350" y="10748"/>
                  </a:cubicBezTo>
                  <a:cubicBezTo>
                    <a:pt x="11419" y="10748"/>
                    <a:pt x="11488" y="10734"/>
                    <a:pt x="11540" y="10717"/>
                  </a:cubicBezTo>
                  <a:cubicBezTo>
                    <a:pt x="11877" y="10672"/>
                    <a:pt x="12209" y="10648"/>
                    <a:pt x="12538" y="10648"/>
                  </a:cubicBezTo>
                  <a:cubicBezTo>
                    <a:pt x="12906" y="10648"/>
                    <a:pt x="13271" y="10678"/>
                    <a:pt x="13635" y="10740"/>
                  </a:cubicBezTo>
                  <a:cubicBezTo>
                    <a:pt x="14445" y="10883"/>
                    <a:pt x="15231" y="11098"/>
                    <a:pt x="15969" y="11455"/>
                  </a:cubicBezTo>
                  <a:cubicBezTo>
                    <a:pt x="16022" y="11476"/>
                    <a:pt x="16095" y="11497"/>
                    <a:pt x="16160" y="11497"/>
                  </a:cubicBezTo>
                  <a:cubicBezTo>
                    <a:pt x="16242" y="11497"/>
                    <a:pt x="16313" y="11465"/>
                    <a:pt x="16326" y="11360"/>
                  </a:cubicBezTo>
                  <a:cubicBezTo>
                    <a:pt x="16350" y="11169"/>
                    <a:pt x="16160" y="11074"/>
                    <a:pt x="16064" y="10955"/>
                  </a:cubicBezTo>
                  <a:cubicBezTo>
                    <a:pt x="15231" y="10288"/>
                    <a:pt x="14755" y="9288"/>
                    <a:pt x="14755" y="8240"/>
                  </a:cubicBezTo>
                  <a:cubicBezTo>
                    <a:pt x="14755" y="8002"/>
                    <a:pt x="14826" y="7811"/>
                    <a:pt x="14826" y="7573"/>
                  </a:cubicBezTo>
                  <a:cubicBezTo>
                    <a:pt x="14785" y="7469"/>
                    <a:pt x="14671" y="7402"/>
                    <a:pt x="14564" y="7402"/>
                  </a:cubicBezTo>
                  <a:cubicBezTo>
                    <a:pt x="14548" y="7402"/>
                    <a:pt x="14532" y="7403"/>
                    <a:pt x="14516" y="7406"/>
                  </a:cubicBezTo>
                  <a:cubicBezTo>
                    <a:pt x="14401" y="7422"/>
                    <a:pt x="14285" y="7430"/>
                    <a:pt x="14170" y="7430"/>
                  </a:cubicBezTo>
                  <a:cubicBezTo>
                    <a:pt x="13599" y="7430"/>
                    <a:pt x="13047" y="7235"/>
                    <a:pt x="12611" y="6859"/>
                  </a:cubicBezTo>
                  <a:cubicBezTo>
                    <a:pt x="12326" y="6644"/>
                    <a:pt x="12159" y="6287"/>
                    <a:pt x="12159" y="5906"/>
                  </a:cubicBezTo>
                  <a:cubicBezTo>
                    <a:pt x="12159" y="5668"/>
                    <a:pt x="12278" y="5406"/>
                    <a:pt x="12206" y="5215"/>
                  </a:cubicBezTo>
                  <a:cubicBezTo>
                    <a:pt x="12135" y="5025"/>
                    <a:pt x="11897" y="5025"/>
                    <a:pt x="11730" y="5025"/>
                  </a:cubicBezTo>
                  <a:cubicBezTo>
                    <a:pt x="11679" y="5027"/>
                    <a:pt x="11628" y="5028"/>
                    <a:pt x="11577" y="5028"/>
                  </a:cubicBezTo>
                  <a:cubicBezTo>
                    <a:pt x="10917" y="5028"/>
                    <a:pt x="10279" y="4885"/>
                    <a:pt x="9682" y="4620"/>
                  </a:cubicBezTo>
                  <a:cubicBezTo>
                    <a:pt x="9873" y="4549"/>
                    <a:pt x="10039" y="4430"/>
                    <a:pt x="10206" y="4287"/>
                  </a:cubicBezTo>
                  <a:cubicBezTo>
                    <a:pt x="10492" y="3977"/>
                    <a:pt x="10587" y="3548"/>
                    <a:pt x="10492" y="3144"/>
                  </a:cubicBezTo>
                  <a:cubicBezTo>
                    <a:pt x="10397" y="2834"/>
                    <a:pt x="10158" y="2572"/>
                    <a:pt x="9825" y="2453"/>
                  </a:cubicBezTo>
                  <a:cubicBezTo>
                    <a:pt x="10325" y="2001"/>
                    <a:pt x="10468" y="1262"/>
                    <a:pt x="10135" y="691"/>
                  </a:cubicBezTo>
                  <a:cubicBezTo>
                    <a:pt x="9920" y="286"/>
                    <a:pt x="9515" y="0"/>
                    <a:pt x="906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2290;p47">
              <a:extLst>
                <a:ext uri="{FF2B5EF4-FFF2-40B4-BE49-F238E27FC236}">
                  <a16:creationId xmlns:a16="http://schemas.microsoft.com/office/drawing/2014/main" id="{03FC5EF2-1D83-4F60-ADCA-6145B6F79CF7}"/>
                </a:ext>
              </a:extLst>
            </p:cNvPr>
            <p:cNvSpPr/>
            <p:nvPr/>
          </p:nvSpPr>
          <p:spPr>
            <a:xfrm>
              <a:off x="4859900" y="3329250"/>
              <a:ext cx="39800" cy="14675"/>
            </a:xfrm>
            <a:custGeom>
              <a:avLst/>
              <a:gdLst/>
              <a:ahLst/>
              <a:cxnLst/>
              <a:rect l="l" t="t" r="r" b="b"/>
              <a:pathLst>
                <a:path w="1592" h="587" extrusionOk="0">
                  <a:moveTo>
                    <a:pt x="1409" y="1"/>
                  </a:moveTo>
                  <a:cubicBezTo>
                    <a:pt x="1400" y="1"/>
                    <a:pt x="1391" y="1"/>
                    <a:pt x="1382" y="3"/>
                  </a:cubicBezTo>
                  <a:cubicBezTo>
                    <a:pt x="977" y="3"/>
                    <a:pt x="596" y="74"/>
                    <a:pt x="215" y="170"/>
                  </a:cubicBezTo>
                  <a:cubicBezTo>
                    <a:pt x="25" y="217"/>
                    <a:pt x="1" y="432"/>
                    <a:pt x="72" y="551"/>
                  </a:cubicBezTo>
                  <a:cubicBezTo>
                    <a:pt x="156" y="574"/>
                    <a:pt x="245" y="586"/>
                    <a:pt x="334" y="586"/>
                  </a:cubicBezTo>
                  <a:cubicBezTo>
                    <a:pt x="424" y="586"/>
                    <a:pt x="513" y="574"/>
                    <a:pt x="596" y="551"/>
                  </a:cubicBezTo>
                  <a:cubicBezTo>
                    <a:pt x="906" y="479"/>
                    <a:pt x="1215" y="360"/>
                    <a:pt x="1525" y="241"/>
                  </a:cubicBezTo>
                  <a:cubicBezTo>
                    <a:pt x="1592" y="152"/>
                    <a:pt x="1534" y="1"/>
                    <a:pt x="140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2291;p47">
              <a:extLst>
                <a:ext uri="{FF2B5EF4-FFF2-40B4-BE49-F238E27FC236}">
                  <a16:creationId xmlns:a16="http://schemas.microsoft.com/office/drawing/2014/main" id="{2D073369-34CD-078D-67EF-B87505416DED}"/>
                </a:ext>
              </a:extLst>
            </p:cNvPr>
            <p:cNvSpPr/>
            <p:nvPr/>
          </p:nvSpPr>
          <p:spPr>
            <a:xfrm>
              <a:off x="4669400" y="3330725"/>
              <a:ext cx="42875" cy="34125"/>
            </a:xfrm>
            <a:custGeom>
              <a:avLst/>
              <a:gdLst/>
              <a:ahLst/>
              <a:cxnLst/>
              <a:rect l="l" t="t" r="r" b="b"/>
              <a:pathLst>
                <a:path w="1715" h="1365" extrusionOk="0">
                  <a:moveTo>
                    <a:pt x="324" y="0"/>
                  </a:moveTo>
                  <a:cubicBezTo>
                    <a:pt x="273" y="0"/>
                    <a:pt x="218" y="14"/>
                    <a:pt x="167" y="39"/>
                  </a:cubicBezTo>
                  <a:cubicBezTo>
                    <a:pt x="0" y="158"/>
                    <a:pt x="95" y="396"/>
                    <a:pt x="238" y="492"/>
                  </a:cubicBezTo>
                  <a:cubicBezTo>
                    <a:pt x="572" y="825"/>
                    <a:pt x="929" y="1111"/>
                    <a:pt x="1334" y="1301"/>
                  </a:cubicBezTo>
                  <a:cubicBezTo>
                    <a:pt x="1391" y="1335"/>
                    <a:pt x="1464" y="1364"/>
                    <a:pt x="1527" y="1364"/>
                  </a:cubicBezTo>
                  <a:cubicBezTo>
                    <a:pt x="1597" y="1364"/>
                    <a:pt x="1655" y="1330"/>
                    <a:pt x="1667" y="1230"/>
                  </a:cubicBezTo>
                  <a:cubicBezTo>
                    <a:pt x="1715" y="1063"/>
                    <a:pt x="1548" y="968"/>
                    <a:pt x="1429" y="873"/>
                  </a:cubicBezTo>
                  <a:cubicBezTo>
                    <a:pt x="1119" y="635"/>
                    <a:pt x="834" y="396"/>
                    <a:pt x="548" y="134"/>
                  </a:cubicBezTo>
                  <a:cubicBezTo>
                    <a:pt x="502" y="43"/>
                    <a:pt x="417" y="0"/>
                    <a:pt x="32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2292;p47">
              <a:extLst>
                <a:ext uri="{FF2B5EF4-FFF2-40B4-BE49-F238E27FC236}">
                  <a16:creationId xmlns:a16="http://schemas.microsoft.com/office/drawing/2014/main" id="{1879D354-31B5-BB9D-0C42-C3D41C971EA7}"/>
                </a:ext>
              </a:extLst>
            </p:cNvPr>
            <p:cNvSpPr/>
            <p:nvPr/>
          </p:nvSpPr>
          <p:spPr>
            <a:xfrm>
              <a:off x="4869425" y="3369600"/>
              <a:ext cx="60750" cy="16925"/>
            </a:xfrm>
            <a:custGeom>
              <a:avLst/>
              <a:gdLst/>
              <a:ahLst/>
              <a:cxnLst/>
              <a:rect l="l" t="t" r="r" b="b"/>
              <a:pathLst>
                <a:path w="2430" h="677" extrusionOk="0">
                  <a:moveTo>
                    <a:pt x="2009" y="1"/>
                  </a:moveTo>
                  <a:cubicBezTo>
                    <a:pt x="1925" y="1"/>
                    <a:pt x="1842" y="12"/>
                    <a:pt x="1763" y="32"/>
                  </a:cubicBezTo>
                  <a:cubicBezTo>
                    <a:pt x="1525" y="56"/>
                    <a:pt x="1287" y="80"/>
                    <a:pt x="1073" y="104"/>
                  </a:cubicBezTo>
                  <a:cubicBezTo>
                    <a:pt x="763" y="104"/>
                    <a:pt x="453" y="127"/>
                    <a:pt x="168" y="223"/>
                  </a:cubicBezTo>
                  <a:cubicBezTo>
                    <a:pt x="1" y="318"/>
                    <a:pt x="25" y="580"/>
                    <a:pt x="215" y="651"/>
                  </a:cubicBezTo>
                  <a:cubicBezTo>
                    <a:pt x="316" y="668"/>
                    <a:pt x="418" y="676"/>
                    <a:pt x="519" y="676"/>
                  </a:cubicBezTo>
                  <a:cubicBezTo>
                    <a:pt x="703" y="676"/>
                    <a:pt x="888" y="650"/>
                    <a:pt x="1073" y="604"/>
                  </a:cubicBezTo>
                  <a:cubicBezTo>
                    <a:pt x="1454" y="532"/>
                    <a:pt x="1858" y="508"/>
                    <a:pt x="2239" y="365"/>
                  </a:cubicBezTo>
                  <a:cubicBezTo>
                    <a:pt x="2359" y="342"/>
                    <a:pt x="2430" y="199"/>
                    <a:pt x="2359" y="80"/>
                  </a:cubicBezTo>
                  <a:cubicBezTo>
                    <a:pt x="2247" y="24"/>
                    <a:pt x="2127" y="1"/>
                    <a:pt x="200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2293;p47">
              <a:extLst>
                <a:ext uri="{FF2B5EF4-FFF2-40B4-BE49-F238E27FC236}">
                  <a16:creationId xmlns:a16="http://schemas.microsoft.com/office/drawing/2014/main" id="{42B10B37-9BDB-5222-E49F-3EE530C77218}"/>
                </a:ext>
              </a:extLst>
            </p:cNvPr>
            <p:cNvSpPr/>
            <p:nvPr/>
          </p:nvSpPr>
          <p:spPr>
            <a:xfrm>
              <a:off x="4636650" y="3374175"/>
              <a:ext cx="44675" cy="10375"/>
            </a:xfrm>
            <a:custGeom>
              <a:avLst/>
              <a:gdLst/>
              <a:ahLst/>
              <a:cxnLst/>
              <a:rect l="l" t="t" r="r" b="b"/>
              <a:pathLst>
                <a:path w="1787" h="415" extrusionOk="0">
                  <a:moveTo>
                    <a:pt x="962" y="1"/>
                  </a:moveTo>
                  <a:cubicBezTo>
                    <a:pt x="691" y="1"/>
                    <a:pt x="417" y="36"/>
                    <a:pt x="143" y="111"/>
                  </a:cubicBezTo>
                  <a:cubicBezTo>
                    <a:pt x="24" y="135"/>
                    <a:pt x="0" y="278"/>
                    <a:pt x="0" y="373"/>
                  </a:cubicBezTo>
                  <a:cubicBezTo>
                    <a:pt x="310" y="397"/>
                    <a:pt x="620" y="397"/>
                    <a:pt x="929" y="397"/>
                  </a:cubicBezTo>
                  <a:cubicBezTo>
                    <a:pt x="1048" y="409"/>
                    <a:pt x="1167" y="415"/>
                    <a:pt x="1289" y="415"/>
                  </a:cubicBezTo>
                  <a:cubicBezTo>
                    <a:pt x="1411" y="415"/>
                    <a:pt x="1536" y="409"/>
                    <a:pt x="1667" y="397"/>
                  </a:cubicBezTo>
                  <a:cubicBezTo>
                    <a:pt x="1787" y="349"/>
                    <a:pt x="1739" y="182"/>
                    <a:pt x="1691" y="87"/>
                  </a:cubicBezTo>
                  <a:cubicBezTo>
                    <a:pt x="1453" y="30"/>
                    <a:pt x="1208" y="1"/>
                    <a:pt x="96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2294;p47">
              <a:extLst>
                <a:ext uri="{FF2B5EF4-FFF2-40B4-BE49-F238E27FC236}">
                  <a16:creationId xmlns:a16="http://schemas.microsoft.com/office/drawing/2014/main" id="{022D032A-6957-07F7-0F3B-796846A42030}"/>
                </a:ext>
              </a:extLst>
            </p:cNvPr>
            <p:cNvSpPr/>
            <p:nvPr/>
          </p:nvSpPr>
          <p:spPr>
            <a:xfrm>
              <a:off x="4878950" y="3407075"/>
              <a:ext cx="54225" cy="15725"/>
            </a:xfrm>
            <a:custGeom>
              <a:avLst/>
              <a:gdLst/>
              <a:ahLst/>
              <a:cxnLst/>
              <a:rect l="l" t="t" r="r" b="b"/>
              <a:pathLst>
                <a:path w="2169" h="629" extrusionOk="0">
                  <a:moveTo>
                    <a:pt x="282" y="0"/>
                  </a:moveTo>
                  <a:cubicBezTo>
                    <a:pt x="221" y="0"/>
                    <a:pt x="163" y="14"/>
                    <a:pt x="120" y="57"/>
                  </a:cubicBezTo>
                  <a:cubicBezTo>
                    <a:pt x="1" y="295"/>
                    <a:pt x="287" y="391"/>
                    <a:pt x="430" y="414"/>
                  </a:cubicBezTo>
                  <a:cubicBezTo>
                    <a:pt x="953" y="533"/>
                    <a:pt x="1477" y="605"/>
                    <a:pt x="2001" y="629"/>
                  </a:cubicBezTo>
                  <a:cubicBezTo>
                    <a:pt x="2144" y="629"/>
                    <a:pt x="2168" y="414"/>
                    <a:pt x="2025" y="367"/>
                  </a:cubicBezTo>
                  <a:cubicBezTo>
                    <a:pt x="1525" y="224"/>
                    <a:pt x="1001" y="105"/>
                    <a:pt x="501" y="33"/>
                  </a:cubicBezTo>
                  <a:cubicBezTo>
                    <a:pt x="436" y="20"/>
                    <a:pt x="357" y="0"/>
                    <a:pt x="28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2295;p47">
              <a:extLst>
                <a:ext uri="{FF2B5EF4-FFF2-40B4-BE49-F238E27FC236}">
                  <a16:creationId xmlns:a16="http://schemas.microsoft.com/office/drawing/2014/main" id="{05E46372-9E54-3753-9BA3-551C501D8A4F}"/>
                </a:ext>
              </a:extLst>
            </p:cNvPr>
            <p:cNvSpPr/>
            <p:nvPr/>
          </p:nvSpPr>
          <p:spPr>
            <a:xfrm>
              <a:off x="4575925" y="3438100"/>
              <a:ext cx="23250" cy="8525"/>
            </a:xfrm>
            <a:custGeom>
              <a:avLst/>
              <a:gdLst/>
              <a:ahLst/>
              <a:cxnLst/>
              <a:rect l="l" t="t" r="r" b="b"/>
              <a:pathLst>
                <a:path w="930" h="341" extrusionOk="0">
                  <a:moveTo>
                    <a:pt x="298" y="1"/>
                  </a:moveTo>
                  <a:cubicBezTo>
                    <a:pt x="254" y="1"/>
                    <a:pt x="211" y="3"/>
                    <a:pt x="167" y="7"/>
                  </a:cubicBezTo>
                  <a:cubicBezTo>
                    <a:pt x="0" y="31"/>
                    <a:pt x="48" y="269"/>
                    <a:pt x="191" y="269"/>
                  </a:cubicBezTo>
                  <a:cubicBezTo>
                    <a:pt x="429" y="317"/>
                    <a:pt x="667" y="340"/>
                    <a:pt x="881" y="340"/>
                  </a:cubicBezTo>
                  <a:cubicBezTo>
                    <a:pt x="905" y="269"/>
                    <a:pt x="929" y="197"/>
                    <a:pt x="929" y="150"/>
                  </a:cubicBezTo>
                  <a:cubicBezTo>
                    <a:pt x="731" y="51"/>
                    <a:pt x="516" y="1"/>
                    <a:pt x="29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2296;p47">
              <a:extLst>
                <a:ext uri="{FF2B5EF4-FFF2-40B4-BE49-F238E27FC236}">
                  <a16:creationId xmlns:a16="http://schemas.microsoft.com/office/drawing/2014/main" id="{BC16EE28-5ACD-5E17-B1EE-85A417540AAA}"/>
                </a:ext>
              </a:extLst>
            </p:cNvPr>
            <p:cNvSpPr/>
            <p:nvPr/>
          </p:nvSpPr>
          <p:spPr>
            <a:xfrm>
              <a:off x="4938500" y="3452700"/>
              <a:ext cx="84375" cy="20250"/>
            </a:xfrm>
            <a:custGeom>
              <a:avLst/>
              <a:gdLst/>
              <a:ahLst/>
              <a:cxnLst/>
              <a:rect l="l" t="t" r="r" b="b"/>
              <a:pathLst>
                <a:path w="3375" h="810" extrusionOk="0">
                  <a:moveTo>
                    <a:pt x="451" y="0"/>
                  </a:moveTo>
                  <a:cubicBezTo>
                    <a:pt x="341" y="0"/>
                    <a:pt x="230" y="6"/>
                    <a:pt x="119" y="18"/>
                  </a:cubicBezTo>
                  <a:cubicBezTo>
                    <a:pt x="0" y="66"/>
                    <a:pt x="24" y="233"/>
                    <a:pt x="119" y="280"/>
                  </a:cubicBezTo>
                  <a:cubicBezTo>
                    <a:pt x="334" y="375"/>
                    <a:pt x="572" y="423"/>
                    <a:pt x="810" y="471"/>
                  </a:cubicBezTo>
                  <a:cubicBezTo>
                    <a:pt x="1524" y="590"/>
                    <a:pt x="2239" y="733"/>
                    <a:pt x="2953" y="804"/>
                  </a:cubicBezTo>
                  <a:cubicBezTo>
                    <a:pt x="2975" y="808"/>
                    <a:pt x="3000" y="810"/>
                    <a:pt x="3026" y="810"/>
                  </a:cubicBezTo>
                  <a:cubicBezTo>
                    <a:pt x="3175" y="810"/>
                    <a:pt x="3375" y="748"/>
                    <a:pt x="3334" y="566"/>
                  </a:cubicBezTo>
                  <a:cubicBezTo>
                    <a:pt x="3215" y="495"/>
                    <a:pt x="3072" y="471"/>
                    <a:pt x="2953" y="447"/>
                  </a:cubicBezTo>
                  <a:cubicBezTo>
                    <a:pt x="2429" y="352"/>
                    <a:pt x="1906" y="233"/>
                    <a:pt x="1382" y="137"/>
                  </a:cubicBezTo>
                  <a:cubicBezTo>
                    <a:pt x="1081" y="49"/>
                    <a:pt x="768" y="0"/>
                    <a:pt x="45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2297;p47">
              <a:extLst>
                <a:ext uri="{FF2B5EF4-FFF2-40B4-BE49-F238E27FC236}">
                  <a16:creationId xmlns:a16="http://schemas.microsoft.com/office/drawing/2014/main" id="{39A14096-51B4-EBC8-93E2-2EB132B52F69}"/>
                </a:ext>
              </a:extLst>
            </p:cNvPr>
            <p:cNvSpPr/>
            <p:nvPr/>
          </p:nvSpPr>
          <p:spPr>
            <a:xfrm>
              <a:off x="4562225" y="3470700"/>
              <a:ext cx="35750" cy="13525"/>
            </a:xfrm>
            <a:custGeom>
              <a:avLst/>
              <a:gdLst/>
              <a:ahLst/>
              <a:cxnLst/>
              <a:rect l="l" t="t" r="r" b="b"/>
              <a:pathLst>
                <a:path w="1430" h="541" extrusionOk="0">
                  <a:moveTo>
                    <a:pt x="298" y="1"/>
                  </a:moveTo>
                  <a:cubicBezTo>
                    <a:pt x="221" y="1"/>
                    <a:pt x="143" y="13"/>
                    <a:pt x="72" y="37"/>
                  </a:cubicBezTo>
                  <a:cubicBezTo>
                    <a:pt x="1" y="132"/>
                    <a:pt x="48" y="227"/>
                    <a:pt x="48" y="346"/>
                  </a:cubicBezTo>
                  <a:cubicBezTo>
                    <a:pt x="358" y="418"/>
                    <a:pt x="667" y="489"/>
                    <a:pt x="977" y="513"/>
                  </a:cubicBezTo>
                  <a:cubicBezTo>
                    <a:pt x="1027" y="533"/>
                    <a:pt x="1082" y="540"/>
                    <a:pt x="1137" y="540"/>
                  </a:cubicBezTo>
                  <a:cubicBezTo>
                    <a:pt x="1213" y="540"/>
                    <a:pt x="1289" y="527"/>
                    <a:pt x="1358" y="513"/>
                  </a:cubicBezTo>
                  <a:cubicBezTo>
                    <a:pt x="1406" y="418"/>
                    <a:pt x="1429" y="275"/>
                    <a:pt x="1310" y="227"/>
                  </a:cubicBezTo>
                  <a:cubicBezTo>
                    <a:pt x="1072" y="156"/>
                    <a:pt x="810" y="84"/>
                    <a:pt x="525" y="37"/>
                  </a:cubicBezTo>
                  <a:cubicBezTo>
                    <a:pt x="453" y="13"/>
                    <a:pt x="376" y="1"/>
                    <a:pt x="29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2298;p47">
              <a:extLst>
                <a:ext uri="{FF2B5EF4-FFF2-40B4-BE49-F238E27FC236}">
                  <a16:creationId xmlns:a16="http://schemas.microsoft.com/office/drawing/2014/main" id="{B5157F7B-7C8A-4CDE-79A1-78AD14C3BF76}"/>
                </a:ext>
              </a:extLst>
            </p:cNvPr>
            <p:cNvSpPr/>
            <p:nvPr/>
          </p:nvSpPr>
          <p:spPr>
            <a:xfrm>
              <a:off x="4984925" y="3504650"/>
              <a:ext cx="73550" cy="21175"/>
            </a:xfrm>
            <a:custGeom>
              <a:avLst/>
              <a:gdLst/>
              <a:ahLst/>
              <a:cxnLst/>
              <a:rect l="l" t="t" r="r" b="b"/>
              <a:pathLst>
                <a:path w="2942" h="847" extrusionOk="0">
                  <a:moveTo>
                    <a:pt x="290" y="0"/>
                  </a:moveTo>
                  <a:cubicBezTo>
                    <a:pt x="227" y="0"/>
                    <a:pt x="168" y="12"/>
                    <a:pt x="120" y="36"/>
                  </a:cubicBezTo>
                  <a:cubicBezTo>
                    <a:pt x="1" y="107"/>
                    <a:pt x="25" y="250"/>
                    <a:pt x="144" y="322"/>
                  </a:cubicBezTo>
                  <a:cubicBezTo>
                    <a:pt x="334" y="393"/>
                    <a:pt x="549" y="465"/>
                    <a:pt x="763" y="512"/>
                  </a:cubicBezTo>
                  <a:cubicBezTo>
                    <a:pt x="1335" y="631"/>
                    <a:pt x="1930" y="774"/>
                    <a:pt x="2525" y="846"/>
                  </a:cubicBezTo>
                  <a:cubicBezTo>
                    <a:pt x="2549" y="846"/>
                    <a:pt x="2577" y="846"/>
                    <a:pt x="2606" y="846"/>
                  </a:cubicBezTo>
                  <a:cubicBezTo>
                    <a:pt x="2753" y="846"/>
                    <a:pt x="2942" y="830"/>
                    <a:pt x="2882" y="631"/>
                  </a:cubicBezTo>
                  <a:cubicBezTo>
                    <a:pt x="2787" y="584"/>
                    <a:pt x="2644" y="536"/>
                    <a:pt x="2525" y="512"/>
                  </a:cubicBezTo>
                  <a:cubicBezTo>
                    <a:pt x="1835" y="346"/>
                    <a:pt x="1144" y="179"/>
                    <a:pt x="477" y="36"/>
                  </a:cubicBezTo>
                  <a:cubicBezTo>
                    <a:pt x="418" y="12"/>
                    <a:pt x="352" y="0"/>
                    <a:pt x="29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2299;p47">
              <a:extLst>
                <a:ext uri="{FF2B5EF4-FFF2-40B4-BE49-F238E27FC236}">
                  <a16:creationId xmlns:a16="http://schemas.microsoft.com/office/drawing/2014/main" id="{2D6A0D33-DFE7-8BE2-4CF5-5F14E1F60BCD}"/>
                </a:ext>
              </a:extLst>
            </p:cNvPr>
            <p:cNvSpPr/>
            <p:nvPr/>
          </p:nvSpPr>
          <p:spPr>
            <a:xfrm>
              <a:off x="4532450" y="3515200"/>
              <a:ext cx="41125" cy="12975"/>
            </a:xfrm>
            <a:custGeom>
              <a:avLst/>
              <a:gdLst/>
              <a:ahLst/>
              <a:cxnLst/>
              <a:rect l="l" t="t" r="r" b="b"/>
              <a:pathLst>
                <a:path w="1645" h="519" extrusionOk="0">
                  <a:moveTo>
                    <a:pt x="179" y="1"/>
                  </a:moveTo>
                  <a:cubicBezTo>
                    <a:pt x="120" y="1"/>
                    <a:pt x="60" y="7"/>
                    <a:pt x="1" y="19"/>
                  </a:cubicBezTo>
                  <a:cubicBezTo>
                    <a:pt x="1" y="90"/>
                    <a:pt x="1" y="209"/>
                    <a:pt x="96" y="233"/>
                  </a:cubicBezTo>
                  <a:cubicBezTo>
                    <a:pt x="287" y="328"/>
                    <a:pt x="501" y="376"/>
                    <a:pt x="739" y="424"/>
                  </a:cubicBezTo>
                  <a:cubicBezTo>
                    <a:pt x="1001" y="495"/>
                    <a:pt x="1287" y="519"/>
                    <a:pt x="1549" y="519"/>
                  </a:cubicBezTo>
                  <a:cubicBezTo>
                    <a:pt x="1644" y="447"/>
                    <a:pt x="1596" y="305"/>
                    <a:pt x="1501" y="305"/>
                  </a:cubicBezTo>
                  <a:cubicBezTo>
                    <a:pt x="1120" y="233"/>
                    <a:pt x="739" y="138"/>
                    <a:pt x="358" y="19"/>
                  </a:cubicBezTo>
                  <a:cubicBezTo>
                    <a:pt x="299" y="7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2300;p47">
              <a:extLst>
                <a:ext uri="{FF2B5EF4-FFF2-40B4-BE49-F238E27FC236}">
                  <a16:creationId xmlns:a16="http://schemas.microsoft.com/office/drawing/2014/main" id="{37C5565C-ABEA-02F0-3CB3-3439055D23E7}"/>
                </a:ext>
              </a:extLst>
            </p:cNvPr>
            <p:cNvSpPr/>
            <p:nvPr/>
          </p:nvSpPr>
          <p:spPr>
            <a:xfrm>
              <a:off x="4653325" y="3517150"/>
              <a:ext cx="260775" cy="196900"/>
            </a:xfrm>
            <a:custGeom>
              <a:avLst/>
              <a:gdLst/>
              <a:ahLst/>
              <a:cxnLst/>
              <a:rect l="l" t="t" r="r" b="b"/>
              <a:pathLst>
                <a:path w="10431" h="7876" extrusionOk="0">
                  <a:moveTo>
                    <a:pt x="4441" y="469"/>
                  </a:moveTo>
                  <a:cubicBezTo>
                    <a:pt x="4493" y="469"/>
                    <a:pt x="4545" y="495"/>
                    <a:pt x="4573" y="536"/>
                  </a:cubicBezTo>
                  <a:cubicBezTo>
                    <a:pt x="4763" y="798"/>
                    <a:pt x="4858" y="1132"/>
                    <a:pt x="4835" y="1465"/>
                  </a:cubicBezTo>
                  <a:cubicBezTo>
                    <a:pt x="4763" y="2132"/>
                    <a:pt x="4573" y="2799"/>
                    <a:pt x="4239" y="3394"/>
                  </a:cubicBezTo>
                  <a:cubicBezTo>
                    <a:pt x="3930" y="2727"/>
                    <a:pt x="3834" y="2013"/>
                    <a:pt x="3930" y="1298"/>
                  </a:cubicBezTo>
                  <a:cubicBezTo>
                    <a:pt x="3977" y="1012"/>
                    <a:pt x="4096" y="727"/>
                    <a:pt x="4311" y="512"/>
                  </a:cubicBezTo>
                  <a:lnTo>
                    <a:pt x="4334" y="512"/>
                  </a:lnTo>
                  <a:cubicBezTo>
                    <a:pt x="4364" y="482"/>
                    <a:pt x="4403" y="469"/>
                    <a:pt x="4441" y="469"/>
                  </a:cubicBezTo>
                  <a:close/>
                  <a:moveTo>
                    <a:pt x="7407" y="3060"/>
                  </a:moveTo>
                  <a:lnTo>
                    <a:pt x="7407" y="3060"/>
                  </a:lnTo>
                  <a:cubicBezTo>
                    <a:pt x="7549" y="3441"/>
                    <a:pt x="7502" y="3870"/>
                    <a:pt x="7287" y="4251"/>
                  </a:cubicBezTo>
                  <a:cubicBezTo>
                    <a:pt x="7192" y="3846"/>
                    <a:pt x="7216" y="3418"/>
                    <a:pt x="7407" y="3060"/>
                  </a:cubicBezTo>
                  <a:close/>
                  <a:moveTo>
                    <a:pt x="1024" y="4275"/>
                  </a:moveTo>
                  <a:lnTo>
                    <a:pt x="1024" y="4275"/>
                  </a:lnTo>
                  <a:cubicBezTo>
                    <a:pt x="1191" y="4608"/>
                    <a:pt x="1239" y="4966"/>
                    <a:pt x="1191" y="5323"/>
                  </a:cubicBezTo>
                  <a:cubicBezTo>
                    <a:pt x="953" y="5037"/>
                    <a:pt x="905" y="4632"/>
                    <a:pt x="1024" y="4275"/>
                  </a:cubicBezTo>
                  <a:close/>
                  <a:moveTo>
                    <a:pt x="4465" y="0"/>
                  </a:moveTo>
                  <a:cubicBezTo>
                    <a:pt x="4337" y="0"/>
                    <a:pt x="4208" y="36"/>
                    <a:pt x="4096" y="107"/>
                  </a:cubicBezTo>
                  <a:cubicBezTo>
                    <a:pt x="3834" y="274"/>
                    <a:pt x="3668" y="512"/>
                    <a:pt x="3572" y="798"/>
                  </a:cubicBezTo>
                  <a:cubicBezTo>
                    <a:pt x="3215" y="1822"/>
                    <a:pt x="3453" y="2989"/>
                    <a:pt x="3977" y="3918"/>
                  </a:cubicBezTo>
                  <a:cubicBezTo>
                    <a:pt x="3620" y="4608"/>
                    <a:pt x="3072" y="5180"/>
                    <a:pt x="2405" y="5585"/>
                  </a:cubicBezTo>
                  <a:cubicBezTo>
                    <a:pt x="2244" y="5666"/>
                    <a:pt x="2060" y="5714"/>
                    <a:pt x="1877" y="5714"/>
                  </a:cubicBezTo>
                  <a:cubicBezTo>
                    <a:pt x="1790" y="5714"/>
                    <a:pt x="1704" y="5703"/>
                    <a:pt x="1620" y="5680"/>
                  </a:cubicBezTo>
                  <a:cubicBezTo>
                    <a:pt x="1691" y="5156"/>
                    <a:pt x="1691" y="4537"/>
                    <a:pt x="1334" y="4108"/>
                  </a:cubicBezTo>
                  <a:cubicBezTo>
                    <a:pt x="1268" y="4004"/>
                    <a:pt x="1152" y="3949"/>
                    <a:pt x="1030" y="3949"/>
                  </a:cubicBezTo>
                  <a:cubicBezTo>
                    <a:pt x="929" y="3949"/>
                    <a:pt x="824" y="3986"/>
                    <a:pt x="738" y="4061"/>
                  </a:cubicBezTo>
                  <a:cubicBezTo>
                    <a:pt x="596" y="4275"/>
                    <a:pt x="524" y="4561"/>
                    <a:pt x="596" y="4847"/>
                  </a:cubicBezTo>
                  <a:cubicBezTo>
                    <a:pt x="643" y="5204"/>
                    <a:pt x="834" y="5561"/>
                    <a:pt x="1096" y="5823"/>
                  </a:cubicBezTo>
                  <a:cubicBezTo>
                    <a:pt x="929" y="6347"/>
                    <a:pt x="667" y="6823"/>
                    <a:pt x="310" y="7204"/>
                  </a:cubicBezTo>
                  <a:cubicBezTo>
                    <a:pt x="215" y="7299"/>
                    <a:pt x="72" y="7347"/>
                    <a:pt x="0" y="7466"/>
                  </a:cubicBezTo>
                  <a:cubicBezTo>
                    <a:pt x="20" y="7564"/>
                    <a:pt x="135" y="7645"/>
                    <a:pt x="242" y="7645"/>
                  </a:cubicBezTo>
                  <a:cubicBezTo>
                    <a:pt x="265" y="7645"/>
                    <a:pt x="288" y="7641"/>
                    <a:pt x="310" y="7633"/>
                  </a:cubicBezTo>
                  <a:cubicBezTo>
                    <a:pt x="453" y="7585"/>
                    <a:pt x="596" y="7490"/>
                    <a:pt x="691" y="7371"/>
                  </a:cubicBezTo>
                  <a:cubicBezTo>
                    <a:pt x="1072" y="6990"/>
                    <a:pt x="1358" y="6561"/>
                    <a:pt x="1524" y="6061"/>
                  </a:cubicBezTo>
                  <a:cubicBezTo>
                    <a:pt x="1657" y="6091"/>
                    <a:pt x="1793" y="6106"/>
                    <a:pt x="1928" y="6106"/>
                  </a:cubicBezTo>
                  <a:cubicBezTo>
                    <a:pt x="2329" y="6106"/>
                    <a:pt x="2728" y="5977"/>
                    <a:pt x="3048" y="5728"/>
                  </a:cubicBezTo>
                  <a:cubicBezTo>
                    <a:pt x="3549" y="5370"/>
                    <a:pt x="3977" y="4942"/>
                    <a:pt x="4311" y="4442"/>
                  </a:cubicBezTo>
                  <a:cubicBezTo>
                    <a:pt x="4715" y="4942"/>
                    <a:pt x="5287" y="5275"/>
                    <a:pt x="5930" y="5394"/>
                  </a:cubicBezTo>
                  <a:cubicBezTo>
                    <a:pt x="5988" y="5401"/>
                    <a:pt x="6047" y="5405"/>
                    <a:pt x="6106" y="5405"/>
                  </a:cubicBezTo>
                  <a:cubicBezTo>
                    <a:pt x="6457" y="5405"/>
                    <a:pt x="6812" y="5285"/>
                    <a:pt x="7097" y="5061"/>
                  </a:cubicBezTo>
                  <a:cubicBezTo>
                    <a:pt x="7359" y="5751"/>
                    <a:pt x="7764" y="6371"/>
                    <a:pt x="8311" y="6871"/>
                  </a:cubicBezTo>
                  <a:cubicBezTo>
                    <a:pt x="8669" y="7204"/>
                    <a:pt x="9074" y="7466"/>
                    <a:pt x="9502" y="7704"/>
                  </a:cubicBezTo>
                  <a:cubicBezTo>
                    <a:pt x="9689" y="7808"/>
                    <a:pt x="9912" y="7876"/>
                    <a:pt x="10123" y="7876"/>
                  </a:cubicBezTo>
                  <a:cubicBezTo>
                    <a:pt x="10155" y="7876"/>
                    <a:pt x="10186" y="7874"/>
                    <a:pt x="10217" y="7871"/>
                  </a:cubicBezTo>
                  <a:cubicBezTo>
                    <a:pt x="10383" y="7847"/>
                    <a:pt x="10431" y="7585"/>
                    <a:pt x="10264" y="7538"/>
                  </a:cubicBezTo>
                  <a:cubicBezTo>
                    <a:pt x="9812" y="7371"/>
                    <a:pt x="9383" y="7109"/>
                    <a:pt x="9002" y="6799"/>
                  </a:cubicBezTo>
                  <a:cubicBezTo>
                    <a:pt x="8288" y="6252"/>
                    <a:pt x="7764" y="5537"/>
                    <a:pt x="7430" y="4704"/>
                  </a:cubicBezTo>
                  <a:cubicBezTo>
                    <a:pt x="7764" y="4275"/>
                    <a:pt x="7883" y="3727"/>
                    <a:pt x="7811" y="3203"/>
                  </a:cubicBezTo>
                  <a:cubicBezTo>
                    <a:pt x="7764" y="2989"/>
                    <a:pt x="7621" y="2727"/>
                    <a:pt x="7383" y="2727"/>
                  </a:cubicBezTo>
                  <a:cubicBezTo>
                    <a:pt x="7121" y="2727"/>
                    <a:pt x="6978" y="2989"/>
                    <a:pt x="6883" y="3203"/>
                  </a:cubicBezTo>
                  <a:cubicBezTo>
                    <a:pt x="6764" y="3680"/>
                    <a:pt x="6787" y="4204"/>
                    <a:pt x="6954" y="4680"/>
                  </a:cubicBezTo>
                  <a:cubicBezTo>
                    <a:pt x="6716" y="4894"/>
                    <a:pt x="6406" y="5013"/>
                    <a:pt x="6097" y="5013"/>
                  </a:cubicBezTo>
                  <a:cubicBezTo>
                    <a:pt x="5454" y="4918"/>
                    <a:pt x="4906" y="4537"/>
                    <a:pt x="4596" y="3989"/>
                  </a:cubicBezTo>
                  <a:cubicBezTo>
                    <a:pt x="5073" y="3251"/>
                    <a:pt x="5358" y="2417"/>
                    <a:pt x="5406" y="1536"/>
                  </a:cubicBezTo>
                  <a:cubicBezTo>
                    <a:pt x="5406" y="1060"/>
                    <a:pt x="5263" y="584"/>
                    <a:pt x="4930" y="203"/>
                  </a:cubicBezTo>
                  <a:cubicBezTo>
                    <a:pt x="4807" y="66"/>
                    <a:pt x="4637" y="0"/>
                    <a:pt x="446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2301;p47">
              <a:extLst>
                <a:ext uri="{FF2B5EF4-FFF2-40B4-BE49-F238E27FC236}">
                  <a16:creationId xmlns:a16="http://schemas.microsoft.com/office/drawing/2014/main" id="{11E2BB6F-7076-C6E8-F91B-B995C3085D7E}"/>
                </a:ext>
              </a:extLst>
            </p:cNvPr>
            <p:cNvSpPr/>
            <p:nvPr/>
          </p:nvSpPr>
          <p:spPr>
            <a:xfrm>
              <a:off x="4542575" y="3544425"/>
              <a:ext cx="140525" cy="268925"/>
            </a:xfrm>
            <a:custGeom>
              <a:avLst/>
              <a:gdLst/>
              <a:ahLst/>
              <a:cxnLst/>
              <a:rect l="l" t="t" r="r" b="b"/>
              <a:pathLst>
                <a:path w="5621" h="10757" extrusionOk="0">
                  <a:moveTo>
                    <a:pt x="3790" y="1"/>
                  </a:moveTo>
                  <a:cubicBezTo>
                    <a:pt x="3631" y="1"/>
                    <a:pt x="3470" y="21"/>
                    <a:pt x="3311" y="64"/>
                  </a:cubicBezTo>
                  <a:cubicBezTo>
                    <a:pt x="3025" y="136"/>
                    <a:pt x="2739" y="279"/>
                    <a:pt x="2501" y="469"/>
                  </a:cubicBezTo>
                  <a:cubicBezTo>
                    <a:pt x="1763" y="1112"/>
                    <a:pt x="1382" y="2089"/>
                    <a:pt x="1501" y="3065"/>
                  </a:cubicBezTo>
                  <a:cubicBezTo>
                    <a:pt x="1620" y="3994"/>
                    <a:pt x="1977" y="4899"/>
                    <a:pt x="2501" y="5661"/>
                  </a:cubicBezTo>
                  <a:cubicBezTo>
                    <a:pt x="3001" y="6447"/>
                    <a:pt x="3573" y="7232"/>
                    <a:pt x="3811" y="8161"/>
                  </a:cubicBezTo>
                  <a:cubicBezTo>
                    <a:pt x="3930" y="8685"/>
                    <a:pt x="3859" y="9209"/>
                    <a:pt x="3597" y="9662"/>
                  </a:cubicBezTo>
                  <a:cubicBezTo>
                    <a:pt x="3382" y="10043"/>
                    <a:pt x="2978" y="10281"/>
                    <a:pt x="2549" y="10304"/>
                  </a:cubicBezTo>
                  <a:cubicBezTo>
                    <a:pt x="2025" y="10281"/>
                    <a:pt x="1549" y="9995"/>
                    <a:pt x="1263" y="9590"/>
                  </a:cubicBezTo>
                  <a:cubicBezTo>
                    <a:pt x="739" y="8899"/>
                    <a:pt x="501" y="8066"/>
                    <a:pt x="596" y="7232"/>
                  </a:cubicBezTo>
                  <a:cubicBezTo>
                    <a:pt x="620" y="6923"/>
                    <a:pt x="787" y="6661"/>
                    <a:pt x="1072" y="6518"/>
                  </a:cubicBezTo>
                  <a:cubicBezTo>
                    <a:pt x="1131" y="6500"/>
                    <a:pt x="1191" y="6491"/>
                    <a:pt x="1250" y="6491"/>
                  </a:cubicBezTo>
                  <a:cubicBezTo>
                    <a:pt x="1502" y="6491"/>
                    <a:pt x="1743" y="6648"/>
                    <a:pt x="1858" y="6899"/>
                  </a:cubicBezTo>
                  <a:cubicBezTo>
                    <a:pt x="2001" y="7209"/>
                    <a:pt x="2049" y="7542"/>
                    <a:pt x="2025" y="7875"/>
                  </a:cubicBezTo>
                  <a:cubicBezTo>
                    <a:pt x="2001" y="8018"/>
                    <a:pt x="1787" y="8090"/>
                    <a:pt x="1811" y="8233"/>
                  </a:cubicBezTo>
                  <a:cubicBezTo>
                    <a:pt x="1836" y="8308"/>
                    <a:pt x="1901" y="8337"/>
                    <a:pt x="1971" y="8337"/>
                  </a:cubicBezTo>
                  <a:cubicBezTo>
                    <a:pt x="2033" y="8337"/>
                    <a:pt x="2099" y="8314"/>
                    <a:pt x="2144" y="8280"/>
                  </a:cubicBezTo>
                  <a:cubicBezTo>
                    <a:pt x="2358" y="8114"/>
                    <a:pt x="2454" y="7852"/>
                    <a:pt x="2430" y="7590"/>
                  </a:cubicBezTo>
                  <a:cubicBezTo>
                    <a:pt x="2406" y="7209"/>
                    <a:pt x="2335" y="6851"/>
                    <a:pt x="2168" y="6518"/>
                  </a:cubicBezTo>
                  <a:cubicBezTo>
                    <a:pt x="1955" y="6208"/>
                    <a:pt x="1616" y="6009"/>
                    <a:pt x="1254" y="6009"/>
                  </a:cubicBezTo>
                  <a:cubicBezTo>
                    <a:pt x="1170" y="6009"/>
                    <a:pt x="1086" y="6019"/>
                    <a:pt x="1001" y="6042"/>
                  </a:cubicBezTo>
                  <a:cubicBezTo>
                    <a:pt x="620" y="6137"/>
                    <a:pt x="310" y="6423"/>
                    <a:pt x="191" y="6804"/>
                  </a:cubicBezTo>
                  <a:cubicBezTo>
                    <a:pt x="25" y="7209"/>
                    <a:pt x="1" y="7661"/>
                    <a:pt x="72" y="8114"/>
                  </a:cubicBezTo>
                  <a:cubicBezTo>
                    <a:pt x="167" y="8757"/>
                    <a:pt x="429" y="9376"/>
                    <a:pt x="834" y="9876"/>
                  </a:cubicBezTo>
                  <a:cubicBezTo>
                    <a:pt x="1239" y="10424"/>
                    <a:pt x="1882" y="10757"/>
                    <a:pt x="2549" y="10757"/>
                  </a:cubicBezTo>
                  <a:cubicBezTo>
                    <a:pt x="3216" y="10709"/>
                    <a:pt x="3787" y="10281"/>
                    <a:pt x="4049" y="9662"/>
                  </a:cubicBezTo>
                  <a:cubicBezTo>
                    <a:pt x="4240" y="9161"/>
                    <a:pt x="4311" y="8637"/>
                    <a:pt x="4192" y="8114"/>
                  </a:cubicBezTo>
                  <a:cubicBezTo>
                    <a:pt x="3978" y="7018"/>
                    <a:pt x="3287" y="6113"/>
                    <a:pt x="2787" y="5137"/>
                  </a:cubicBezTo>
                  <a:cubicBezTo>
                    <a:pt x="2335" y="4327"/>
                    <a:pt x="2120" y="3398"/>
                    <a:pt x="2168" y="2493"/>
                  </a:cubicBezTo>
                  <a:cubicBezTo>
                    <a:pt x="2215" y="1874"/>
                    <a:pt x="2525" y="1303"/>
                    <a:pt x="2978" y="898"/>
                  </a:cubicBezTo>
                  <a:cubicBezTo>
                    <a:pt x="3233" y="698"/>
                    <a:pt x="3530" y="602"/>
                    <a:pt x="3825" y="602"/>
                  </a:cubicBezTo>
                  <a:cubicBezTo>
                    <a:pt x="4162" y="602"/>
                    <a:pt x="4497" y="728"/>
                    <a:pt x="4764" y="969"/>
                  </a:cubicBezTo>
                  <a:cubicBezTo>
                    <a:pt x="5121" y="1326"/>
                    <a:pt x="5026" y="1946"/>
                    <a:pt x="4573" y="2208"/>
                  </a:cubicBezTo>
                  <a:cubicBezTo>
                    <a:pt x="4477" y="2236"/>
                    <a:pt x="4379" y="2249"/>
                    <a:pt x="4283" y="2249"/>
                  </a:cubicBezTo>
                  <a:cubicBezTo>
                    <a:pt x="3973" y="2249"/>
                    <a:pt x="3672" y="2110"/>
                    <a:pt x="3454" y="1874"/>
                  </a:cubicBezTo>
                  <a:cubicBezTo>
                    <a:pt x="3414" y="1834"/>
                    <a:pt x="3391" y="1744"/>
                    <a:pt x="3314" y="1744"/>
                  </a:cubicBezTo>
                  <a:cubicBezTo>
                    <a:pt x="3299" y="1744"/>
                    <a:pt x="3283" y="1747"/>
                    <a:pt x="3263" y="1755"/>
                  </a:cubicBezTo>
                  <a:cubicBezTo>
                    <a:pt x="3144" y="1803"/>
                    <a:pt x="3144" y="1969"/>
                    <a:pt x="3192" y="2065"/>
                  </a:cubicBezTo>
                  <a:cubicBezTo>
                    <a:pt x="3335" y="2374"/>
                    <a:pt x="3621" y="2612"/>
                    <a:pt x="3954" y="2660"/>
                  </a:cubicBezTo>
                  <a:cubicBezTo>
                    <a:pt x="4081" y="2707"/>
                    <a:pt x="4210" y="2729"/>
                    <a:pt x="4337" y="2729"/>
                  </a:cubicBezTo>
                  <a:cubicBezTo>
                    <a:pt x="4661" y="2729"/>
                    <a:pt x="4970" y="2583"/>
                    <a:pt x="5192" y="2327"/>
                  </a:cubicBezTo>
                  <a:cubicBezTo>
                    <a:pt x="5621" y="1779"/>
                    <a:pt x="5573" y="969"/>
                    <a:pt x="5049" y="493"/>
                  </a:cubicBezTo>
                  <a:cubicBezTo>
                    <a:pt x="4696" y="175"/>
                    <a:pt x="4250" y="1"/>
                    <a:pt x="379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2302;p47">
              <a:extLst>
                <a:ext uri="{FF2B5EF4-FFF2-40B4-BE49-F238E27FC236}">
                  <a16:creationId xmlns:a16="http://schemas.microsoft.com/office/drawing/2014/main" id="{DF598641-BBE3-5604-4B26-C5CCC7879075}"/>
                </a:ext>
              </a:extLst>
            </p:cNvPr>
            <p:cNvSpPr/>
            <p:nvPr/>
          </p:nvSpPr>
          <p:spPr>
            <a:xfrm>
              <a:off x="4998625" y="3553450"/>
              <a:ext cx="91000" cy="19600"/>
            </a:xfrm>
            <a:custGeom>
              <a:avLst/>
              <a:gdLst/>
              <a:ahLst/>
              <a:cxnLst/>
              <a:rect l="l" t="t" r="r" b="b"/>
              <a:pathLst>
                <a:path w="3640" h="784" extrusionOk="0">
                  <a:moveTo>
                    <a:pt x="277" y="1"/>
                  </a:moveTo>
                  <a:cubicBezTo>
                    <a:pt x="209" y="1"/>
                    <a:pt x="144" y="13"/>
                    <a:pt x="96" y="61"/>
                  </a:cubicBezTo>
                  <a:cubicBezTo>
                    <a:pt x="1" y="108"/>
                    <a:pt x="48" y="251"/>
                    <a:pt x="144" y="299"/>
                  </a:cubicBezTo>
                  <a:cubicBezTo>
                    <a:pt x="382" y="394"/>
                    <a:pt x="644" y="465"/>
                    <a:pt x="882" y="513"/>
                  </a:cubicBezTo>
                  <a:cubicBezTo>
                    <a:pt x="1620" y="632"/>
                    <a:pt x="2358" y="727"/>
                    <a:pt x="3097" y="775"/>
                  </a:cubicBezTo>
                  <a:cubicBezTo>
                    <a:pt x="3136" y="781"/>
                    <a:pt x="3175" y="784"/>
                    <a:pt x="3214" y="784"/>
                  </a:cubicBezTo>
                  <a:cubicBezTo>
                    <a:pt x="3341" y="784"/>
                    <a:pt x="3464" y="752"/>
                    <a:pt x="3573" y="680"/>
                  </a:cubicBezTo>
                  <a:cubicBezTo>
                    <a:pt x="3640" y="613"/>
                    <a:pt x="3602" y="463"/>
                    <a:pt x="3500" y="463"/>
                  </a:cubicBezTo>
                  <a:cubicBezTo>
                    <a:pt x="3493" y="463"/>
                    <a:pt x="3485" y="464"/>
                    <a:pt x="3478" y="465"/>
                  </a:cubicBezTo>
                  <a:cubicBezTo>
                    <a:pt x="2477" y="370"/>
                    <a:pt x="1477" y="180"/>
                    <a:pt x="477" y="13"/>
                  </a:cubicBezTo>
                  <a:cubicBezTo>
                    <a:pt x="417" y="13"/>
                    <a:pt x="346" y="1"/>
                    <a:pt x="27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2303;p47">
              <a:extLst>
                <a:ext uri="{FF2B5EF4-FFF2-40B4-BE49-F238E27FC236}">
                  <a16:creationId xmlns:a16="http://schemas.microsoft.com/office/drawing/2014/main" id="{F3AFA1CD-9427-D020-3B4B-6DA155BDD3E3}"/>
                </a:ext>
              </a:extLst>
            </p:cNvPr>
            <p:cNvSpPr/>
            <p:nvPr/>
          </p:nvSpPr>
          <p:spPr>
            <a:xfrm>
              <a:off x="4499725" y="3556900"/>
              <a:ext cx="75025" cy="22475"/>
            </a:xfrm>
            <a:custGeom>
              <a:avLst/>
              <a:gdLst/>
              <a:ahLst/>
              <a:cxnLst/>
              <a:rect l="l" t="t" r="r" b="b"/>
              <a:pathLst>
                <a:path w="3001" h="899" extrusionOk="0">
                  <a:moveTo>
                    <a:pt x="389" y="0"/>
                  </a:moveTo>
                  <a:cubicBezTo>
                    <a:pt x="296" y="0"/>
                    <a:pt x="204" y="13"/>
                    <a:pt x="119" y="42"/>
                  </a:cubicBezTo>
                  <a:cubicBezTo>
                    <a:pt x="0" y="113"/>
                    <a:pt x="72" y="280"/>
                    <a:pt x="167" y="304"/>
                  </a:cubicBezTo>
                  <a:cubicBezTo>
                    <a:pt x="476" y="446"/>
                    <a:pt x="786" y="542"/>
                    <a:pt x="1119" y="589"/>
                  </a:cubicBezTo>
                  <a:cubicBezTo>
                    <a:pt x="1667" y="708"/>
                    <a:pt x="2239" y="827"/>
                    <a:pt x="2810" y="899"/>
                  </a:cubicBezTo>
                  <a:cubicBezTo>
                    <a:pt x="3001" y="875"/>
                    <a:pt x="3001" y="613"/>
                    <a:pt x="2834" y="566"/>
                  </a:cubicBezTo>
                  <a:cubicBezTo>
                    <a:pt x="2167" y="351"/>
                    <a:pt x="1477" y="256"/>
                    <a:pt x="810" y="89"/>
                  </a:cubicBezTo>
                  <a:cubicBezTo>
                    <a:pt x="680" y="32"/>
                    <a:pt x="533" y="0"/>
                    <a:pt x="38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2304;p47">
              <a:extLst>
                <a:ext uri="{FF2B5EF4-FFF2-40B4-BE49-F238E27FC236}">
                  <a16:creationId xmlns:a16="http://schemas.microsoft.com/office/drawing/2014/main" id="{389BE226-488C-9AAB-B484-D9E1AB0FD092}"/>
                </a:ext>
              </a:extLst>
            </p:cNvPr>
            <p:cNvSpPr/>
            <p:nvPr/>
          </p:nvSpPr>
          <p:spPr>
            <a:xfrm>
              <a:off x="4867050" y="3592650"/>
              <a:ext cx="162550" cy="236725"/>
            </a:xfrm>
            <a:custGeom>
              <a:avLst/>
              <a:gdLst/>
              <a:ahLst/>
              <a:cxnLst/>
              <a:rect l="l" t="t" r="r" b="b"/>
              <a:pathLst>
                <a:path w="6502" h="9469" extrusionOk="0">
                  <a:moveTo>
                    <a:pt x="1494" y="0"/>
                  </a:moveTo>
                  <a:cubicBezTo>
                    <a:pt x="1346" y="0"/>
                    <a:pt x="1197" y="13"/>
                    <a:pt x="1048" y="40"/>
                  </a:cubicBezTo>
                  <a:cubicBezTo>
                    <a:pt x="596" y="136"/>
                    <a:pt x="215" y="493"/>
                    <a:pt x="96" y="945"/>
                  </a:cubicBezTo>
                  <a:cubicBezTo>
                    <a:pt x="1" y="1398"/>
                    <a:pt x="120" y="1898"/>
                    <a:pt x="405" y="2255"/>
                  </a:cubicBezTo>
                  <a:cubicBezTo>
                    <a:pt x="644" y="2612"/>
                    <a:pt x="1025" y="2827"/>
                    <a:pt x="1453" y="2827"/>
                  </a:cubicBezTo>
                  <a:cubicBezTo>
                    <a:pt x="2025" y="2779"/>
                    <a:pt x="2430" y="2255"/>
                    <a:pt x="2334" y="1684"/>
                  </a:cubicBezTo>
                  <a:cubicBezTo>
                    <a:pt x="2334" y="1590"/>
                    <a:pt x="2261" y="1526"/>
                    <a:pt x="2171" y="1526"/>
                  </a:cubicBezTo>
                  <a:cubicBezTo>
                    <a:pt x="2147" y="1526"/>
                    <a:pt x="2122" y="1531"/>
                    <a:pt x="2096" y="1541"/>
                  </a:cubicBezTo>
                  <a:cubicBezTo>
                    <a:pt x="2049" y="1731"/>
                    <a:pt x="2001" y="1898"/>
                    <a:pt x="1882" y="2041"/>
                  </a:cubicBezTo>
                  <a:cubicBezTo>
                    <a:pt x="1784" y="2179"/>
                    <a:pt x="1620" y="2267"/>
                    <a:pt x="1446" y="2267"/>
                  </a:cubicBezTo>
                  <a:cubicBezTo>
                    <a:pt x="1409" y="2267"/>
                    <a:pt x="1372" y="2263"/>
                    <a:pt x="1334" y="2255"/>
                  </a:cubicBezTo>
                  <a:cubicBezTo>
                    <a:pt x="1096" y="2160"/>
                    <a:pt x="882" y="1969"/>
                    <a:pt x="787" y="1731"/>
                  </a:cubicBezTo>
                  <a:cubicBezTo>
                    <a:pt x="667" y="1517"/>
                    <a:pt x="620" y="1255"/>
                    <a:pt x="691" y="1017"/>
                  </a:cubicBezTo>
                  <a:cubicBezTo>
                    <a:pt x="787" y="803"/>
                    <a:pt x="977" y="636"/>
                    <a:pt x="1215" y="588"/>
                  </a:cubicBezTo>
                  <a:cubicBezTo>
                    <a:pt x="1336" y="563"/>
                    <a:pt x="1458" y="550"/>
                    <a:pt x="1577" y="550"/>
                  </a:cubicBezTo>
                  <a:cubicBezTo>
                    <a:pt x="2351" y="550"/>
                    <a:pt x="3060" y="1063"/>
                    <a:pt x="3287" y="1827"/>
                  </a:cubicBezTo>
                  <a:cubicBezTo>
                    <a:pt x="3430" y="2470"/>
                    <a:pt x="3216" y="3089"/>
                    <a:pt x="3025" y="3684"/>
                  </a:cubicBezTo>
                  <a:cubicBezTo>
                    <a:pt x="2668" y="4684"/>
                    <a:pt x="2311" y="5732"/>
                    <a:pt x="2311" y="6804"/>
                  </a:cubicBezTo>
                  <a:cubicBezTo>
                    <a:pt x="2311" y="7399"/>
                    <a:pt x="2454" y="7971"/>
                    <a:pt x="2715" y="8495"/>
                  </a:cubicBezTo>
                  <a:cubicBezTo>
                    <a:pt x="2977" y="8947"/>
                    <a:pt x="3382" y="9280"/>
                    <a:pt x="3859" y="9423"/>
                  </a:cubicBezTo>
                  <a:cubicBezTo>
                    <a:pt x="3981" y="9454"/>
                    <a:pt x="4105" y="9469"/>
                    <a:pt x="4227" y="9469"/>
                  </a:cubicBezTo>
                  <a:cubicBezTo>
                    <a:pt x="4582" y="9469"/>
                    <a:pt x="4927" y="9344"/>
                    <a:pt x="5192" y="9114"/>
                  </a:cubicBezTo>
                  <a:cubicBezTo>
                    <a:pt x="5859" y="8590"/>
                    <a:pt x="6311" y="7828"/>
                    <a:pt x="6431" y="6994"/>
                  </a:cubicBezTo>
                  <a:cubicBezTo>
                    <a:pt x="6502" y="6470"/>
                    <a:pt x="6407" y="5923"/>
                    <a:pt x="6145" y="5446"/>
                  </a:cubicBezTo>
                  <a:cubicBezTo>
                    <a:pt x="5951" y="5097"/>
                    <a:pt x="5582" y="4890"/>
                    <a:pt x="5195" y="4890"/>
                  </a:cubicBezTo>
                  <a:cubicBezTo>
                    <a:pt x="5107" y="4890"/>
                    <a:pt x="5018" y="4900"/>
                    <a:pt x="4930" y="4922"/>
                  </a:cubicBezTo>
                  <a:cubicBezTo>
                    <a:pt x="4144" y="5184"/>
                    <a:pt x="3644" y="6137"/>
                    <a:pt x="4001" y="6923"/>
                  </a:cubicBezTo>
                  <a:cubicBezTo>
                    <a:pt x="4017" y="6986"/>
                    <a:pt x="4076" y="7007"/>
                    <a:pt x="4141" y="7007"/>
                  </a:cubicBezTo>
                  <a:cubicBezTo>
                    <a:pt x="4173" y="7007"/>
                    <a:pt x="4208" y="7002"/>
                    <a:pt x="4240" y="6994"/>
                  </a:cubicBezTo>
                  <a:cubicBezTo>
                    <a:pt x="4335" y="6875"/>
                    <a:pt x="4287" y="6708"/>
                    <a:pt x="4287" y="6589"/>
                  </a:cubicBezTo>
                  <a:cubicBezTo>
                    <a:pt x="4263" y="6113"/>
                    <a:pt x="4502" y="5684"/>
                    <a:pt x="4883" y="5423"/>
                  </a:cubicBezTo>
                  <a:cubicBezTo>
                    <a:pt x="4980" y="5342"/>
                    <a:pt x="5110" y="5294"/>
                    <a:pt x="5235" y="5294"/>
                  </a:cubicBezTo>
                  <a:cubicBezTo>
                    <a:pt x="5295" y="5294"/>
                    <a:pt x="5353" y="5304"/>
                    <a:pt x="5407" y="5327"/>
                  </a:cubicBezTo>
                  <a:cubicBezTo>
                    <a:pt x="5764" y="5518"/>
                    <a:pt x="6002" y="5851"/>
                    <a:pt x="6050" y="6256"/>
                  </a:cubicBezTo>
                  <a:cubicBezTo>
                    <a:pt x="6145" y="7185"/>
                    <a:pt x="5788" y="8090"/>
                    <a:pt x="5073" y="8685"/>
                  </a:cubicBezTo>
                  <a:cubicBezTo>
                    <a:pt x="4842" y="8897"/>
                    <a:pt x="4534" y="9015"/>
                    <a:pt x="4223" y="9015"/>
                  </a:cubicBezTo>
                  <a:cubicBezTo>
                    <a:pt x="4149" y="9015"/>
                    <a:pt x="4075" y="9008"/>
                    <a:pt x="4001" y="8995"/>
                  </a:cubicBezTo>
                  <a:cubicBezTo>
                    <a:pt x="3597" y="8828"/>
                    <a:pt x="3263" y="8495"/>
                    <a:pt x="3120" y="8090"/>
                  </a:cubicBezTo>
                  <a:cubicBezTo>
                    <a:pt x="2882" y="7471"/>
                    <a:pt x="2835" y="6804"/>
                    <a:pt x="2930" y="6161"/>
                  </a:cubicBezTo>
                  <a:cubicBezTo>
                    <a:pt x="3097" y="5041"/>
                    <a:pt x="3668" y="4017"/>
                    <a:pt x="3859" y="2874"/>
                  </a:cubicBezTo>
                  <a:cubicBezTo>
                    <a:pt x="3954" y="2327"/>
                    <a:pt x="3906" y="1779"/>
                    <a:pt x="3668" y="1279"/>
                  </a:cubicBezTo>
                  <a:cubicBezTo>
                    <a:pt x="3239" y="482"/>
                    <a:pt x="2389" y="0"/>
                    <a:pt x="149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2305;p47">
              <a:extLst>
                <a:ext uri="{FF2B5EF4-FFF2-40B4-BE49-F238E27FC236}">
                  <a16:creationId xmlns:a16="http://schemas.microsoft.com/office/drawing/2014/main" id="{837581E0-51FC-AE40-4387-C04BC2A5A9F4}"/>
                </a:ext>
              </a:extLst>
            </p:cNvPr>
            <p:cNvSpPr/>
            <p:nvPr/>
          </p:nvSpPr>
          <p:spPr>
            <a:xfrm>
              <a:off x="5006375" y="3603775"/>
              <a:ext cx="112550" cy="19700"/>
            </a:xfrm>
            <a:custGeom>
              <a:avLst/>
              <a:gdLst/>
              <a:ahLst/>
              <a:cxnLst/>
              <a:rect l="l" t="t" r="r" b="b"/>
              <a:pathLst>
                <a:path w="4502" h="788" extrusionOk="0">
                  <a:moveTo>
                    <a:pt x="119" y="0"/>
                  </a:moveTo>
                  <a:cubicBezTo>
                    <a:pt x="24" y="24"/>
                    <a:pt x="0" y="191"/>
                    <a:pt x="119" y="215"/>
                  </a:cubicBezTo>
                  <a:cubicBezTo>
                    <a:pt x="381" y="381"/>
                    <a:pt x="667" y="477"/>
                    <a:pt x="977" y="524"/>
                  </a:cubicBezTo>
                  <a:cubicBezTo>
                    <a:pt x="1572" y="619"/>
                    <a:pt x="2167" y="691"/>
                    <a:pt x="2763" y="762"/>
                  </a:cubicBezTo>
                  <a:cubicBezTo>
                    <a:pt x="2948" y="779"/>
                    <a:pt x="3134" y="787"/>
                    <a:pt x="3319" y="787"/>
                  </a:cubicBezTo>
                  <a:cubicBezTo>
                    <a:pt x="3658" y="787"/>
                    <a:pt x="3996" y="761"/>
                    <a:pt x="4334" y="715"/>
                  </a:cubicBezTo>
                  <a:cubicBezTo>
                    <a:pt x="4454" y="715"/>
                    <a:pt x="4501" y="477"/>
                    <a:pt x="4334" y="477"/>
                  </a:cubicBezTo>
                  <a:cubicBezTo>
                    <a:pt x="4224" y="480"/>
                    <a:pt x="4113" y="481"/>
                    <a:pt x="4003" y="481"/>
                  </a:cubicBezTo>
                  <a:cubicBezTo>
                    <a:pt x="3261" y="481"/>
                    <a:pt x="2533" y="414"/>
                    <a:pt x="1786" y="310"/>
                  </a:cubicBezTo>
                  <a:cubicBezTo>
                    <a:pt x="1239" y="238"/>
                    <a:pt x="691" y="48"/>
                    <a:pt x="11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2306;p47">
              <a:extLst>
                <a:ext uri="{FF2B5EF4-FFF2-40B4-BE49-F238E27FC236}">
                  <a16:creationId xmlns:a16="http://schemas.microsoft.com/office/drawing/2014/main" id="{DE8AB8DD-2AA1-89B6-5743-99FCB73FE640}"/>
                </a:ext>
              </a:extLst>
            </p:cNvPr>
            <p:cNvSpPr/>
            <p:nvPr/>
          </p:nvSpPr>
          <p:spPr>
            <a:xfrm>
              <a:off x="4465775" y="3604350"/>
              <a:ext cx="97675" cy="28475"/>
            </a:xfrm>
            <a:custGeom>
              <a:avLst/>
              <a:gdLst/>
              <a:ahLst/>
              <a:cxnLst/>
              <a:rect l="l" t="t" r="r" b="b"/>
              <a:pathLst>
                <a:path w="3907" h="1139" extrusionOk="0">
                  <a:moveTo>
                    <a:pt x="346" y="0"/>
                  </a:moveTo>
                  <a:cubicBezTo>
                    <a:pt x="272" y="0"/>
                    <a:pt x="196" y="8"/>
                    <a:pt x="120" y="25"/>
                  </a:cubicBezTo>
                  <a:cubicBezTo>
                    <a:pt x="1" y="96"/>
                    <a:pt x="1" y="287"/>
                    <a:pt x="120" y="358"/>
                  </a:cubicBezTo>
                  <a:cubicBezTo>
                    <a:pt x="334" y="501"/>
                    <a:pt x="596" y="596"/>
                    <a:pt x="858" y="644"/>
                  </a:cubicBezTo>
                  <a:cubicBezTo>
                    <a:pt x="1715" y="835"/>
                    <a:pt x="2596" y="978"/>
                    <a:pt x="3478" y="1120"/>
                  </a:cubicBezTo>
                  <a:cubicBezTo>
                    <a:pt x="3523" y="1129"/>
                    <a:pt x="3578" y="1138"/>
                    <a:pt x="3632" y="1138"/>
                  </a:cubicBezTo>
                  <a:cubicBezTo>
                    <a:pt x="3720" y="1138"/>
                    <a:pt x="3805" y="1114"/>
                    <a:pt x="3835" y="1025"/>
                  </a:cubicBezTo>
                  <a:cubicBezTo>
                    <a:pt x="3906" y="811"/>
                    <a:pt x="3668" y="739"/>
                    <a:pt x="3501" y="692"/>
                  </a:cubicBezTo>
                  <a:cubicBezTo>
                    <a:pt x="2596" y="454"/>
                    <a:pt x="1668" y="287"/>
                    <a:pt x="739" y="73"/>
                  </a:cubicBezTo>
                  <a:cubicBezTo>
                    <a:pt x="616" y="26"/>
                    <a:pt x="483" y="0"/>
                    <a:pt x="34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2307;p47">
              <a:extLst>
                <a:ext uri="{FF2B5EF4-FFF2-40B4-BE49-F238E27FC236}">
                  <a16:creationId xmlns:a16="http://schemas.microsoft.com/office/drawing/2014/main" id="{6A70A97C-4D5B-BE75-ECD9-FB143A1A5518}"/>
                </a:ext>
              </a:extLst>
            </p:cNvPr>
            <p:cNvSpPr/>
            <p:nvPr/>
          </p:nvSpPr>
          <p:spPr>
            <a:xfrm>
              <a:off x="4977800" y="3649325"/>
              <a:ext cx="189925" cy="27100"/>
            </a:xfrm>
            <a:custGeom>
              <a:avLst/>
              <a:gdLst/>
              <a:ahLst/>
              <a:cxnLst/>
              <a:rect l="l" t="t" r="r" b="b"/>
              <a:pathLst>
                <a:path w="7597" h="1084" extrusionOk="0">
                  <a:moveTo>
                    <a:pt x="408" y="0"/>
                  </a:moveTo>
                  <a:cubicBezTo>
                    <a:pt x="310" y="0"/>
                    <a:pt x="214" y="12"/>
                    <a:pt x="119" y="36"/>
                  </a:cubicBezTo>
                  <a:cubicBezTo>
                    <a:pt x="0" y="155"/>
                    <a:pt x="119" y="250"/>
                    <a:pt x="214" y="298"/>
                  </a:cubicBezTo>
                  <a:cubicBezTo>
                    <a:pt x="762" y="488"/>
                    <a:pt x="1334" y="631"/>
                    <a:pt x="1929" y="703"/>
                  </a:cubicBezTo>
                  <a:cubicBezTo>
                    <a:pt x="3644" y="941"/>
                    <a:pt x="5358" y="1060"/>
                    <a:pt x="7097" y="1084"/>
                  </a:cubicBezTo>
                  <a:cubicBezTo>
                    <a:pt x="7287" y="1084"/>
                    <a:pt x="7478" y="988"/>
                    <a:pt x="7597" y="822"/>
                  </a:cubicBezTo>
                  <a:cubicBezTo>
                    <a:pt x="7543" y="713"/>
                    <a:pt x="7441" y="690"/>
                    <a:pt x="7334" y="690"/>
                  </a:cubicBezTo>
                  <a:cubicBezTo>
                    <a:pt x="7253" y="690"/>
                    <a:pt x="7168" y="703"/>
                    <a:pt x="7097" y="703"/>
                  </a:cubicBezTo>
                  <a:cubicBezTo>
                    <a:pt x="5906" y="607"/>
                    <a:pt x="4739" y="512"/>
                    <a:pt x="3548" y="345"/>
                  </a:cubicBezTo>
                  <a:cubicBezTo>
                    <a:pt x="2596" y="226"/>
                    <a:pt x="1643" y="155"/>
                    <a:pt x="715" y="36"/>
                  </a:cubicBezTo>
                  <a:cubicBezTo>
                    <a:pt x="607" y="12"/>
                    <a:pt x="506" y="0"/>
                    <a:pt x="40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2308;p47">
              <a:extLst>
                <a:ext uri="{FF2B5EF4-FFF2-40B4-BE49-F238E27FC236}">
                  <a16:creationId xmlns:a16="http://schemas.microsoft.com/office/drawing/2014/main" id="{8897D4AB-09CB-5C85-7D47-7A55859A59CE}"/>
                </a:ext>
              </a:extLst>
            </p:cNvPr>
            <p:cNvSpPr/>
            <p:nvPr/>
          </p:nvSpPr>
          <p:spPr>
            <a:xfrm>
              <a:off x="4425900" y="3654375"/>
              <a:ext cx="124450" cy="28000"/>
            </a:xfrm>
            <a:custGeom>
              <a:avLst/>
              <a:gdLst/>
              <a:ahLst/>
              <a:cxnLst/>
              <a:rect l="l" t="t" r="r" b="b"/>
              <a:pathLst>
                <a:path w="4978" h="1120" extrusionOk="0">
                  <a:moveTo>
                    <a:pt x="143" y="1"/>
                  </a:moveTo>
                  <a:cubicBezTo>
                    <a:pt x="48" y="48"/>
                    <a:pt x="0" y="191"/>
                    <a:pt x="95" y="262"/>
                  </a:cubicBezTo>
                  <a:cubicBezTo>
                    <a:pt x="238" y="382"/>
                    <a:pt x="405" y="477"/>
                    <a:pt x="595" y="524"/>
                  </a:cubicBezTo>
                  <a:cubicBezTo>
                    <a:pt x="1048" y="644"/>
                    <a:pt x="1524" y="739"/>
                    <a:pt x="2001" y="786"/>
                  </a:cubicBezTo>
                  <a:cubicBezTo>
                    <a:pt x="2882" y="929"/>
                    <a:pt x="3787" y="1025"/>
                    <a:pt x="4668" y="1120"/>
                  </a:cubicBezTo>
                  <a:cubicBezTo>
                    <a:pt x="4787" y="1120"/>
                    <a:pt x="4977" y="1096"/>
                    <a:pt x="4977" y="905"/>
                  </a:cubicBezTo>
                  <a:cubicBezTo>
                    <a:pt x="4954" y="739"/>
                    <a:pt x="4739" y="739"/>
                    <a:pt x="4620" y="715"/>
                  </a:cubicBezTo>
                  <a:cubicBezTo>
                    <a:pt x="3429" y="501"/>
                    <a:pt x="2215" y="382"/>
                    <a:pt x="1024" y="143"/>
                  </a:cubicBezTo>
                  <a:cubicBezTo>
                    <a:pt x="738" y="72"/>
                    <a:pt x="453" y="24"/>
                    <a:pt x="14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2309;p47">
              <a:extLst>
                <a:ext uri="{FF2B5EF4-FFF2-40B4-BE49-F238E27FC236}">
                  <a16:creationId xmlns:a16="http://schemas.microsoft.com/office/drawing/2014/main" id="{949ADB3E-966D-D194-DBD4-9DA2CD9482ED}"/>
                </a:ext>
              </a:extLst>
            </p:cNvPr>
            <p:cNvSpPr/>
            <p:nvPr/>
          </p:nvSpPr>
          <p:spPr>
            <a:xfrm>
              <a:off x="4768825" y="3662125"/>
              <a:ext cx="12525" cy="20775"/>
            </a:xfrm>
            <a:custGeom>
              <a:avLst/>
              <a:gdLst/>
              <a:ahLst/>
              <a:cxnLst/>
              <a:rect l="l" t="t" r="r" b="b"/>
              <a:pathLst>
                <a:path w="501" h="831" extrusionOk="0">
                  <a:moveTo>
                    <a:pt x="405" y="0"/>
                  </a:moveTo>
                  <a:lnTo>
                    <a:pt x="24" y="24"/>
                  </a:lnTo>
                  <a:cubicBezTo>
                    <a:pt x="0" y="262"/>
                    <a:pt x="48" y="500"/>
                    <a:pt x="143" y="738"/>
                  </a:cubicBezTo>
                  <a:cubicBezTo>
                    <a:pt x="174" y="800"/>
                    <a:pt x="244" y="830"/>
                    <a:pt x="314" y="830"/>
                  </a:cubicBezTo>
                  <a:cubicBezTo>
                    <a:pt x="407" y="830"/>
                    <a:pt x="500" y="776"/>
                    <a:pt x="500" y="667"/>
                  </a:cubicBezTo>
                  <a:cubicBezTo>
                    <a:pt x="500" y="429"/>
                    <a:pt x="453" y="214"/>
                    <a:pt x="40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2310;p47">
              <a:extLst>
                <a:ext uri="{FF2B5EF4-FFF2-40B4-BE49-F238E27FC236}">
                  <a16:creationId xmlns:a16="http://schemas.microsoft.com/office/drawing/2014/main" id="{2E84A7FA-AAF7-68DD-30DC-6EA739041A2A}"/>
                </a:ext>
              </a:extLst>
            </p:cNvPr>
            <p:cNvSpPr/>
            <p:nvPr/>
          </p:nvSpPr>
          <p:spPr>
            <a:xfrm>
              <a:off x="4805725" y="3673100"/>
              <a:ext cx="15875" cy="21450"/>
            </a:xfrm>
            <a:custGeom>
              <a:avLst/>
              <a:gdLst/>
              <a:ahLst/>
              <a:cxnLst/>
              <a:rect l="l" t="t" r="r" b="b"/>
              <a:pathLst>
                <a:path w="635" h="858" extrusionOk="0">
                  <a:moveTo>
                    <a:pt x="505" y="1"/>
                  </a:moveTo>
                  <a:cubicBezTo>
                    <a:pt x="488" y="1"/>
                    <a:pt x="471" y="5"/>
                    <a:pt x="453" y="14"/>
                  </a:cubicBezTo>
                  <a:cubicBezTo>
                    <a:pt x="310" y="133"/>
                    <a:pt x="215" y="276"/>
                    <a:pt x="144" y="418"/>
                  </a:cubicBezTo>
                  <a:cubicBezTo>
                    <a:pt x="72" y="538"/>
                    <a:pt x="1" y="704"/>
                    <a:pt x="120" y="823"/>
                  </a:cubicBezTo>
                  <a:cubicBezTo>
                    <a:pt x="152" y="847"/>
                    <a:pt x="189" y="858"/>
                    <a:pt x="226" y="858"/>
                  </a:cubicBezTo>
                  <a:cubicBezTo>
                    <a:pt x="300" y="858"/>
                    <a:pt x="374" y="815"/>
                    <a:pt x="406" y="752"/>
                  </a:cubicBezTo>
                  <a:cubicBezTo>
                    <a:pt x="501" y="561"/>
                    <a:pt x="572" y="371"/>
                    <a:pt x="596" y="156"/>
                  </a:cubicBezTo>
                  <a:cubicBezTo>
                    <a:pt x="635" y="79"/>
                    <a:pt x="579" y="1"/>
                    <a:pt x="50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2311;p47">
              <a:extLst>
                <a:ext uri="{FF2B5EF4-FFF2-40B4-BE49-F238E27FC236}">
                  <a16:creationId xmlns:a16="http://schemas.microsoft.com/office/drawing/2014/main" id="{3CE0CFCF-4A3D-3803-14AA-D54453FDD34C}"/>
                </a:ext>
              </a:extLst>
            </p:cNvPr>
            <p:cNvSpPr/>
            <p:nvPr/>
          </p:nvSpPr>
          <p:spPr>
            <a:xfrm>
              <a:off x="4737275" y="3690700"/>
              <a:ext cx="17725" cy="13175"/>
            </a:xfrm>
            <a:custGeom>
              <a:avLst/>
              <a:gdLst/>
              <a:ahLst/>
              <a:cxnLst/>
              <a:rect l="l" t="t" r="r" b="b"/>
              <a:pathLst>
                <a:path w="709" h="527" extrusionOk="0">
                  <a:moveTo>
                    <a:pt x="95" y="0"/>
                  </a:moveTo>
                  <a:cubicBezTo>
                    <a:pt x="24" y="0"/>
                    <a:pt x="0" y="167"/>
                    <a:pt x="72" y="191"/>
                  </a:cubicBezTo>
                  <a:cubicBezTo>
                    <a:pt x="191" y="334"/>
                    <a:pt x="357" y="453"/>
                    <a:pt x="548" y="524"/>
                  </a:cubicBezTo>
                  <a:cubicBezTo>
                    <a:pt x="556" y="526"/>
                    <a:pt x="563" y="526"/>
                    <a:pt x="570" y="526"/>
                  </a:cubicBezTo>
                  <a:cubicBezTo>
                    <a:pt x="673" y="526"/>
                    <a:pt x="708" y="377"/>
                    <a:pt x="619" y="310"/>
                  </a:cubicBezTo>
                  <a:cubicBezTo>
                    <a:pt x="500" y="143"/>
                    <a:pt x="310" y="48"/>
                    <a:pt x="9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2312;p47">
              <a:extLst>
                <a:ext uri="{FF2B5EF4-FFF2-40B4-BE49-F238E27FC236}">
                  <a16:creationId xmlns:a16="http://schemas.microsoft.com/office/drawing/2014/main" id="{4901531D-637F-D4F2-9F37-1064C8226D9B}"/>
                </a:ext>
              </a:extLst>
            </p:cNvPr>
            <p:cNvSpPr/>
            <p:nvPr/>
          </p:nvSpPr>
          <p:spPr>
            <a:xfrm>
              <a:off x="4661650" y="3690050"/>
              <a:ext cx="253650" cy="515000"/>
            </a:xfrm>
            <a:custGeom>
              <a:avLst/>
              <a:gdLst/>
              <a:ahLst/>
              <a:cxnLst/>
              <a:rect l="l" t="t" r="r" b="b"/>
              <a:pathLst>
                <a:path w="10146" h="20600" extrusionOk="0">
                  <a:moveTo>
                    <a:pt x="5072" y="1"/>
                  </a:moveTo>
                  <a:cubicBezTo>
                    <a:pt x="4900" y="1"/>
                    <a:pt x="4737" y="148"/>
                    <a:pt x="4621" y="264"/>
                  </a:cubicBezTo>
                  <a:cubicBezTo>
                    <a:pt x="4097" y="788"/>
                    <a:pt x="3620" y="1336"/>
                    <a:pt x="3168" y="1955"/>
                  </a:cubicBezTo>
                  <a:cubicBezTo>
                    <a:pt x="1882" y="3598"/>
                    <a:pt x="787" y="5456"/>
                    <a:pt x="286" y="7528"/>
                  </a:cubicBezTo>
                  <a:cubicBezTo>
                    <a:pt x="72" y="8647"/>
                    <a:pt x="1" y="9838"/>
                    <a:pt x="96" y="10981"/>
                  </a:cubicBezTo>
                  <a:cubicBezTo>
                    <a:pt x="239" y="12553"/>
                    <a:pt x="453" y="14100"/>
                    <a:pt x="787" y="15625"/>
                  </a:cubicBezTo>
                  <a:cubicBezTo>
                    <a:pt x="1001" y="16792"/>
                    <a:pt x="1239" y="17935"/>
                    <a:pt x="1525" y="19078"/>
                  </a:cubicBezTo>
                  <a:cubicBezTo>
                    <a:pt x="1644" y="19530"/>
                    <a:pt x="1715" y="20030"/>
                    <a:pt x="1882" y="20483"/>
                  </a:cubicBezTo>
                  <a:cubicBezTo>
                    <a:pt x="1910" y="20554"/>
                    <a:pt x="1981" y="20599"/>
                    <a:pt x="2049" y="20599"/>
                  </a:cubicBezTo>
                  <a:cubicBezTo>
                    <a:pt x="2095" y="20599"/>
                    <a:pt x="2139" y="20578"/>
                    <a:pt x="2168" y="20530"/>
                  </a:cubicBezTo>
                  <a:cubicBezTo>
                    <a:pt x="2215" y="20245"/>
                    <a:pt x="2192" y="19959"/>
                    <a:pt x="2144" y="19697"/>
                  </a:cubicBezTo>
                  <a:cubicBezTo>
                    <a:pt x="2001" y="18887"/>
                    <a:pt x="1906" y="18054"/>
                    <a:pt x="1739" y="17268"/>
                  </a:cubicBezTo>
                  <a:cubicBezTo>
                    <a:pt x="1310" y="14791"/>
                    <a:pt x="739" y="12338"/>
                    <a:pt x="715" y="9838"/>
                  </a:cubicBezTo>
                  <a:cubicBezTo>
                    <a:pt x="691" y="8861"/>
                    <a:pt x="834" y="7885"/>
                    <a:pt x="1120" y="6956"/>
                  </a:cubicBezTo>
                  <a:cubicBezTo>
                    <a:pt x="1763" y="4956"/>
                    <a:pt x="2954" y="3194"/>
                    <a:pt x="4240" y="1550"/>
                  </a:cubicBezTo>
                  <a:cubicBezTo>
                    <a:pt x="4478" y="1193"/>
                    <a:pt x="4764" y="884"/>
                    <a:pt x="5097" y="598"/>
                  </a:cubicBezTo>
                  <a:cubicBezTo>
                    <a:pt x="5621" y="1169"/>
                    <a:pt x="6073" y="1812"/>
                    <a:pt x="6550" y="2455"/>
                  </a:cubicBezTo>
                  <a:cubicBezTo>
                    <a:pt x="7717" y="4075"/>
                    <a:pt x="8788" y="5837"/>
                    <a:pt x="9217" y="7813"/>
                  </a:cubicBezTo>
                  <a:cubicBezTo>
                    <a:pt x="9503" y="9171"/>
                    <a:pt x="9384" y="10576"/>
                    <a:pt x="9241" y="11981"/>
                  </a:cubicBezTo>
                  <a:cubicBezTo>
                    <a:pt x="9074" y="13553"/>
                    <a:pt x="8764" y="15101"/>
                    <a:pt x="8479" y="16649"/>
                  </a:cubicBezTo>
                  <a:cubicBezTo>
                    <a:pt x="8264" y="17744"/>
                    <a:pt x="8121" y="18840"/>
                    <a:pt x="7931" y="19935"/>
                  </a:cubicBezTo>
                  <a:cubicBezTo>
                    <a:pt x="7883" y="20126"/>
                    <a:pt x="7883" y="20340"/>
                    <a:pt x="7931" y="20530"/>
                  </a:cubicBezTo>
                  <a:cubicBezTo>
                    <a:pt x="7968" y="20577"/>
                    <a:pt x="8020" y="20598"/>
                    <a:pt x="8070" y="20598"/>
                  </a:cubicBezTo>
                  <a:cubicBezTo>
                    <a:pt x="8149" y="20598"/>
                    <a:pt x="8226" y="20546"/>
                    <a:pt x="8240" y="20459"/>
                  </a:cubicBezTo>
                  <a:cubicBezTo>
                    <a:pt x="8407" y="19983"/>
                    <a:pt x="8479" y="19459"/>
                    <a:pt x="8598" y="18982"/>
                  </a:cubicBezTo>
                  <a:cubicBezTo>
                    <a:pt x="8907" y="17839"/>
                    <a:pt x="9122" y="16696"/>
                    <a:pt x="9360" y="15553"/>
                  </a:cubicBezTo>
                  <a:cubicBezTo>
                    <a:pt x="9765" y="13386"/>
                    <a:pt x="10146" y="11171"/>
                    <a:pt x="10027" y="8957"/>
                  </a:cubicBezTo>
                  <a:cubicBezTo>
                    <a:pt x="9955" y="7813"/>
                    <a:pt x="9669" y="6718"/>
                    <a:pt x="9217" y="5670"/>
                  </a:cubicBezTo>
                  <a:cubicBezTo>
                    <a:pt x="8741" y="4599"/>
                    <a:pt x="8145" y="3575"/>
                    <a:pt x="7455" y="2622"/>
                  </a:cubicBezTo>
                  <a:cubicBezTo>
                    <a:pt x="6954" y="1908"/>
                    <a:pt x="6431" y="1241"/>
                    <a:pt x="5835" y="598"/>
                  </a:cubicBezTo>
                  <a:cubicBezTo>
                    <a:pt x="5645" y="383"/>
                    <a:pt x="5430" y="193"/>
                    <a:pt x="5192" y="26"/>
                  </a:cubicBezTo>
                  <a:cubicBezTo>
                    <a:pt x="5152" y="8"/>
                    <a:pt x="5112" y="1"/>
                    <a:pt x="507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2313;p47">
              <a:extLst>
                <a:ext uri="{FF2B5EF4-FFF2-40B4-BE49-F238E27FC236}">
                  <a16:creationId xmlns:a16="http://schemas.microsoft.com/office/drawing/2014/main" id="{2195B47A-4951-E10C-8268-B7C545C5AB27}"/>
                </a:ext>
              </a:extLst>
            </p:cNvPr>
            <p:cNvSpPr/>
            <p:nvPr/>
          </p:nvSpPr>
          <p:spPr>
            <a:xfrm>
              <a:off x="4819425" y="3691400"/>
              <a:ext cx="21100" cy="19000"/>
            </a:xfrm>
            <a:custGeom>
              <a:avLst/>
              <a:gdLst/>
              <a:ahLst/>
              <a:cxnLst/>
              <a:rect l="l" t="t" r="r" b="b"/>
              <a:pathLst>
                <a:path w="844" h="760" extrusionOk="0">
                  <a:moveTo>
                    <a:pt x="650" y="1"/>
                  </a:moveTo>
                  <a:cubicBezTo>
                    <a:pt x="606" y="1"/>
                    <a:pt x="561" y="15"/>
                    <a:pt x="524" y="44"/>
                  </a:cubicBezTo>
                  <a:cubicBezTo>
                    <a:pt x="310" y="210"/>
                    <a:pt x="0" y="425"/>
                    <a:pt x="96" y="734"/>
                  </a:cubicBezTo>
                  <a:cubicBezTo>
                    <a:pt x="139" y="734"/>
                    <a:pt x="207" y="760"/>
                    <a:pt x="271" y="760"/>
                  </a:cubicBezTo>
                  <a:cubicBezTo>
                    <a:pt x="313" y="760"/>
                    <a:pt x="353" y="749"/>
                    <a:pt x="381" y="710"/>
                  </a:cubicBezTo>
                  <a:cubicBezTo>
                    <a:pt x="548" y="568"/>
                    <a:pt x="691" y="401"/>
                    <a:pt x="810" y="187"/>
                  </a:cubicBezTo>
                  <a:cubicBezTo>
                    <a:pt x="843" y="71"/>
                    <a:pt x="750" y="1"/>
                    <a:pt x="65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2314;p47">
              <a:extLst>
                <a:ext uri="{FF2B5EF4-FFF2-40B4-BE49-F238E27FC236}">
                  <a16:creationId xmlns:a16="http://schemas.microsoft.com/office/drawing/2014/main" id="{786A236B-6239-AB22-C508-B9F9DF3F32BC}"/>
                </a:ext>
              </a:extLst>
            </p:cNvPr>
            <p:cNvSpPr/>
            <p:nvPr/>
          </p:nvSpPr>
          <p:spPr>
            <a:xfrm>
              <a:off x="5043875" y="3701550"/>
              <a:ext cx="179825" cy="29975"/>
            </a:xfrm>
            <a:custGeom>
              <a:avLst/>
              <a:gdLst/>
              <a:ahLst/>
              <a:cxnLst/>
              <a:rect l="l" t="t" r="r" b="b"/>
              <a:pathLst>
                <a:path w="7193" h="1199" extrusionOk="0">
                  <a:moveTo>
                    <a:pt x="286" y="1"/>
                  </a:moveTo>
                  <a:cubicBezTo>
                    <a:pt x="233" y="1"/>
                    <a:pt x="179" y="7"/>
                    <a:pt x="120" y="19"/>
                  </a:cubicBezTo>
                  <a:cubicBezTo>
                    <a:pt x="1" y="66"/>
                    <a:pt x="1" y="257"/>
                    <a:pt x="120" y="304"/>
                  </a:cubicBezTo>
                  <a:cubicBezTo>
                    <a:pt x="453" y="447"/>
                    <a:pt x="786" y="543"/>
                    <a:pt x="1144" y="590"/>
                  </a:cubicBezTo>
                  <a:cubicBezTo>
                    <a:pt x="2525" y="805"/>
                    <a:pt x="3930" y="947"/>
                    <a:pt x="5311" y="1114"/>
                  </a:cubicBezTo>
                  <a:cubicBezTo>
                    <a:pt x="5659" y="1168"/>
                    <a:pt x="5999" y="1199"/>
                    <a:pt x="6340" y="1199"/>
                  </a:cubicBezTo>
                  <a:cubicBezTo>
                    <a:pt x="6606" y="1199"/>
                    <a:pt x="6873" y="1180"/>
                    <a:pt x="7145" y="1138"/>
                  </a:cubicBezTo>
                  <a:cubicBezTo>
                    <a:pt x="7193" y="1043"/>
                    <a:pt x="7193" y="924"/>
                    <a:pt x="7145" y="805"/>
                  </a:cubicBezTo>
                  <a:cubicBezTo>
                    <a:pt x="5859" y="614"/>
                    <a:pt x="4597" y="471"/>
                    <a:pt x="3311" y="328"/>
                  </a:cubicBezTo>
                  <a:cubicBezTo>
                    <a:pt x="2358" y="209"/>
                    <a:pt x="1406" y="138"/>
                    <a:pt x="453" y="19"/>
                  </a:cubicBezTo>
                  <a:cubicBezTo>
                    <a:pt x="393" y="7"/>
                    <a:pt x="340" y="1"/>
                    <a:pt x="28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2315;p47">
              <a:extLst>
                <a:ext uri="{FF2B5EF4-FFF2-40B4-BE49-F238E27FC236}">
                  <a16:creationId xmlns:a16="http://schemas.microsoft.com/office/drawing/2014/main" id="{8E365F5B-E8F1-4373-53D4-58B9FC712395}"/>
                </a:ext>
              </a:extLst>
            </p:cNvPr>
            <p:cNvSpPr/>
            <p:nvPr/>
          </p:nvSpPr>
          <p:spPr>
            <a:xfrm>
              <a:off x="4386000" y="3704600"/>
              <a:ext cx="138750" cy="23475"/>
            </a:xfrm>
            <a:custGeom>
              <a:avLst/>
              <a:gdLst/>
              <a:ahLst/>
              <a:cxnLst/>
              <a:rect l="l" t="t" r="r" b="b"/>
              <a:pathLst>
                <a:path w="5550" h="939" extrusionOk="0">
                  <a:moveTo>
                    <a:pt x="354" y="0"/>
                  </a:moveTo>
                  <a:cubicBezTo>
                    <a:pt x="303" y="0"/>
                    <a:pt x="247" y="12"/>
                    <a:pt x="191" y="40"/>
                  </a:cubicBezTo>
                  <a:cubicBezTo>
                    <a:pt x="1" y="182"/>
                    <a:pt x="239" y="373"/>
                    <a:pt x="429" y="397"/>
                  </a:cubicBezTo>
                  <a:cubicBezTo>
                    <a:pt x="1096" y="563"/>
                    <a:pt x="1763" y="659"/>
                    <a:pt x="2453" y="683"/>
                  </a:cubicBezTo>
                  <a:cubicBezTo>
                    <a:pt x="3311" y="754"/>
                    <a:pt x="4168" y="802"/>
                    <a:pt x="5025" y="921"/>
                  </a:cubicBezTo>
                  <a:cubicBezTo>
                    <a:pt x="5109" y="933"/>
                    <a:pt x="5186" y="939"/>
                    <a:pt x="5264" y="939"/>
                  </a:cubicBezTo>
                  <a:cubicBezTo>
                    <a:pt x="5341" y="939"/>
                    <a:pt x="5418" y="933"/>
                    <a:pt x="5502" y="921"/>
                  </a:cubicBezTo>
                  <a:cubicBezTo>
                    <a:pt x="5549" y="849"/>
                    <a:pt x="5525" y="754"/>
                    <a:pt x="5454" y="706"/>
                  </a:cubicBezTo>
                  <a:cubicBezTo>
                    <a:pt x="5264" y="635"/>
                    <a:pt x="5049" y="587"/>
                    <a:pt x="4859" y="563"/>
                  </a:cubicBezTo>
                  <a:cubicBezTo>
                    <a:pt x="4073" y="444"/>
                    <a:pt x="3311" y="373"/>
                    <a:pt x="2549" y="278"/>
                  </a:cubicBezTo>
                  <a:cubicBezTo>
                    <a:pt x="1858" y="206"/>
                    <a:pt x="1167" y="87"/>
                    <a:pt x="453" y="16"/>
                  </a:cubicBezTo>
                  <a:cubicBezTo>
                    <a:pt x="423" y="6"/>
                    <a:pt x="390" y="0"/>
                    <a:pt x="35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2316;p47">
              <a:extLst>
                <a:ext uri="{FF2B5EF4-FFF2-40B4-BE49-F238E27FC236}">
                  <a16:creationId xmlns:a16="http://schemas.microsoft.com/office/drawing/2014/main" id="{B35F44B8-3CA3-4B8D-A693-75A7D5B8ABEA}"/>
                </a:ext>
              </a:extLst>
            </p:cNvPr>
            <p:cNvSpPr/>
            <p:nvPr/>
          </p:nvSpPr>
          <p:spPr>
            <a:xfrm>
              <a:off x="4710475" y="3713300"/>
              <a:ext cx="23825" cy="11950"/>
            </a:xfrm>
            <a:custGeom>
              <a:avLst/>
              <a:gdLst/>
              <a:ahLst/>
              <a:cxnLst/>
              <a:rect l="l" t="t" r="r" b="b"/>
              <a:pathLst>
                <a:path w="953" h="478" extrusionOk="0">
                  <a:moveTo>
                    <a:pt x="207" y="1"/>
                  </a:moveTo>
                  <a:cubicBezTo>
                    <a:pt x="162" y="1"/>
                    <a:pt x="117" y="13"/>
                    <a:pt x="72" y="49"/>
                  </a:cubicBezTo>
                  <a:cubicBezTo>
                    <a:pt x="0" y="120"/>
                    <a:pt x="72" y="263"/>
                    <a:pt x="167" y="287"/>
                  </a:cubicBezTo>
                  <a:cubicBezTo>
                    <a:pt x="358" y="382"/>
                    <a:pt x="548" y="454"/>
                    <a:pt x="762" y="477"/>
                  </a:cubicBezTo>
                  <a:cubicBezTo>
                    <a:pt x="882" y="454"/>
                    <a:pt x="953" y="335"/>
                    <a:pt x="905" y="239"/>
                  </a:cubicBezTo>
                  <a:cubicBezTo>
                    <a:pt x="786" y="120"/>
                    <a:pt x="620" y="49"/>
                    <a:pt x="429" y="49"/>
                  </a:cubicBezTo>
                  <a:cubicBezTo>
                    <a:pt x="355" y="34"/>
                    <a:pt x="281" y="1"/>
                    <a:pt x="20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2317;p47">
              <a:extLst>
                <a:ext uri="{FF2B5EF4-FFF2-40B4-BE49-F238E27FC236}">
                  <a16:creationId xmlns:a16="http://schemas.microsoft.com/office/drawing/2014/main" id="{0F3C6246-2B85-B093-ADB2-FA4E01B0E3FE}"/>
                </a:ext>
              </a:extLst>
            </p:cNvPr>
            <p:cNvSpPr/>
            <p:nvPr/>
          </p:nvSpPr>
          <p:spPr>
            <a:xfrm>
              <a:off x="4838475" y="3722675"/>
              <a:ext cx="20275" cy="14500"/>
            </a:xfrm>
            <a:custGeom>
              <a:avLst/>
              <a:gdLst/>
              <a:ahLst/>
              <a:cxnLst/>
              <a:rect l="l" t="t" r="r" b="b"/>
              <a:pathLst>
                <a:path w="811" h="580" extrusionOk="0">
                  <a:moveTo>
                    <a:pt x="641" y="1"/>
                  </a:moveTo>
                  <a:cubicBezTo>
                    <a:pt x="530" y="1"/>
                    <a:pt x="432" y="44"/>
                    <a:pt x="334" y="102"/>
                  </a:cubicBezTo>
                  <a:cubicBezTo>
                    <a:pt x="191" y="198"/>
                    <a:pt x="1" y="317"/>
                    <a:pt x="72" y="507"/>
                  </a:cubicBezTo>
                  <a:cubicBezTo>
                    <a:pt x="133" y="553"/>
                    <a:pt x="205" y="580"/>
                    <a:pt x="273" y="580"/>
                  </a:cubicBezTo>
                  <a:cubicBezTo>
                    <a:pt x="311" y="580"/>
                    <a:pt x="348" y="572"/>
                    <a:pt x="382" y="555"/>
                  </a:cubicBezTo>
                  <a:cubicBezTo>
                    <a:pt x="572" y="460"/>
                    <a:pt x="810" y="245"/>
                    <a:pt x="715" y="7"/>
                  </a:cubicBezTo>
                  <a:cubicBezTo>
                    <a:pt x="690" y="3"/>
                    <a:pt x="665" y="1"/>
                    <a:pt x="64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2318;p47">
              <a:extLst>
                <a:ext uri="{FF2B5EF4-FFF2-40B4-BE49-F238E27FC236}">
                  <a16:creationId xmlns:a16="http://schemas.microsoft.com/office/drawing/2014/main" id="{2378F256-93E2-877A-0A43-4AC7993DA44A}"/>
                </a:ext>
              </a:extLst>
            </p:cNvPr>
            <p:cNvSpPr/>
            <p:nvPr/>
          </p:nvSpPr>
          <p:spPr>
            <a:xfrm>
              <a:off x="4790250" y="3734150"/>
              <a:ext cx="8350" cy="10150"/>
            </a:xfrm>
            <a:custGeom>
              <a:avLst/>
              <a:gdLst/>
              <a:ahLst/>
              <a:cxnLst/>
              <a:rect l="l" t="t" r="r" b="b"/>
              <a:pathLst>
                <a:path w="334" h="406" extrusionOk="0">
                  <a:moveTo>
                    <a:pt x="72" y="1"/>
                  </a:moveTo>
                  <a:cubicBezTo>
                    <a:pt x="1" y="167"/>
                    <a:pt x="143" y="286"/>
                    <a:pt x="215" y="405"/>
                  </a:cubicBezTo>
                  <a:lnTo>
                    <a:pt x="334" y="310"/>
                  </a:lnTo>
                  <a:cubicBezTo>
                    <a:pt x="286" y="191"/>
                    <a:pt x="239" y="1"/>
                    <a:pt x="7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2319;p47">
              <a:extLst>
                <a:ext uri="{FF2B5EF4-FFF2-40B4-BE49-F238E27FC236}">
                  <a16:creationId xmlns:a16="http://schemas.microsoft.com/office/drawing/2014/main" id="{7814EE86-B6AE-F43D-0E1D-1388EF971242}"/>
                </a:ext>
              </a:extLst>
            </p:cNvPr>
            <p:cNvSpPr/>
            <p:nvPr/>
          </p:nvSpPr>
          <p:spPr>
            <a:xfrm>
              <a:off x="4765850" y="3740325"/>
              <a:ext cx="16675" cy="27200"/>
            </a:xfrm>
            <a:custGeom>
              <a:avLst/>
              <a:gdLst/>
              <a:ahLst/>
              <a:cxnLst/>
              <a:rect l="l" t="t" r="r" b="b"/>
              <a:pathLst>
                <a:path w="667" h="1088" extrusionOk="0">
                  <a:moveTo>
                    <a:pt x="502" y="0"/>
                  </a:moveTo>
                  <a:cubicBezTo>
                    <a:pt x="383" y="0"/>
                    <a:pt x="323" y="153"/>
                    <a:pt x="262" y="254"/>
                  </a:cubicBezTo>
                  <a:cubicBezTo>
                    <a:pt x="95" y="492"/>
                    <a:pt x="0" y="778"/>
                    <a:pt x="0" y="1087"/>
                  </a:cubicBezTo>
                  <a:cubicBezTo>
                    <a:pt x="48" y="1063"/>
                    <a:pt x="143" y="1040"/>
                    <a:pt x="167" y="968"/>
                  </a:cubicBezTo>
                  <a:cubicBezTo>
                    <a:pt x="286" y="754"/>
                    <a:pt x="381" y="540"/>
                    <a:pt x="524" y="325"/>
                  </a:cubicBezTo>
                  <a:cubicBezTo>
                    <a:pt x="572" y="230"/>
                    <a:pt x="667" y="111"/>
                    <a:pt x="572" y="16"/>
                  </a:cubicBezTo>
                  <a:cubicBezTo>
                    <a:pt x="547" y="5"/>
                    <a:pt x="524" y="0"/>
                    <a:pt x="50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2320;p47">
              <a:extLst>
                <a:ext uri="{FF2B5EF4-FFF2-40B4-BE49-F238E27FC236}">
                  <a16:creationId xmlns:a16="http://schemas.microsoft.com/office/drawing/2014/main" id="{E5D1992F-1F07-3CA1-E241-A7F53C8068AD}"/>
                </a:ext>
              </a:extLst>
            </p:cNvPr>
            <p:cNvSpPr/>
            <p:nvPr/>
          </p:nvSpPr>
          <p:spPr>
            <a:xfrm>
              <a:off x="4698575" y="3746275"/>
              <a:ext cx="19650" cy="6950"/>
            </a:xfrm>
            <a:custGeom>
              <a:avLst/>
              <a:gdLst/>
              <a:ahLst/>
              <a:cxnLst/>
              <a:rect l="l" t="t" r="r" b="b"/>
              <a:pathLst>
                <a:path w="786" h="278" extrusionOk="0">
                  <a:moveTo>
                    <a:pt x="378" y="0"/>
                  </a:moveTo>
                  <a:cubicBezTo>
                    <a:pt x="255" y="0"/>
                    <a:pt x="136" y="12"/>
                    <a:pt x="24" y="40"/>
                  </a:cubicBezTo>
                  <a:cubicBezTo>
                    <a:pt x="24" y="111"/>
                    <a:pt x="0" y="206"/>
                    <a:pt x="95" y="230"/>
                  </a:cubicBezTo>
                  <a:cubicBezTo>
                    <a:pt x="262" y="278"/>
                    <a:pt x="453" y="278"/>
                    <a:pt x="643" y="278"/>
                  </a:cubicBezTo>
                  <a:cubicBezTo>
                    <a:pt x="786" y="230"/>
                    <a:pt x="786" y="40"/>
                    <a:pt x="643" y="16"/>
                  </a:cubicBezTo>
                  <a:cubicBezTo>
                    <a:pt x="554" y="6"/>
                    <a:pt x="466" y="0"/>
                    <a:pt x="37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2321;p47">
              <a:extLst>
                <a:ext uri="{FF2B5EF4-FFF2-40B4-BE49-F238E27FC236}">
                  <a16:creationId xmlns:a16="http://schemas.microsoft.com/office/drawing/2014/main" id="{45AB1D11-5972-04EE-263A-B6A6155A9371}"/>
                </a:ext>
              </a:extLst>
            </p:cNvPr>
            <p:cNvSpPr/>
            <p:nvPr/>
          </p:nvSpPr>
          <p:spPr>
            <a:xfrm>
              <a:off x="4803350" y="3748450"/>
              <a:ext cx="12225" cy="17500"/>
            </a:xfrm>
            <a:custGeom>
              <a:avLst/>
              <a:gdLst/>
              <a:ahLst/>
              <a:cxnLst/>
              <a:rect l="l" t="t" r="r" b="b"/>
              <a:pathLst>
                <a:path w="489" h="700" extrusionOk="0">
                  <a:moveTo>
                    <a:pt x="0" y="0"/>
                  </a:moveTo>
                  <a:lnTo>
                    <a:pt x="0" y="0"/>
                  </a:lnTo>
                  <a:cubicBezTo>
                    <a:pt x="48" y="238"/>
                    <a:pt x="143" y="429"/>
                    <a:pt x="286" y="619"/>
                  </a:cubicBezTo>
                  <a:cubicBezTo>
                    <a:pt x="299" y="670"/>
                    <a:pt x="358" y="700"/>
                    <a:pt x="407" y="700"/>
                  </a:cubicBezTo>
                  <a:cubicBezTo>
                    <a:pt x="451" y="700"/>
                    <a:pt x="488" y="676"/>
                    <a:pt x="477" y="619"/>
                  </a:cubicBezTo>
                  <a:cubicBezTo>
                    <a:pt x="405" y="429"/>
                    <a:pt x="334" y="238"/>
                    <a:pt x="215" y="48"/>
                  </a:cubicBezTo>
                  <a:cubicBezTo>
                    <a:pt x="203" y="12"/>
                    <a:pt x="167" y="6"/>
                    <a:pt x="126" y="6"/>
                  </a:cubicBezTo>
                  <a:cubicBezTo>
                    <a:pt x="105" y="6"/>
                    <a:pt x="82" y="8"/>
                    <a:pt x="61" y="8"/>
                  </a:cubicBezTo>
                  <a:cubicBezTo>
                    <a:pt x="39" y="8"/>
                    <a:pt x="18" y="6"/>
                    <a:pt x="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2322;p47">
              <a:extLst>
                <a:ext uri="{FF2B5EF4-FFF2-40B4-BE49-F238E27FC236}">
                  <a16:creationId xmlns:a16="http://schemas.microsoft.com/office/drawing/2014/main" id="{B20CAFAB-B874-C8A3-989A-889A9FA0EF9B}"/>
                </a:ext>
              </a:extLst>
            </p:cNvPr>
            <p:cNvSpPr/>
            <p:nvPr/>
          </p:nvSpPr>
          <p:spPr>
            <a:xfrm>
              <a:off x="4859900" y="3747975"/>
              <a:ext cx="22800" cy="14500"/>
            </a:xfrm>
            <a:custGeom>
              <a:avLst/>
              <a:gdLst/>
              <a:ahLst/>
              <a:cxnLst/>
              <a:rect l="l" t="t" r="r" b="b"/>
              <a:pathLst>
                <a:path w="912" h="580" extrusionOk="0">
                  <a:moveTo>
                    <a:pt x="713" y="0"/>
                  </a:moveTo>
                  <a:cubicBezTo>
                    <a:pt x="690" y="0"/>
                    <a:pt x="666" y="6"/>
                    <a:pt x="644" y="19"/>
                  </a:cubicBezTo>
                  <a:cubicBezTo>
                    <a:pt x="382" y="114"/>
                    <a:pt x="1" y="234"/>
                    <a:pt x="96" y="567"/>
                  </a:cubicBezTo>
                  <a:cubicBezTo>
                    <a:pt x="132" y="576"/>
                    <a:pt x="166" y="580"/>
                    <a:pt x="201" y="580"/>
                  </a:cubicBezTo>
                  <a:cubicBezTo>
                    <a:pt x="441" y="580"/>
                    <a:pt x="647" y="377"/>
                    <a:pt x="834" y="210"/>
                  </a:cubicBezTo>
                  <a:cubicBezTo>
                    <a:pt x="912" y="113"/>
                    <a:pt x="816" y="0"/>
                    <a:pt x="71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2323;p47">
              <a:extLst>
                <a:ext uri="{FF2B5EF4-FFF2-40B4-BE49-F238E27FC236}">
                  <a16:creationId xmlns:a16="http://schemas.microsoft.com/office/drawing/2014/main" id="{F8E1D2E3-C27E-592F-FD29-652AE546C29E}"/>
                </a:ext>
              </a:extLst>
            </p:cNvPr>
            <p:cNvSpPr/>
            <p:nvPr/>
          </p:nvSpPr>
          <p:spPr>
            <a:xfrm>
              <a:off x="4361600" y="3749625"/>
              <a:ext cx="247100" cy="301050"/>
            </a:xfrm>
            <a:custGeom>
              <a:avLst/>
              <a:gdLst/>
              <a:ahLst/>
              <a:cxnLst/>
              <a:rect l="l" t="t" r="r" b="b"/>
              <a:pathLst>
                <a:path w="9884" h="12042" extrusionOk="0">
                  <a:moveTo>
                    <a:pt x="4071" y="876"/>
                  </a:moveTo>
                  <a:cubicBezTo>
                    <a:pt x="4817" y="876"/>
                    <a:pt x="5551" y="1133"/>
                    <a:pt x="6144" y="1573"/>
                  </a:cubicBezTo>
                  <a:cubicBezTo>
                    <a:pt x="6216" y="2120"/>
                    <a:pt x="6621" y="2573"/>
                    <a:pt x="7144" y="2716"/>
                  </a:cubicBezTo>
                  <a:cubicBezTo>
                    <a:pt x="7168" y="3144"/>
                    <a:pt x="7383" y="3525"/>
                    <a:pt x="7716" y="3787"/>
                  </a:cubicBezTo>
                  <a:cubicBezTo>
                    <a:pt x="7668" y="4145"/>
                    <a:pt x="7740" y="4526"/>
                    <a:pt x="7954" y="4859"/>
                  </a:cubicBezTo>
                  <a:cubicBezTo>
                    <a:pt x="8073" y="5026"/>
                    <a:pt x="8264" y="5192"/>
                    <a:pt x="8454" y="5335"/>
                  </a:cubicBezTo>
                  <a:cubicBezTo>
                    <a:pt x="8145" y="5907"/>
                    <a:pt x="8311" y="6597"/>
                    <a:pt x="8835" y="6955"/>
                  </a:cubicBezTo>
                  <a:cubicBezTo>
                    <a:pt x="8597" y="7407"/>
                    <a:pt x="8692" y="7979"/>
                    <a:pt x="9050" y="8360"/>
                  </a:cubicBezTo>
                  <a:cubicBezTo>
                    <a:pt x="8764" y="8645"/>
                    <a:pt x="8692" y="9098"/>
                    <a:pt x="8883" y="9455"/>
                  </a:cubicBezTo>
                  <a:cubicBezTo>
                    <a:pt x="8502" y="9527"/>
                    <a:pt x="8192" y="9741"/>
                    <a:pt x="8049" y="10098"/>
                  </a:cubicBezTo>
                  <a:cubicBezTo>
                    <a:pt x="7894" y="10030"/>
                    <a:pt x="7731" y="9998"/>
                    <a:pt x="7568" y="9998"/>
                  </a:cubicBezTo>
                  <a:cubicBezTo>
                    <a:pt x="7331" y="9998"/>
                    <a:pt x="7094" y="10066"/>
                    <a:pt x="6883" y="10193"/>
                  </a:cubicBezTo>
                  <a:cubicBezTo>
                    <a:pt x="6775" y="10158"/>
                    <a:pt x="6668" y="10140"/>
                    <a:pt x="6561" y="10140"/>
                  </a:cubicBezTo>
                  <a:cubicBezTo>
                    <a:pt x="6454" y="10140"/>
                    <a:pt x="6347" y="10158"/>
                    <a:pt x="6240" y="10193"/>
                  </a:cubicBezTo>
                  <a:cubicBezTo>
                    <a:pt x="6073" y="10265"/>
                    <a:pt x="5954" y="10384"/>
                    <a:pt x="5835" y="10527"/>
                  </a:cubicBezTo>
                  <a:cubicBezTo>
                    <a:pt x="5697" y="10472"/>
                    <a:pt x="5550" y="10445"/>
                    <a:pt x="5401" y="10445"/>
                  </a:cubicBezTo>
                  <a:cubicBezTo>
                    <a:pt x="5162" y="10445"/>
                    <a:pt x="4921" y="10514"/>
                    <a:pt x="4715" y="10646"/>
                  </a:cubicBezTo>
                  <a:cubicBezTo>
                    <a:pt x="4549" y="10765"/>
                    <a:pt x="4453" y="10908"/>
                    <a:pt x="4382" y="11098"/>
                  </a:cubicBezTo>
                  <a:cubicBezTo>
                    <a:pt x="4191" y="11098"/>
                    <a:pt x="4001" y="11122"/>
                    <a:pt x="3810" y="11194"/>
                  </a:cubicBezTo>
                  <a:cubicBezTo>
                    <a:pt x="3620" y="11003"/>
                    <a:pt x="3358" y="10884"/>
                    <a:pt x="3072" y="10884"/>
                  </a:cubicBezTo>
                  <a:lnTo>
                    <a:pt x="2882" y="10693"/>
                  </a:lnTo>
                  <a:cubicBezTo>
                    <a:pt x="2905" y="10574"/>
                    <a:pt x="2977" y="10432"/>
                    <a:pt x="2882" y="10312"/>
                  </a:cubicBezTo>
                  <a:cubicBezTo>
                    <a:pt x="2667" y="10122"/>
                    <a:pt x="2596" y="9884"/>
                    <a:pt x="2382" y="9717"/>
                  </a:cubicBezTo>
                  <a:cubicBezTo>
                    <a:pt x="2358" y="9384"/>
                    <a:pt x="2191" y="9074"/>
                    <a:pt x="1905" y="8884"/>
                  </a:cubicBezTo>
                  <a:cubicBezTo>
                    <a:pt x="1977" y="8526"/>
                    <a:pt x="1834" y="8145"/>
                    <a:pt x="1548" y="7907"/>
                  </a:cubicBezTo>
                  <a:cubicBezTo>
                    <a:pt x="1643" y="7574"/>
                    <a:pt x="1548" y="7193"/>
                    <a:pt x="1310" y="6931"/>
                  </a:cubicBezTo>
                  <a:cubicBezTo>
                    <a:pt x="1429" y="6574"/>
                    <a:pt x="1358" y="6193"/>
                    <a:pt x="1096" y="5931"/>
                  </a:cubicBezTo>
                  <a:cubicBezTo>
                    <a:pt x="1310" y="5597"/>
                    <a:pt x="1143" y="5169"/>
                    <a:pt x="929" y="4883"/>
                  </a:cubicBezTo>
                  <a:cubicBezTo>
                    <a:pt x="1143" y="4573"/>
                    <a:pt x="1191" y="4192"/>
                    <a:pt x="1048" y="3859"/>
                  </a:cubicBezTo>
                  <a:cubicBezTo>
                    <a:pt x="1215" y="3121"/>
                    <a:pt x="1477" y="2406"/>
                    <a:pt x="1858" y="1763"/>
                  </a:cubicBezTo>
                  <a:cubicBezTo>
                    <a:pt x="2310" y="1763"/>
                    <a:pt x="2715" y="1477"/>
                    <a:pt x="2858" y="1049"/>
                  </a:cubicBezTo>
                  <a:cubicBezTo>
                    <a:pt x="2974" y="1080"/>
                    <a:pt x="3090" y="1095"/>
                    <a:pt x="3204" y="1095"/>
                  </a:cubicBezTo>
                  <a:cubicBezTo>
                    <a:pt x="3442" y="1095"/>
                    <a:pt x="3673" y="1027"/>
                    <a:pt x="3882" y="882"/>
                  </a:cubicBezTo>
                  <a:cubicBezTo>
                    <a:pt x="3945" y="878"/>
                    <a:pt x="4008" y="876"/>
                    <a:pt x="4071" y="876"/>
                  </a:cubicBezTo>
                  <a:close/>
                  <a:moveTo>
                    <a:pt x="3811" y="0"/>
                  </a:moveTo>
                  <a:cubicBezTo>
                    <a:pt x="3717" y="0"/>
                    <a:pt x="3624" y="43"/>
                    <a:pt x="3572" y="120"/>
                  </a:cubicBezTo>
                  <a:cubicBezTo>
                    <a:pt x="3525" y="310"/>
                    <a:pt x="3548" y="501"/>
                    <a:pt x="3644" y="668"/>
                  </a:cubicBezTo>
                  <a:cubicBezTo>
                    <a:pt x="3498" y="749"/>
                    <a:pt x="3331" y="796"/>
                    <a:pt x="3156" y="796"/>
                  </a:cubicBezTo>
                  <a:cubicBezTo>
                    <a:pt x="3073" y="796"/>
                    <a:pt x="2989" y="786"/>
                    <a:pt x="2905" y="763"/>
                  </a:cubicBezTo>
                  <a:cubicBezTo>
                    <a:pt x="2882" y="596"/>
                    <a:pt x="2858" y="358"/>
                    <a:pt x="2644" y="310"/>
                  </a:cubicBezTo>
                  <a:cubicBezTo>
                    <a:pt x="2622" y="303"/>
                    <a:pt x="2601" y="300"/>
                    <a:pt x="2582" y="300"/>
                  </a:cubicBezTo>
                  <a:cubicBezTo>
                    <a:pt x="2408" y="300"/>
                    <a:pt x="2322" y="565"/>
                    <a:pt x="2429" y="715"/>
                  </a:cubicBezTo>
                  <a:cubicBezTo>
                    <a:pt x="2477" y="811"/>
                    <a:pt x="2596" y="930"/>
                    <a:pt x="2501" y="1049"/>
                  </a:cubicBezTo>
                  <a:cubicBezTo>
                    <a:pt x="2389" y="1294"/>
                    <a:pt x="2152" y="1456"/>
                    <a:pt x="1868" y="1456"/>
                  </a:cubicBezTo>
                  <a:cubicBezTo>
                    <a:pt x="1849" y="1456"/>
                    <a:pt x="1830" y="1455"/>
                    <a:pt x="1810" y="1454"/>
                  </a:cubicBezTo>
                  <a:cubicBezTo>
                    <a:pt x="1715" y="1263"/>
                    <a:pt x="1596" y="1049"/>
                    <a:pt x="1358" y="1025"/>
                  </a:cubicBezTo>
                  <a:cubicBezTo>
                    <a:pt x="1345" y="1022"/>
                    <a:pt x="1333" y="1021"/>
                    <a:pt x="1320" y="1021"/>
                  </a:cubicBezTo>
                  <a:cubicBezTo>
                    <a:pt x="1211" y="1021"/>
                    <a:pt x="1096" y="1111"/>
                    <a:pt x="1096" y="1239"/>
                  </a:cubicBezTo>
                  <a:cubicBezTo>
                    <a:pt x="1096" y="1477"/>
                    <a:pt x="1310" y="1620"/>
                    <a:pt x="1500" y="1715"/>
                  </a:cubicBezTo>
                  <a:cubicBezTo>
                    <a:pt x="1572" y="2001"/>
                    <a:pt x="1453" y="2287"/>
                    <a:pt x="1238" y="2454"/>
                  </a:cubicBezTo>
                  <a:cubicBezTo>
                    <a:pt x="1090" y="2347"/>
                    <a:pt x="903" y="2184"/>
                    <a:pt x="729" y="2184"/>
                  </a:cubicBezTo>
                  <a:cubicBezTo>
                    <a:pt x="708" y="2184"/>
                    <a:pt x="687" y="2187"/>
                    <a:pt x="667" y="2192"/>
                  </a:cubicBezTo>
                  <a:cubicBezTo>
                    <a:pt x="500" y="2263"/>
                    <a:pt x="548" y="2501"/>
                    <a:pt x="667" y="2620"/>
                  </a:cubicBezTo>
                  <a:cubicBezTo>
                    <a:pt x="786" y="2739"/>
                    <a:pt x="1048" y="2716"/>
                    <a:pt x="1096" y="2930"/>
                  </a:cubicBezTo>
                  <a:cubicBezTo>
                    <a:pt x="1191" y="3168"/>
                    <a:pt x="1096" y="3454"/>
                    <a:pt x="905" y="3621"/>
                  </a:cubicBezTo>
                  <a:cubicBezTo>
                    <a:pt x="772" y="3509"/>
                    <a:pt x="659" y="3356"/>
                    <a:pt x="489" y="3356"/>
                  </a:cubicBezTo>
                  <a:cubicBezTo>
                    <a:pt x="477" y="3356"/>
                    <a:pt x="465" y="3357"/>
                    <a:pt x="453" y="3359"/>
                  </a:cubicBezTo>
                  <a:cubicBezTo>
                    <a:pt x="334" y="3359"/>
                    <a:pt x="238" y="3502"/>
                    <a:pt x="286" y="3597"/>
                  </a:cubicBezTo>
                  <a:cubicBezTo>
                    <a:pt x="357" y="3787"/>
                    <a:pt x="572" y="3859"/>
                    <a:pt x="738" y="3930"/>
                  </a:cubicBezTo>
                  <a:cubicBezTo>
                    <a:pt x="881" y="4168"/>
                    <a:pt x="881" y="4430"/>
                    <a:pt x="738" y="4668"/>
                  </a:cubicBezTo>
                  <a:cubicBezTo>
                    <a:pt x="595" y="4573"/>
                    <a:pt x="405" y="4502"/>
                    <a:pt x="214" y="4502"/>
                  </a:cubicBezTo>
                  <a:cubicBezTo>
                    <a:pt x="95" y="4526"/>
                    <a:pt x="0" y="4668"/>
                    <a:pt x="72" y="4811"/>
                  </a:cubicBezTo>
                  <a:cubicBezTo>
                    <a:pt x="200" y="4961"/>
                    <a:pt x="405" y="5053"/>
                    <a:pt x="601" y="5053"/>
                  </a:cubicBezTo>
                  <a:cubicBezTo>
                    <a:pt x="623" y="5053"/>
                    <a:pt x="645" y="5052"/>
                    <a:pt x="667" y="5049"/>
                  </a:cubicBezTo>
                  <a:cubicBezTo>
                    <a:pt x="857" y="5240"/>
                    <a:pt x="929" y="5502"/>
                    <a:pt x="857" y="5764"/>
                  </a:cubicBezTo>
                  <a:cubicBezTo>
                    <a:pt x="735" y="5711"/>
                    <a:pt x="612" y="5633"/>
                    <a:pt x="481" y="5633"/>
                  </a:cubicBezTo>
                  <a:cubicBezTo>
                    <a:pt x="433" y="5633"/>
                    <a:pt x="384" y="5643"/>
                    <a:pt x="334" y="5669"/>
                  </a:cubicBezTo>
                  <a:cubicBezTo>
                    <a:pt x="167" y="5716"/>
                    <a:pt x="143" y="5931"/>
                    <a:pt x="286" y="6026"/>
                  </a:cubicBezTo>
                  <a:cubicBezTo>
                    <a:pt x="410" y="6114"/>
                    <a:pt x="559" y="6163"/>
                    <a:pt x="706" y="6163"/>
                  </a:cubicBezTo>
                  <a:cubicBezTo>
                    <a:pt x="757" y="6163"/>
                    <a:pt x="808" y="6157"/>
                    <a:pt x="857" y="6145"/>
                  </a:cubicBezTo>
                  <a:cubicBezTo>
                    <a:pt x="1024" y="6312"/>
                    <a:pt x="1096" y="6526"/>
                    <a:pt x="1072" y="6764"/>
                  </a:cubicBezTo>
                  <a:cubicBezTo>
                    <a:pt x="1012" y="6752"/>
                    <a:pt x="947" y="6746"/>
                    <a:pt x="881" y="6746"/>
                  </a:cubicBezTo>
                  <a:cubicBezTo>
                    <a:pt x="816" y="6746"/>
                    <a:pt x="750" y="6752"/>
                    <a:pt x="691" y="6764"/>
                  </a:cubicBezTo>
                  <a:cubicBezTo>
                    <a:pt x="572" y="6836"/>
                    <a:pt x="548" y="7002"/>
                    <a:pt x="667" y="7098"/>
                  </a:cubicBezTo>
                  <a:cubicBezTo>
                    <a:pt x="746" y="7161"/>
                    <a:pt x="847" y="7193"/>
                    <a:pt x="947" y="7193"/>
                  </a:cubicBezTo>
                  <a:cubicBezTo>
                    <a:pt x="998" y="7193"/>
                    <a:pt x="1048" y="7185"/>
                    <a:pt x="1096" y="7169"/>
                  </a:cubicBezTo>
                  <a:cubicBezTo>
                    <a:pt x="1238" y="7336"/>
                    <a:pt x="1310" y="7550"/>
                    <a:pt x="1310" y="7764"/>
                  </a:cubicBezTo>
                  <a:cubicBezTo>
                    <a:pt x="1233" y="7753"/>
                    <a:pt x="1151" y="7737"/>
                    <a:pt x="1075" y="7737"/>
                  </a:cubicBezTo>
                  <a:cubicBezTo>
                    <a:pt x="987" y="7737"/>
                    <a:pt x="909" y="7759"/>
                    <a:pt x="857" y="7836"/>
                  </a:cubicBezTo>
                  <a:cubicBezTo>
                    <a:pt x="762" y="7955"/>
                    <a:pt x="810" y="8145"/>
                    <a:pt x="953" y="8193"/>
                  </a:cubicBezTo>
                  <a:cubicBezTo>
                    <a:pt x="1013" y="8223"/>
                    <a:pt x="1077" y="8236"/>
                    <a:pt x="1140" y="8236"/>
                  </a:cubicBezTo>
                  <a:cubicBezTo>
                    <a:pt x="1227" y="8236"/>
                    <a:pt x="1312" y="8211"/>
                    <a:pt x="1381" y="8169"/>
                  </a:cubicBezTo>
                  <a:cubicBezTo>
                    <a:pt x="1548" y="8336"/>
                    <a:pt x="1620" y="8526"/>
                    <a:pt x="1620" y="8741"/>
                  </a:cubicBezTo>
                  <a:cubicBezTo>
                    <a:pt x="1556" y="8732"/>
                    <a:pt x="1481" y="8719"/>
                    <a:pt x="1411" y="8719"/>
                  </a:cubicBezTo>
                  <a:cubicBezTo>
                    <a:pt x="1298" y="8719"/>
                    <a:pt x="1196" y="8752"/>
                    <a:pt x="1167" y="8884"/>
                  </a:cubicBezTo>
                  <a:cubicBezTo>
                    <a:pt x="1167" y="9083"/>
                    <a:pt x="1341" y="9166"/>
                    <a:pt x="1518" y="9166"/>
                  </a:cubicBezTo>
                  <a:cubicBezTo>
                    <a:pt x="1596" y="9166"/>
                    <a:pt x="1674" y="9151"/>
                    <a:pt x="1739" y="9122"/>
                  </a:cubicBezTo>
                  <a:cubicBezTo>
                    <a:pt x="1881" y="9241"/>
                    <a:pt x="2001" y="9407"/>
                    <a:pt x="2072" y="9598"/>
                  </a:cubicBezTo>
                  <a:cubicBezTo>
                    <a:pt x="2029" y="9593"/>
                    <a:pt x="1979" y="9589"/>
                    <a:pt x="1928" y="9589"/>
                  </a:cubicBezTo>
                  <a:cubicBezTo>
                    <a:pt x="1750" y="9589"/>
                    <a:pt x="1553" y="9638"/>
                    <a:pt x="1572" y="9860"/>
                  </a:cubicBezTo>
                  <a:cubicBezTo>
                    <a:pt x="1613" y="10050"/>
                    <a:pt x="1761" y="10132"/>
                    <a:pt x="1922" y="10132"/>
                  </a:cubicBezTo>
                  <a:cubicBezTo>
                    <a:pt x="2043" y="10132"/>
                    <a:pt x="2170" y="10085"/>
                    <a:pt x="2263" y="10003"/>
                  </a:cubicBezTo>
                  <a:cubicBezTo>
                    <a:pt x="2429" y="10170"/>
                    <a:pt x="2548" y="10360"/>
                    <a:pt x="2596" y="10574"/>
                  </a:cubicBezTo>
                  <a:cubicBezTo>
                    <a:pt x="2429" y="10598"/>
                    <a:pt x="2263" y="10598"/>
                    <a:pt x="2072" y="10622"/>
                  </a:cubicBezTo>
                  <a:cubicBezTo>
                    <a:pt x="1905" y="10670"/>
                    <a:pt x="1786" y="10789"/>
                    <a:pt x="1786" y="10955"/>
                  </a:cubicBezTo>
                  <a:cubicBezTo>
                    <a:pt x="1786" y="11146"/>
                    <a:pt x="1953" y="11241"/>
                    <a:pt x="2120" y="11241"/>
                  </a:cubicBezTo>
                  <a:cubicBezTo>
                    <a:pt x="2334" y="11217"/>
                    <a:pt x="2548" y="11122"/>
                    <a:pt x="2715" y="11003"/>
                  </a:cubicBezTo>
                  <a:lnTo>
                    <a:pt x="2715" y="11003"/>
                  </a:lnTo>
                  <a:cubicBezTo>
                    <a:pt x="2596" y="11122"/>
                    <a:pt x="2429" y="11241"/>
                    <a:pt x="2477" y="11432"/>
                  </a:cubicBezTo>
                  <a:cubicBezTo>
                    <a:pt x="2493" y="11576"/>
                    <a:pt x="2628" y="11666"/>
                    <a:pt x="2765" y="11666"/>
                  </a:cubicBezTo>
                  <a:cubicBezTo>
                    <a:pt x="2832" y="11666"/>
                    <a:pt x="2899" y="11645"/>
                    <a:pt x="2953" y="11598"/>
                  </a:cubicBezTo>
                  <a:cubicBezTo>
                    <a:pt x="3048" y="11503"/>
                    <a:pt x="3144" y="11384"/>
                    <a:pt x="3191" y="11241"/>
                  </a:cubicBezTo>
                  <a:cubicBezTo>
                    <a:pt x="3310" y="11289"/>
                    <a:pt x="3429" y="11360"/>
                    <a:pt x="3548" y="11456"/>
                  </a:cubicBezTo>
                  <a:cubicBezTo>
                    <a:pt x="3477" y="11575"/>
                    <a:pt x="3453" y="11694"/>
                    <a:pt x="3453" y="11837"/>
                  </a:cubicBezTo>
                  <a:cubicBezTo>
                    <a:pt x="3453" y="11958"/>
                    <a:pt x="3566" y="12041"/>
                    <a:pt x="3683" y="12041"/>
                  </a:cubicBezTo>
                  <a:cubicBezTo>
                    <a:pt x="3727" y="12041"/>
                    <a:pt x="3771" y="12029"/>
                    <a:pt x="3810" y="12003"/>
                  </a:cubicBezTo>
                  <a:cubicBezTo>
                    <a:pt x="4001" y="11908"/>
                    <a:pt x="4001" y="11694"/>
                    <a:pt x="4001" y="11527"/>
                  </a:cubicBezTo>
                  <a:lnTo>
                    <a:pt x="4334" y="11456"/>
                  </a:lnTo>
                  <a:cubicBezTo>
                    <a:pt x="4406" y="11646"/>
                    <a:pt x="4453" y="11860"/>
                    <a:pt x="4644" y="11932"/>
                  </a:cubicBezTo>
                  <a:cubicBezTo>
                    <a:pt x="4666" y="11938"/>
                    <a:pt x="4689" y="11941"/>
                    <a:pt x="4711" y="11941"/>
                  </a:cubicBezTo>
                  <a:cubicBezTo>
                    <a:pt x="4857" y="11941"/>
                    <a:pt x="4998" y="11814"/>
                    <a:pt x="4977" y="11670"/>
                  </a:cubicBezTo>
                  <a:cubicBezTo>
                    <a:pt x="5025" y="11456"/>
                    <a:pt x="4834" y="11336"/>
                    <a:pt x="4715" y="11194"/>
                  </a:cubicBezTo>
                  <a:cubicBezTo>
                    <a:pt x="4870" y="10953"/>
                    <a:pt x="5135" y="10825"/>
                    <a:pt x="5405" y="10825"/>
                  </a:cubicBezTo>
                  <a:cubicBezTo>
                    <a:pt x="5510" y="10825"/>
                    <a:pt x="5616" y="10844"/>
                    <a:pt x="5716" y="10884"/>
                  </a:cubicBezTo>
                  <a:cubicBezTo>
                    <a:pt x="5695" y="11136"/>
                    <a:pt x="5803" y="11500"/>
                    <a:pt x="6075" y="11500"/>
                  </a:cubicBezTo>
                  <a:cubicBezTo>
                    <a:pt x="6111" y="11500"/>
                    <a:pt x="6150" y="11493"/>
                    <a:pt x="6192" y="11479"/>
                  </a:cubicBezTo>
                  <a:cubicBezTo>
                    <a:pt x="6454" y="11313"/>
                    <a:pt x="6287" y="10955"/>
                    <a:pt x="6144" y="10741"/>
                  </a:cubicBezTo>
                  <a:cubicBezTo>
                    <a:pt x="6248" y="10616"/>
                    <a:pt x="6407" y="10546"/>
                    <a:pt x="6572" y="10546"/>
                  </a:cubicBezTo>
                  <a:cubicBezTo>
                    <a:pt x="6596" y="10546"/>
                    <a:pt x="6620" y="10548"/>
                    <a:pt x="6644" y="10551"/>
                  </a:cubicBezTo>
                  <a:cubicBezTo>
                    <a:pt x="6621" y="10741"/>
                    <a:pt x="6644" y="10955"/>
                    <a:pt x="6740" y="11146"/>
                  </a:cubicBezTo>
                  <a:cubicBezTo>
                    <a:pt x="6798" y="11204"/>
                    <a:pt x="6871" y="11231"/>
                    <a:pt x="6945" y="11231"/>
                  </a:cubicBezTo>
                  <a:cubicBezTo>
                    <a:pt x="7052" y="11231"/>
                    <a:pt x="7159" y="11174"/>
                    <a:pt x="7216" y="11075"/>
                  </a:cubicBezTo>
                  <a:cubicBezTo>
                    <a:pt x="7311" y="10884"/>
                    <a:pt x="7287" y="10646"/>
                    <a:pt x="7192" y="10455"/>
                  </a:cubicBezTo>
                  <a:cubicBezTo>
                    <a:pt x="7314" y="10422"/>
                    <a:pt x="7435" y="10404"/>
                    <a:pt x="7557" y="10404"/>
                  </a:cubicBezTo>
                  <a:cubicBezTo>
                    <a:pt x="7697" y="10404"/>
                    <a:pt x="7838" y="10428"/>
                    <a:pt x="7978" y="10479"/>
                  </a:cubicBezTo>
                  <a:cubicBezTo>
                    <a:pt x="7978" y="10670"/>
                    <a:pt x="8073" y="10860"/>
                    <a:pt x="8192" y="11027"/>
                  </a:cubicBezTo>
                  <a:cubicBezTo>
                    <a:pt x="8242" y="11076"/>
                    <a:pt x="8308" y="11101"/>
                    <a:pt x="8374" y="11101"/>
                  </a:cubicBezTo>
                  <a:cubicBezTo>
                    <a:pt x="8465" y="11101"/>
                    <a:pt x="8555" y="11053"/>
                    <a:pt x="8597" y="10955"/>
                  </a:cubicBezTo>
                  <a:cubicBezTo>
                    <a:pt x="8716" y="10693"/>
                    <a:pt x="8526" y="10455"/>
                    <a:pt x="8359" y="10265"/>
                  </a:cubicBezTo>
                  <a:cubicBezTo>
                    <a:pt x="8478" y="10027"/>
                    <a:pt x="8692" y="9860"/>
                    <a:pt x="8954" y="9812"/>
                  </a:cubicBezTo>
                  <a:cubicBezTo>
                    <a:pt x="8978" y="9808"/>
                    <a:pt x="9001" y="9805"/>
                    <a:pt x="9023" y="9805"/>
                  </a:cubicBezTo>
                  <a:cubicBezTo>
                    <a:pt x="9210" y="9805"/>
                    <a:pt x="9341" y="9957"/>
                    <a:pt x="9516" y="9957"/>
                  </a:cubicBezTo>
                  <a:cubicBezTo>
                    <a:pt x="9527" y="9957"/>
                    <a:pt x="9538" y="9956"/>
                    <a:pt x="9550" y="9955"/>
                  </a:cubicBezTo>
                  <a:cubicBezTo>
                    <a:pt x="9693" y="9908"/>
                    <a:pt x="9740" y="9765"/>
                    <a:pt x="9669" y="9646"/>
                  </a:cubicBezTo>
                  <a:cubicBezTo>
                    <a:pt x="9550" y="9479"/>
                    <a:pt x="9312" y="9503"/>
                    <a:pt x="9216" y="9336"/>
                  </a:cubicBezTo>
                  <a:cubicBezTo>
                    <a:pt x="9073" y="9098"/>
                    <a:pt x="9121" y="8788"/>
                    <a:pt x="9335" y="8598"/>
                  </a:cubicBezTo>
                  <a:cubicBezTo>
                    <a:pt x="9428" y="8616"/>
                    <a:pt x="9534" y="8692"/>
                    <a:pt x="9644" y="8692"/>
                  </a:cubicBezTo>
                  <a:cubicBezTo>
                    <a:pt x="9676" y="8692"/>
                    <a:pt x="9708" y="8685"/>
                    <a:pt x="9740" y="8669"/>
                  </a:cubicBezTo>
                  <a:cubicBezTo>
                    <a:pt x="9883" y="8574"/>
                    <a:pt x="9836" y="8360"/>
                    <a:pt x="9669" y="8312"/>
                  </a:cubicBezTo>
                  <a:cubicBezTo>
                    <a:pt x="9193" y="8145"/>
                    <a:pt x="8978" y="7598"/>
                    <a:pt x="9145" y="7145"/>
                  </a:cubicBezTo>
                  <a:cubicBezTo>
                    <a:pt x="9288" y="7121"/>
                    <a:pt x="9502" y="7145"/>
                    <a:pt x="9574" y="7050"/>
                  </a:cubicBezTo>
                  <a:cubicBezTo>
                    <a:pt x="9645" y="6931"/>
                    <a:pt x="9597" y="6740"/>
                    <a:pt x="9431" y="6740"/>
                  </a:cubicBezTo>
                  <a:cubicBezTo>
                    <a:pt x="8907" y="6716"/>
                    <a:pt x="8597" y="6097"/>
                    <a:pt x="8716" y="5621"/>
                  </a:cubicBezTo>
                  <a:cubicBezTo>
                    <a:pt x="8716" y="5478"/>
                    <a:pt x="8907" y="5526"/>
                    <a:pt x="9026" y="5502"/>
                  </a:cubicBezTo>
                  <a:cubicBezTo>
                    <a:pt x="9216" y="5478"/>
                    <a:pt x="9240" y="5216"/>
                    <a:pt x="9073" y="5145"/>
                  </a:cubicBezTo>
                  <a:cubicBezTo>
                    <a:pt x="8478" y="5049"/>
                    <a:pt x="8049" y="4526"/>
                    <a:pt x="8073" y="3930"/>
                  </a:cubicBezTo>
                  <a:cubicBezTo>
                    <a:pt x="8192" y="3883"/>
                    <a:pt x="8335" y="3883"/>
                    <a:pt x="8430" y="3763"/>
                  </a:cubicBezTo>
                  <a:cubicBezTo>
                    <a:pt x="8526" y="3597"/>
                    <a:pt x="8454" y="3382"/>
                    <a:pt x="8264" y="3335"/>
                  </a:cubicBezTo>
                  <a:cubicBezTo>
                    <a:pt x="8241" y="3327"/>
                    <a:pt x="8219" y="3324"/>
                    <a:pt x="8197" y="3324"/>
                  </a:cubicBezTo>
                  <a:cubicBezTo>
                    <a:pt x="8083" y="3324"/>
                    <a:pt x="7983" y="3418"/>
                    <a:pt x="7883" y="3478"/>
                  </a:cubicBezTo>
                  <a:cubicBezTo>
                    <a:pt x="7668" y="3287"/>
                    <a:pt x="7526" y="3025"/>
                    <a:pt x="7502" y="2739"/>
                  </a:cubicBezTo>
                  <a:cubicBezTo>
                    <a:pt x="7645" y="2668"/>
                    <a:pt x="7811" y="2549"/>
                    <a:pt x="7716" y="2358"/>
                  </a:cubicBezTo>
                  <a:cubicBezTo>
                    <a:pt x="7667" y="2290"/>
                    <a:pt x="7606" y="2266"/>
                    <a:pt x="7542" y="2266"/>
                  </a:cubicBezTo>
                  <a:cubicBezTo>
                    <a:pt x="7449" y="2266"/>
                    <a:pt x="7348" y="2316"/>
                    <a:pt x="7264" y="2358"/>
                  </a:cubicBezTo>
                  <a:cubicBezTo>
                    <a:pt x="6883" y="2263"/>
                    <a:pt x="6573" y="1954"/>
                    <a:pt x="6478" y="1549"/>
                  </a:cubicBezTo>
                  <a:cubicBezTo>
                    <a:pt x="6597" y="1477"/>
                    <a:pt x="6787" y="1406"/>
                    <a:pt x="6763" y="1215"/>
                  </a:cubicBezTo>
                  <a:cubicBezTo>
                    <a:pt x="6763" y="1112"/>
                    <a:pt x="6673" y="1044"/>
                    <a:pt x="6587" y="1044"/>
                  </a:cubicBezTo>
                  <a:cubicBezTo>
                    <a:pt x="6574" y="1044"/>
                    <a:pt x="6561" y="1046"/>
                    <a:pt x="6549" y="1049"/>
                  </a:cubicBezTo>
                  <a:cubicBezTo>
                    <a:pt x="6535" y="1047"/>
                    <a:pt x="6521" y="1046"/>
                    <a:pt x="6508" y="1046"/>
                  </a:cubicBezTo>
                  <a:cubicBezTo>
                    <a:pt x="6348" y="1046"/>
                    <a:pt x="6278" y="1175"/>
                    <a:pt x="6168" y="1263"/>
                  </a:cubicBezTo>
                  <a:cubicBezTo>
                    <a:pt x="5835" y="1263"/>
                    <a:pt x="5525" y="1120"/>
                    <a:pt x="5311" y="882"/>
                  </a:cubicBezTo>
                  <a:cubicBezTo>
                    <a:pt x="5430" y="763"/>
                    <a:pt x="5573" y="644"/>
                    <a:pt x="5549" y="477"/>
                  </a:cubicBezTo>
                  <a:cubicBezTo>
                    <a:pt x="5534" y="310"/>
                    <a:pt x="5392" y="210"/>
                    <a:pt x="5248" y="210"/>
                  </a:cubicBezTo>
                  <a:cubicBezTo>
                    <a:pt x="5167" y="210"/>
                    <a:pt x="5085" y="242"/>
                    <a:pt x="5025" y="310"/>
                  </a:cubicBezTo>
                  <a:cubicBezTo>
                    <a:pt x="4906" y="406"/>
                    <a:pt x="4906" y="572"/>
                    <a:pt x="4882" y="691"/>
                  </a:cubicBezTo>
                  <a:cubicBezTo>
                    <a:pt x="4784" y="718"/>
                    <a:pt x="4686" y="732"/>
                    <a:pt x="4589" y="732"/>
                  </a:cubicBezTo>
                  <a:cubicBezTo>
                    <a:pt x="4427" y="732"/>
                    <a:pt x="4269" y="694"/>
                    <a:pt x="4120" y="620"/>
                  </a:cubicBezTo>
                  <a:cubicBezTo>
                    <a:pt x="4096" y="453"/>
                    <a:pt x="4168" y="239"/>
                    <a:pt x="4025" y="96"/>
                  </a:cubicBezTo>
                  <a:cubicBezTo>
                    <a:pt x="3970" y="31"/>
                    <a:pt x="3891" y="0"/>
                    <a:pt x="381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2324;p47">
              <a:extLst>
                <a:ext uri="{FF2B5EF4-FFF2-40B4-BE49-F238E27FC236}">
                  <a16:creationId xmlns:a16="http://schemas.microsoft.com/office/drawing/2014/main" id="{F095E6E9-B4A5-3DB9-BDE0-3E8BFAA9756D}"/>
                </a:ext>
              </a:extLst>
            </p:cNvPr>
            <p:cNvSpPr/>
            <p:nvPr/>
          </p:nvSpPr>
          <p:spPr>
            <a:xfrm>
              <a:off x="4973025" y="3749625"/>
              <a:ext cx="245325" cy="301000"/>
            </a:xfrm>
            <a:custGeom>
              <a:avLst/>
              <a:gdLst/>
              <a:ahLst/>
              <a:cxnLst/>
              <a:rect l="l" t="t" r="r" b="b"/>
              <a:pathLst>
                <a:path w="9813" h="12040" extrusionOk="0">
                  <a:moveTo>
                    <a:pt x="5954" y="858"/>
                  </a:moveTo>
                  <a:cubicBezTo>
                    <a:pt x="6157" y="1010"/>
                    <a:pt x="6407" y="1090"/>
                    <a:pt x="6662" y="1090"/>
                  </a:cubicBezTo>
                  <a:cubicBezTo>
                    <a:pt x="6768" y="1090"/>
                    <a:pt x="6874" y="1076"/>
                    <a:pt x="6978" y="1049"/>
                  </a:cubicBezTo>
                  <a:cubicBezTo>
                    <a:pt x="7121" y="1477"/>
                    <a:pt x="7526" y="1763"/>
                    <a:pt x="7978" y="1763"/>
                  </a:cubicBezTo>
                  <a:cubicBezTo>
                    <a:pt x="7907" y="2168"/>
                    <a:pt x="8098" y="2549"/>
                    <a:pt x="8455" y="2739"/>
                  </a:cubicBezTo>
                  <a:cubicBezTo>
                    <a:pt x="8288" y="3144"/>
                    <a:pt x="8407" y="3621"/>
                    <a:pt x="8788" y="3859"/>
                  </a:cubicBezTo>
                  <a:cubicBezTo>
                    <a:pt x="8621" y="4192"/>
                    <a:pt x="8669" y="4573"/>
                    <a:pt x="8883" y="4883"/>
                  </a:cubicBezTo>
                  <a:cubicBezTo>
                    <a:pt x="8669" y="5192"/>
                    <a:pt x="8526" y="5597"/>
                    <a:pt x="8741" y="5954"/>
                  </a:cubicBezTo>
                  <a:cubicBezTo>
                    <a:pt x="8479" y="6216"/>
                    <a:pt x="8383" y="6597"/>
                    <a:pt x="8502" y="6931"/>
                  </a:cubicBezTo>
                  <a:cubicBezTo>
                    <a:pt x="8264" y="7217"/>
                    <a:pt x="8169" y="7574"/>
                    <a:pt x="8264" y="7931"/>
                  </a:cubicBezTo>
                  <a:cubicBezTo>
                    <a:pt x="8002" y="8169"/>
                    <a:pt x="7859" y="8526"/>
                    <a:pt x="7907" y="8884"/>
                  </a:cubicBezTo>
                  <a:cubicBezTo>
                    <a:pt x="7645" y="9098"/>
                    <a:pt x="7478" y="9407"/>
                    <a:pt x="7455" y="9741"/>
                  </a:cubicBezTo>
                  <a:cubicBezTo>
                    <a:pt x="7312" y="9860"/>
                    <a:pt x="7193" y="9979"/>
                    <a:pt x="7121" y="10146"/>
                  </a:cubicBezTo>
                  <a:cubicBezTo>
                    <a:pt x="7050" y="10265"/>
                    <a:pt x="6931" y="10312"/>
                    <a:pt x="6907" y="10432"/>
                  </a:cubicBezTo>
                  <a:cubicBezTo>
                    <a:pt x="6907" y="10527"/>
                    <a:pt x="6907" y="10622"/>
                    <a:pt x="6931" y="10717"/>
                  </a:cubicBezTo>
                  <a:lnTo>
                    <a:pt x="6740" y="10908"/>
                  </a:lnTo>
                  <a:cubicBezTo>
                    <a:pt x="6478" y="10908"/>
                    <a:pt x="6192" y="11027"/>
                    <a:pt x="6002" y="11217"/>
                  </a:cubicBezTo>
                  <a:cubicBezTo>
                    <a:pt x="5865" y="11159"/>
                    <a:pt x="5711" y="11116"/>
                    <a:pt x="5555" y="11116"/>
                  </a:cubicBezTo>
                  <a:cubicBezTo>
                    <a:pt x="5522" y="11116"/>
                    <a:pt x="5488" y="11118"/>
                    <a:pt x="5454" y="11122"/>
                  </a:cubicBezTo>
                  <a:cubicBezTo>
                    <a:pt x="5383" y="10932"/>
                    <a:pt x="5264" y="10765"/>
                    <a:pt x="5121" y="10646"/>
                  </a:cubicBezTo>
                  <a:cubicBezTo>
                    <a:pt x="4923" y="10519"/>
                    <a:pt x="4692" y="10450"/>
                    <a:pt x="4457" y="10450"/>
                  </a:cubicBezTo>
                  <a:cubicBezTo>
                    <a:pt x="4296" y="10450"/>
                    <a:pt x="4133" y="10483"/>
                    <a:pt x="3978" y="10551"/>
                  </a:cubicBezTo>
                  <a:cubicBezTo>
                    <a:pt x="3882" y="10384"/>
                    <a:pt x="3739" y="10289"/>
                    <a:pt x="3573" y="10217"/>
                  </a:cubicBezTo>
                  <a:cubicBezTo>
                    <a:pt x="3478" y="10181"/>
                    <a:pt x="3370" y="10164"/>
                    <a:pt x="3263" y="10164"/>
                  </a:cubicBezTo>
                  <a:cubicBezTo>
                    <a:pt x="3156" y="10164"/>
                    <a:pt x="3049" y="10181"/>
                    <a:pt x="2954" y="10217"/>
                  </a:cubicBezTo>
                  <a:cubicBezTo>
                    <a:pt x="2734" y="10085"/>
                    <a:pt x="2487" y="10016"/>
                    <a:pt x="2240" y="10016"/>
                  </a:cubicBezTo>
                  <a:cubicBezTo>
                    <a:pt x="2087" y="10016"/>
                    <a:pt x="1933" y="10043"/>
                    <a:pt x="1787" y="10098"/>
                  </a:cubicBezTo>
                  <a:cubicBezTo>
                    <a:pt x="1691" y="9931"/>
                    <a:pt x="1596" y="9789"/>
                    <a:pt x="1453" y="9693"/>
                  </a:cubicBezTo>
                  <a:cubicBezTo>
                    <a:pt x="1287" y="9574"/>
                    <a:pt x="1120" y="9503"/>
                    <a:pt x="953" y="9479"/>
                  </a:cubicBezTo>
                  <a:cubicBezTo>
                    <a:pt x="1120" y="9098"/>
                    <a:pt x="1072" y="8669"/>
                    <a:pt x="786" y="8360"/>
                  </a:cubicBezTo>
                  <a:cubicBezTo>
                    <a:pt x="1120" y="7979"/>
                    <a:pt x="1215" y="7431"/>
                    <a:pt x="1001" y="6978"/>
                  </a:cubicBezTo>
                  <a:cubicBezTo>
                    <a:pt x="1501" y="6597"/>
                    <a:pt x="1668" y="5907"/>
                    <a:pt x="1382" y="5359"/>
                  </a:cubicBezTo>
                  <a:cubicBezTo>
                    <a:pt x="1906" y="5026"/>
                    <a:pt x="2192" y="4406"/>
                    <a:pt x="2096" y="3811"/>
                  </a:cubicBezTo>
                  <a:cubicBezTo>
                    <a:pt x="2453" y="3549"/>
                    <a:pt x="2668" y="3144"/>
                    <a:pt x="2668" y="2716"/>
                  </a:cubicBezTo>
                  <a:cubicBezTo>
                    <a:pt x="3216" y="2597"/>
                    <a:pt x="3597" y="2144"/>
                    <a:pt x="3668" y="1596"/>
                  </a:cubicBezTo>
                  <a:cubicBezTo>
                    <a:pt x="4121" y="1573"/>
                    <a:pt x="4549" y="1358"/>
                    <a:pt x="4811" y="1001"/>
                  </a:cubicBezTo>
                  <a:cubicBezTo>
                    <a:pt x="4938" y="1033"/>
                    <a:pt x="5068" y="1049"/>
                    <a:pt x="5197" y="1049"/>
                  </a:cubicBezTo>
                  <a:cubicBezTo>
                    <a:pt x="5457" y="1049"/>
                    <a:pt x="5716" y="985"/>
                    <a:pt x="5954" y="858"/>
                  </a:cubicBezTo>
                  <a:close/>
                  <a:moveTo>
                    <a:pt x="6015" y="0"/>
                  </a:moveTo>
                  <a:cubicBezTo>
                    <a:pt x="5941" y="0"/>
                    <a:pt x="5866" y="31"/>
                    <a:pt x="5811" y="96"/>
                  </a:cubicBezTo>
                  <a:cubicBezTo>
                    <a:pt x="5668" y="215"/>
                    <a:pt x="5716" y="429"/>
                    <a:pt x="5764" y="596"/>
                  </a:cubicBezTo>
                  <a:cubicBezTo>
                    <a:pt x="5601" y="678"/>
                    <a:pt x="5416" y="714"/>
                    <a:pt x="5232" y="714"/>
                  </a:cubicBezTo>
                  <a:cubicBezTo>
                    <a:pt x="5146" y="714"/>
                    <a:pt x="5061" y="707"/>
                    <a:pt x="4978" y="691"/>
                  </a:cubicBezTo>
                  <a:cubicBezTo>
                    <a:pt x="4954" y="549"/>
                    <a:pt x="4954" y="382"/>
                    <a:pt x="4835" y="287"/>
                  </a:cubicBezTo>
                  <a:cubicBezTo>
                    <a:pt x="4766" y="218"/>
                    <a:pt x="4682" y="186"/>
                    <a:pt x="4602" y="186"/>
                  </a:cubicBezTo>
                  <a:cubicBezTo>
                    <a:pt x="4458" y="186"/>
                    <a:pt x="4326" y="286"/>
                    <a:pt x="4311" y="453"/>
                  </a:cubicBezTo>
                  <a:cubicBezTo>
                    <a:pt x="4287" y="644"/>
                    <a:pt x="4430" y="763"/>
                    <a:pt x="4549" y="882"/>
                  </a:cubicBezTo>
                  <a:cubicBezTo>
                    <a:pt x="4335" y="1096"/>
                    <a:pt x="4025" y="1239"/>
                    <a:pt x="3692" y="1239"/>
                  </a:cubicBezTo>
                  <a:cubicBezTo>
                    <a:pt x="3620" y="1168"/>
                    <a:pt x="3525" y="1096"/>
                    <a:pt x="3430" y="1025"/>
                  </a:cubicBezTo>
                  <a:cubicBezTo>
                    <a:pt x="3406" y="1020"/>
                    <a:pt x="3379" y="1017"/>
                    <a:pt x="3352" y="1017"/>
                  </a:cubicBezTo>
                  <a:cubicBezTo>
                    <a:pt x="3241" y="1017"/>
                    <a:pt x="3116" y="1063"/>
                    <a:pt x="3096" y="1215"/>
                  </a:cubicBezTo>
                  <a:cubicBezTo>
                    <a:pt x="3073" y="1382"/>
                    <a:pt x="3263" y="1454"/>
                    <a:pt x="3382" y="1525"/>
                  </a:cubicBezTo>
                  <a:cubicBezTo>
                    <a:pt x="3287" y="1930"/>
                    <a:pt x="2977" y="2239"/>
                    <a:pt x="2573" y="2358"/>
                  </a:cubicBezTo>
                  <a:cubicBezTo>
                    <a:pt x="2501" y="2305"/>
                    <a:pt x="2416" y="2238"/>
                    <a:pt x="2328" y="2238"/>
                  </a:cubicBezTo>
                  <a:cubicBezTo>
                    <a:pt x="2299" y="2238"/>
                    <a:pt x="2269" y="2245"/>
                    <a:pt x="2239" y="2263"/>
                  </a:cubicBezTo>
                  <a:cubicBezTo>
                    <a:pt x="2120" y="2311"/>
                    <a:pt x="2072" y="2454"/>
                    <a:pt x="2144" y="2573"/>
                  </a:cubicBezTo>
                  <a:cubicBezTo>
                    <a:pt x="2215" y="2620"/>
                    <a:pt x="2287" y="2668"/>
                    <a:pt x="2358" y="2716"/>
                  </a:cubicBezTo>
                  <a:cubicBezTo>
                    <a:pt x="2334" y="3001"/>
                    <a:pt x="2192" y="3263"/>
                    <a:pt x="1977" y="3430"/>
                  </a:cubicBezTo>
                  <a:cubicBezTo>
                    <a:pt x="1877" y="3390"/>
                    <a:pt x="1778" y="3300"/>
                    <a:pt x="1664" y="3300"/>
                  </a:cubicBezTo>
                  <a:cubicBezTo>
                    <a:pt x="1642" y="3300"/>
                    <a:pt x="1619" y="3303"/>
                    <a:pt x="1596" y="3311"/>
                  </a:cubicBezTo>
                  <a:cubicBezTo>
                    <a:pt x="1406" y="3359"/>
                    <a:pt x="1310" y="3573"/>
                    <a:pt x="1429" y="3740"/>
                  </a:cubicBezTo>
                  <a:cubicBezTo>
                    <a:pt x="1501" y="3859"/>
                    <a:pt x="1668" y="3859"/>
                    <a:pt x="1787" y="3883"/>
                  </a:cubicBezTo>
                  <a:cubicBezTo>
                    <a:pt x="1811" y="4478"/>
                    <a:pt x="1382" y="5002"/>
                    <a:pt x="786" y="5097"/>
                  </a:cubicBezTo>
                  <a:cubicBezTo>
                    <a:pt x="667" y="5145"/>
                    <a:pt x="596" y="5288"/>
                    <a:pt x="691" y="5407"/>
                  </a:cubicBezTo>
                  <a:cubicBezTo>
                    <a:pt x="759" y="5492"/>
                    <a:pt x="864" y="5504"/>
                    <a:pt x="970" y="5504"/>
                  </a:cubicBezTo>
                  <a:cubicBezTo>
                    <a:pt x="1012" y="5504"/>
                    <a:pt x="1055" y="5502"/>
                    <a:pt x="1096" y="5502"/>
                  </a:cubicBezTo>
                  <a:cubicBezTo>
                    <a:pt x="1239" y="5859"/>
                    <a:pt x="1144" y="6288"/>
                    <a:pt x="834" y="6550"/>
                  </a:cubicBezTo>
                  <a:cubicBezTo>
                    <a:pt x="715" y="6693"/>
                    <a:pt x="501" y="6693"/>
                    <a:pt x="334" y="6740"/>
                  </a:cubicBezTo>
                  <a:cubicBezTo>
                    <a:pt x="191" y="6859"/>
                    <a:pt x="263" y="7074"/>
                    <a:pt x="429" y="7098"/>
                  </a:cubicBezTo>
                  <a:cubicBezTo>
                    <a:pt x="525" y="7121"/>
                    <a:pt x="691" y="7074"/>
                    <a:pt x="739" y="7217"/>
                  </a:cubicBezTo>
                  <a:cubicBezTo>
                    <a:pt x="810" y="7526"/>
                    <a:pt x="739" y="7860"/>
                    <a:pt x="501" y="8074"/>
                  </a:cubicBezTo>
                  <a:cubicBezTo>
                    <a:pt x="382" y="8193"/>
                    <a:pt x="263" y="8264"/>
                    <a:pt x="96" y="8336"/>
                  </a:cubicBezTo>
                  <a:cubicBezTo>
                    <a:pt x="1" y="8407"/>
                    <a:pt x="1" y="8574"/>
                    <a:pt x="120" y="8645"/>
                  </a:cubicBezTo>
                  <a:cubicBezTo>
                    <a:pt x="153" y="8657"/>
                    <a:pt x="186" y="8661"/>
                    <a:pt x="219" y="8661"/>
                  </a:cubicBezTo>
                  <a:cubicBezTo>
                    <a:pt x="328" y="8661"/>
                    <a:pt x="433" y="8611"/>
                    <a:pt x="525" y="8574"/>
                  </a:cubicBezTo>
                  <a:cubicBezTo>
                    <a:pt x="739" y="8765"/>
                    <a:pt x="786" y="9074"/>
                    <a:pt x="620" y="9312"/>
                  </a:cubicBezTo>
                  <a:cubicBezTo>
                    <a:pt x="548" y="9479"/>
                    <a:pt x="286" y="9479"/>
                    <a:pt x="191" y="9622"/>
                  </a:cubicBezTo>
                  <a:cubicBezTo>
                    <a:pt x="120" y="9741"/>
                    <a:pt x="167" y="9884"/>
                    <a:pt x="286" y="9931"/>
                  </a:cubicBezTo>
                  <a:cubicBezTo>
                    <a:pt x="308" y="9936"/>
                    <a:pt x="329" y="9938"/>
                    <a:pt x="350" y="9938"/>
                  </a:cubicBezTo>
                  <a:cubicBezTo>
                    <a:pt x="531" y="9938"/>
                    <a:pt x="659" y="9782"/>
                    <a:pt x="824" y="9782"/>
                  </a:cubicBezTo>
                  <a:cubicBezTo>
                    <a:pt x="843" y="9782"/>
                    <a:pt x="862" y="9784"/>
                    <a:pt x="882" y="9789"/>
                  </a:cubicBezTo>
                  <a:cubicBezTo>
                    <a:pt x="1144" y="9836"/>
                    <a:pt x="1382" y="10003"/>
                    <a:pt x="1477" y="10241"/>
                  </a:cubicBezTo>
                  <a:cubicBezTo>
                    <a:pt x="1287" y="10408"/>
                    <a:pt x="1191" y="10646"/>
                    <a:pt x="1215" y="10884"/>
                  </a:cubicBezTo>
                  <a:cubicBezTo>
                    <a:pt x="1252" y="10993"/>
                    <a:pt x="1358" y="11075"/>
                    <a:pt x="1459" y="11075"/>
                  </a:cubicBezTo>
                  <a:cubicBezTo>
                    <a:pt x="1490" y="11075"/>
                    <a:pt x="1521" y="11067"/>
                    <a:pt x="1549" y="11051"/>
                  </a:cubicBezTo>
                  <a:cubicBezTo>
                    <a:pt x="1787" y="10955"/>
                    <a:pt x="1811" y="10670"/>
                    <a:pt x="1858" y="10455"/>
                  </a:cubicBezTo>
                  <a:cubicBezTo>
                    <a:pt x="1999" y="10404"/>
                    <a:pt x="2139" y="10381"/>
                    <a:pt x="2279" y="10381"/>
                  </a:cubicBezTo>
                  <a:cubicBezTo>
                    <a:pt x="2401" y="10381"/>
                    <a:pt x="2522" y="10398"/>
                    <a:pt x="2644" y="10432"/>
                  </a:cubicBezTo>
                  <a:cubicBezTo>
                    <a:pt x="2549" y="10622"/>
                    <a:pt x="2525" y="10860"/>
                    <a:pt x="2620" y="11051"/>
                  </a:cubicBezTo>
                  <a:cubicBezTo>
                    <a:pt x="2673" y="11144"/>
                    <a:pt x="2771" y="11192"/>
                    <a:pt x="2871" y="11192"/>
                  </a:cubicBezTo>
                  <a:cubicBezTo>
                    <a:pt x="2951" y="11192"/>
                    <a:pt x="3033" y="11162"/>
                    <a:pt x="3096" y="11098"/>
                  </a:cubicBezTo>
                  <a:cubicBezTo>
                    <a:pt x="3192" y="10932"/>
                    <a:pt x="3216" y="10717"/>
                    <a:pt x="3192" y="10527"/>
                  </a:cubicBezTo>
                  <a:cubicBezTo>
                    <a:pt x="3216" y="10524"/>
                    <a:pt x="3240" y="10522"/>
                    <a:pt x="3264" y="10522"/>
                  </a:cubicBezTo>
                  <a:cubicBezTo>
                    <a:pt x="3430" y="10522"/>
                    <a:pt x="3588" y="10593"/>
                    <a:pt x="3692" y="10717"/>
                  </a:cubicBezTo>
                  <a:cubicBezTo>
                    <a:pt x="3549" y="10884"/>
                    <a:pt x="3501" y="11098"/>
                    <a:pt x="3525" y="11289"/>
                  </a:cubicBezTo>
                  <a:cubicBezTo>
                    <a:pt x="3542" y="11404"/>
                    <a:pt x="3649" y="11485"/>
                    <a:pt x="3761" y="11485"/>
                  </a:cubicBezTo>
                  <a:cubicBezTo>
                    <a:pt x="3811" y="11485"/>
                    <a:pt x="3862" y="11469"/>
                    <a:pt x="3906" y="11432"/>
                  </a:cubicBezTo>
                  <a:cubicBezTo>
                    <a:pt x="4097" y="11313"/>
                    <a:pt x="4097" y="11075"/>
                    <a:pt x="4144" y="10884"/>
                  </a:cubicBezTo>
                  <a:cubicBezTo>
                    <a:pt x="4244" y="10844"/>
                    <a:pt x="4348" y="10825"/>
                    <a:pt x="4450" y="10825"/>
                  </a:cubicBezTo>
                  <a:cubicBezTo>
                    <a:pt x="4713" y="10825"/>
                    <a:pt x="4966" y="10953"/>
                    <a:pt x="5121" y="11194"/>
                  </a:cubicBezTo>
                  <a:cubicBezTo>
                    <a:pt x="5002" y="11313"/>
                    <a:pt x="4859" y="11479"/>
                    <a:pt x="4835" y="11646"/>
                  </a:cubicBezTo>
                  <a:cubicBezTo>
                    <a:pt x="4835" y="11788"/>
                    <a:pt x="4973" y="11947"/>
                    <a:pt x="5117" y="11947"/>
                  </a:cubicBezTo>
                  <a:cubicBezTo>
                    <a:pt x="5142" y="11947"/>
                    <a:pt x="5167" y="11942"/>
                    <a:pt x="5192" y="11932"/>
                  </a:cubicBezTo>
                  <a:cubicBezTo>
                    <a:pt x="5383" y="11860"/>
                    <a:pt x="5430" y="11646"/>
                    <a:pt x="5478" y="11456"/>
                  </a:cubicBezTo>
                  <a:cubicBezTo>
                    <a:pt x="5597" y="11479"/>
                    <a:pt x="5716" y="11479"/>
                    <a:pt x="5835" y="11527"/>
                  </a:cubicBezTo>
                  <a:cubicBezTo>
                    <a:pt x="5835" y="11694"/>
                    <a:pt x="5835" y="11884"/>
                    <a:pt x="5978" y="11979"/>
                  </a:cubicBezTo>
                  <a:cubicBezTo>
                    <a:pt x="6028" y="12021"/>
                    <a:pt x="6084" y="12040"/>
                    <a:pt x="6138" y="12040"/>
                  </a:cubicBezTo>
                  <a:cubicBezTo>
                    <a:pt x="6237" y="12040"/>
                    <a:pt x="6328" y="11977"/>
                    <a:pt x="6359" y="11884"/>
                  </a:cubicBezTo>
                  <a:cubicBezTo>
                    <a:pt x="6383" y="11717"/>
                    <a:pt x="6359" y="11551"/>
                    <a:pt x="6288" y="11408"/>
                  </a:cubicBezTo>
                  <a:cubicBezTo>
                    <a:pt x="6407" y="11336"/>
                    <a:pt x="6526" y="11289"/>
                    <a:pt x="6645" y="11241"/>
                  </a:cubicBezTo>
                  <a:cubicBezTo>
                    <a:pt x="6692" y="11408"/>
                    <a:pt x="6788" y="11622"/>
                    <a:pt x="7002" y="11646"/>
                  </a:cubicBezTo>
                  <a:cubicBezTo>
                    <a:pt x="7028" y="11653"/>
                    <a:pt x="7052" y="11657"/>
                    <a:pt x="7077" y="11657"/>
                  </a:cubicBezTo>
                  <a:cubicBezTo>
                    <a:pt x="7210" y="11657"/>
                    <a:pt x="7319" y="11553"/>
                    <a:pt x="7359" y="11432"/>
                  </a:cubicBezTo>
                  <a:cubicBezTo>
                    <a:pt x="7383" y="11241"/>
                    <a:pt x="7216" y="11098"/>
                    <a:pt x="7121" y="10979"/>
                  </a:cubicBezTo>
                  <a:lnTo>
                    <a:pt x="7121" y="10979"/>
                  </a:lnTo>
                  <a:cubicBezTo>
                    <a:pt x="7298" y="11078"/>
                    <a:pt x="7492" y="11241"/>
                    <a:pt x="7701" y="11241"/>
                  </a:cubicBezTo>
                  <a:cubicBezTo>
                    <a:pt x="7745" y="11241"/>
                    <a:pt x="7790" y="11234"/>
                    <a:pt x="7836" y="11217"/>
                  </a:cubicBezTo>
                  <a:cubicBezTo>
                    <a:pt x="8026" y="11146"/>
                    <a:pt x="8098" y="10908"/>
                    <a:pt x="7955" y="10765"/>
                  </a:cubicBezTo>
                  <a:cubicBezTo>
                    <a:pt x="7764" y="10574"/>
                    <a:pt x="7478" y="10622"/>
                    <a:pt x="7240" y="10574"/>
                  </a:cubicBezTo>
                  <a:cubicBezTo>
                    <a:pt x="7288" y="10360"/>
                    <a:pt x="7407" y="10170"/>
                    <a:pt x="7574" y="10003"/>
                  </a:cubicBezTo>
                  <a:cubicBezTo>
                    <a:pt x="7665" y="10076"/>
                    <a:pt x="7783" y="10107"/>
                    <a:pt x="7909" y="10107"/>
                  </a:cubicBezTo>
                  <a:cubicBezTo>
                    <a:pt x="7947" y="10107"/>
                    <a:pt x="7987" y="10104"/>
                    <a:pt x="8026" y="10098"/>
                  </a:cubicBezTo>
                  <a:cubicBezTo>
                    <a:pt x="8193" y="10074"/>
                    <a:pt x="8312" y="9860"/>
                    <a:pt x="8217" y="9693"/>
                  </a:cubicBezTo>
                  <a:cubicBezTo>
                    <a:pt x="8157" y="9604"/>
                    <a:pt x="8052" y="9580"/>
                    <a:pt x="7941" y="9580"/>
                  </a:cubicBezTo>
                  <a:cubicBezTo>
                    <a:pt x="7873" y="9580"/>
                    <a:pt x="7803" y="9589"/>
                    <a:pt x="7740" y="9598"/>
                  </a:cubicBezTo>
                  <a:cubicBezTo>
                    <a:pt x="7812" y="9407"/>
                    <a:pt x="7931" y="9241"/>
                    <a:pt x="8098" y="9122"/>
                  </a:cubicBezTo>
                  <a:cubicBezTo>
                    <a:pt x="8162" y="9143"/>
                    <a:pt x="8231" y="9155"/>
                    <a:pt x="8300" y="9155"/>
                  </a:cubicBezTo>
                  <a:cubicBezTo>
                    <a:pt x="8385" y="9155"/>
                    <a:pt x="8471" y="9137"/>
                    <a:pt x="8550" y="9098"/>
                  </a:cubicBezTo>
                  <a:cubicBezTo>
                    <a:pt x="8645" y="9026"/>
                    <a:pt x="8741" y="8884"/>
                    <a:pt x="8621" y="8765"/>
                  </a:cubicBezTo>
                  <a:cubicBezTo>
                    <a:pt x="8564" y="8726"/>
                    <a:pt x="8507" y="8715"/>
                    <a:pt x="8450" y="8715"/>
                  </a:cubicBezTo>
                  <a:cubicBezTo>
                    <a:pt x="8364" y="8715"/>
                    <a:pt x="8279" y="8741"/>
                    <a:pt x="8193" y="8741"/>
                  </a:cubicBezTo>
                  <a:cubicBezTo>
                    <a:pt x="8217" y="8526"/>
                    <a:pt x="8288" y="8312"/>
                    <a:pt x="8431" y="8169"/>
                  </a:cubicBezTo>
                  <a:cubicBezTo>
                    <a:pt x="8502" y="8205"/>
                    <a:pt x="8586" y="8223"/>
                    <a:pt x="8669" y="8223"/>
                  </a:cubicBezTo>
                  <a:cubicBezTo>
                    <a:pt x="8752" y="8223"/>
                    <a:pt x="8836" y="8205"/>
                    <a:pt x="8907" y="8169"/>
                  </a:cubicBezTo>
                  <a:cubicBezTo>
                    <a:pt x="9026" y="8098"/>
                    <a:pt x="9050" y="7931"/>
                    <a:pt x="8955" y="7836"/>
                  </a:cubicBezTo>
                  <a:cubicBezTo>
                    <a:pt x="8901" y="7755"/>
                    <a:pt x="8817" y="7727"/>
                    <a:pt x="8728" y="7727"/>
                  </a:cubicBezTo>
                  <a:cubicBezTo>
                    <a:pt x="8659" y="7727"/>
                    <a:pt x="8588" y="7744"/>
                    <a:pt x="8526" y="7764"/>
                  </a:cubicBezTo>
                  <a:cubicBezTo>
                    <a:pt x="8502" y="7526"/>
                    <a:pt x="8574" y="7312"/>
                    <a:pt x="8741" y="7145"/>
                  </a:cubicBezTo>
                  <a:cubicBezTo>
                    <a:pt x="8790" y="7155"/>
                    <a:pt x="8843" y="7161"/>
                    <a:pt x="8897" y="7161"/>
                  </a:cubicBezTo>
                  <a:cubicBezTo>
                    <a:pt x="8974" y="7161"/>
                    <a:pt x="9052" y="7149"/>
                    <a:pt x="9122" y="7121"/>
                  </a:cubicBezTo>
                  <a:cubicBezTo>
                    <a:pt x="9241" y="7050"/>
                    <a:pt x="9288" y="6907"/>
                    <a:pt x="9193" y="6788"/>
                  </a:cubicBezTo>
                  <a:cubicBezTo>
                    <a:pt x="9150" y="6734"/>
                    <a:pt x="9082" y="6719"/>
                    <a:pt x="9007" y="6719"/>
                  </a:cubicBezTo>
                  <a:cubicBezTo>
                    <a:pt x="8918" y="6719"/>
                    <a:pt x="8818" y="6740"/>
                    <a:pt x="8741" y="6740"/>
                  </a:cubicBezTo>
                  <a:cubicBezTo>
                    <a:pt x="8717" y="6502"/>
                    <a:pt x="8812" y="6288"/>
                    <a:pt x="8979" y="6121"/>
                  </a:cubicBezTo>
                  <a:cubicBezTo>
                    <a:pt x="9028" y="6133"/>
                    <a:pt x="9079" y="6139"/>
                    <a:pt x="9130" y="6139"/>
                  </a:cubicBezTo>
                  <a:cubicBezTo>
                    <a:pt x="9277" y="6139"/>
                    <a:pt x="9427" y="6090"/>
                    <a:pt x="9550" y="6002"/>
                  </a:cubicBezTo>
                  <a:cubicBezTo>
                    <a:pt x="9669" y="5907"/>
                    <a:pt x="9645" y="5740"/>
                    <a:pt x="9526" y="5645"/>
                  </a:cubicBezTo>
                  <a:cubicBezTo>
                    <a:pt x="9476" y="5620"/>
                    <a:pt x="9425" y="5609"/>
                    <a:pt x="9375" y="5609"/>
                  </a:cubicBezTo>
                  <a:cubicBezTo>
                    <a:pt x="9235" y="5609"/>
                    <a:pt x="9095" y="5688"/>
                    <a:pt x="8955" y="5740"/>
                  </a:cubicBezTo>
                  <a:cubicBezTo>
                    <a:pt x="8907" y="5478"/>
                    <a:pt x="8979" y="5216"/>
                    <a:pt x="9145" y="5026"/>
                  </a:cubicBezTo>
                  <a:cubicBezTo>
                    <a:pt x="9169" y="5028"/>
                    <a:pt x="9193" y="5029"/>
                    <a:pt x="9217" y="5029"/>
                  </a:cubicBezTo>
                  <a:cubicBezTo>
                    <a:pt x="9426" y="5029"/>
                    <a:pt x="9612" y="4935"/>
                    <a:pt x="9741" y="4764"/>
                  </a:cubicBezTo>
                  <a:cubicBezTo>
                    <a:pt x="9812" y="4645"/>
                    <a:pt x="9741" y="4502"/>
                    <a:pt x="9598" y="4478"/>
                  </a:cubicBezTo>
                  <a:cubicBezTo>
                    <a:pt x="9407" y="4478"/>
                    <a:pt x="9241" y="4549"/>
                    <a:pt x="9098" y="4645"/>
                  </a:cubicBezTo>
                  <a:cubicBezTo>
                    <a:pt x="8955" y="4406"/>
                    <a:pt x="8955" y="4121"/>
                    <a:pt x="9098" y="3906"/>
                  </a:cubicBezTo>
                  <a:cubicBezTo>
                    <a:pt x="9288" y="3835"/>
                    <a:pt x="9598" y="3692"/>
                    <a:pt x="9526" y="3430"/>
                  </a:cubicBezTo>
                  <a:cubicBezTo>
                    <a:pt x="9482" y="3349"/>
                    <a:pt x="9422" y="3318"/>
                    <a:pt x="9356" y="3318"/>
                  </a:cubicBezTo>
                  <a:cubicBezTo>
                    <a:pt x="9208" y="3318"/>
                    <a:pt x="9030" y="3474"/>
                    <a:pt x="8931" y="3573"/>
                  </a:cubicBezTo>
                  <a:cubicBezTo>
                    <a:pt x="8693" y="3406"/>
                    <a:pt x="8621" y="3049"/>
                    <a:pt x="8788" y="2787"/>
                  </a:cubicBezTo>
                  <a:cubicBezTo>
                    <a:pt x="8955" y="2692"/>
                    <a:pt x="9169" y="2644"/>
                    <a:pt x="9264" y="2478"/>
                  </a:cubicBezTo>
                  <a:cubicBezTo>
                    <a:pt x="9312" y="2358"/>
                    <a:pt x="9241" y="2192"/>
                    <a:pt x="9098" y="2192"/>
                  </a:cubicBezTo>
                  <a:cubicBezTo>
                    <a:pt x="9084" y="2190"/>
                    <a:pt x="9070" y="2189"/>
                    <a:pt x="9057" y="2189"/>
                  </a:cubicBezTo>
                  <a:cubicBezTo>
                    <a:pt x="8865" y="2189"/>
                    <a:pt x="8731" y="2341"/>
                    <a:pt x="8598" y="2430"/>
                  </a:cubicBezTo>
                  <a:cubicBezTo>
                    <a:pt x="8359" y="2287"/>
                    <a:pt x="8264" y="2001"/>
                    <a:pt x="8336" y="1739"/>
                  </a:cubicBezTo>
                  <a:cubicBezTo>
                    <a:pt x="8455" y="1596"/>
                    <a:pt x="8645" y="1525"/>
                    <a:pt x="8693" y="1334"/>
                  </a:cubicBezTo>
                  <a:cubicBezTo>
                    <a:pt x="8764" y="1192"/>
                    <a:pt x="8669" y="1025"/>
                    <a:pt x="8526" y="1025"/>
                  </a:cubicBezTo>
                  <a:cubicBezTo>
                    <a:pt x="8514" y="1024"/>
                    <a:pt x="8502" y="1023"/>
                    <a:pt x="8490" y="1023"/>
                  </a:cubicBezTo>
                  <a:cubicBezTo>
                    <a:pt x="8249" y="1023"/>
                    <a:pt x="8093" y="1249"/>
                    <a:pt x="8002" y="1454"/>
                  </a:cubicBezTo>
                  <a:cubicBezTo>
                    <a:pt x="7985" y="1455"/>
                    <a:pt x="7969" y="1455"/>
                    <a:pt x="7952" y="1455"/>
                  </a:cubicBezTo>
                  <a:cubicBezTo>
                    <a:pt x="7640" y="1455"/>
                    <a:pt x="7378" y="1246"/>
                    <a:pt x="7288" y="930"/>
                  </a:cubicBezTo>
                  <a:cubicBezTo>
                    <a:pt x="7312" y="763"/>
                    <a:pt x="7478" y="644"/>
                    <a:pt x="7431" y="477"/>
                  </a:cubicBezTo>
                  <a:cubicBezTo>
                    <a:pt x="7414" y="362"/>
                    <a:pt x="7318" y="281"/>
                    <a:pt x="7214" y="281"/>
                  </a:cubicBezTo>
                  <a:cubicBezTo>
                    <a:pt x="7167" y="281"/>
                    <a:pt x="7118" y="297"/>
                    <a:pt x="7074" y="334"/>
                  </a:cubicBezTo>
                  <a:cubicBezTo>
                    <a:pt x="6954" y="429"/>
                    <a:pt x="6954" y="596"/>
                    <a:pt x="6907" y="763"/>
                  </a:cubicBezTo>
                  <a:cubicBezTo>
                    <a:pt x="6835" y="777"/>
                    <a:pt x="6758" y="785"/>
                    <a:pt x="6681" y="785"/>
                  </a:cubicBezTo>
                  <a:cubicBezTo>
                    <a:pt x="6502" y="785"/>
                    <a:pt x="6318" y="743"/>
                    <a:pt x="6169" y="644"/>
                  </a:cubicBezTo>
                  <a:cubicBezTo>
                    <a:pt x="6264" y="501"/>
                    <a:pt x="6288" y="310"/>
                    <a:pt x="6240" y="120"/>
                  </a:cubicBezTo>
                  <a:cubicBezTo>
                    <a:pt x="6188" y="43"/>
                    <a:pt x="6102" y="0"/>
                    <a:pt x="601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2325;p47">
              <a:extLst>
                <a:ext uri="{FF2B5EF4-FFF2-40B4-BE49-F238E27FC236}">
                  <a16:creationId xmlns:a16="http://schemas.microsoft.com/office/drawing/2014/main" id="{25D0A188-1066-325C-A440-DF989922A2BE}"/>
                </a:ext>
              </a:extLst>
            </p:cNvPr>
            <p:cNvSpPr/>
            <p:nvPr/>
          </p:nvSpPr>
          <p:spPr>
            <a:xfrm>
              <a:off x="4338975" y="3750300"/>
              <a:ext cx="45650" cy="8175"/>
            </a:xfrm>
            <a:custGeom>
              <a:avLst/>
              <a:gdLst/>
              <a:ahLst/>
              <a:cxnLst/>
              <a:rect l="l" t="t" r="r" b="b"/>
              <a:pathLst>
                <a:path w="1826" h="327" extrusionOk="0">
                  <a:moveTo>
                    <a:pt x="211" y="0"/>
                  </a:moveTo>
                  <a:cubicBezTo>
                    <a:pt x="149" y="0"/>
                    <a:pt x="91" y="15"/>
                    <a:pt x="48" y="69"/>
                  </a:cubicBezTo>
                  <a:cubicBezTo>
                    <a:pt x="0" y="164"/>
                    <a:pt x="72" y="283"/>
                    <a:pt x="191" y="283"/>
                  </a:cubicBezTo>
                  <a:cubicBezTo>
                    <a:pt x="410" y="313"/>
                    <a:pt x="630" y="327"/>
                    <a:pt x="847" y="327"/>
                  </a:cubicBezTo>
                  <a:cubicBezTo>
                    <a:pt x="1149" y="327"/>
                    <a:pt x="1448" y="301"/>
                    <a:pt x="1739" y="260"/>
                  </a:cubicBezTo>
                  <a:cubicBezTo>
                    <a:pt x="1826" y="173"/>
                    <a:pt x="1774" y="66"/>
                    <a:pt x="1674" y="66"/>
                  </a:cubicBezTo>
                  <a:cubicBezTo>
                    <a:pt x="1664" y="66"/>
                    <a:pt x="1654" y="67"/>
                    <a:pt x="1643" y="69"/>
                  </a:cubicBezTo>
                  <a:cubicBezTo>
                    <a:pt x="1566" y="74"/>
                    <a:pt x="1489" y="76"/>
                    <a:pt x="1411" y="76"/>
                  </a:cubicBezTo>
                  <a:cubicBezTo>
                    <a:pt x="1084" y="76"/>
                    <a:pt x="756" y="41"/>
                    <a:pt x="429" y="21"/>
                  </a:cubicBezTo>
                  <a:cubicBezTo>
                    <a:pt x="364" y="21"/>
                    <a:pt x="285" y="0"/>
                    <a:pt x="21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2326;p47">
              <a:extLst>
                <a:ext uri="{FF2B5EF4-FFF2-40B4-BE49-F238E27FC236}">
                  <a16:creationId xmlns:a16="http://schemas.microsoft.com/office/drawing/2014/main" id="{B31FCA03-B689-D04F-AEBE-661ED4217692}"/>
                </a:ext>
              </a:extLst>
            </p:cNvPr>
            <p:cNvSpPr/>
            <p:nvPr/>
          </p:nvSpPr>
          <p:spPr>
            <a:xfrm>
              <a:off x="4683675" y="3772625"/>
              <a:ext cx="19375" cy="10375"/>
            </a:xfrm>
            <a:custGeom>
              <a:avLst/>
              <a:gdLst/>
              <a:ahLst/>
              <a:cxnLst/>
              <a:rect l="l" t="t" r="r" b="b"/>
              <a:pathLst>
                <a:path w="775" h="415" extrusionOk="0">
                  <a:moveTo>
                    <a:pt x="540" y="1"/>
                  </a:moveTo>
                  <a:cubicBezTo>
                    <a:pt x="510" y="1"/>
                    <a:pt x="481" y="11"/>
                    <a:pt x="453" y="33"/>
                  </a:cubicBezTo>
                  <a:cubicBezTo>
                    <a:pt x="287" y="81"/>
                    <a:pt x="120" y="176"/>
                    <a:pt x="1" y="295"/>
                  </a:cubicBezTo>
                  <a:cubicBezTo>
                    <a:pt x="1" y="319"/>
                    <a:pt x="25" y="391"/>
                    <a:pt x="25" y="414"/>
                  </a:cubicBezTo>
                  <a:cubicBezTo>
                    <a:pt x="239" y="414"/>
                    <a:pt x="429" y="367"/>
                    <a:pt x="620" y="272"/>
                  </a:cubicBezTo>
                  <a:cubicBezTo>
                    <a:pt x="774" y="175"/>
                    <a:pt x="663" y="1"/>
                    <a:pt x="54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2327;p47">
              <a:extLst>
                <a:ext uri="{FF2B5EF4-FFF2-40B4-BE49-F238E27FC236}">
                  <a16:creationId xmlns:a16="http://schemas.microsoft.com/office/drawing/2014/main" id="{C211CFBB-F472-4C1D-60CC-7841B15EF03B}"/>
                </a:ext>
              </a:extLst>
            </p:cNvPr>
            <p:cNvSpPr/>
            <p:nvPr/>
          </p:nvSpPr>
          <p:spPr>
            <a:xfrm>
              <a:off x="4879550" y="3778625"/>
              <a:ext cx="22650" cy="16075"/>
            </a:xfrm>
            <a:custGeom>
              <a:avLst/>
              <a:gdLst/>
              <a:ahLst/>
              <a:cxnLst/>
              <a:rect l="l" t="t" r="r" b="b"/>
              <a:pathLst>
                <a:path w="906" h="643" extrusionOk="0">
                  <a:moveTo>
                    <a:pt x="700" y="0"/>
                  </a:moveTo>
                  <a:cubicBezTo>
                    <a:pt x="651" y="0"/>
                    <a:pt x="598" y="12"/>
                    <a:pt x="548" y="32"/>
                  </a:cubicBezTo>
                  <a:cubicBezTo>
                    <a:pt x="358" y="79"/>
                    <a:pt x="167" y="174"/>
                    <a:pt x="48" y="341"/>
                  </a:cubicBezTo>
                  <a:cubicBezTo>
                    <a:pt x="1" y="436"/>
                    <a:pt x="1" y="603"/>
                    <a:pt x="120" y="627"/>
                  </a:cubicBezTo>
                  <a:cubicBezTo>
                    <a:pt x="156" y="638"/>
                    <a:pt x="190" y="643"/>
                    <a:pt x="222" y="643"/>
                  </a:cubicBezTo>
                  <a:cubicBezTo>
                    <a:pt x="401" y="643"/>
                    <a:pt x="523" y="493"/>
                    <a:pt x="644" y="413"/>
                  </a:cubicBezTo>
                  <a:cubicBezTo>
                    <a:pt x="739" y="341"/>
                    <a:pt x="906" y="198"/>
                    <a:pt x="858" y="79"/>
                  </a:cubicBezTo>
                  <a:cubicBezTo>
                    <a:pt x="830" y="23"/>
                    <a:pt x="770" y="0"/>
                    <a:pt x="70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2328;p47">
              <a:extLst>
                <a:ext uri="{FF2B5EF4-FFF2-40B4-BE49-F238E27FC236}">
                  <a16:creationId xmlns:a16="http://schemas.microsoft.com/office/drawing/2014/main" id="{D3B0A7D0-51C1-6257-B5D7-65E34F112860}"/>
                </a:ext>
              </a:extLst>
            </p:cNvPr>
            <p:cNvSpPr/>
            <p:nvPr/>
          </p:nvSpPr>
          <p:spPr>
            <a:xfrm>
              <a:off x="4736775" y="3781925"/>
              <a:ext cx="16000" cy="24600"/>
            </a:xfrm>
            <a:custGeom>
              <a:avLst/>
              <a:gdLst/>
              <a:ahLst/>
              <a:cxnLst/>
              <a:rect l="l" t="t" r="r" b="b"/>
              <a:pathLst>
                <a:path w="640" h="984" extrusionOk="0">
                  <a:moveTo>
                    <a:pt x="461" y="1"/>
                  </a:moveTo>
                  <a:cubicBezTo>
                    <a:pt x="431" y="1"/>
                    <a:pt x="401" y="7"/>
                    <a:pt x="377" y="19"/>
                  </a:cubicBezTo>
                  <a:cubicBezTo>
                    <a:pt x="187" y="257"/>
                    <a:pt x="92" y="519"/>
                    <a:pt x="20" y="804"/>
                  </a:cubicBezTo>
                  <a:cubicBezTo>
                    <a:pt x="1" y="902"/>
                    <a:pt x="77" y="984"/>
                    <a:pt x="158" y="984"/>
                  </a:cubicBezTo>
                  <a:cubicBezTo>
                    <a:pt x="175" y="984"/>
                    <a:pt x="193" y="980"/>
                    <a:pt x="211" y="971"/>
                  </a:cubicBezTo>
                  <a:cubicBezTo>
                    <a:pt x="306" y="804"/>
                    <a:pt x="401" y="614"/>
                    <a:pt x="496" y="423"/>
                  </a:cubicBezTo>
                  <a:cubicBezTo>
                    <a:pt x="544" y="304"/>
                    <a:pt x="639" y="138"/>
                    <a:pt x="544" y="19"/>
                  </a:cubicBezTo>
                  <a:cubicBezTo>
                    <a:pt x="520" y="7"/>
                    <a:pt x="490" y="1"/>
                    <a:pt x="46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2329;p47">
              <a:extLst>
                <a:ext uri="{FF2B5EF4-FFF2-40B4-BE49-F238E27FC236}">
                  <a16:creationId xmlns:a16="http://schemas.microsoft.com/office/drawing/2014/main" id="{D22EB460-2C76-E0F1-9B23-ED0CC67FE52D}"/>
                </a:ext>
              </a:extLst>
            </p:cNvPr>
            <p:cNvSpPr/>
            <p:nvPr/>
          </p:nvSpPr>
          <p:spPr>
            <a:xfrm>
              <a:off x="4821800" y="3784325"/>
              <a:ext cx="16100" cy="24275"/>
            </a:xfrm>
            <a:custGeom>
              <a:avLst/>
              <a:gdLst/>
              <a:ahLst/>
              <a:cxnLst/>
              <a:rect l="l" t="t" r="r" b="b"/>
              <a:pathLst>
                <a:path w="644" h="971" extrusionOk="0">
                  <a:moveTo>
                    <a:pt x="195" y="0"/>
                  </a:moveTo>
                  <a:cubicBezTo>
                    <a:pt x="160" y="0"/>
                    <a:pt x="124" y="14"/>
                    <a:pt x="96" y="42"/>
                  </a:cubicBezTo>
                  <a:cubicBezTo>
                    <a:pt x="1" y="137"/>
                    <a:pt x="120" y="280"/>
                    <a:pt x="167" y="375"/>
                  </a:cubicBezTo>
                  <a:cubicBezTo>
                    <a:pt x="263" y="589"/>
                    <a:pt x="382" y="780"/>
                    <a:pt x="548" y="970"/>
                  </a:cubicBezTo>
                  <a:cubicBezTo>
                    <a:pt x="572" y="899"/>
                    <a:pt x="644" y="851"/>
                    <a:pt x="620" y="780"/>
                  </a:cubicBezTo>
                  <a:cubicBezTo>
                    <a:pt x="572" y="542"/>
                    <a:pt x="477" y="304"/>
                    <a:pt x="334" y="89"/>
                  </a:cubicBezTo>
                  <a:cubicBezTo>
                    <a:pt x="305" y="32"/>
                    <a:pt x="250" y="0"/>
                    <a:pt x="19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2330;p47">
              <a:extLst>
                <a:ext uri="{FF2B5EF4-FFF2-40B4-BE49-F238E27FC236}">
                  <a16:creationId xmlns:a16="http://schemas.microsoft.com/office/drawing/2014/main" id="{AE37E994-67C1-580A-AA15-7DC7CF27748B}"/>
                </a:ext>
              </a:extLst>
            </p:cNvPr>
            <p:cNvSpPr/>
            <p:nvPr/>
          </p:nvSpPr>
          <p:spPr>
            <a:xfrm>
              <a:off x="4400875" y="3790125"/>
              <a:ext cx="169700" cy="223650"/>
            </a:xfrm>
            <a:custGeom>
              <a:avLst/>
              <a:gdLst/>
              <a:ahLst/>
              <a:cxnLst/>
              <a:rect l="l" t="t" r="r" b="b"/>
              <a:pathLst>
                <a:path w="6788" h="8946" extrusionOk="0">
                  <a:moveTo>
                    <a:pt x="2525" y="548"/>
                  </a:moveTo>
                  <a:cubicBezTo>
                    <a:pt x="3430" y="667"/>
                    <a:pt x="4145" y="1286"/>
                    <a:pt x="4645" y="2001"/>
                  </a:cubicBezTo>
                  <a:cubicBezTo>
                    <a:pt x="4907" y="2382"/>
                    <a:pt x="5145" y="2786"/>
                    <a:pt x="5312" y="3239"/>
                  </a:cubicBezTo>
                  <a:cubicBezTo>
                    <a:pt x="4645" y="3263"/>
                    <a:pt x="4002" y="3406"/>
                    <a:pt x="3359" y="3668"/>
                  </a:cubicBezTo>
                  <a:cubicBezTo>
                    <a:pt x="3121" y="2620"/>
                    <a:pt x="2835" y="1572"/>
                    <a:pt x="2525" y="548"/>
                  </a:cubicBezTo>
                  <a:close/>
                  <a:moveTo>
                    <a:pt x="2049" y="596"/>
                  </a:moveTo>
                  <a:cubicBezTo>
                    <a:pt x="2168" y="1715"/>
                    <a:pt x="2525" y="2810"/>
                    <a:pt x="2763" y="3906"/>
                  </a:cubicBezTo>
                  <a:cubicBezTo>
                    <a:pt x="2097" y="4192"/>
                    <a:pt x="1477" y="4501"/>
                    <a:pt x="882" y="4882"/>
                  </a:cubicBezTo>
                  <a:cubicBezTo>
                    <a:pt x="692" y="4239"/>
                    <a:pt x="596" y="3572"/>
                    <a:pt x="572" y="2906"/>
                  </a:cubicBezTo>
                  <a:cubicBezTo>
                    <a:pt x="549" y="2286"/>
                    <a:pt x="763" y="1667"/>
                    <a:pt x="1144" y="1167"/>
                  </a:cubicBezTo>
                  <a:cubicBezTo>
                    <a:pt x="1382" y="905"/>
                    <a:pt x="1692" y="691"/>
                    <a:pt x="2049" y="596"/>
                  </a:cubicBezTo>
                  <a:close/>
                  <a:moveTo>
                    <a:pt x="5526" y="3644"/>
                  </a:moveTo>
                  <a:cubicBezTo>
                    <a:pt x="5740" y="4192"/>
                    <a:pt x="5907" y="4763"/>
                    <a:pt x="6026" y="5335"/>
                  </a:cubicBezTo>
                  <a:cubicBezTo>
                    <a:pt x="6121" y="5930"/>
                    <a:pt x="6193" y="6525"/>
                    <a:pt x="6216" y="7121"/>
                  </a:cubicBezTo>
                  <a:cubicBezTo>
                    <a:pt x="6025" y="7092"/>
                    <a:pt x="5831" y="7079"/>
                    <a:pt x="5636" y="7079"/>
                  </a:cubicBezTo>
                  <a:cubicBezTo>
                    <a:pt x="5178" y="7079"/>
                    <a:pt x="4715" y="7154"/>
                    <a:pt x="4264" y="7287"/>
                  </a:cubicBezTo>
                  <a:cubicBezTo>
                    <a:pt x="4026" y="6263"/>
                    <a:pt x="3740" y="5263"/>
                    <a:pt x="3502" y="4239"/>
                  </a:cubicBezTo>
                  <a:cubicBezTo>
                    <a:pt x="4168" y="4001"/>
                    <a:pt x="4835" y="3810"/>
                    <a:pt x="5526" y="3644"/>
                  </a:cubicBezTo>
                  <a:close/>
                  <a:moveTo>
                    <a:pt x="2906" y="4477"/>
                  </a:moveTo>
                  <a:cubicBezTo>
                    <a:pt x="3121" y="5501"/>
                    <a:pt x="3454" y="6478"/>
                    <a:pt x="3835" y="7454"/>
                  </a:cubicBezTo>
                  <a:cubicBezTo>
                    <a:pt x="3240" y="7692"/>
                    <a:pt x="2692" y="7978"/>
                    <a:pt x="2168" y="8335"/>
                  </a:cubicBezTo>
                  <a:cubicBezTo>
                    <a:pt x="1692" y="7383"/>
                    <a:pt x="1287" y="6382"/>
                    <a:pt x="1001" y="5335"/>
                  </a:cubicBezTo>
                  <a:cubicBezTo>
                    <a:pt x="1620" y="5025"/>
                    <a:pt x="2239" y="4715"/>
                    <a:pt x="2906" y="4477"/>
                  </a:cubicBezTo>
                  <a:close/>
                  <a:moveTo>
                    <a:pt x="2406" y="0"/>
                  </a:moveTo>
                  <a:cubicBezTo>
                    <a:pt x="2263" y="0"/>
                    <a:pt x="2120" y="15"/>
                    <a:pt x="1977" y="48"/>
                  </a:cubicBezTo>
                  <a:cubicBezTo>
                    <a:pt x="1311" y="215"/>
                    <a:pt x="739" y="667"/>
                    <a:pt x="430" y="1286"/>
                  </a:cubicBezTo>
                  <a:cubicBezTo>
                    <a:pt x="144" y="1834"/>
                    <a:pt x="1" y="2429"/>
                    <a:pt x="1" y="3048"/>
                  </a:cubicBezTo>
                  <a:cubicBezTo>
                    <a:pt x="1" y="4120"/>
                    <a:pt x="191" y="5216"/>
                    <a:pt x="620" y="6240"/>
                  </a:cubicBezTo>
                  <a:cubicBezTo>
                    <a:pt x="953" y="7121"/>
                    <a:pt x="1334" y="8002"/>
                    <a:pt x="1763" y="8835"/>
                  </a:cubicBezTo>
                  <a:cubicBezTo>
                    <a:pt x="1825" y="8910"/>
                    <a:pt x="1914" y="8946"/>
                    <a:pt x="2001" y="8946"/>
                  </a:cubicBezTo>
                  <a:cubicBezTo>
                    <a:pt x="2080" y="8946"/>
                    <a:pt x="2159" y="8916"/>
                    <a:pt x="2216" y="8859"/>
                  </a:cubicBezTo>
                  <a:cubicBezTo>
                    <a:pt x="3192" y="8311"/>
                    <a:pt x="4240" y="7811"/>
                    <a:pt x="5383" y="7668"/>
                  </a:cubicBezTo>
                  <a:cubicBezTo>
                    <a:pt x="5788" y="7621"/>
                    <a:pt x="6193" y="7549"/>
                    <a:pt x="6621" y="7478"/>
                  </a:cubicBezTo>
                  <a:cubicBezTo>
                    <a:pt x="6788" y="7264"/>
                    <a:pt x="6669" y="6954"/>
                    <a:pt x="6669" y="6692"/>
                  </a:cubicBezTo>
                  <a:cubicBezTo>
                    <a:pt x="6597" y="5644"/>
                    <a:pt x="6383" y="4620"/>
                    <a:pt x="6002" y="3644"/>
                  </a:cubicBezTo>
                  <a:cubicBezTo>
                    <a:pt x="5597" y="2620"/>
                    <a:pt x="5121" y="1548"/>
                    <a:pt x="4287" y="810"/>
                  </a:cubicBezTo>
                  <a:cubicBezTo>
                    <a:pt x="3774" y="356"/>
                    <a:pt x="3097" y="0"/>
                    <a:pt x="240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2331;p47">
              <a:extLst>
                <a:ext uri="{FF2B5EF4-FFF2-40B4-BE49-F238E27FC236}">
                  <a16:creationId xmlns:a16="http://schemas.microsoft.com/office/drawing/2014/main" id="{FC4618CB-048B-72F4-20B6-17ABB734B80C}"/>
                </a:ext>
              </a:extLst>
            </p:cNvPr>
            <p:cNvSpPr/>
            <p:nvPr/>
          </p:nvSpPr>
          <p:spPr>
            <a:xfrm>
              <a:off x="5009350" y="3790350"/>
              <a:ext cx="169700" cy="222900"/>
            </a:xfrm>
            <a:custGeom>
              <a:avLst/>
              <a:gdLst/>
              <a:ahLst/>
              <a:cxnLst/>
              <a:rect l="l" t="t" r="r" b="b"/>
              <a:pathLst>
                <a:path w="6788" h="8916" extrusionOk="0">
                  <a:moveTo>
                    <a:pt x="4287" y="539"/>
                  </a:moveTo>
                  <a:lnTo>
                    <a:pt x="4287" y="539"/>
                  </a:lnTo>
                  <a:cubicBezTo>
                    <a:pt x="4192" y="920"/>
                    <a:pt x="4049" y="1301"/>
                    <a:pt x="3953" y="1706"/>
                  </a:cubicBezTo>
                  <a:cubicBezTo>
                    <a:pt x="3763" y="2349"/>
                    <a:pt x="3596" y="2992"/>
                    <a:pt x="3430" y="3659"/>
                  </a:cubicBezTo>
                  <a:cubicBezTo>
                    <a:pt x="2810" y="3397"/>
                    <a:pt x="2144" y="3254"/>
                    <a:pt x="1477" y="3230"/>
                  </a:cubicBezTo>
                  <a:cubicBezTo>
                    <a:pt x="1810" y="2420"/>
                    <a:pt x="2310" y="1730"/>
                    <a:pt x="2953" y="1158"/>
                  </a:cubicBezTo>
                  <a:cubicBezTo>
                    <a:pt x="3334" y="825"/>
                    <a:pt x="3787" y="610"/>
                    <a:pt x="4287" y="539"/>
                  </a:cubicBezTo>
                  <a:close/>
                  <a:moveTo>
                    <a:pt x="4763" y="587"/>
                  </a:moveTo>
                  <a:cubicBezTo>
                    <a:pt x="5144" y="682"/>
                    <a:pt x="5478" y="920"/>
                    <a:pt x="5740" y="1230"/>
                  </a:cubicBezTo>
                  <a:cubicBezTo>
                    <a:pt x="6073" y="1706"/>
                    <a:pt x="6240" y="2301"/>
                    <a:pt x="6240" y="2897"/>
                  </a:cubicBezTo>
                  <a:cubicBezTo>
                    <a:pt x="6216" y="3563"/>
                    <a:pt x="6121" y="4230"/>
                    <a:pt x="5930" y="4873"/>
                  </a:cubicBezTo>
                  <a:cubicBezTo>
                    <a:pt x="5335" y="4492"/>
                    <a:pt x="4692" y="4183"/>
                    <a:pt x="4049" y="3897"/>
                  </a:cubicBezTo>
                  <a:cubicBezTo>
                    <a:pt x="4287" y="2801"/>
                    <a:pt x="4644" y="1706"/>
                    <a:pt x="4763" y="587"/>
                  </a:cubicBezTo>
                  <a:close/>
                  <a:moveTo>
                    <a:pt x="1286" y="3659"/>
                  </a:moveTo>
                  <a:cubicBezTo>
                    <a:pt x="1953" y="3801"/>
                    <a:pt x="2644" y="3992"/>
                    <a:pt x="3287" y="4230"/>
                  </a:cubicBezTo>
                  <a:cubicBezTo>
                    <a:pt x="3049" y="5254"/>
                    <a:pt x="2763" y="6254"/>
                    <a:pt x="2525" y="7278"/>
                  </a:cubicBezTo>
                  <a:cubicBezTo>
                    <a:pt x="2112" y="7151"/>
                    <a:pt x="1678" y="7077"/>
                    <a:pt x="1237" y="7077"/>
                  </a:cubicBezTo>
                  <a:cubicBezTo>
                    <a:pt x="1016" y="7077"/>
                    <a:pt x="794" y="7096"/>
                    <a:pt x="572" y="7136"/>
                  </a:cubicBezTo>
                  <a:cubicBezTo>
                    <a:pt x="596" y="6540"/>
                    <a:pt x="667" y="5969"/>
                    <a:pt x="762" y="5397"/>
                  </a:cubicBezTo>
                  <a:cubicBezTo>
                    <a:pt x="881" y="4802"/>
                    <a:pt x="1048" y="4206"/>
                    <a:pt x="1286" y="3659"/>
                  </a:cubicBezTo>
                  <a:close/>
                  <a:moveTo>
                    <a:pt x="3906" y="4468"/>
                  </a:moveTo>
                  <a:cubicBezTo>
                    <a:pt x="4549" y="4706"/>
                    <a:pt x="5192" y="5040"/>
                    <a:pt x="5811" y="5326"/>
                  </a:cubicBezTo>
                  <a:cubicBezTo>
                    <a:pt x="5501" y="6373"/>
                    <a:pt x="5120" y="7374"/>
                    <a:pt x="4644" y="8350"/>
                  </a:cubicBezTo>
                  <a:cubicBezTo>
                    <a:pt x="4120" y="7969"/>
                    <a:pt x="3549" y="7683"/>
                    <a:pt x="2953" y="7445"/>
                  </a:cubicBezTo>
                  <a:cubicBezTo>
                    <a:pt x="3358" y="6469"/>
                    <a:pt x="3668" y="5469"/>
                    <a:pt x="3906" y="4468"/>
                  </a:cubicBezTo>
                  <a:close/>
                  <a:moveTo>
                    <a:pt x="4368" y="1"/>
                  </a:moveTo>
                  <a:cubicBezTo>
                    <a:pt x="4286" y="1"/>
                    <a:pt x="4203" y="5"/>
                    <a:pt x="4120" y="15"/>
                  </a:cubicBezTo>
                  <a:cubicBezTo>
                    <a:pt x="3406" y="134"/>
                    <a:pt x="2763" y="491"/>
                    <a:pt x="2286" y="1015"/>
                  </a:cubicBezTo>
                  <a:cubicBezTo>
                    <a:pt x="1572" y="1753"/>
                    <a:pt x="1167" y="2682"/>
                    <a:pt x="786" y="3611"/>
                  </a:cubicBezTo>
                  <a:cubicBezTo>
                    <a:pt x="405" y="4611"/>
                    <a:pt x="167" y="5683"/>
                    <a:pt x="96" y="6778"/>
                  </a:cubicBezTo>
                  <a:cubicBezTo>
                    <a:pt x="96" y="6993"/>
                    <a:pt x="0" y="7326"/>
                    <a:pt x="215" y="7469"/>
                  </a:cubicBezTo>
                  <a:cubicBezTo>
                    <a:pt x="643" y="7540"/>
                    <a:pt x="1048" y="7588"/>
                    <a:pt x="1477" y="7636"/>
                  </a:cubicBezTo>
                  <a:cubicBezTo>
                    <a:pt x="2596" y="7850"/>
                    <a:pt x="3644" y="8279"/>
                    <a:pt x="4620" y="8874"/>
                  </a:cubicBezTo>
                  <a:cubicBezTo>
                    <a:pt x="4667" y="8902"/>
                    <a:pt x="4722" y="8915"/>
                    <a:pt x="4776" y="8915"/>
                  </a:cubicBezTo>
                  <a:cubicBezTo>
                    <a:pt x="4860" y="8915"/>
                    <a:pt x="4944" y="8884"/>
                    <a:pt x="5001" y="8826"/>
                  </a:cubicBezTo>
                  <a:cubicBezTo>
                    <a:pt x="5454" y="7993"/>
                    <a:pt x="5835" y="7112"/>
                    <a:pt x="6168" y="6254"/>
                  </a:cubicBezTo>
                  <a:cubicBezTo>
                    <a:pt x="6573" y="5207"/>
                    <a:pt x="6787" y="4111"/>
                    <a:pt x="6787" y="3016"/>
                  </a:cubicBezTo>
                  <a:cubicBezTo>
                    <a:pt x="6787" y="2301"/>
                    <a:pt x="6597" y="1587"/>
                    <a:pt x="6192" y="968"/>
                  </a:cubicBezTo>
                  <a:cubicBezTo>
                    <a:pt x="5786" y="369"/>
                    <a:pt x="5091" y="1"/>
                    <a:pt x="436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2332;p47">
              <a:extLst>
                <a:ext uri="{FF2B5EF4-FFF2-40B4-BE49-F238E27FC236}">
                  <a16:creationId xmlns:a16="http://schemas.microsoft.com/office/drawing/2014/main" id="{817065A0-C275-C3F9-5055-EAE39F52E0EF}"/>
                </a:ext>
              </a:extLst>
            </p:cNvPr>
            <p:cNvSpPr/>
            <p:nvPr/>
          </p:nvSpPr>
          <p:spPr>
            <a:xfrm>
              <a:off x="4664025" y="3799550"/>
              <a:ext cx="25050" cy="8850"/>
            </a:xfrm>
            <a:custGeom>
              <a:avLst/>
              <a:gdLst/>
              <a:ahLst/>
              <a:cxnLst/>
              <a:rect l="l" t="t" r="r" b="b"/>
              <a:pathLst>
                <a:path w="1002" h="354" extrusionOk="0">
                  <a:moveTo>
                    <a:pt x="684" y="0"/>
                  </a:moveTo>
                  <a:cubicBezTo>
                    <a:pt x="560" y="0"/>
                    <a:pt x="426" y="47"/>
                    <a:pt x="310" y="76"/>
                  </a:cubicBezTo>
                  <a:cubicBezTo>
                    <a:pt x="215" y="123"/>
                    <a:pt x="1" y="219"/>
                    <a:pt x="96" y="338"/>
                  </a:cubicBezTo>
                  <a:cubicBezTo>
                    <a:pt x="138" y="350"/>
                    <a:pt x="181" y="354"/>
                    <a:pt x="225" y="354"/>
                  </a:cubicBezTo>
                  <a:cubicBezTo>
                    <a:pt x="355" y="354"/>
                    <a:pt x="489" y="314"/>
                    <a:pt x="596" y="314"/>
                  </a:cubicBezTo>
                  <a:cubicBezTo>
                    <a:pt x="739" y="314"/>
                    <a:pt x="1001" y="290"/>
                    <a:pt x="906" y="76"/>
                  </a:cubicBezTo>
                  <a:cubicBezTo>
                    <a:pt x="840" y="20"/>
                    <a:pt x="764" y="0"/>
                    <a:pt x="68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2333;p47">
              <a:extLst>
                <a:ext uri="{FF2B5EF4-FFF2-40B4-BE49-F238E27FC236}">
                  <a16:creationId xmlns:a16="http://schemas.microsoft.com/office/drawing/2014/main" id="{8928860D-5E35-551F-3711-D5F9C30354C5}"/>
                </a:ext>
              </a:extLst>
            </p:cNvPr>
            <p:cNvSpPr/>
            <p:nvPr/>
          </p:nvSpPr>
          <p:spPr>
            <a:xfrm>
              <a:off x="4895625" y="3812225"/>
              <a:ext cx="22050" cy="12450"/>
            </a:xfrm>
            <a:custGeom>
              <a:avLst/>
              <a:gdLst/>
              <a:ahLst/>
              <a:cxnLst/>
              <a:rect l="l" t="t" r="r" b="b"/>
              <a:pathLst>
                <a:path w="882" h="498" extrusionOk="0">
                  <a:moveTo>
                    <a:pt x="606" y="0"/>
                  </a:moveTo>
                  <a:cubicBezTo>
                    <a:pt x="570" y="0"/>
                    <a:pt x="534" y="7"/>
                    <a:pt x="501" y="21"/>
                  </a:cubicBezTo>
                  <a:cubicBezTo>
                    <a:pt x="358" y="45"/>
                    <a:pt x="191" y="69"/>
                    <a:pt x="72" y="188"/>
                  </a:cubicBezTo>
                  <a:cubicBezTo>
                    <a:pt x="1" y="331"/>
                    <a:pt x="72" y="474"/>
                    <a:pt x="239" y="497"/>
                  </a:cubicBezTo>
                  <a:cubicBezTo>
                    <a:pt x="429" y="474"/>
                    <a:pt x="620" y="402"/>
                    <a:pt x="787" y="259"/>
                  </a:cubicBezTo>
                  <a:cubicBezTo>
                    <a:pt x="882" y="107"/>
                    <a:pt x="748" y="0"/>
                    <a:pt x="60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2334;p47">
              <a:extLst>
                <a:ext uri="{FF2B5EF4-FFF2-40B4-BE49-F238E27FC236}">
                  <a16:creationId xmlns:a16="http://schemas.microsoft.com/office/drawing/2014/main" id="{6D8D7D56-7DDE-66E4-8818-89440C8935DE}"/>
                </a:ext>
              </a:extLst>
            </p:cNvPr>
            <p:cNvSpPr/>
            <p:nvPr/>
          </p:nvSpPr>
          <p:spPr>
            <a:xfrm>
              <a:off x="4717750" y="3819350"/>
              <a:ext cx="14525" cy="24100"/>
            </a:xfrm>
            <a:custGeom>
              <a:avLst/>
              <a:gdLst/>
              <a:ahLst/>
              <a:cxnLst/>
              <a:rect l="l" t="t" r="r" b="b"/>
              <a:pathLst>
                <a:path w="581" h="964" extrusionOk="0">
                  <a:moveTo>
                    <a:pt x="438" y="0"/>
                  </a:moveTo>
                  <a:cubicBezTo>
                    <a:pt x="418" y="0"/>
                    <a:pt x="397" y="7"/>
                    <a:pt x="376" y="22"/>
                  </a:cubicBezTo>
                  <a:cubicBezTo>
                    <a:pt x="186" y="260"/>
                    <a:pt x="67" y="522"/>
                    <a:pt x="43" y="808"/>
                  </a:cubicBezTo>
                  <a:cubicBezTo>
                    <a:pt x="0" y="907"/>
                    <a:pt x="59" y="964"/>
                    <a:pt x="123" y="964"/>
                  </a:cubicBezTo>
                  <a:cubicBezTo>
                    <a:pt x="167" y="964"/>
                    <a:pt x="214" y="937"/>
                    <a:pt x="233" y="879"/>
                  </a:cubicBezTo>
                  <a:cubicBezTo>
                    <a:pt x="352" y="665"/>
                    <a:pt x="448" y="427"/>
                    <a:pt x="543" y="165"/>
                  </a:cubicBezTo>
                  <a:cubicBezTo>
                    <a:pt x="580" y="90"/>
                    <a:pt x="515" y="0"/>
                    <a:pt x="43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2335;p47">
              <a:extLst>
                <a:ext uri="{FF2B5EF4-FFF2-40B4-BE49-F238E27FC236}">
                  <a16:creationId xmlns:a16="http://schemas.microsoft.com/office/drawing/2014/main" id="{5FAF5E23-CFBF-4E8D-747E-2457EB8106C6}"/>
                </a:ext>
              </a:extLst>
            </p:cNvPr>
            <p:cNvSpPr/>
            <p:nvPr/>
          </p:nvSpPr>
          <p:spPr>
            <a:xfrm>
              <a:off x="4847400" y="3829725"/>
              <a:ext cx="11350" cy="21750"/>
            </a:xfrm>
            <a:custGeom>
              <a:avLst/>
              <a:gdLst/>
              <a:ahLst/>
              <a:cxnLst/>
              <a:rect l="l" t="t" r="r" b="b"/>
              <a:pathLst>
                <a:path w="454" h="870" extrusionOk="0">
                  <a:moveTo>
                    <a:pt x="136" y="1"/>
                  </a:moveTo>
                  <a:cubicBezTo>
                    <a:pt x="77" y="1"/>
                    <a:pt x="15" y="38"/>
                    <a:pt x="1" y="107"/>
                  </a:cubicBezTo>
                  <a:cubicBezTo>
                    <a:pt x="72" y="369"/>
                    <a:pt x="144" y="607"/>
                    <a:pt x="263" y="869"/>
                  </a:cubicBezTo>
                  <a:lnTo>
                    <a:pt x="453" y="869"/>
                  </a:lnTo>
                  <a:cubicBezTo>
                    <a:pt x="429" y="583"/>
                    <a:pt x="358" y="321"/>
                    <a:pt x="239" y="59"/>
                  </a:cubicBezTo>
                  <a:cubicBezTo>
                    <a:pt x="219" y="20"/>
                    <a:pt x="178" y="1"/>
                    <a:pt x="13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2336;p47">
              <a:extLst>
                <a:ext uri="{FF2B5EF4-FFF2-40B4-BE49-F238E27FC236}">
                  <a16:creationId xmlns:a16="http://schemas.microsoft.com/office/drawing/2014/main" id="{32725880-01E8-DF9A-A2E6-E6957F5ADB4A}"/>
                </a:ext>
              </a:extLst>
            </p:cNvPr>
            <p:cNvSpPr/>
            <p:nvPr/>
          </p:nvSpPr>
          <p:spPr>
            <a:xfrm>
              <a:off x="4655100" y="3838100"/>
              <a:ext cx="16100" cy="6825"/>
            </a:xfrm>
            <a:custGeom>
              <a:avLst/>
              <a:gdLst/>
              <a:ahLst/>
              <a:cxnLst/>
              <a:rect l="l" t="t" r="r" b="b"/>
              <a:pathLst>
                <a:path w="644" h="273" extrusionOk="0">
                  <a:moveTo>
                    <a:pt x="386" y="1"/>
                  </a:moveTo>
                  <a:cubicBezTo>
                    <a:pt x="327" y="1"/>
                    <a:pt x="269" y="13"/>
                    <a:pt x="215" y="34"/>
                  </a:cubicBezTo>
                  <a:cubicBezTo>
                    <a:pt x="96" y="34"/>
                    <a:pt x="1" y="129"/>
                    <a:pt x="72" y="248"/>
                  </a:cubicBezTo>
                  <a:cubicBezTo>
                    <a:pt x="215" y="272"/>
                    <a:pt x="358" y="272"/>
                    <a:pt x="525" y="272"/>
                  </a:cubicBezTo>
                  <a:cubicBezTo>
                    <a:pt x="596" y="248"/>
                    <a:pt x="644" y="153"/>
                    <a:pt x="596" y="58"/>
                  </a:cubicBezTo>
                  <a:cubicBezTo>
                    <a:pt x="530" y="18"/>
                    <a:pt x="458" y="1"/>
                    <a:pt x="38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2337;p47">
              <a:extLst>
                <a:ext uri="{FF2B5EF4-FFF2-40B4-BE49-F238E27FC236}">
                  <a16:creationId xmlns:a16="http://schemas.microsoft.com/office/drawing/2014/main" id="{42691A24-FAFE-ECB9-F45D-D3F7378E3DEC}"/>
                </a:ext>
              </a:extLst>
            </p:cNvPr>
            <p:cNvSpPr/>
            <p:nvPr/>
          </p:nvSpPr>
          <p:spPr>
            <a:xfrm>
              <a:off x="4906950" y="3844800"/>
              <a:ext cx="21450" cy="9500"/>
            </a:xfrm>
            <a:custGeom>
              <a:avLst/>
              <a:gdLst/>
              <a:ahLst/>
              <a:cxnLst/>
              <a:rect l="l" t="t" r="r" b="b"/>
              <a:pathLst>
                <a:path w="858" h="380" extrusionOk="0">
                  <a:moveTo>
                    <a:pt x="394" y="1"/>
                  </a:moveTo>
                  <a:cubicBezTo>
                    <a:pt x="294" y="1"/>
                    <a:pt x="195" y="19"/>
                    <a:pt x="95" y="52"/>
                  </a:cubicBezTo>
                  <a:cubicBezTo>
                    <a:pt x="0" y="123"/>
                    <a:pt x="24" y="290"/>
                    <a:pt x="143" y="361"/>
                  </a:cubicBezTo>
                  <a:cubicBezTo>
                    <a:pt x="238" y="373"/>
                    <a:pt x="334" y="379"/>
                    <a:pt x="429" y="379"/>
                  </a:cubicBezTo>
                  <a:cubicBezTo>
                    <a:pt x="524" y="379"/>
                    <a:pt x="619" y="373"/>
                    <a:pt x="715" y="361"/>
                  </a:cubicBezTo>
                  <a:cubicBezTo>
                    <a:pt x="858" y="314"/>
                    <a:pt x="858" y="123"/>
                    <a:pt x="738" y="76"/>
                  </a:cubicBezTo>
                  <a:cubicBezTo>
                    <a:pt x="624" y="25"/>
                    <a:pt x="509" y="1"/>
                    <a:pt x="39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2338;p47">
              <a:extLst>
                <a:ext uri="{FF2B5EF4-FFF2-40B4-BE49-F238E27FC236}">
                  <a16:creationId xmlns:a16="http://schemas.microsoft.com/office/drawing/2014/main" id="{C1DABD40-D07D-0337-B64C-EF524FDD3313}"/>
                </a:ext>
              </a:extLst>
            </p:cNvPr>
            <p:cNvSpPr/>
            <p:nvPr/>
          </p:nvSpPr>
          <p:spPr>
            <a:xfrm>
              <a:off x="4700950" y="3861525"/>
              <a:ext cx="10750" cy="22525"/>
            </a:xfrm>
            <a:custGeom>
              <a:avLst/>
              <a:gdLst/>
              <a:ahLst/>
              <a:cxnLst/>
              <a:rect l="l" t="t" r="r" b="b"/>
              <a:pathLst>
                <a:path w="430" h="901" extrusionOk="0">
                  <a:moveTo>
                    <a:pt x="247" y="0"/>
                  </a:moveTo>
                  <a:cubicBezTo>
                    <a:pt x="208" y="0"/>
                    <a:pt x="172" y="11"/>
                    <a:pt x="143" y="50"/>
                  </a:cubicBezTo>
                  <a:cubicBezTo>
                    <a:pt x="24" y="288"/>
                    <a:pt x="0" y="550"/>
                    <a:pt x="24" y="812"/>
                  </a:cubicBezTo>
                  <a:cubicBezTo>
                    <a:pt x="36" y="871"/>
                    <a:pt x="96" y="901"/>
                    <a:pt x="152" y="901"/>
                  </a:cubicBezTo>
                  <a:cubicBezTo>
                    <a:pt x="209" y="901"/>
                    <a:pt x="262" y="871"/>
                    <a:pt x="262" y="812"/>
                  </a:cubicBezTo>
                  <a:cubicBezTo>
                    <a:pt x="286" y="526"/>
                    <a:pt x="429" y="288"/>
                    <a:pt x="429" y="26"/>
                  </a:cubicBezTo>
                  <a:cubicBezTo>
                    <a:pt x="372" y="26"/>
                    <a:pt x="306" y="0"/>
                    <a:pt x="24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2339;p47">
              <a:extLst>
                <a:ext uri="{FF2B5EF4-FFF2-40B4-BE49-F238E27FC236}">
                  <a16:creationId xmlns:a16="http://schemas.microsoft.com/office/drawing/2014/main" id="{90BBBC94-F324-5079-66ED-01C4213B5333}"/>
                </a:ext>
              </a:extLst>
            </p:cNvPr>
            <p:cNvSpPr/>
            <p:nvPr/>
          </p:nvSpPr>
          <p:spPr>
            <a:xfrm>
              <a:off x="4644400" y="3862475"/>
              <a:ext cx="20850" cy="11925"/>
            </a:xfrm>
            <a:custGeom>
              <a:avLst/>
              <a:gdLst/>
              <a:ahLst/>
              <a:cxnLst/>
              <a:rect l="l" t="t" r="r" b="b"/>
              <a:pathLst>
                <a:path w="834" h="477" extrusionOk="0">
                  <a:moveTo>
                    <a:pt x="620" y="0"/>
                  </a:moveTo>
                  <a:cubicBezTo>
                    <a:pt x="562" y="0"/>
                    <a:pt x="501" y="16"/>
                    <a:pt x="452" y="35"/>
                  </a:cubicBezTo>
                  <a:cubicBezTo>
                    <a:pt x="286" y="107"/>
                    <a:pt x="71" y="178"/>
                    <a:pt x="0" y="369"/>
                  </a:cubicBezTo>
                  <a:cubicBezTo>
                    <a:pt x="18" y="450"/>
                    <a:pt x="61" y="477"/>
                    <a:pt x="114" y="477"/>
                  </a:cubicBezTo>
                  <a:cubicBezTo>
                    <a:pt x="201" y="477"/>
                    <a:pt x="316" y="407"/>
                    <a:pt x="405" y="393"/>
                  </a:cubicBezTo>
                  <a:cubicBezTo>
                    <a:pt x="548" y="321"/>
                    <a:pt x="834" y="345"/>
                    <a:pt x="810" y="131"/>
                  </a:cubicBezTo>
                  <a:cubicBezTo>
                    <a:pt x="782" y="32"/>
                    <a:pt x="704" y="0"/>
                    <a:pt x="62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2340;p47">
              <a:extLst>
                <a:ext uri="{FF2B5EF4-FFF2-40B4-BE49-F238E27FC236}">
                  <a16:creationId xmlns:a16="http://schemas.microsoft.com/office/drawing/2014/main" id="{184B7045-AF52-07EA-503E-0C3ED06F1030}"/>
                </a:ext>
              </a:extLst>
            </p:cNvPr>
            <p:cNvSpPr/>
            <p:nvPr/>
          </p:nvSpPr>
          <p:spPr>
            <a:xfrm>
              <a:off x="4859325" y="3874575"/>
              <a:ext cx="10725" cy="38800"/>
            </a:xfrm>
            <a:custGeom>
              <a:avLst/>
              <a:gdLst/>
              <a:ahLst/>
              <a:cxnLst/>
              <a:rect l="l" t="t" r="r" b="b"/>
              <a:pathLst>
                <a:path w="429" h="1552" extrusionOk="0">
                  <a:moveTo>
                    <a:pt x="84" y="0"/>
                  </a:moveTo>
                  <a:cubicBezTo>
                    <a:pt x="72" y="0"/>
                    <a:pt x="60" y="1"/>
                    <a:pt x="48" y="4"/>
                  </a:cubicBezTo>
                  <a:cubicBezTo>
                    <a:pt x="0" y="242"/>
                    <a:pt x="24" y="480"/>
                    <a:pt x="71" y="694"/>
                  </a:cubicBezTo>
                  <a:cubicBezTo>
                    <a:pt x="143" y="980"/>
                    <a:pt x="167" y="1266"/>
                    <a:pt x="262" y="1552"/>
                  </a:cubicBezTo>
                  <a:lnTo>
                    <a:pt x="429" y="1552"/>
                  </a:lnTo>
                  <a:cubicBezTo>
                    <a:pt x="405" y="1099"/>
                    <a:pt x="357" y="647"/>
                    <a:pt x="286" y="194"/>
                  </a:cubicBezTo>
                  <a:cubicBezTo>
                    <a:pt x="264" y="88"/>
                    <a:pt x="186" y="0"/>
                    <a:pt x="8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2341;p47">
              <a:extLst>
                <a:ext uri="{FF2B5EF4-FFF2-40B4-BE49-F238E27FC236}">
                  <a16:creationId xmlns:a16="http://schemas.microsoft.com/office/drawing/2014/main" id="{7F38886A-DCC2-232A-69FC-77065F333F86}"/>
                </a:ext>
              </a:extLst>
            </p:cNvPr>
            <p:cNvSpPr/>
            <p:nvPr/>
          </p:nvSpPr>
          <p:spPr>
            <a:xfrm>
              <a:off x="4919450" y="3879725"/>
              <a:ext cx="20250" cy="9250"/>
            </a:xfrm>
            <a:custGeom>
              <a:avLst/>
              <a:gdLst/>
              <a:ahLst/>
              <a:cxnLst/>
              <a:rect l="l" t="t" r="r" b="b"/>
              <a:pathLst>
                <a:path w="810" h="370" extrusionOk="0">
                  <a:moveTo>
                    <a:pt x="402" y="0"/>
                  </a:moveTo>
                  <a:cubicBezTo>
                    <a:pt x="310" y="0"/>
                    <a:pt x="215" y="12"/>
                    <a:pt x="119" y="36"/>
                  </a:cubicBezTo>
                  <a:cubicBezTo>
                    <a:pt x="0" y="84"/>
                    <a:pt x="48" y="226"/>
                    <a:pt x="72" y="346"/>
                  </a:cubicBezTo>
                  <a:cubicBezTo>
                    <a:pt x="143" y="361"/>
                    <a:pt x="217" y="369"/>
                    <a:pt x="291" y="369"/>
                  </a:cubicBezTo>
                  <a:cubicBezTo>
                    <a:pt x="440" y="369"/>
                    <a:pt x="588" y="338"/>
                    <a:pt x="715" y="274"/>
                  </a:cubicBezTo>
                  <a:cubicBezTo>
                    <a:pt x="810" y="203"/>
                    <a:pt x="786" y="60"/>
                    <a:pt x="667" y="36"/>
                  </a:cubicBezTo>
                  <a:cubicBezTo>
                    <a:pt x="584" y="12"/>
                    <a:pt x="494" y="0"/>
                    <a:pt x="40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2342;p47">
              <a:extLst>
                <a:ext uri="{FF2B5EF4-FFF2-40B4-BE49-F238E27FC236}">
                  <a16:creationId xmlns:a16="http://schemas.microsoft.com/office/drawing/2014/main" id="{008C013D-3514-CF28-77BB-40763C9A9481}"/>
                </a:ext>
              </a:extLst>
            </p:cNvPr>
            <p:cNvSpPr/>
            <p:nvPr/>
          </p:nvSpPr>
          <p:spPr>
            <a:xfrm>
              <a:off x="4639025" y="3899825"/>
              <a:ext cx="18250" cy="8950"/>
            </a:xfrm>
            <a:custGeom>
              <a:avLst/>
              <a:gdLst/>
              <a:ahLst/>
              <a:cxnLst/>
              <a:rect l="l" t="t" r="r" b="b"/>
              <a:pathLst>
                <a:path w="730" h="358" extrusionOk="0">
                  <a:moveTo>
                    <a:pt x="499" y="0"/>
                  </a:moveTo>
                  <a:cubicBezTo>
                    <a:pt x="432" y="0"/>
                    <a:pt x="361" y="16"/>
                    <a:pt x="310" y="42"/>
                  </a:cubicBezTo>
                  <a:cubicBezTo>
                    <a:pt x="191" y="89"/>
                    <a:pt x="1" y="185"/>
                    <a:pt x="96" y="351"/>
                  </a:cubicBezTo>
                  <a:cubicBezTo>
                    <a:pt x="132" y="355"/>
                    <a:pt x="167" y="357"/>
                    <a:pt x="201" y="357"/>
                  </a:cubicBezTo>
                  <a:cubicBezTo>
                    <a:pt x="373" y="357"/>
                    <a:pt x="529" y="308"/>
                    <a:pt x="667" y="208"/>
                  </a:cubicBezTo>
                  <a:cubicBezTo>
                    <a:pt x="729" y="55"/>
                    <a:pt x="622" y="0"/>
                    <a:pt x="49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2343;p47">
              <a:extLst>
                <a:ext uri="{FF2B5EF4-FFF2-40B4-BE49-F238E27FC236}">
                  <a16:creationId xmlns:a16="http://schemas.microsoft.com/office/drawing/2014/main" id="{3D9B16F9-B4C3-3D5D-017B-99BCC3D3736B}"/>
                </a:ext>
              </a:extLst>
            </p:cNvPr>
            <p:cNvSpPr/>
            <p:nvPr/>
          </p:nvSpPr>
          <p:spPr>
            <a:xfrm>
              <a:off x="4690825" y="3902050"/>
              <a:ext cx="8950" cy="32775"/>
            </a:xfrm>
            <a:custGeom>
              <a:avLst/>
              <a:gdLst/>
              <a:ahLst/>
              <a:cxnLst/>
              <a:rect l="l" t="t" r="r" b="b"/>
              <a:pathLst>
                <a:path w="358" h="1311" extrusionOk="0">
                  <a:moveTo>
                    <a:pt x="143" y="0"/>
                  </a:moveTo>
                  <a:cubicBezTo>
                    <a:pt x="24" y="310"/>
                    <a:pt x="1" y="619"/>
                    <a:pt x="48" y="929"/>
                  </a:cubicBezTo>
                  <a:cubicBezTo>
                    <a:pt x="72" y="1048"/>
                    <a:pt x="24" y="1286"/>
                    <a:pt x="215" y="1310"/>
                  </a:cubicBezTo>
                  <a:cubicBezTo>
                    <a:pt x="358" y="1239"/>
                    <a:pt x="334" y="1096"/>
                    <a:pt x="334" y="977"/>
                  </a:cubicBezTo>
                  <a:cubicBezTo>
                    <a:pt x="334" y="715"/>
                    <a:pt x="334" y="429"/>
                    <a:pt x="334" y="167"/>
                  </a:cubicBezTo>
                  <a:cubicBezTo>
                    <a:pt x="334" y="48"/>
                    <a:pt x="215" y="48"/>
                    <a:pt x="14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2344;p47">
              <a:extLst>
                <a:ext uri="{FF2B5EF4-FFF2-40B4-BE49-F238E27FC236}">
                  <a16:creationId xmlns:a16="http://schemas.microsoft.com/office/drawing/2014/main" id="{431C0152-521D-7E68-7CF7-9AFF87A6768D}"/>
                </a:ext>
              </a:extLst>
            </p:cNvPr>
            <p:cNvSpPr/>
            <p:nvPr/>
          </p:nvSpPr>
          <p:spPr>
            <a:xfrm>
              <a:off x="4920625" y="3915125"/>
              <a:ext cx="20875" cy="10750"/>
            </a:xfrm>
            <a:custGeom>
              <a:avLst/>
              <a:gdLst/>
              <a:ahLst/>
              <a:cxnLst/>
              <a:rect l="l" t="t" r="r" b="b"/>
              <a:pathLst>
                <a:path w="835" h="430" extrusionOk="0">
                  <a:moveTo>
                    <a:pt x="303" y="0"/>
                  </a:moveTo>
                  <a:cubicBezTo>
                    <a:pt x="241" y="0"/>
                    <a:pt x="179" y="8"/>
                    <a:pt x="120" y="25"/>
                  </a:cubicBezTo>
                  <a:cubicBezTo>
                    <a:pt x="49" y="49"/>
                    <a:pt x="1" y="144"/>
                    <a:pt x="25" y="239"/>
                  </a:cubicBezTo>
                  <a:cubicBezTo>
                    <a:pt x="120" y="406"/>
                    <a:pt x="358" y="382"/>
                    <a:pt x="525" y="406"/>
                  </a:cubicBezTo>
                  <a:cubicBezTo>
                    <a:pt x="596" y="382"/>
                    <a:pt x="739" y="430"/>
                    <a:pt x="787" y="335"/>
                  </a:cubicBezTo>
                  <a:cubicBezTo>
                    <a:pt x="834" y="216"/>
                    <a:pt x="715" y="120"/>
                    <a:pt x="620" y="73"/>
                  </a:cubicBezTo>
                  <a:cubicBezTo>
                    <a:pt x="528" y="27"/>
                    <a:pt x="416" y="0"/>
                    <a:pt x="30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2345;p47">
              <a:extLst>
                <a:ext uri="{FF2B5EF4-FFF2-40B4-BE49-F238E27FC236}">
                  <a16:creationId xmlns:a16="http://schemas.microsoft.com/office/drawing/2014/main" id="{624CF3F2-F53B-84C1-D27F-8BC166FBF89A}"/>
                </a:ext>
              </a:extLst>
            </p:cNvPr>
            <p:cNvSpPr/>
            <p:nvPr/>
          </p:nvSpPr>
          <p:spPr>
            <a:xfrm>
              <a:off x="4867925" y="3928525"/>
              <a:ext cx="11050" cy="30100"/>
            </a:xfrm>
            <a:custGeom>
              <a:avLst/>
              <a:gdLst/>
              <a:ahLst/>
              <a:cxnLst/>
              <a:rect l="l" t="t" r="r" b="b"/>
              <a:pathLst>
                <a:path w="442" h="1204" extrusionOk="0">
                  <a:moveTo>
                    <a:pt x="139" y="0"/>
                  </a:moveTo>
                  <a:cubicBezTo>
                    <a:pt x="69" y="0"/>
                    <a:pt x="1" y="55"/>
                    <a:pt x="13" y="156"/>
                  </a:cubicBezTo>
                  <a:cubicBezTo>
                    <a:pt x="109" y="489"/>
                    <a:pt x="180" y="870"/>
                    <a:pt x="251" y="1204"/>
                  </a:cubicBezTo>
                  <a:lnTo>
                    <a:pt x="418" y="1204"/>
                  </a:lnTo>
                  <a:cubicBezTo>
                    <a:pt x="442" y="823"/>
                    <a:pt x="394" y="465"/>
                    <a:pt x="275" y="132"/>
                  </a:cubicBezTo>
                  <a:cubicBezTo>
                    <a:pt x="264" y="43"/>
                    <a:pt x="201" y="0"/>
                    <a:pt x="13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2346;p47">
              <a:extLst>
                <a:ext uri="{FF2B5EF4-FFF2-40B4-BE49-F238E27FC236}">
                  <a16:creationId xmlns:a16="http://schemas.microsoft.com/office/drawing/2014/main" id="{4704AB50-58AF-8DF0-8E43-DB2B3940FDD9}"/>
                </a:ext>
              </a:extLst>
            </p:cNvPr>
            <p:cNvSpPr/>
            <p:nvPr/>
          </p:nvSpPr>
          <p:spPr>
            <a:xfrm>
              <a:off x="4633675" y="3938275"/>
              <a:ext cx="17275" cy="9775"/>
            </a:xfrm>
            <a:custGeom>
              <a:avLst/>
              <a:gdLst/>
              <a:ahLst/>
              <a:cxnLst/>
              <a:rect l="l" t="t" r="r" b="b"/>
              <a:pathLst>
                <a:path w="691" h="391" extrusionOk="0">
                  <a:moveTo>
                    <a:pt x="528" y="1"/>
                  </a:moveTo>
                  <a:cubicBezTo>
                    <a:pt x="288" y="1"/>
                    <a:pt x="20" y="154"/>
                    <a:pt x="0" y="385"/>
                  </a:cubicBezTo>
                  <a:cubicBezTo>
                    <a:pt x="40" y="389"/>
                    <a:pt x="79" y="391"/>
                    <a:pt x="117" y="391"/>
                  </a:cubicBezTo>
                  <a:cubicBezTo>
                    <a:pt x="309" y="391"/>
                    <a:pt x="485" y="341"/>
                    <a:pt x="643" y="242"/>
                  </a:cubicBezTo>
                  <a:cubicBezTo>
                    <a:pt x="667" y="171"/>
                    <a:pt x="691" y="99"/>
                    <a:pt x="691" y="28"/>
                  </a:cubicBezTo>
                  <a:cubicBezTo>
                    <a:pt x="641" y="10"/>
                    <a:pt x="585" y="1"/>
                    <a:pt x="52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2347;p47">
              <a:extLst>
                <a:ext uri="{FF2B5EF4-FFF2-40B4-BE49-F238E27FC236}">
                  <a16:creationId xmlns:a16="http://schemas.microsoft.com/office/drawing/2014/main" id="{269EE9C0-F9B5-5B1F-55C9-8829A523451E}"/>
                </a:ext>
              </a:extLst>
            </p:cNvPr>
            <p:cNvSpPr/>
            <p:nvPr/>
          </p:nvSpPr>
          <p:spPr>
            <a:xfrm>
              <a:off x="4918850" y="3950575"/>
              <a:ext cx="22050" cy="11125"/>
            </a:xfrm>
            <a:custGeom>
              <a:avLst/>
              <a:gdLst/>
              <a:ahLst/>
              <a:cxnLst/>
              <a:rect l="l" t="t" r="r" b="b"/>
              <a:pathLst>
                <a:path w="882" h="445" extrusionOk="0">
                  <a:moveTo>
                    <a:pt x="371" y="1"/>
                  </a:moveTo>
                  <a:cubicBezTo>
                    <a:pt x="279" y="1"/>
                    <a:pt x="185" y="20"/>
                    <a:pt x="96" y="60"/>
                  </a:cubicBezTo>
                  <a:cubicBezTo>
                    <a:pt x="0" y="155"/>
                    <a:pt x="24" y="322"/>
                    <a:pt x="143" y="369"/>
                  </a:cubicBezTo>
                  <a:cubicBezTo>
                    <a:pt x="245" y="420"/>
                    <a:pt x="354" y="444"/>
                    <a:pt x="463" y="444"/>
                  </a:cubicBezTo>
                  <a:cubicBezTo>
                    <a:pt x="557" y="444"/>
                    <a:pt x="650" y="426"/>
                    <a:pt x="739" y="393"/>
                  </a:cubicBezTo>
                  <a:cubicBezTo>
                    <a:pt x="882" y="345"/>
                    <a:pt x="882" y="155"/>
                    <a:pt x="739" y="107"/>
                  </a:cubicBezTo>
                  <a:cubicBezTo>
                    <a:pt x="628" y="38"/>
                    <a:pt x="501" y="1"/>
                    <a:pt x="37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2348;p47">
              <a:extLst>
                <a:ext uri="{FF2B5EF4-FFF2-40B4-BE49-F238E27FC236}">
                  <a16:creationId xmlns:a16="http://schemas.microsoft.com/office/drawing/2014/main" id="{7D5E55CF-1C43-8AB8-F90E-D4B9B825F956}"/>
                </a:ext>
              </a:extLst>
            </p:cNvPr>
            <p:cNvSpPr/>
            <p:nvPr/>
          </p:nvSpPr>
          <p:spPr>
            <a:xfrm>
              <a:off x="4690225" y="3956600"/>
              <a:ext cx="11350" cy="25975"/>
            </a:xfrm>
            <a:custGeom>
              <a:avLst/>
              <a:gdLst/>
              <a:ahLst/>
              <a:cxnLst/>
              <a:rect l="l" t="t" r="r" b="b"/>
              <a:pathLst>
                <a:path w="454" h="1039" extrusionOk="0">
                  <a:moveTo>
                    <a:pt x="233" y="0"/>
                  </a:moveTo>
                  <a:cubicBezTo>
                    <a:pt x="196" y="0"/>
                    <a:pt x="157" y="11"/>
                    <a:pt x="120" y="33"/>
                  </a:cubicBezTo>
                  <a:cubicBezTo>
                    <a:pt x="1" y="104"/>
                    <a:pt x="25" y="295"/>
                    <a:pt x="48" y="438"/>
                  </a:cubicBezTo>
                  <a:cubicBezTo>
                    <a:pt x="48" y="628"/>
                    <a:pt x="96" y="819"/>
                    <a:pt x="191" y="986"/>
                  </a:cubicBezTo>
                  <a:cubicBezTo>
                    <a:pt x="220" y="1024"/>
                    <a:pt x="260" y="1039"/>
                    <a:pt x="301" y="1039"/>
                  </a:cubicBezTo>
                  <a:cubicBezTo>
                    <a:pt x="362" y="1039"/>
                    <a:pt x="425" y="1005"/>
                    <a:pt x="453" y="962"/>
                  </a:cubicBezTo>
                  <a:cubicBezTo>
                    <a:pt x="453" y="676"/>
                    <a:pt x="453" y="414"/>
                    <a:pt x="406" y="152"/>
                  </a:cubicBezTo>
                  <a:cubicBezTo>
                    <a:pt x="389" y="53"/>
                    <a:pt x="316" y="0"/>
                    <a:pt x="23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2349;p47">
              <a:extLst>
                <a:ext uri="{FF2B5EF4-FFF2-40B4-BE49-F238E27FC236}">
                  <a16:creationId xmlns:a16="http://schemas.microsoft.com/office/drawing/2014/main" id="{0DA0E5E3-2DDC-B37F-0454-2E969EF9425E}"/>
                </a:ext>
              </a:extLst>
            </p:cNvPr>
            <p:cNvSpPr/>
            <p:nvPr/>
          </p:nvSpPr>
          <p:spPr>
            <a:xfrm>
              <a:off x="4635450" y="3960900"/>
              <a:ext cx="17900" cy="12250"/>
            </a:xfrm>
            <a:custGeom>
              <a:avLst/>
              <a:gdLst/>
              <a:ahLst/>
              <a:cxnLst/>
              <a:rect l="l" t="t" r="r" b="b"/>
              <a:pathLst>
                <a:path w="716" h="490" extrusionOk="0">
                  <a:moveTo>
                    <a:pt x="625" y="0"/>
                  </a:moveTo>
                  <a:cubicBezTo>
                    <a:pt x="429" y="0"/>
                    <a:pt x="224" y="92"/>
                    <a:pt x="96" y="242"/>
                  </a:cubicBezTo>
                  <a:cubicBezTo>
                    <a:pt x="25" y="314"/>
                    <a:pt x="1" y="409"/>
                    <a:pt x="48" y="480"/>
                  </a:cubicBezTo>
                  <a:cubicBezTo>
                    <a:pt x="74" y="487"/>
                    <a:pt x="99" y="490"/>
                    <a:pt x="125" y="490"/>
                  </a:cubicBezTo>
                  <a:cubicBezTo>
                    <a:pt x="193" y="490"/>
                    <a:pt x="258" y="467"/>
                    <a:pt x="310" y="433"/>
                  </a:cubicBezTo>
                  <a:cubicBezTo>
                    <a:pt x="477" y="337"/>
                    <a:pt x="715" y="242"/>
                    <a:pt x="691" y="4"/>
                  </a:cubicBezTo>
                  <a:cubicBezTo>
                    <a:pt x="670" y="1"/>
                    <a:pt x="647" y="0"/>
                    <a:pt x="62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2350;p47">
              <a:extLst>
                <a:ext uri="{FF2B5EF4-FFF2-40B4-BE49-F238E27FC236}">
                  <a16:creationId xmlns:a16="http://schemas.microsoft.com/office/drawing/2014/main" id="{38F3A0D9-C728-BE6F-1C9F-395181239D49}"/>
                </a:ext>
              </a:extLst>
            </p:cNvPr>
            <p:cNvSpPr/>
            <p:nvPr/>
          </p:nvSpPr>
          <p:spPr>
            <a:xfrm>
              <a:off x="4835500" y="3967100"/>
              <a:ext cx="37925" cy="33300"/>
            </a:xfrm>
            <a:custGeom>
              <a:avLst/>
              <a:gdLst/>
              <a:ahLst/>
              <a:cxnLst/>
              <a:rect l="l" t="t" r="r" b="b"/>
              <a:pathLst>
                <a:path w="1517" h="1332" extrusionOk="0">
                  <a:moveTo>
                    <a:pt x="825" y="0"/>
                  </a:moveTo>
                  <a:cubicBezTo>
                    <a:pt x="750" y="0"/>
                    <a:pt x="673" y="13"/>
                    <a:pt x="596" y="42"/>
                  </a:cubicBezTo>
                  <a:cubicBezTo>
                    <a:pt x="72" y="256"/>
                    <a:pt x="0" y="947"/>
                    <a:pt x="477" y="1232"/>
                  </a:cubicBezTo>
                  <a:cubicBezTo>
                    <a:pt x="583" y="1301"/>
                    <a:pt x="698" y="1332"/>
                    <a:pt x="812" y="1332"/>
                  </a:cubicBezTo>
                  <a:cubicBezTo>
                    <a:pt x="1134" y="1332"/>
                    <a:pt x="1442" y="1084"/>
                    <a:pt x="1477" y="732"/>
                  </a:cubicBezTo>
                  <a:cubicBezTo>
                    <a:pt x="1517" y="317"/>
                    <a:pt x="1195" y="0"/>
                    <a:pt x="825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2351;p47">
              <a:extLst>
                <a:ext uri="{FF2B5EF4-FFF2-40B4-BE49-F238E27FC236}">
                  <a16:creationId xmlns:a16="http://schemas.microsoft.com/office/drawing/2014/main" id="{D9472D01-A8C3-C68F-02C5-68751B5184E3}"/>
                </a:ext>
              </a:extLst>
            </p:cNvPr>
            <p:cNvSpPr/>
            <p:nvPr/>
          </p:nvSpPr>
          <p:spPr>
            <a:xfrm>
              <a:off x="4919450" y="3980275"/>
              <a:ext cx="20850" cy="12400"/>
            </a:xfrm>
            <a:custGeom>
              <a:avLst/>
              <a:gdLst/>
              <a:ahLst/>
              <a:cxnLst/>
              <a:rect l="l" t="t" r="r" b="b"/>
              <a:pathLst>
                <a:path w="834" h="496" extrusionOk="0">
                  <a:moveTo>
                    <a:pt x="220" y="0"/>
                  </a:moveTo>
                  <a:cubicBezTo>
                    <a:pt x="171" y="0"/>
                    <a:pt x="121" y="5"/>
                    <a:pt x="72" y="15"/>
                  </a:cubicBezTo>
                  <a:cubicBezTo>
                    <a:pt x="48" y="110"/>
                    <a:pt x="0" y="229"/>
                    <a:pt x="72" y="324"/>
                  </a:cubicBezTo>
                  <a:cubicBezTo>
                    <a:pt x="196" y="428"/>
                    <a:pt x="375" y="496"/>
                    <a:pt x="545" y="496"/>
                  </a:cubicBezTo>
                  <a:cubicBezTo>
                    <a:pt x="570" y="496"/>
                    <a:pt x="595" y="494"/>
                    <a:pt x="619" y="491"/>
                  </a:cubicBezTo>
                  <a:cubicBezTo>
                    <a:pt x="762" y="467"/>
                    <a:pt x="834" y="301"/>
                    <a:pt x="739" y="181"/>
                  </a:cubicBezTo>
                  <a:cubicBezTo>
                    <a:pt x="588" y="68"/>
                    <a:pt x="407" y="0"/>
                    <a:pt x="22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2352;p47">
              <a:extLst>
                <a:ext uri="{FF2B5EF4-FFF2-40B4-BE49-F238E27FC236}">
                  <a16:creationId xmlns:a16="http://schemas.microsoft.com/office/drawing/2014/main" id="{31BE1324-C7A1-E054-BB72-CDEA0722084A}"/>
                </a:ext>
              </a:extLst>
            </p:cNvPr>
            <p:cNvSpPr/>
            <p:nvPr/>
          </p:nvSpPr>
          <p:spPr>
            <a:xfrm>
              <a:off x="4697375" y="3994775"/>
              <a:ext cx="8350" cy="20425"/>
            </a:xfrm>
            <a:custGeom>
              <a:avLst/>
              <a:gdLst/>
              <a:ahLst/>
              <a:cxnLst/>
              <a:rect l="l" t="t" r="r" b="b"/>
              <a:pathLst>
                <a:path w="334" h="817" extrusionOk="0">
                  <a:moveTo>
                    <a:pt x="121" y="0"/>
                  </a:moveTo>
                  <a:cubicBezTo>
                    <a:pt x="105" y="0"/>
                    <a:pt x="88" y="2"/>
                    <a:pt x="72" y="6"/>
                  </a:cubicBezTo>
                  <a:lnTo>
                    <a:pt x="0" y="102"/>
                  </a:lnTo>
                  <a:cubicBezTo>
                    <a:pt x="0" y="340"/>
                    <a:pt x="48" y="578"/>
                    <a:pt x="143" y="792"/>
                  </a:cubicBezTo>
                  <a:cubicBezTo>
                    <a:pt x="169" y="809"/>
                    <a:pt x="197" y="817"/>
                    <a:pt x="224" y="817"/>
                  </a:cubicBezTo>
                  <a:cubicBezTo>
                    <a:pt x="273" y="817"/>
                    <a:pt x="319" y="791"/>
                    <a:pt x="334" y="745"/>
                  </a:cubicBezTo>
                  <a:cubicBezTo>
                    <a:pt x="334" y="530"/>
                    <a:pt x="310" y="316"/>
                    <a:pt x="286" y="125"/>
                  </a:cubicBezTo>
                  <a:cubicBezTo>
                    <a:pt x="267" y="47"/>
                    <a:pt x="198" y="0"/>
                    <a:pt x="12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2353;p47">
              <a:extLst>
                <a:ext uri="{FF2B5EF4-FFF2-40B4-BE49-F238E27FC236}">
                  <a16:creationId xmlns:a16="http://schemas.microsoft.com/office/drawing/2014/main" id="{7D078D7A-4611-A77B-FEBE-1A46632A52C7}"/>
                </a:ext>
              </a:extLst>
            </p:cNvPr>
            <p:cNvSpPr/>
            <p:nvPr/>
          </p:nvSpPr>
          <p:spPr>
            <a:xfrm>
              <a:off x="4637350" y="4000425"/>
              <a:ext cx="21950" cy="11250"/>
            </a:xfrm>
            <a:custGeom>
              <a:avLst/>
              <a:gdLst/>
              <a:ahLst/>
              <a:cxnLst/>
              <a:rect l="l" t="t" r="r" b="b"/>
              <a:pathLst>
                <a:path w="878" h="450" extrusionOk="0">
                  <a:moveTo>
                    <a:pt x="573" y="1"/>
                  </a:moveTo>
                  <a:cubicBezTo>
                    <a:pt x="385" y="1"/>
                    <a:pt x="203" y="81"/>
                    <a:pt x="68" y="233"/>
                  </a:cubicBezTo>
                  <a:cubicBezTo>
                    <a:pt x="0" y="278"/>
                    <a:pt x="18" y="449"/>
                    <a:pt x="119" y="449"/>
                  </a:cubicBezTo>
                  <a:cubicBezTo>
                    <a:pt x="126" y="449"/>
                    <a:pt x="132" y="449"/>
                    <a:pt x="139" y="447"/>
                  </a:cubicBezTo>
                  <a:cubicBezTo>
                    <a:pt x="353" y="423"/>
                    <a:pt x="568" y="400"/>
                    <a:pt x="758" y="328"/>
                  </a:cubicBezTo>
                  <a:cubicBezTo>
                    <a:pt x="877" y="280"/>
                    <a:pt x="830" y="138"/>
                    <a:pt x="806" y="42"/>
                  </a:cubicBezTo>
                  <a:cubicBezTo>
                    <a:pt x="729" y="15"/>
                    <a:pt x="651" y="1"/>
                    <a:pt x="57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2354;p47">
              <a:extLst>
                <a:ext uri="{FF2B5EF4-FFF2-40B4-BE49-F238E27FC236}">
                  <a16:creationId xmlns:a16="http://schemas.microsoft.com/office/drawing/2014/main" id="{45172C70-AA3D-2E6D-EA17-8B9235A2406F}"/>
                </a:ext>
              </a:extLst>
            </p:cNvPr>
            <p:cNvSpPr/>
            <p:nvPr/>
          </p:nvSpPr>
          <p:spPr>
            <a:xfrm>
              <a:off x="4868250" y="4006925"/>
              <a:ext cx="8725" cy="18975"/>
            </a:xfrm>
            <a:custGeom>
              <a:avLst/>
              <a:gdLst/>
              <a:ahLst/>
              <a:cxnLst/>
              <a:rect l="l" t="t" r="r" b="b"/>
              <a:pathLst>
                <a:path w="349" h="759" extrusionOk="0">
                  <a:moveTo>
                    <a:pt x="209" y="1"/>
                  </a:moveTo>
                  <a:cubicBezTo>
                    <a:pt x="167" y="1"/>
                    <a:pt x="129" y="22"/>
                    <a:pt x="119" y="68"/>
                  </a:cubicBezTo>
                  <a:cubicBezTo>
                    <a:pt x="24" y="282"/>
                    <a:pt x="0" y="521"/>
                    <a:pt x="0" y="759"/>
                  </a:cubicBezTo>
                  <a:lnTo>
                    <a:pt x="167" y="735"/>
                  </a:lnTo>
                  <a:cubicBezTo>
                    <a:pt x="238" y="544"/>
                    <a:pt x="310" y="330"/>
                    <a:pt x="334" y="140"/>
                  </a:cubicBezTo>
                  <a:cubicBezTo>
                    <a:pt x="348" y="52"/>
                    <a:pt x="274" y="1"/>
                    <a:pt x="20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2355;p47">
              <a:extLst>
                <a:ext uri="{FF2B5EF4-FFF2-40B4-BE49-F238E27FC236}">
                  <a16:creationId xmlns:a16="http://schemas.microsoft.com/office/drawing/2014/main" id="{DF1B6145-8F5F-C431-02FC-5998ED5DBD95}"/>
                </a:ext>
              </a:extLst>
            </p:cNvPr>
            <p:cNvSpPr/>
            <p:nvPr/>
          </p:nvSpPr>
          <p:spPr>
            <a:xfrm>
              <a:off x="4912900" y="4014600"/>
              <a:ext cx="20275" cy="10950"/>
            </a:xfrm>
            <a:custGeom>
              <a:avLst/>
              <a:gdLst/>
              <a:ahLst/>
              <a:cxnLst/>
              <a:rect l="l" t="t" r="r" b="b"/>
              <a:pathLst>
                <a:path w="811" h="438" extrusionOk="0">
                  <a:moveTo>
                    <a:pt x="323" y="0"/>
                  </a:moveTo>
                  <a:cubicBezTo>
                    <a:pt x="264" y="0"/>
                    <a:pt x="204" y="8"/>
                    <a:pt x="143" y="23"/>
                  </a:cubicBezTo>
                  <a:cubicBezTo>
                    <a:pt x="0" y="118"/>
                    <a:pt x="24" y="309"/>
                    <a:pt x="191" y="380"/>
                  </a:cubicBezTo>
                  <a:cubicBezTo>
                    <a:pt x="295" y="415"/>
                    <a:pt x="413" y="437"/>
                    <a:pt x="524" y="437"/>
                  </a:cubicBezTo>
                  <a:cubicBezTo>
                    <a:pt x="565" y="437"/>
                    <a:pt x="605" y="434"/>
                    <a:pt x="643" y="428"/>
                  </a:cubicBezTo>
                  <a:cubicBezTo>
                    <a:pt x="786" y="380"/>
                    <a:pt x="810" y="190"/>
                    <a:pt x="667" y="118"/>
                  </a:cubicBezTo>
                  <a:cubicBezTo>
                    <a:pt x="570" y="37"/>
                    <a:pt x="450" y="0"/>
                    <a:pt x="32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2356;p47">
              <a:extLst>
                <a:ext uri="{FF2B5EF4-FFF2-40B4-BE49-F238E27FC236}">
                  <a16:creationId xmlns:a16="http://schemas.microsoft.com/office/drawing/2014/main" id="{9701E43F-80BB-1F26-1A49-E3901F44EBA8}"/>
                </a:ext>
              </a:extLst>
            </p:cNvPr>
            <p:cNvSpPr/>
            <p:nvPr/>
          </p:nvSpPr>
          <p:spPr>
            <a:xfrm>
              <a:off x="4643200" y="4032200"/>
              <a:ext cx="19075" cy="13400"/>
            </a:xfrm>
            <a:custGeom>
              <a:avLst/>
              <a:gdLst/>
              <a:ahLst/>
              <a:cxnLst/>
              <a:rect l="l" t="t" r="r" b="b"/>
              <a:pathLst>
                <a:path w="763" h="536" extrusionOk="0">
                  <a:moveTo>
                    <a:pt x="604" y="0"/>
                  </a:moveTo>
                  <a:cubicBezTo>
                    <a:pt x="541" y="0"/>
                    <a:pt x="481" y="18"/>
                    <a:pt x="429" y="57"/>
                  </a:cubicBezTo>
                  <a:cubicBezTo>
                    <a:pt x="262" y="176"/>
                    <a:pt x="0" y="295"/>
                    <a:pt x="24" y="534"/>
                  </a:cubicBezTo>
                  <a:cubicBezTo>
                    <a:pt x="40" y="535"/>
                    <a:pt x="55" y="536"/>
                    <a:pt x="70" y="536"/>
                  </a:cubicBezTo>
                  <a:cubicBezTo>
                    <a:pt x="287" y="536"/>
                    <a:pt x="467" y="384"/>
                    <a:pt x="667" y="295"/>
                  </a:cubicBezTo>
                  <a:cubicBezTo>
                    <a:pt x="762" y="248"/>
                    <a:pt x="762" y="129"/>
                    <a:pt x="762" y="33"/>
                  </a:cubicBezTo>
                  <a:cubicBezTo>
                    <a:pt x="709" y="12"/>
                    <a:pt x="655" y="0"/>
                    <a:pt x="60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2357;p47">
              <a:extLst>
                <a:ext uri="{FF2B5EF4-FFF2-40B4-BE49-F238E27FC236}">
                  <a16:creationId xmlns:a16="http://schemas.microsoft.com/office/drawing/2014/main" id="{1E9788C4-028F-2FF0-5944-609A1168AC64}"/>
                </a:ext>
              </a:extLst>
            </p:cNvPr>
            <p:cNvSpPr/>
            <p:nvPr/>
          </p:nvSpPr>
          <p:spPr>
            <a:xfrm>
              <a:off x="4702725" y="4031825"/>
              <a:ext cx="11950" cy="27450"/>
            </a:xfrm>
            <a:custGeom>
              <a:avLst/>
              <a:gdLst/>
              <a:ahLst/>
              <a:cxnLst/>
              <a:rect l="l" t="t" r="r" b="b"/>
              <a:pathLst>
                <a:path w="478" h="1098" extrusionOk="0">
                  <a:moveTo>
                    <a:pt x="215" y="1"/>
                  </a:moveTo>
                  <a:lnTo>
                    <a:pt x="48" y="72"/>
                  </a:lnTo>
                  <a:cubicBezTo>
                    <a:pt x="1" y="358"/>
                    <a:pt x="48" y="691"/>
                    <a:pt x="191" y="953"/>
                  </a:cubicBezTo>
                  <a:cubicBezTo>
                    <a:pt x="205" y="1038"/>
                    <a:pt x="286" y="1097"/>
                    <a:pt x="360" y="1097"/>
                  </a:cubicBezTo>
                  <a:cubicBezTo>
                    <a:pt x="410" y="1097"/>
                    <a:pt x="458" y="1069"/>
                    <a:pt x="477" y="1001"/>
                  </a:cubicBezTo>
                  <a:cubicBezTo>
                    <a:pt x="453" y="739"/>
                    <a:pt x="406" y="477"/>
                    <a:pt x="382" y="191"/>
                  </a:cubicBezTo>
                  <a:cubicBezTo>
                    <a:pt x="382" y="96"/>
                    <a:pt x="287" y="48"/>
                    <a:pt x="21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2358;p47">
              <a:extLst>
                <a:ext uri="{FF2B5EF4-FFF2-40B4-BE49-F238E27FC236}">
                  <a16:creationId xmlns:a16="http://schemas.microsoft.com/office/drawing/2014/main" id="{B5A1BAAA-09E3-7F1B-14FD-E316C51B2894}"/>
                </a:ext>
              </a:extLst>
            </p:cNvPr>
            <p:cNvSpPr/>
            <p:nvPr/>
          </p:nvSpPr>
          <p:spPr>
            <a:xfrm>
              <a:off x="4860500" y="4038825"/>
              <a:ext cx="10525" cy="19825"/>
            </a:xfrm>
            <a:custGeom>
              <a:avLst/>
              <a:gdLst/>
              <a:ahLst/>
              <a:cxnLst/>
              <a:rect l="l" t="t" r="r" b="b"/>
              <a:pathLst>
                <a:path w="421" h="793" extrusionOk="0">
                  <a:moveTo>
                    <a:pt x="256" y="0"/>
                  </a:moveTo>
                  <a:cubicBezTo>
                    <a:pt x="208" y="0"/>
                    <a:pt x="162" y="23"/>
                    <a:pt x="144" y="78"/>
                  </a:cubicBezTo>
                  <a:cubicBezTo>
                    <a:pt x="48" y="316"/>
                    <a:pt x="1" y="554"/>
                    <a:pt x="48" y="792"/>
                  </a:cubicBezTo>
                  <a:cubicBezTo>
                    <a:pt x="96" y="769"/>
                    <a:pt x="191" y="792"/>
                    <a:pt x="239" y="721"/>
                  </a:cubicBezTo>
                  <a:cubicBezTo>
                    <a:pt x="310" y="531"/>
                    <a:pt x="382" y="340"/>
                    <a:pt x="406" y="149"/>
                  </a:cubicBezTo>
                  <a:cubicBezTo>
                    <a:pt x="420" y="61"/>
                    <a:pt x="335" y="0"/>
                    <a:pt x="25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2359;p47">
              <a:extLst>
                <a:ext uri="{FF2B5EF4-FFF2-40B4-BE49-F238E27FC236}">
                  <a16:creationId xmlns:a16="http://schemas.microsoft.com/office/drawing/2014/main" id="{17947D54-D980-F6C9-E4C3-942191472F97}"/>
                </a:ext>
              </a:extLst>
            </p:cNvPr>
            <p:cNvSpPr/>
            <p:nvPr/>
          </p:nvSpPr>
          <p:spPr>
            <a:xfrm>
              <a:off x="4907550" y="4049425"/>
              <a:ext cx="20250" cy="10475"/>
            </a:xfrm>
            <a:custGeom>
              <a:avLst/>
              <a:gdLst/>
              <a:ahLst/>
              <a:cxnLst/>
              <a:rect l="l" t="t" r="r" b="b"/>
              <a:pathLst>
                <a:path w="810" h="419" extrusionOk="0">
                  <a:moveTo>
                    <a:pt x="316" y="1"/>
                  </a:moveTo>
                  <a:cubicBezTo>
                    <a:pt x="257" y="1"/>
                    <a:pt x="198" y="11"/>
                    <a:pt x="143" y="35"/>
                  </a:cubicBezTo>
                  <a:cubicBezTo>
                    <a:pt x="0" y="107"/>
                    <a:pt x="0" y="297"/>
                    <a:pt x="119" y="368"/>
                  </a:cubicBezTo>
                  <a:cubicBezTo>
                    <a:pt x="222" y="398"/>
                    <a:pt x="325" y="418"/>
                    <a:pt x="434" y="418"/>
                  </a:cubicBezTo>
                  <a:cubicBezTo>
                    <a:pt x="501" y="418"/>
                    <a:pt x="570" y="410"/>
                    <a:pt x="643" y="392"/>
                  </a:cubicBezTo>
                  <a:cubicBezTo>
                    <a:pt x="786" y="392"/>
                    <a:pt x="810" y="154"/>
                    <a:pt x="667" y="107"/>
                  </a:cubicBezTo>
                  <a:cubicBezTo>
                    <a:pt x="556" y="43"/>
                    <a:pt x="434" y="1"/>
                    <a:pt x="31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2360;p47">
              <a:extLst>
                <a:ext uri="{FF2B5EF4-FFF2-40B4-BE49-F238E27FC236}">
                  <a16:creationId xmlns:a16="http://schemas.microsoft.com/office/drawing/2014/main" id="{68EA4C86-CA00-FC33-94B3-5C26E1A804BB}"/>
                </a:ext>
              </a:extLst>
            </p:cNvPr>
            <p:cNvSpPr/>
            <p:nvPr/>
          </p:nvSpPr>
          <p:spPr>
            <a:xfrm>
              <a:off x="4924200" y="4056850"/>
              <a:ext cx="241750" cy="161500"/>
            </a:xfrm>
            <a:custGeom>
              <a:avLst/>
              <a:gdLst/>
              <a:ahLst/>
              <a:cxnLst/>
              <a:rect l="l" t="t" r="r" b="b"/>
              <a:pathLst>
                <a:path w="9670" h="6460" extrusionOk="0">
                  <a:moveTo>
                    <a:pt x="3668" y="0"/>
                  </a:moveTo>
                  <a:cubicBezTo>
                    <a:pt x="3168" y="0"/>
                    <a:pt x="2668" y="71"/>
                    <a:pt x="2192" y="191"/>
                  </a:cubicBezTo>
                  <a:cubicBezTo>
                    <a:pt x="1882" y="262"/>
                    <a:pt x="1620" y="381"/>
                    <a:pt x="1406" y="595"/>
                  </a:cubicBezTo>
                  <a:cubicBezTo>
                    <a:pt x="1192" y="810"/>
                    <a:pt x="1192" y="1119"/>
                    <a:pt x="1406" y="1334"/>
                  </a:cubicBezTo>
                  <a:cubicBezTo>
                    <a:pt x="1573" y="1524"/>
                    <a:pt x="1787" y="1667"/>
                    <a:pt x="2025" y="1738"/>
                  </a:cubicBezTo>
                  <a:cubicBezTo>
                    <a:pt x="2478" y="1929"/>
                    <a:pt x="2930" y="2048"/>
                    <a:pt x="3406" y="2167"/>
                  </a:cubicBezTo>
                  <a:cubicBezTo>
                    <a:pt x="4597" y="2381"/>
                    <a:pt x="5740" y="2667"/>
                    <a:pt x="6883" y="3048"/>
                  </a:cubicBezTo>
                  <a:cubicBezTo>
                    <a:pt x="7217" y="3144"/>
                    <a:pt x="7502" y="3286"/>
                    <a:pt x="7788" y="3477"/>
                  </a:cubicBezTo>
                  <a:cubicBezTo>
                    <a:pt x="7836" y="3548"/>
                    <a:pt x="7931" y="3620"/>
                    <a:pt x="7907" y="3715"/>
                  </a:cubicBezTo>
                  <a:cubicBezTo>
                    <a:pt x="7741" y="3834"/>
                    <a:pt x="7574" y="3929"/>
                    <a:pt x="7383" y="3953"/>
                  </a:cubicBezTo>
                  <a:cubicBezTo>
                    <a:pt x="6999" y="3999"/>
                    <a:pt x="6614" y="4026"/>
                    <a:pt x="6230" y="4026"/>
                  </a:cubicBezTo>
                  <a:cubicBezTo>
                    <a:pt x="6019" y="4026"/>
                    <a:pt x="5808" y="4018"/>
                    <a:pt x="5597" y="4001"/>
                  </a:cubicBezTo>
                  <a:cubicBezTo>
                    <a:pt x="4497" y="3885"/>
                    <a:pt x="3397" y="3707"/>
                    <a:pt x="2296" y="3707"/>
                  </a:cubicBezTo>
                  <a:cubicBezTo>
                    <a:pt x="2039" y="3707"/>
                    <a:pt x="1782" y="3716"/>
                    <a:pt x="1525" y="3739"/>
                  </a:cubicBezTo>
                  <a:cubicBezTo>
                    <a:pt x="1096" y="3763"/>
                    <a:pt x="668" y="3906"/>
                    <a:pt x="287" y="4168"/>
                  </a:cubicBezTo>
                  <a:cubicBezTo>
                    <a:pt x="72" y="4358"/>
                    <a:pt x="1" y="4691"/>
                    <a:pt x="120" y="4953"/>
                  </a:cubicBezTo>
                  <a:cubicBezTo>
                    <a:pt x="287" y="5215"/>
                    <a:pt x="525" y="5430"/>
                    <a:pt x="811" y="5573"/>
                  </a:cubicBezTo>
                  <a:cubicBezTo>
                    <a:pt x="1358" y="5858"/>
                    <a:pt x="1954" y="6049"/>
                    <a:pt x="2597" y="6144"/>
                  </a:cubicBezTo>
                  <a:cubicBezTo>
                    <a:pt x="3502" y="6287"/>
                    <a:pt x="4430" y="6382"/>
                    <a:pt x="5383" y="6406"/>
                  </a:cubicBezTo>
                  <a:cubicBezTo>
                    <a:pt x="5859" y="6406"/>
                    <a:pt x="6335" y="6459"/>
                    <a:pt x="6812" y="6459"/>
                  </a:cubicBezTo>
                  <a:cubicBezTo>
                    <a:pt x="7050" y="6459"/>
                    <a:pt x="7288" y="6446"/>
                    <a:pt x="7526" y="6406"/>
                  </a:cubicBezTo>
                  <a:cubicBezTo>
                    <a:pt x="7717" y="6406"/>
                    <a:pt x="7741" y="6097"/>
                    <a:pt x="7574" y="6073"/>
                  </a:cubicBezTo>
                  <a:cubicBezTo>
                    <a:pt x="7169" y="5977"/>
                    <a:pt x="6764" y="6001"/>
                    <a:pt x="6359" y="5954"/>
                  </a:cubicBezTo>
                  <a:cubicBezTo>
                    <a:pt x="5335" y="5882"/>
                    <a:pt x="4287" y="5811"/>
                    <a:pt x="3263" y="5668"/>
                  </a:cubicBezTo>
                  <a:cubicBezTo>
                    <a:pt x="2478" y="5596"/>
                    <a:pt x="1715" y="5382"/>
                    <a:pt x="1001" y="5049"/>
                  </a:cubicBezTo>
                  <a:cubicBezTo>
                    <a:pt x="834" y="4977"/>
                    <a:pt x="644" y="4858"/>
                    <a:pt x="620" y="4668"/>
                  </a:cubicBezTo>
                  <a:cubicBezTo>
                    <a:pt x="811" y="4382"/>
                    <a:pt x="1215" y="4358"/>
                    <a:pt x="1549" y="4310"/>
                  </a:cubicBezTo>
                  <a:cubicBezTo>
                    <a:pt x="1783" y="4293"/>
                    <a:pt x="2017" y="4285"/>
                    <a:pt x="2251" y="4285"/>
                  </a:cubicBezTo>
                  <a:cubicBezTo>
                    <a:pt x="3587" y="4285"/>
                    <a:pt x="4914" y="4529"/>
                    <a:pt x="6248" y="4529"/>
                  </a:cubicBezTo>
                  <a:cubicBezTo>
                    <a:pt x="6578" y="4529"/>
                    <a:pt x="6909" y="4514"/>
                    <a:pt x="7240" y="4477"/>
                  </a:cubicBezTo>
                  <a:cubicBezTo>
                    <a:pt x="7621" y="4477"/>
                    <a:pt x="7979" y="4334"/>
                    <a:pt x="8264" y="4072"/>
                  </a:cubicBezTo>
                  <a:cubicBezTo>
                    <a:pt x="8431" y="3882"/>
                    <a:pt x="8455" y="3572"/>
                    <a:pt x="8312" y="3358"/>
                  </a:cubicBezTo>
                  <a:cubicBezTo>
                    <a:pt x="8145" y="3144"/>
                    <a:pt x="7955" y="2953"/>
                    <a:pt x="7717" y="2834"/>
                  </a:cubicBezTo>
                  <a:cubicBezTo>
                    <a:pt x="7169" y="2548"/>
                    <a:pt x="6597" y="2334"/>
                    <a:pt x="5978" y="2191"/>
                  </a:cubicBezTo>
                  <a:cubicBezTo>
                    <a:pt x="4859" y="1905"/>
                    <a:pt x="3692" y="1762"/>
                    <a:pt x="2573" y="1405"/>
                  </a:cubicBezTo>
                  <a:cubicBezTo>
                    <a:pt x="2263" y="1357"/>
                    <a:pt x="1977" y="1191"/>
                    <a:pt x="1763" y="953"/>
                  </a:cubicBezTo>
                  <a:cubicBezTo>
                    <a:pt x="2073" y="786"/>
                    <a:pt x="2406" y="691"/>
                    <a:pt x="2763" y="667"/>
                  </a:cubicBezTo>
                  <a:cubicBezTo>
                    <a:pt x="3062" y="634"/>
                    <a:pt x="3365" y="616"/>
                    <a:pt x="3672" y="616"/>
                  </a:cubicBezTo>
                  <a:cubicBezTo>
                    <a:pt x="4025" y="616"/>
                    <a:pt x="4383" y="640"/>
                    <a:pt x="4740" y="691"/>
                  </a:cubicBezTo>
                  <a:cubicBezTo>
                    <a:pt x="5978" y="810"/>
                    <a:pt x="7217" y="1048"/>
                    <a:pt x="8407" y="1381"/>
                  </a:cubicBezTo>
                  <a:cubicBezTo>
                    <a:pt x="8741" y="1477"/>
                    <a:pt x="9074" y="1548"/>
                    <a:pt x="9431" y="1619"/>
                  </a:cubicBezTo>
                  <a:cubicBezTo>
                    <a:pt x="9574" y="1619"/>
                    <a:pt x="9669" y="1429"/>
                    <a:pt x="9574" y="1310"/>
                  </a:cubicBezTo>
                  <a:cubicBezTo>
                    <a:pt x="9455" y="1215"/>
                    <a:pt x="9312" y="1119"/>
                    <a:pt x="9169" y="1095"/>
                  </a:cubicBezTo>
                  <a:cubicBezTo>
                    <a:pt x="8455" y="834"/>
                    <a:pt x="7717" y="643"/>
                    <a:pt x="7002" y="500"/>
                  </a:cubicBezTo>
                  <a:cubicBezTo>
                    <a:pt x="5907" y="214"/>
                    <a:pt x="4788" y="48"/>
                    <a:pt x="366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2361;p47">
              <a:extLst>
                <a:ext uri="{FF2B5EF4-FFF2-40B4-BE49-F238E27FC236}">
                  <a16:creationId xmlns:a16="http://schemas.microsoft.com/office/drawing/2014/main" id="{B8BBD96D-221B-79C6-1EDF-C990AF5AB930}"/>
                </a:ext>
              </a:extLst>
            </p:cNvPr>
            <p:cNvSpPr/>
            <p:nvPr/>
          </p:nvSpPr>
          <p:spPr>
            <a:xfrm>
              <a:off x="4649750" y="4065675"/>
              <a:ext cx="17550" cy="14400"/>
            </a:xfrm>
            <a:custGeom>
              <a:avLst/>
              <a:gdLst/>
              <a:ahLst/>
              <a:cxnLst/>
              <a:rect l="l" t="t" r="r" b="b"/>
              <a:pathLst>
                <a:path w="702" h="576" extrusionOk="0">
                  <a:moveTo>
                    <a:pt x="520" y="0"/>
                  </a:moveTo>
                  <a:cubicBezTo>
                    <a:pt x="487" y="0"/>
                    <a:pt x="455" y="9"/>
                    <a:pt x="429" y="28"/>
                  </a:cubicBezTo>
                  <a:cubicBezTo>
                    <a:pt x="238" y="123"/>
                    <a:pt x="96" y="266"/>
                    <a:pt x="0" y="457"/>
                  </a:cubicBezTo>
                  <a:cubicBezTo>
                    <a:pt x="0" y="540"/>
                    <a:pt x="58" y="575"/>
                    <a:pt x="119" y="575"/>
                  </a:cubicBezTo>
                  <a:cubicBezTo>
                    <a:pt x="163" y="575"/>
                    <a:pt x="209" y="558"/>
                    <a:pt x="238" y="528"/>
                  </a:cubicBezTo>
                  <a:cubicBezTo>
                    <a:pt x="381" y="433"/>
                    <a:pt x="524" y="314"/>
                    <a:pt x="667" y="171"/>
                  </a:cubicBezTo>
                  <a:cubicBezTo>
                    <a:pt x="702" y="66"/>
                    <a:pt x="609" y="0"/>
                    <a:pt x="520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2362;p47">
              <a:extLst>
                <a:ext uri="{FF2B5EF4-FFF2-40B4-BE49-F238E27FC236}">
                  <a16:creationId xmlns:a16="http://schemas.microsoft.com/office/drawing/2014/main" id="{0A765D40-0902-B98D-48C0-FB09DEAE124B}"/>
                </a:ext>
              </a:extLst>
            </p:cNvPr>
            <p:cNvSpPr/>
            <p:nvPr/>
          </p:nvSpPr>
          <p:spPr>
            <a:xfrm>
              <a:off x="4429450" y="4067625"/>
              <a:ext cx="211400" cy="131175"/>
            </a:xfrm>
            <a:custGeom>
              <a:avLst/>
              <a:gdLst/>
              <a:ahLst/>
              <a:cxnLst/>
              <a:rect l="l" t="t" r="r" b="b"/>
              <a:pathLst>
                <a:path w="8456" h="5247" extrusionOk="0">
                  <a:moveTo>
                    <a:pt x="3903" y="1"/>
                  </a:moveTo>
                  <a:cubicBezTo>
                    <a:pt x="3253" y="1"/>
                    <a:pt x="2603" y="54"/>
                    <a:pt x="1954" y="164"/>
                  </a:cubicBezTo>
                  <a:cubicBezTo>
                    <a:pt x="1382" y="260"/>
                    <a:pt x="811" y="331"/>
                    <a:pt x="239" y="450"/>
                  </a:cubicBezTo>
                  <a:cubicBezTo>
                    <a:pt x="49" y="474"/>
                    <a:pt x="1" y="712"/>
                    <a:pt x="144" y="807"/>
                  </a:cubicBezTo>
                  <a:cubicBezTo>
                    <a:pt x="311" y="843"/>
                    <a:pt x="477" y="861"/>
                    <a:pt x="644" y="861"/>
                  </a:cubicBezTo>
                  <a:cubicBezTo>
                    <a:pt x="811" y="861"/>
                    <a:pt x="977" y="843"/>
                    <a:pt x="1144" y="807"/>
                  </a:cubicBezTo>
                  <a:cubicBezTo>
                    <a:pt x="2241" y="722"/>
                    <a:pt x="3349" y="599"/>
                    <a:pt x="4453" y="599"/>
                  </a:cubicBezTo>
                  <a:cubicBezTo>
                    <a:pt x="4883" y="599"/>
                    <a:pt x="5313" y="618"/>
                    <a:pt x="5740" y="664"/>
                  </a:cubicBezTo>
                  <a:cubicBezTo>
                    <a:pt x="6240" y="688"/>
                    <a:pt x="6693" y="855"/>
                    <a:pt x="7098" y="1141"/>
                  </a:cubicBezTo>
                  <a:cubicBezTo>
                    <a:pt x="6836" y="1307"/>
                    <a:pt x="6526" y="1403"/>
                    <a:pt x="6193" y="1427"/>
                  </a:cubicBezTo>
                  <a:cubicBezTo>
                    <a:pt x="4907" y="1617"/>
                    <a:pt x="3573" y="1522"/>
                    <a:pt x="2311" y="1903"/>
                  </a:cubicBezTo>
                  <a:cubicBezTo>
                    <a:pt x="1930" y="1998"/>
                    <a:pt x="1573" y="2165"/>
                    <a:pt x="1287" y="2451"/>
                  </a:cubicBezTo>
                  <a:cubicBezTo>
                    <a:pt x="1144" y="2641"/>
                    <a:pt x="1168" y="2927"/>
                    <a:pt x="1358" y="3094"/>
                  </a:cubicBezTo>
                  <a:cubicBezTo>
                    <a:pt x="1620" y="3284"/>
                    <a:pt x="1930" y="3403"/>
                    <a:pt x="2240" y="3451"/>
                  </a:cubicBezTo>
                  <a:cubicBezTo>
                    <a:pt x="2887" y="3571"/>
                    <a:pt x="3544" y="3591"/>
                    <a:pt x="4205" y="3591"/>
                  </a:cubicBezTo>
                  <a:cubicBezTo>
                    <a:pt x="4522" y="3591"/>
                    <a:pt x="4840" y="3587"/>
                    <a:pt x="5158" y="3587"/>
                  </a:cubicBezTo>
                  <a:cubicBezTo>
                    <a:pt x="5615" y="3587"/>
                    <a:pt x="6072" y="3596"/>
                    <a:pt x="6526" y="3641"/>
                  </a:cubicBezTo>
                  <a:cubicBezTo>
                    <a:pt x="6979" y="3641"/>
                    <a:pt x="7431" y="3760"/>
                    <a:pt x="7836" y="3951"/>
                  </a:cubicBezTo>
                  <a:cubicBezTo>
                    <a:pt x="7907" y="3999"/>
                    <a:pt x="8074" y="4070"/>
                    <a:pt x="7979" y="4189"/>
                  </a:cubicBezTo>
                  <a:cubicBezTo>
                    <a:pt x="7765" y="4380"/>
                    <a:pt x="7503" y="4499"/>
                    <a:pt x="7217" y="4546"/>
                  </a:cubicBezTo>
                  <a:cubicBezTo>
                    <a:pt x="6383" y="4784"/>
                    <a:pt x="5526" y="4761"/>
                    <a:pt x="4669" y="4808"/>
                  </a:cubicBezTo>
                  <a:cubicBezTo>
                    <a:pt x="4462" y="4824"/>
                    <a:pt x="4256" y="4827"/>
                    <a:pt x="4049" y="4827"/>
                  </a:cubicBezTo>
                  <a:cubicBezTo>
                    <a:pt x="3946" y="4827"/>
                    <a:pt x="3843" y="4826"/>
                    <a:pt x="3740" y="4826"/>
                  </a:cubicBezTo>
                  <a:cubicBezTo>
                    <a:pt x="3430" y="4826"/>
                    <a:pt x="3121" y="4832"/>
                    <a:pt x="2811" y="4880"/>
                  </a:cubicBezTo>
                  <a:cubicBezTo>
                    <a:pt x="2763" y="4880"/>
                    <a:pt x="2692" y="4927"/>
                    <a:pt x="2644" y="4951"/>
                  </a:cubicBezTo>
                  <a:cubicBezTo>
                    <a:pt x="2573" y="5070"/>
                    <a:pt x="2644" y="5189"/>
                    <a:pt x="2763" y="5189"/>
                  </a:cubicBezTo>
                  <a:cubicBezTo>
                    <a:pt x="3157" y="5229"/>
                    <a:pt x="3550" y="5246"/>
                    <a:pt x="3943" y="5246"/>
                  </a:cubicBezTo>
                  <a:cubicBezTo>
                    <a:pt x="4265" y="5246"/>
                    <a:pt x="4586" y="5234"/>
                    <a:pt x="4907" y="5213"/>
                  </a:cubicBezTo>
                  <a:cubicBezTo>
                    <a:pt x="5597" y="5213"/>
                    <a:pt x="6288" y="5165"/>
                    <a:pt x="6955" y="5023"/>
                  </a:cubicBezTo>
                  <a:cubicBezTo>
                    <a:pt x="7360" y="4951"/>
                    <a:pt x="7741" y="4808"/>
                    <a:pt x="8098" y="4618"/>
                  </a:cubicBezTo>
                  <a:cubicBezTo>
                    <a:pt x="8336" y="4475"/>
                    <a:pt x="8455" y="4189"/>
                    <a:pt x="8360" y="3927"/>
                  </a:cubicBezTo>
                  <a:cubicBezTo>
                    <a:pt x="8193" y="3641"/>
                    <a:pt x="7884" y="3427"/>
                    <a:pt x="7550" y="3356"/>
                  </a:cubicBezTo>
                  <a:cubicBezTo>
                    <a:pt x="6766" y="3104"/>
                    <a:pt x="5945" y="3064"/>
                    <a:pt x="5127" y="3064"/>
                  </a:cubicBezTo>
                  <a:cubicBezTo>
                    <a:pt x="4745" y="3064"/>
                    <a:pt x="4363" y="3073"/>
                    <a:pt x="3986" y="3073"/>
                  </a:cubicBezTo>
                  <a:cubicBezTo>
                    <a:pt x="3872" y="3073"/>
                    <a:pt x="3758" y="3072"/>
                    <a:pt x="3645" y="3070"/>
                  </a:cubicBezTo>
                  <a:cubicBezTo>
                    <a:pt x="2978" y="3022"/>
                    <a:pt x="2311" y="3022"/>
                    <a:pt x="1716" y="2736"/>
                  </a:cubicBezTo>
                  <a:cubicBezTo>
                    <a:pt x="2001" y="2570"/>
                    <a:pt x="2287" y="2474"/>
                    <a:pt x="2597" y="2427"/>
                  </a:cubicBezTo>
                  <a:cubicBezTo>
                    <a:pt x="3954" y="2141"/>
                    <a:pt x="5335" y="2093"/>
                    <a:pt x="6669" y="1784"/>
                  </a:cubicBezTo>
                  <a:cubicBezTo>
                    <a:pt x="7002" y="1736"/>
                    <a:pt x="7288" y="1546"/>
                    <a:pt x="7455" y="1284"/>
                  </a:cubicBezTo>
                  <a:cubicBezTo>
                    <a:pt x="7503" y="1046"/>
                    <a:pt x="7383" y="807"/>
                    <a:pt x="7169" y="688"/>
                  </a:cubicBezTo>
                  <a:cubicBezTo>
                    <a:pt x="6740" y="403"/>
                    <a:pt x="6240" y="236"/>
                    <a:pt x="5740" y="141"/>
                  </a:cubicBezTo>
                  <a:cubicBezTo>
                    <a:pt x="5128" y="48"/>
                    <a:pt x="4515" y="1"/>
                    <a:pt x="390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2363;p47">
              <a:extLst>
                <a:ext uri="{FF2B5EF4-FFF2-40B4-BE49-F238E27FC236}">
                  <a16:creationId xmlns:a16="http://schemas.microsoft.com/office/drawing/2014/main" id="{2BF06238-18D4-EE33-81AD-50174F35C39E}"/>
                </a:ext>
              </a:extLst>
            </p:cNvPr>
            <p:cNvSpPr/>
            <p:nvPr/>
          </p:nvSpPr>
          <p:spPr>
            <a:xfrm>
              <a:off x="4709275" y="4068800"/>
              <a:ext cx="10150" cy="23875"/>
            </a:xfrm>
            <a:custGeom>
              <a:avLst/>
              <a:gdLst/>
              <a:ahLst/>
              <a:cxnLst/>
              <a:rect l="l" t="t" r="r" b="b"/>
              <a:pathLst>
                <a:path w="406" h="955" extrusionOk="0">
                  <a:moveTo>
                    <a:pt x="200" y="1"/>
                  </a:moveTo>
                  <a:cubicBezTo>
                    <a:pt x="143" y="1"/>
                    <a:pt x="77" y="22"/>
                    <a:pt x="25" y="22"/>
                  </a:cubicBezTo>
                  <a:cubicBezTo>
                    <a:pt x="1" y="308"/>
                    <a:pt x="72" y="617"/>
                    <a:pt x="191" y="879"/>
                  </a:cubicBezTo>
                  <a:cubicBezTo>
                    <a:pt x="217" y="931"/>
                    <a:pt x="256" y="954"/>
                    <a:pt x="294" y="954"/>
                  </a:cubicBezTo>
                  <a:cubicBezTo>
                    <a:pt x="327" y="954"/>
                    <a:pt x="360" y="936"/>
                    <a:pt x="382" y="903"/>
                  </a:cubicBezTo>
                  <a:cubicBezTo>
                    <a:pt x="406" y="617"/>
                    <a:pt x="382" y="332"/>
                    <a:pt x="310" y="70"/>
                  </a:cubicBezTo>
                  <a:cubicBezTo>
                    <a:pt x="289" y="16"/>
                    <a:pt x="247" y="1"/>
                    <a:pt x="200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2364;p47">
              <a:extLst>
                <a:ext uri="{FF2B5EF4-FFF2-40B4-BE49-F238E27FC236}">
                  <a16:creationId xmlns:a16="http://schemas.microsoft.com/office/drawing/2014/main" id="{28262F40-C35C-3EB9-55A3-ED53547E3695}"/>
                </a:ext>
              </a:extLst>
            </p:cNvPr>
            <p:cNvSpPr/>
            <p:nvPr/>
          </p:nvSpPr>
          <p:spPr>
            <a:xfrm>
              <a:off x="4899800" y="408245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417" y="0"/>
                  </a:moveTo>
                  <a:cubicBezTo>
                    <a:pt x="310" y="0"/>
                    <a:pt x="203" y="24"/>
                    <a:pt x="96" y="71"/>
                  </a:cubicBezTo>
                  <a:cubicBezTo>
                    <a:pt x="24" y="119"/>
                    <a:pt x="0" y="191"/>
                    <a:pt x="24" y="286"/>
                  </a:cubicBezTo>
                  <a:cubicBezTo>
                    <a:pt x="98" y="415"/>
                    <a:pt x="244" y="430"/>
                    <a:pt x="384" y="430"/>
                  </a:cubicBezTo>
                  <a:cubicBezTo>
                    <a:pt x="424" y="430"/>
                    <a:pt x="463" y="429"/>
                    <a:pt x="501" y="429"/>
                  </a:cubicBezTo>
                  <a:cubicBezTo>
                    <a:pt x="620" y="429"/>
                    <a:pt x="762" y="381"/>
                    <a:pt x="858" y="310"/>
                  </a:cubicBezTo>
                  <a:cubicBezTo>
                    <a:pt x="905" y="214"/>
                    <a:pt x="834" y="71"/>
                    <a:pt x="739" y="71"/>
                  </a:cubicBezTo>
                  <a:cubicBezTo>
                    <a:pt x="632" y="24"/>
                    <a:pt x="524" y="0"/>
                    <a:pt x="41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2365;p47">
              <a:extLst>
                <a:ext uri="{FF2B5EF4-FFF2-40B4-BE49-F238E27FC236}">
                  <a16:creationId xmlns:a16="http://schemas.microsoft.com/office/drawing/2014/main" id="{2E7BDC48-D51F-0DEE-15FF-C9A24F6658EB}"/>
                </a:ext>
              </a:extLst>
            </p:cNvPr>
            <p:cNvSpPr/>
            <p:nvPr/>
          </p:nvSpPr>
          <p:spPr>
            <a:xfrm>
              <a:off x="4849200" y="4086500"/>
              <a:ext cx="8950" cy="25425"/>
            </a:xfrm>
            <a:custGeom>
              <a:avLst/>
              <a:gdLst/>
              <a:ahLst/>
              <a:cxnLst/>
              <a:rect l="l" t="t" r="r" b="b"/>
              <a:pathLst>
                <a:path w="358" h="1017" extrusionOk="0">
                  <a:moveTo>
                    <a:pt x="234" y="0"/>
                  </a:moveTo>
                  <a:cubicBezTo>
                    <a:pt x="197" y="0"/>
                    <a:pt x="161" y="16"/>
                    <a:pt x="143" y="52"/>
                  </a:cubicBezTo>
                  <a:cubicBezTo>
                    <a:pt x="48" y="338"/>
                    <a:pt x="0" y="648"/>
                    <a:pt x="24" y="981"/>
                  </a:cubicBezTo>
                  <a:cubicBezTo>
                    <a:pt x="54" y="1006"/>
                    <a:pt x="79" y="1016"/>
                    <a:pt x="101" y="1016"/>
                  </a:cubicBezTo>
                  <a:cubicBezTo>
                    <a:pt x="186" y="1016"/>
                    <a:pt x="219" y="866"/>
                    <a:pt x="238" y="791"/>
                  </a:cubicBezTo>
                  <a:cubicBezTo>
                    <a:pt x="310" y="576"/>
                    <a:pt x="357" y="338"/>
                    <a:pt x="357" y="100"/>
                  </a:cubicBezTo>
                  <a:cubicBezTo>
                    <a:pt x="357" y="41"/>
                    <a:pt x="294" y="0"/>
                    <a:pt x="23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2366;p47">
              <a:extLst>
                <a:ext uri="{FF2B5EF4-FFF2-40B4-BE49-F238E27FC236}">
                  <a16:creationId xmlns:a16="http://schemas.microsoft.com/office/drawing/2014/main" id="{FCE47B7F-918C-FD2B-E1E8-C4626BC8E94A}"/>
                </a:ext>
              </a:extLst>
            </p:cNvPr>
            <p:cNvSpPr/>
            <p:nvPr/>
          </p:nvSpPr>
          <p:spPr>
            <a:xfrm>
              <a:off x="4651525" y="4096125"/>
              <a:ext cx="20875" cy="14300"/>
            </a:xfrm>
            <a:custGeom>
              <a:avLst/>
              <a:gdLst/>
              <a:ahLst/>
              <a:cxnLst/>
              <a:rect l="l" t="t" r="r" b="b"/>
              <a:pathLst>
                <a:path w="835" h="572" extrusionOk="0">
                  <a:moveTo>
                    <a:pt x="671" y="1"/>
                  </a:moveTo>
                  <a:cubicBezTo>
                    <a:pt x="498" y="1"/>
                    <a:pt x="343" y="148"/>
                    <a:pt x="215" y="239"/>
                  </a:cubicBezTo>
                  <a:cubicBezTo>
                    <a:pt x="120" y="310"/>
                    <a:pt x="1" y="429"/>
                    <a:pt x="72" y="549"/>
                  </a:cubicBezTo>
                  <a:cubicBezTo>
                    <a:pt x="99" y="565"/>
                    <a:pt x="125" y="571"/>
                    <a:pt x="149" y="571"/>
                  </a:cubicBezTo>
                  <a:cubicBezTo>
                    <a:pt x="234" y="571"/>
                    <a:pt x="308" y="496"/>
                    <a:pt x="382" y="477"/>
                  </a:cubicBezTo>
                  <a:cubicBezTo>
                    <a:pt x="572" y="358"/>
                    <a:pt x="834" y="287"/>
                    <a:pt x="834" y="48"/>
                  </a:cubicBezTo>
                  <a:cubicBezTo>
                    <a:pt x="778" y="15"/>
                    <a:pt x="724" y="1"/>
                    <a:pt x="67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2367;p47">
              <a:extLst>
                <a:ext uri="{FF2B5EF4-FFF2-40B4-BE49-F238E27FC236}">
                  <a16:creationId xmlns:a16="http://schemas.microsoft.com/office/drawing/2014/main" id="{D7FEEF0E-C491-02A8-B437-41D0F9B3CEA6}"/>
                </a:ext>
              </a:extLst>
            </p:cNvPr>
            <p:cNvSpPr/>
            <p:nvPr/>
          </p:nvSpPr>
          <p:spPr>
            <a:xfrm>
              <a:off x="4716425" y="4106400"/>
              <a:ext cx="11925" cy="15525"/>
            </a:xfrm>
            <a:custGeom>
              <a:avLst/>
              <a:gdLst/>
              <a:ahLst/>
              <a:cxnLst/>
              <a:rect l="l" t="t" r="r" b="b"/>
              <a:pathLst>
                <a:path w="477" h="621" extrusionOk="0">
                  <a:moveTo>
                    <a:pt x="242" y="1"/>
                  </a:moveTo>
                  <a:cubicBezTo>
                    <a:pt x="203" y="1"/>
                    <a:pt x="167" y="7"/>
                    <a:pt x="143" y="18"/>
                  </a:cubicBezTo>
                  <a:cubicBezTo>
                    <a:pt x="1" y="185"/>
                    <a:pt x="120" y="399"/>
                    <a:pt x="191" y="542"/>
                  </a:cubicBezTo>
                  <a:cubicBezTo>
                    <a:pt x="223" y="596"/>
                    <a:pt x="275" y="621"/>
                    <a:pt x="326" y="621"/>
                  </a:cubicBezTo>
                  <a:cubicBezTo>
                    <a:pt x="389" y="621"/>
                    <a:pt x="451" y="584"/>
                    <a:pt x="477" y="519"/>
                  </a:cubicBezTo>
                  <a:cubicBezTo>
                    <a:pt x="477" y="352"/>
                    <a:pt x="453" y="185"/>
                    <a:pt x="358" y="18"/>
                  </a:cubicBezTo>
                  <a:cubicBezTo>
                    <a:pt x="322" y="7"/>
                    <a:pt x="280" y="1"/>
                    <a:pt x="24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2368;p47">
              <a:extLst>
                <a:ext uri="{FF2B5EF4-FFF2-40B4-BE49-F238E27FC236}">
                  <a16:creationId xmlns:a16="http://schemas.microsoft.com/office/drawing/2014/main" id="{A310640F-7390-5D24-D42B-B3443C8EEA81}"/>
                </a:ext>
              </a:extLst>
            </p:cNvPr>
            <p:cNvSpPr/>
            <p:nvPr/>
          </p:nvSpPr>
          <p:spPr>
            <a:xfrm>
              <a:off x="4894450" y="4112575"/>
              <a:ext cx="22050" cy="9825"/>
            </a:xfrm>
            <a:custGeom>
              <a:avLst/>
              <a:gdLst/>
              <a:ahLst/>
              <a:cxnLst/>
              <a:rect l="l" t="t" r="r" b="b"/>
              <a:pathLst>
                <a:path w="882" h="393" extrusionOk="0">
                  <a:moveTo>
                    <a:pt x="291" y="1"/>
                  </a:moveTo>
                  <a:cubicBezTo>
                    <a:pt x="243" y="1"/>
                    <a:pt x="194" y="4"/>
                    <a:pt x="143" y="10"/>
                  </a:cubicBezTo>
                  <a:cubicBezTo>
                    <a:pt x="0" y="81"/>
                    <a:pt x="24" y="295"/>
                    <a:pt x="167" y="343"/>
                  </a:cubicBezTo>
                  <a:cubicBezTo>
                    <a:pt x="285" y="372"/>
                    <a:pt x="402" y="393"/>
                    <a:pt x="520" y="393"/>
                  </a:cubicBezTo>
                  <a:cubicBezTo>
                    <a:pt x="593" y="393"/>
                    <a:pt x="666" y="385"/>
                    <a:pt x="738" y="367"/>
                  </a:cubicBezTo>
                  <a:cubicBezTo>
                    <a:pt x="881" y="343"/>
                    <a:pt x="857" y="152"/>
                    <a:pt x="738" y="105"/>
                  </a:cubicBezTo>
                  <a:cubicBezTo>
                    <a:pt x="593" y="32"/>
                    <a:pt x="447" y="1"/>
                    <a:pt x="29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2369;p47">
              <a:extLst>
                <a:ext uri="{FF2B5EF4-FFF2-40B4-BE49-F238E27FC236}">
                  <a16:creationId xmlns:a16="http://schemas.microsoft.com/office/drawing/2014/main" id="{90FA8093-0896-E3B4-6D44-BE7E04B7D1CE}"/>
                </a:ext>
              </a:extLst>
            </p:cNvPr>
            <p:cNvSpPr/>
            <p:nvPr/>
          </p:nvSpPr>
          <p:spPr>
            <a:xfrm>
              <a:off x="4658675" y="4126725"/>
              <a:ext cx="21325" cy="12900"/>
            </a:xfrm>
            <a:custGeom>
              <a:avLst/>
              <a:gdLst/>
              <a:ahLst/>
              <a:cxnLst/>
              <a:rect l="l" t="t" r="r" b="b"/>
              <a:pathLst>
                <a:path w="853" h="516" extrusionOk="0">
                  <a:moveTo>
                    <a:pt x="664" y="0"/>
                  </a:moveTo>
                  <a:cubicBezTo>
                    <a:pt x="640" y="0"/>
                    <a:pt x="616" y="5"/>
                    <a:pt x="596" y="15"/>
                  </a:cubicBezTo>
                  <a:cubicBezTo>
                    <a:pt x="405" y="63"/>
                    <a:pt x="239" y="182"/>
                    <a:pt x="72" y="301"/>
                  </a:cubicBezTo>
                  <a:cubicBezTo>
                    <a:pt x="1" y="396"/>
                    <a:pt x="48" y="515"/>
                    <a:pt x="167" y="515"/>
                  </a:cubicBezTo>
                  <a:cubicBezTo>
                    <a:pt x="334" y="468"/>
                    <a:pt x="524" y="420"/>
                    <a:pt x="691" y="349"/>
                  </a:cubicBezTo>
                  <a:cubicBezTo>
                    <a:pt x="763" y="301"/>
                    <a:pt x="810" y="301"/>
                    <a:pt x="834" y="158"/>
                  </a:cubicBezTo>
                  <a:cubicBezTo>
                    <a:pt x="853" y="64"/>
                    <a:pt x="754" y="0"/>
                    <a:pt x="66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2370;p47">
              <a:extLst>
                <a:ext uri="{FF2B5EF4-FFF2-40B4-BE49-F238E27FC236}">
                  <a16:creationId xmlns:a16="http://schemas.microsoft.com/office/drawing/2014/main" id="{53628318-BD01-2150-2D45-450240C55BF4}"/>
                </a:ext>
              </a:extLst>
            </p:cNvPr>
            <p:cNvSpPr/>
            <p:nvPr/>
          </p:nvSpPr>
          <p:spPr>
            <a:xfrm>
              <a:off x="4840850" y="4128825"/>
              <a:ext cx="7600" cy="11975"/>
            </a:xfrm>
            <a:custGeom>
              <a:avLst/>
              <a:gdLst/>
              <a:ahLst/>
              <a:cxnLst/>
              <a:rect l="l" t="t" r="r" b="b"/>
              <a:pathLst>
                <a:path w="304" h="479" extrusionOk="0">
                  <a:moveTo>
                    <a:pt x="181" y="0"/>
                  </a:moveTo>
                  <a:cubicBezTo>
                    <a:pt x="157" y="0"/>
                    <a:pt x="134" y="15"/>
                    <a:pt x="120" y="50"/>
                  </a:cubicBezTo>
                  <a:cubicBezTo>
                    <a:pt x="48" y="169"/>
                    <a:pt x="1" y="384"/>
                    <a:pt x="144" y="479"/>
                  </a:cubicBezTo>
                  <a:cubicBezTo>
                    <a:pt x="287" y="455"/>
                    <a:pt x="263" y="241"/>
                    <a:pt x="287" y="145"/>
                  </a:cubicBezTo>
                  <a:cubicBezTo>
                    <a:pt x="303" y="79"/>
                    <a:pt x="238" y="0"/>
                    <a:pt x="18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2371;p47">
              <a:extLst>
                <a:ext uri="{FF2B5EF4-FFF2-40B4-BE49-F238E27FC236}">
                  <a16:creationId xmlns:a16="http://schemas.microsoft.com/office/drawing/2014/main" id="{0B5DCFA0-F39E-0BFB-3D9B-5727019C074D}"/>
                </a:ext>
              </a:extLst>
            </p:cNvPr>
            <p:cNvSpPr/>
            <p:nvPr/>
          </p:nvSpPr>
          <p:spPr>
            <a:xfrm>
              <a:off x="4725950" y="4140150"/>
              <a:ext cx="15150" cy="41175"/>
            </a:xfrm>
            <a:custGeom>
              <a:avLst/>
              <a:gdLst/>
              <a:ahLst/>
              <a:cxnLst/>
              <a:rect l="l" t="t" r="r" b="b"/>
              <a:pathLst>
                <a:path w="606" h="1647" extrusionOk="0">
                  <a:moveTo>
                    <a:pt x="187" y="0"/>
                  </a:moveTo>
                  <a:cubicBezTo>
                    <a:pt x="156" y="0"/>
                    <a:pt x="124" y="15"/>
                    <a:pt x="96" y="50"/>
                  </a:cubicBezTo>
                  <a:cubicBezTo>
                    <a:pt x="1" y="193"/>
                    <a:pt x="72" y="383"/>
                    <a:pt x="96" y="550"/>
                  </a:cubicBezTo>
                  <a:cubicBezTo>
                    <a:pt x="143" y="907"/>
                    <a:pt x="263" y="1264"/>
                    <a:pt x="382" y="1598"/>
                  </a:cubicBezTo>
                  <a:cubicBezTo>
                    <a:pt x="403" y="1632"/>
                    <a:pt x="432" y="1647"/>
                    <a:pt x="461" y="1647"/>
                  </a:cubicBezTo>
                  <a:cubicBezTo>
                    <a:pt x="532" y="1647"/>
                    <a:pt x="606" y="1563"/>
                    <a:pt x="572" y="1479"/>
                  </a:cubicBezTo>
                  <a:cubicBezTo>
                    <a:pt x="477" y="1050"/>
                    <a:pt x="405" y="621"/>
                    <a:pt x="334" y="169"/>
                  </a:cubicBezTo>
                  <a:cubicBezTo>
                    <a:pt x="334" y="85"/>
                    <a:pt x="263" y="0"/>
                    <a:pt x="18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2372;p47">
              <a:extLst>
                <a:ext uri="{FF2B5EF4-FFF2-40B4-BE49-F238E27FC236}">
                  <a16:creationId xmlns:a16="http://schemas.microsoft.com/office/drawing/2014/main" id="{4BB4B1AA-D5C1-A4D9-AA55-C4E77BF170E4}"/>
                </a:ext>
              </a:extLst>
            </p:cNvPr>
            <p:cNvSpPr/>
            <p:nvPr/>
          </p:nvSpPr>
          <p:spPr>
            <a:xfrm>
              <a:off x="4889075" y="4146850"/>
              <a:ext cx="19675" cy="11825"/>
            </a:xfrm>
            <a:custGeom>
              <a:avLst/>
              <a:gdLst/>
              <a:ahLst/>
              <a:cxnLst/>
              <a:rect l="l" t="t" r="r" b="b"/>
              <a:pathLst>
                <a:path w="787" h="473" extrusionOk="0">
                  <a:moveTo>
                    <a:pt x="217" y="0"/>
                  </a:moveTo>
                  <a:cubicBezTo>
                    <a:pt x="184" y="0"/>
                    <a:pt x="152" y="6"/>
                    <a:pt x="120" y="20"/>
                  </a:cubicBezTo>
                  <a:cubicBezTo>
                    <a:pt x="1" y="91"/>
                    <a:pt x="25" y="282"/>
                    <a:pt x="167" y="353"/>
                  </a:cubicBezTo>
                  <a:cubicBezTo>
                    <a:pt x="310" y="448"/>
                    <a:pt x="501" y="472"/>
                    <a:pt x="668" y="472"/>
                  </a:cubicBezTo>
                  <a:cubicBezTo>
                    <a:pt x="787" y="377"/>
                    <a:pt x="763" y="210"/>
                    <a:pt x="620" y="163"/>
                  </a:cubicBezTo>
                  <a:cubicBezTo>
                    <a:pt x="504" y="105"/>
                    <a:pt x="358" y="0"/>
                    <a:pt x="21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2373;p47">
              <a:extLst>
                <a:ext uri="{FF2B5EF4-FFF2-40B4-BE49-F238E27FC236}">
                  <a16:creationId xmlns:a16="http://schemas.microsoft.com/office/drawing/2014/main" id="{6ED57463-BDEB-330D-BA5B-CD17DA65F425}"/>
                </a:ext>
              </a:extLst>
            </p:cNvPr>
            <p:cNvSpPr/>
            <p:nvPr/>
          </p:nvSpPr>
          <p:spPr>
            <a:xfrm>
              <a:off x="4833125" y="4153125"/>
              <a:ext cx="11925" cy="40075"/>
            </a:xfrm>
            <a:custGeom>
              <a:avLst/>
              <a:gdLst/>
              <a:ahLst/>
              <a:cxnLst/>
              <a:rect l="l" t="t" r="r" b="b"/>
              <a:pathLst>
                <a:path w="477" h="1603" extrusionOk="0">
                  <a:moveTo>
                    <a:pt x="351" y="0"/>
                  </a:moveTo>
                  <a:cubicBezTo>
                    <a:pt x="305" y="0"/>
                    <a:pt x="260" y="25"/>
                    <a:pt x="238" y="78"/>
                  </a:cubicBezTo>
                  <a:cubicBezTo>
                    <a:pt x="167" y="221"/>
                    <a:pt x="119" y="388"/>
                    <a:pt x="95" y="579"/>
                  </a:cubicBezTo>
                  <a:cubicBezTo>
                    <a:pt x="24" y="912"/>
                    <a:pt x="0" y="1245"/>
                    <a:pt x="0" y="1603"/>
                  </a:cubicBezTo>
                  <a:lnTo>
                    <a:pt x="191" y="1603"/>
                  </a:lnTo>
                  <a:cubicBezTo>
                    <a:pt x="286" y="1245"/>
                    <a:pt x="334" y="864"/>
                    <a:pt x="429" y="507"/>
                  </a:cubicBezTo>
                  <a:cubicBezTo>
                    <a:pt x="453" y="364"/>
                    <a:pt x="476" y="245"/>
                    <a:pt x="476" y="102"/>
                  </a:cubicBezTo>
                  <a:cubicBezTo>
                    <a:pt x="463" y="37"/>
                    <a:pt x="407" y="0"/>
                    <a:pt x="35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2374;p47">
              <a:extLst>
                <a:ext uri="{FF2B5EF4-FFF2-40B4-BE49-F238E27FC236}">
                  <a16:creationId xmlns:a16="http://schemas.microsoft.com/office/drawing/2014/main" id="{7D00CB99-EB61-CF7E-7E47-CDA67400FE88}"/>
                </a:ext>
              </a:extLst>
            </p:cNvPr>
            <p:cNvSpPr/>
            <p:nvPr/>
          </p:nvSpPr>
          <p:spPr>
            <a:xfrm>
              <a:off x="4667000" y="4160925"/>
              <a:ext cx="16100" cy="9050"/>
            </a:xfrm>
            <a:custGeom>
              <a:avLst/>
              <a:gdLst/>
              <a:ahLst/>
              <a:cxnLst/>
              <a:rect l="l" t="t" r="r" b="b"/>
              <a:pathLst>
                <a:path w="644" h="362" extrusionOk="0">
                  <a:moveTo>
                    <a:pt x="553" y="0"/>
                  </a:moveTo>
                  <a:cubicBezTo>
                    <a:pt x="346" y="0"/>
                    <a:pt x="146" y="70"/>
                    <a:pt x="1" y="195"/>
                  </a:cubicBezTo>
                  <a:cubicBezTo>
                    <a:pt x="1" y="243"/>
                    <a:pt x="1" y="338"/>
                    <a:pt x="1" y="362"/>
                  </a:cubicBezTo>
                  <a:cubicBezTo>
                    <a:pt x="215" y="338"/>
                    <a:pt x="406" y="290"/>
                    <a:pt x="596" y="195"/>
                  </a:cubicBezTo>
                  <a:cubicBezTo>
                    <a:pt x="620" y="147"/>
                    <a:pt x="644" y="76"/>
                    <a:pt x="644" y="5"/>
                  </a:cubicBezTo>
                  <a:cubicBezTo>
                    <a:pt x="614" y="2"/>
                    <a:pt x="583" y="0"/>
                    <a:pt x="55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2375;p47">
              <a:extLst>
                <a:ext uri="{FF2B5EF4-FFF2-40B4-BE49-F238E27FC236}">
                  <a16:creationId xmlns:a16="http://schemas.microsoft.com/office/drawing/2014/main" id="{B5CA3EC8-5EAD-3274-5173-85806AC034A2}"/>
                </a:ext>
              </a:extLst>
            </p:cNvPr>
            <p:cNvSpPr/>
            <p:nvPr/>
          </p:nvSpPr>
          <p:spPr>
            <a:xfrm>
              <a:off x="4883125" y="4175425"/>
              <a:ext cx="20275" cy="15500"/>
            </a:xfrm>
            <a:custGeom>
              <a:avLst/>
              <a:gdLst/>
              <a:ahLst/>
              <a:cxnLst/>
              <a:rect l="l" t="t" r="r" b="b"/>
              <a:pathLst>
                <a:path w="811" h="620" extrusionOk="0">
                  <a:moveTo>
                    <a:pt x="202" y="0"/>
                  </a:moveTo>
                  <a:cubicBezTo>
                    <a:pt x="174" y="0"/>
                    <a:pt x="147" y="6"/>
                    <a:pt x="120" y="20"/>
                  </a:cubicBezTo>
                  <a:cubicBezTo>
                    <a:pt x="24" y="91"/>
                    <a:pt x="1" y="234"/>
                    <a:pt x="96" y="329"/>
                  </a:cubicBezTo>
                  <a:cubicBezTo>
                    <a:pt x="239" y="472"/>
                    <a:pt x="429" y="568"/>
                    <a:pt x="620" y="615"/>
                  </a:cubicBezTo>
                  <a:cubicBezTo>
                    <a:pt x="632" y="618"/>
                    <a:pt x="645" y="620"/>
                    <a:pt x="657" y="620"/>
                  </a:cubicBezTo>
                  <a:cubicBezTo>
                    <a:pt x="738" y="620"/>
                    <a:pt x="810" y="555"/>
                    <a:pt x="810" y="472"/>
                  </a:cubicBezTo>
                  <a:cubicBezTo>
                    <a:pt x="786" y="329"/>
                    <a:pt x="667" y="234"/>
                    <a:pt x="548" y="163"/>
                  </a:cubicBezTo>
                  <a:cubicBezTo>
                    <a:pt x="433" y="105"/>
                    <a:pt x="317" y="0"/>
                    <a:pt x="202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2376;p47">
              <a:extLst>
                <a:ext uri="{FF2B5EF4-FFF2-40B4-BE49-F238E27FC236}">
                  <a16:creationId xmlns:a16="http://schemas.microsoft.com/office/drawing/2014/main" id="{F3370910-A6F8-6D58-9A44-C6EED9FBCE97}"/>
                </a:ext>
              </a:extLst>
            </p:cNvPr>
            <p:cNvSpPr/>
            <p:nvPr/>
          </p:nvSpPr>
          <p:spPr>
            <a:xfrm>
              <a:off x="4670850" y="4187975"/>
              <a:ext cx="19700" cy="8400"/>
            </a:xfrm>
            <a:custGeom>
              <a:avLst/>
              <a:gdLst/>
              <a:ahLst/>
              <a:cxnLst/>
              <a:rect l="l" t="t" r="r" b="b"/>
              <a:pathLst>
                <a:path w="788" h="336" extrusionOk="0">
                  <a:moveTo>
                    <a:pt x="598" y="0"/>
                  </a:moveTo>
                  <a:cubicBezTo>
                    <a:pt x="567" y="0"/>
                    <a:pt x="538" y="6"/>
                    <a:pt x="514" y="18"/>
                  </a:cubicBezTo>
                  <a:cubicBezTo>
                    <a:pt x="347" y="42"/>
                    <a:pt x="109" y="89"/>
                    <a:pt x="37" y="209"/>
                  </a:cubicBezTo>
                  <a:cubicBezTo>
                    <a:pt x="1" y="301"/>
                    <a:pt x="107" y="336"/>
                    <a:pt x="190" y="336"/>
                  </a:cubicBezTo>
                  <a:cubicBezTo>
                    <a:pt x="214" y="336"/>
                    <a:pt x="236" y="333"/>
                    <a:pt x="252" y="328"/>
                  </a:cubicBezTo>
                  <a:cubicBezTo>
                    <a:pt x="442" y="328"/>
                    <a:pt x="609" y="256"/>
                    <a:pt x="752" y="161"/>
                  </a:cubicBezTo>
                  <a:cubicBezTo>
                    <a:pt x="788" y="54"/>
                    <a:pt x="689" y="0"/>
                    <a:pt x="59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2377;p47">
              <a:extLst>
                <a:ext uri="{FF2B5EF4-FFF2-40B4-BE49-F238E27FC236}">
                  <a16:creationId xmlns:a16="http://schemas.microsoft.com/office/drawing/2014/main" id="{8713B4C6-3F74-7D3A-E2DB-3A77BDF55208}"/>
                </a:ext>
              </a:extLst>
            </p:cNvPr>
            <p:cNvSpPr/>
            <p:nvPr/>
          </p:nvSpPr>
          <p:spPr>
            <a:xfrm>
              <a:off x="4203825" y="3010550"/>
              <a:ext cx="1136575" cy="719375"/>
            </a:xfrm>
            <a:custGeom>
              <a:avLst/>
              <a:gdLst/>
              <a:ahLst/>
              <a:cxnLst/>
              <a:rect l="l" t="t" r="r" b="b"/>
              <a:pathLst>
                <a:path w="45463" h="28775" extrusionOk="0">
                  <a:moveTo>
                    <a:pt x="22435" y="1"/>
                  </a:moveTo>
                  <a:cubicBezTo>
                    <a:pt x="22152" y="1"/>
                    <a:pt x="21872" y="44"/>
                    <a:pt x="21600" y="129"/>
                  </a:cubicBezTo>
                  <a:cubicBezTo>
                    <a:pt x="20624" y="391"/>
                    <a:pt x="19790" y="1010"/>
                    <a:pt x="19004" y="1749"/>
                  </a:cubicBezTo>
                  <a:cubicBezTo>
                    <a:pt x="18647" y="2058"/>
                    <a:pt x="18290" y="2392"/>
                    <a:pt x="17980" y="2749"/>
                  </a:cubicBezTo>
                  <a:cubicBezTo>
                    <a:pt x="17028" y="3678"/>
                    <a:pt x="16075" y="4606"/>
                    <a:pt x="15170" y="5559"/>
                  </a:cubicBezTo>
                  <a:cubicBezTo>
                    <a:pt x="14527" y="6226"/>
                    <a:pt x="13932" y="6940"/>
                    <a:pt x="13313" y="7655"/>
                  </a:cubicBezTo>
                  <a:cubicBezTo>
                    <a:pt x="13217" y="7750"/>
                    <a:pt x="13122" y="7869"/>
                    <a:pt x="13027" y="8012"/>
                  </a:cubicBezTo>
                  <a:lnTo>
                    <a:pt x="13003" y="8012"/>
                  </a:lnTo>
                  <a:cubicBezTo>
                    <a:pt x="12836" y="8202"/>
                    <a:pt x="12646" y="8417"/>
                    <a:pt x="12503" y="8631"/>
                  </a:cubicBezTo>
                  <a:lnTo>
                    <a:pt x="12479" y="8631"/>
                  </a:lnTo>
                  <a:cubicBezTo>
                    <a:pt x="12408" y="8750"/>
                    <a:pt x="12336" y="8822"/>
                    <a:pt x="12265" y="8917"/>
                  </a:cubicBezTo>
                  <a:lnTo>
                    <a:pt x="12241" y="8917"/>
                  </a:lnTo>
                  <a:cubicBezTo>
                    <a:pt x="12169" y="9012"/>
                    <a:pt x="12098" y="9107"/>
                    <a:pt x="12027" y="9203"/>
                  </a:cubicBezTo>
                  <a:lnTo>
                    <a:pt x="12003" y="9203"/>
                  </a:lnTo>
                  <a:cubicBezTo>
                    <a:pt x="11955" y="9322"/>
                    <a:pt x="11860" y="9417"/>
                    <a:pt x="11812" y="9512"/>
                  </a:cubicBezTo>
                  <a:lnTo>
                    <a:pt x="11788" y="9512"/>
                  </a:lnTo>
                  <a:cubicBezTo>
                    <a:pt x="11669" y="9679"/>
                    <a:pt x="11526" y="9846"/>
                    <a:pt x="11407" y="10012"/>
                  </a:cubicBezTo>
                  <a:lnTo>
                    <a:pt x="11384" y="10012"/>
                  </a:lnTo>
                  <a:cubicBezTo>
                    <a:pt x="11241" y="10203"/>
                    <a:pt x="11098" y="10369"/>
                    <a:pt x="10955" y="10560"/>
                  </a:cubicBezTo>
                  <a:cubicBezTo>
                    <a:pt x="10907" y="10608"/>
                    <a:pt x="10860" y="10679"/>
                    <a:pt x="10812" y="10750"/>
                  </a:cubicBezTo>
                  <a:lnTo>
                    <a:pt x="10788" y="10750"/>
                  </a:lnTo>
                  <a:cubicBezTo>
                    <a:pt x="10669" y="10917"/>
                    <a:pt x="10526" y="11108"/>
                    <a:pt x="10407" y="11274"/>
                  </a:cubicBezTo>
                  <a:lnTo>
                    <a:pt x="10360" y="11274"/>
                  </a:lnTo>
                  <a:lnTo>
                    <a:pt x="10360" y="11370"/>
                  </a:lnTo>
                  <a:lnTo>
                    <a:pt x="10264" y="11393"/>
                  </a:lnTo>
                  <a:lnTo>
                    <a:pt x="10264" y="11489"/>
                  </a:lnTo>
                  <a:cubicBezTo>
                    <a:pt x="10169" y="11560"/>
                    <a:pt x="10074" y="11679"/>
                    <a:pt x="10026" y="11751"/>
                  </a:cubicBezTo>
                  <a:cubicBezTo>
                    <a:pt x="10002" y="11822"/>
                    <a:pt x="9931" y="11870"/>
                    <a:pt x="9883" y="11941"/>
                  </a:cubicBezTo>
                  <a:cubicBezTo>
                    <a:pt x="9788" y="12108"/>
                    <a:pt x="9645" y="12251"/>
                    <a:pt x="9550" y="12417"/>
                  </a:cubicBezTo>
                  <a:lnTo>
                    <a:pt x="9526" y="12417"/>
                  </a:lnTo>
                  <a:lnTo>
                    <a:pt x="9359" y="12656"/>
                  </a:lnTo>
                  <a:lnTo>
                    <a:pt x="9336" y="12656"/>
                  </a:lnTo>
                  <a:cubicBezTo>
                    <a:pt x="9312" y="12703"/>
                    <a:pt x="9288" y="12751"/>
                    <a:pt x="9216" y="12775"/>
                  </a:cubicBezTo>
                  <a:lnTo>
                    <a:pt x="9216" y="12870"/>
                  </a:lnTo>
                  <a:lnTo>
                    <a:pt x="9169" y="12870"/>
                  </a:lnTo>
                  <a:lnTo>
                    <a:pt x="9026" y="13084"/>
                  </a:lnTo>
                  <a:lnTo>
                    <a:pt x="9002" y="13108"/>
                  </a:lnTo>
                  <a:cubicBezTo>
                    <a:pt x="8978" y="13156"/>
                    <a:pt x="8931" y="13203"/>
                    <a:pt x="8883" y="13251"/>
                  </a:cubicBezTo>
                  <a:lnTo>
                    <a:pt x="8883" y="13322"/>
                  </a:lnTo>
                  <a:lnTo>
                    <a:pt x="8788" y="13322"/>
                  </a:lnTo>
                  <a:cubicBezTo>
                    <a:pt x="8788" y="13346"/>
                    <a:pt x="8788" y="13370"/>
                    <a:pt x="8788" y="13418"/>
                  </a:cubicBezTo>
                  <a:cubicBezTo>
                    <a:pt x="8693" y="13513"/>
                    <a:pt x="8597" y="13632"/>
                    <a:pt x="8526" y="13751"/>
                  </a:cubicBezTo>
                  <a:lnTo>
                    <a:pt x="8383" y="13942"/>
                  </a:lnTo>
                  <a:cubicBezTo>
                    <a:pt x="8335" y="14013"/>
                    <a:pt x="8264" y="14108"/>
                    <a:pt x="8216" y="14180"/>
                  </a:cubicBezTo>
                  <a:lnTo>
                    <a:pt x="8192" y="14180"/>
                  </a:lnTo>
                  <a:lnTo>
                    <a:pt x="8097" y="14370"/>
                  </a:lnTo>
                  <a:lnTo>
                    <a:pt x="8050" y="14370"/>
                  </a:lnTo>
                  <a:lnTo>
                    <a:pt x="8050" y="14608"/>
                  </a:lnTo>
                  <a:cubicBezTo>
                    <a:pt x="8002" y="14632"/>
                    <a:pt x="7954" y="14680"/>
                    <a:pt x="7931" y="14727"/>
                  </a:cubicBezTo>
                  <a:cubicBezTo>
                    <a:pt x="7883" y="14799"/>
                    <a:pt x="7835" y="14847"/>
                    <a:pt x="7788" y="14918"/>
                  </a:cubicBezTo>
                  <a:lnTo>
                    <a:pt x="7788" y="14989"/>
                  </a:lnTo>
                  <a:lnTo>
                    <a:pt x="7716" y="14989"/>
                  </a:lnTo>
                  <a:lnTo>
                    <a:pt x="7716" y="15085"/>
                  </a:lnTo>
                  <a:lnTo>
                    <a:pt x="7621" y="15085"/>
                  </a:lnTo>
                  <a:lnTo>
                    <a:pt x="7621" y="15204"/>
                  </a:lnTo>
                  <a:lnTo>
                    <a:pt x="7573" y="15204"/>
                  </a:lnTo>
                  <a:cubicBezTo>
                    <a:pt x="7478" y="15323"/>
                    <a:pt x="7407" y="15466"/>
                    <a:pt x="7311" y="15585"/>
                  </a:cubicBezTo>
                  <a:cubicBezTo>
                    <a:pt x="7240" y="15680"/>
                    <a:pt x="7168" y="15751"/>
                    <a:pt x="7097" y="15847"/>
                  </a:cubicBezTo>
                  <a:cubicBezTo>
                    <a:pt x="6978" y="16013"/>
                    <a:pt x="6883" y="16156"/>
                    <a:pt x="6764" y="16323"/>
                  </a:cubicBezTo>
                  <a:cubicBezTo>
                    <a:pt x="6692" y="16394"/>
                    <a:pt x="6645" y="16442"/>
                    <a:pt x="6621" y="16537"/>
                  </a:cubicBezTo>
                  <a:lnTo>
                    <a:pt x="6573" y="16537"/>
                  </a:lnTo>
                  <a:cubicBezTo>
                    <a:pt x="6549" y="16585"/>
                    <a:pt x="6478" y="16656"/>
                    <a:pt x="6454" y="16728"/>
                  </a:cubicBezTo>
                  <a:cubicBezTo>
                    <a:pt x="6406" y="16799"/>
                    <a:pt x="6335" y="16847"/>
                    <a:pt x="6287" y="16895"/>
                  </a:cubicBezTo>
                  <a:lnTo>
                    <a:pt x="6287" y="16990"/>
                  </a:lnTo>
                  <a:lnTo>
                    <a:pt x="6287" y="17061"/>
                  </a:lnTo>
                  <a:cubicBezTo>
                    <a:pt x="6192" y="17157"/>
                    <a:pt x="6097" y="17252"/>
                    <a:pt x="6049" y="17371"/>
                  </a:cubicBezTo>
                  <a:lnTo>
                    <a:pt x="6025" y="17371"/>
                  </a:lnTo>
                  <a:cubicBezTo>
                    <a:pt x="5954" y="17466"/>
                    <a:pt x="5882" y="17561"/>
                    <a:pt x="5811" y="17657"/>
                  </a:cubicBezTo>
                  <a:cubicBezTo>
                    <a:pt x="5549" y="18014"/>
                    <a:pt x="5263" y="18371"/>
                    <a:pt x="5001" y="18752"/>
                  </a:cubicBezTo>
                  <a:cubicBezTo>
                    <a:pt x="4954" y="18824"/>
                    <a:pt x="4882" y="18919"/>
                    <a:pt x="4835" y="18990"/>
                  </a:cubicBezTo>
                  <a:lnTo>
                    <a:pt x="4787" y="18990"/>
                  </a:lnTo>
                  <a:lnTo>
                    <a:pt x="4787" y="19109"/>
                  </a:lnTo>
                  <a:lnTo>
                    <a:pt x="4668" y="19109"/>
                  </a:lnTo>
                  <a:lnTo>
                    <a:pt x="4668" y="19205"/>
                  </a:lnTo>
                  <a:lnTo>
                    <a:pt x="4620" y="19205"/>
                  </a:lnTo>
                  <a:cubicBezTo>
                    <a:pt x="4477" y="19419"/>
                    <a:pt x="4358" y="19586"/>
                    <a:pt x="4192" y="19800"/>
                  </a:cubicBezTo>
                  <a:cubicBezTo>
                    <a:pt x="4001" y="20038"/>
                    <a:pt x="3858" y="20252"/>
                    <a:pt x="3715" y="20467"/>
                  </a:cubicBezTo>
                  <a:lnTo>
                    <a:pt x="3668" y="20467"/>
                  </a:lnTo>
                  <a:lnTo>
                    <a:pt x="3668" y="20562"/>
                  </a:lnTo>
                  <a:lnTo>
                    <a:pt x="3549" y="20562"/>
                  </a:lnTo>
                  <a:lnTo>
                    <a:pt x="3549" y="20681"/>
                  </a:lnTo>
                  <a:lnTo>
                    <a:pt x="3501" y="20681"/>
                  </a:lnTo>
                  <a:cubicBezTo>
                    <a:pt x="3453" y="20753"/>
                    <a:pt x="3406" y="20824"/>
                    <a:pt x="3358" y="20895"/>
                  </a:cubicBezTo>
                  <a:lnTo>
                    <a:pt x="3311" y="20895"/>
                  </a:lnTo>
                  <a:cubicBezTo>
                    <a:pt x="3311" y="20919"/>
                    <a:pt x="3311" y="20943"/>
                    <a:pt x="3311" y="20991"/>
                  </a:cubicBezTo>
                  <a:cubicBezTo>
                    <a:pt x="3120" y="21205"/>
                    <a:pt x="2953" y="21443"/>
                    <a:pt x="2787" y="21681"/>
                  </a:cubicBezTo>
                  <a:cubicBezTo>
                    <a:pt x="2668" y="21824"/>
                    <a:pt x="2572" y="21967"/>
                    <a:pt x="2477" y="22110"/>
                  </a:cubicBezTo>
                  <a:lnTo>
                    <a:pt x="2453" y="22110"/>
                  </a:lnTo>
                  <a:lnTo>
                    <a:pt x="2382" y="22277"/>
                  </a:lnTo>
                  <a:lnTo>
                    <a:pt x="2334" y="22277"/>
                  </a:lnTo>
                  <a:cubicBezTo>
                    <a:pt x="2310" y="22348"/>
                    <a:pt x="2286" y="22396"/>
                    <a:pt x="2263" y="22443"/>
                  </a:cubicBezTo>
                  <a:lnTo>
                    <a:pt x="2215" y="22443"/>
                  </a:lnTo>
                  <a:cubicBezTo>
                    <a:pt x="2191" y="22515"/>
                    <a:pt x="2167" y="22562"/>
                    <a:pt x="2144" y="22634"/>
                  </a:cubicBezTo>
                  <a:lnTo>
                    <a:pt x="2096" y="22634"/>
                  </a:lnTo>
                  <a:cubicBezTo>
                    <a:pt x="1977" y="22848"/>
                    <a:pt x="1786" y="23063"/>
                    <a:pt x="1667" y="23301"/>
                  </a:cubicBezTo>
                  <a:lnTo>
                    <a:pt x="1643" y="23301"/>
                  </a:lnTo>
                  <a:cubicBezTo>
                    <a:pt x="1620" y="23372"/>
                    <a:pt x="1596" y="23420"/>
                    <a:pt x="1572" y="23491"/>
                  </a:cubicBezTo>
                  <a:lnTo>
                    <a:pt x="1524" y="23491"/>
                  </a:lnTo>
                  <a:cubicBezTo>
                    <a:pt x="1501" y="23539"/>
                    <a:pt x="1477" y="23586"/>
                    <a:pt x="1453" y="23658"/>
                  </a:cubicBezTo>
                  <a:lnTo>
                    <a:pt x="1405" y="23658"/>
                  </a:lnTo>
                  <a:lnTo>
                    <a:pt x="1334" y="23825"/>
                  </a:lnTo>
                  <a:lnTo>
                    <a:pt x="1262" y="23825"/>
                  </a:lnTo>
                  <a:lnTo>
                    <a:pt x="1286" y="23920"/>
                  </a:lnTo>
                  <a:lnTo>
                    <a:pt x="1239" y="23920"/>
                  </a:lnTo>
                  <a:cubicBezTo>
                    <a:pt x="1167" y="24063"/>
                    <a:pt x="1096" y="24182"/>
                    <a:pt x="1024" y="24301"/>
                  </a:cubicBezTo>
                  <a:lnTo>
                    <a:pt x="881" y="24468"/>
                  </a:lnTo>
                  <a:cubicBezTo>
                    <a:pt x="881" y="24491"/>
                    <a:pt x="881" y="24515"/>
                    <a:pt x="881" y="24539"/>
                  </a:cubicBezTo>
                  <a:cubicBezTo>
                    <a:pt x="834" y="24610"/>
                    <a:pt x="786" y="24658"/>
                    <a:pt x="739" y="24730"/>
                  </a:cubicBezTo>
                  <a:lnTo>
                    <a:pt x="691" y="24730"/>
                  </a:lnTo>
                  <a:lnTo>
                    <a:pt x="691" y="24849"/>
                  </a:lnTo>
                  <a:lnTo>
                    <a:pt x="619" y="24849"/>
                  </a:lnTo>
                  <a:lnTo>
                    <a:pt x="643" y="24920"/>
                  </a:lnTo>
                  <a:lnTo>
                    <a:pt x="572" y="24920"/>
                  </a:lnTo>
                  <a:lnTo>
                    <a:pt x="596" y="25015"/>
                  </a:lnTo>
                  <a:lnTo>
                    <a:pt x="524" y="25015"/>
                  </a:lnTo>
                  <a:cubicBezTo>
                    <a:pt x="500" y="25087"/>
                    <a:pt x="477" y="25134"/>
                    <a:pt x="453" y="25206"/>
                  </a:cubicBezTo>
                  <a:lnTo>
                    <a:pt x="405" y="25206"/>
                  </a:lnTo>
                  <a:lnTo>
                    <a:pt x="405" y="25301"/>
                  </a:lnTo>
                  <a:lnTo>
                    <a:pt x="334" y="25301"/>
                  </a:lnTo>
                  <a:lnTo>
                    <a:pt x="334" y="25372"/>
                  </a:lnTo>
                  <a:lnTo>
                    <a:pt x="262" y="25372"/>
                  </a:lnTo>
                  <a:lnTo>
                    <a:pt x="262" y="25468"/>
                  </a:lnTo>
                  <a:cubicBezTo>
                    <a:pt x="48" y="25777"/>
                    <a:pt x="0" y="26158"/>
                    <a:pt x="119" y="26516"/>
                  </a:cubicBezTo>
                  <a:cubicBezTo>
                    <a:pt x="262" y="26968"/>
                    <a:pt x="548" y="27349"/>
                    <a:pt x="929" y="27611"/>
                  </a:cubicBezTo>
                  <a:cubicBezTo>
                    <a:pt x="1358" y="27849"/>
                    <a:pt x="1763" y="28135"/>
                    <a:pt x="2144" y="28421"/>
                  </a:cubicBezTo>
                  <a:cubicBezTo>
                    <a:pt x="2414" y="28652"/>
                    <a:pt x="2746" y="28774"/>
                    <a:pt x="3091" y="28774"/>
                  </a:cubicBezTo>
                  <a:cubicBezTo>
                    <a:pt x="3172" y="28774"/>
                    <a:pt x="3253" y="28768"/>
                    <a:pt x="3334" y="28754"/>
                  </a:cubicBezTo>
                  <a:cubicBezTo>
                    <a:pt x="3692" y="28683"/>
                    <a:pt x="4025" y="28492"/>
                    <a:pt x="4263" y="28206"/>
                  </a:cubicBezTo>
                  <a:cubicBezTo>
                    <a:pt x="4596" y="27873"/>
                    <a:pt x="4858" y="27516"/>
                    <a:pt x="5192" y="27182"/>
                  </a:cubicBezTo>
                  <a:cubicBezTo>
                    <a:pt x="5621" y="26706"/>
                    <a:pt x="6002" y="26182"/>
                    <a:pt x="6430" y="25682"/>
                  </a:cubicBezTo>
                  <a:cubicBezTo>
                    <a:pt x="7049" y="24944"/>
                    <a:pt x="7573" y="24158"/>
                    <a:pt x="8169" y="23396"/>
                  </a:cubicBezTo>
                  <a:cubicBezTo>
                    <a:pt x="8883" y="22491"/>
                    <a:pt x="9502" y="21562"/>
                    <a:pt x="10217" y="20657"/>
                  </a:cubicBezTo>
                  <a:cubicBezTo>
                    <a:pt x="11026" y="19586"/>
                    <a:pt x="11788" y="18490"/>
                    <a:pt x="12574" y="17395"/>
                  </a:cubicBezTo>
                  <a:cubicBezTo>
                    <a:pt x="13170" y="16561"/>
                    <a:pt x="13789" y="15728"/>
                    <a:pt x="14360" y="14847"/>
                  </a:cubicBezTo>
                  <a:cubicBezTo>
                    <a:pt x="15527" y="13156"/>
                    <a:pt x="16742" y="11489"/>
                    <a:pt x="17980" y="9846"/>
                  </a:cubicBezTo>
                  <a:cubicBezTo>
                    <a:pt x="18742" y="8869"/>
                    <a:pt x="19457" y="7893"/>
                    <a:pt x="20290" y="6988"/>
                  </a:cubicBezTo>
                  <a:cubicBezTo>
                    <a:pt x="20505" y="6702"/>
                    <a:pt x="20743" y="6464"/>
                    <a:pt x="21005" y="6226"/>
                  </a:cubicBezTo>
                  <a:cubicBezTo>
                    <a:pt x="21289" y="6022"/>
                    <a:pt x="21644" y="5906"/>
                    <a:pt x="22008" y="5906"/>
                  </a:cubicBezTo>
                  <a:cubicBezTo>
                    <a:pt x="22070" y="5906"/>
                    <a:pt x="22133" y="5909"/>
                    <a:pt x="22195" y="5916"/>
                  </a:cubicBezTo>
                  <a:cubicBezTo>
                    <a:pt x="22229" y="5913"/>
                    <a:pt x="22262" y="5912"/>
                    <a:pt x="22296" y="5912"/>
                  </a:cubicBezTo>
                  <a:cubicBezTo>
                    <a:pt x="22530" y="5912"/>
                    <a:pt x="22776" y="5982"/>
                    <a:pt x="23005" y="6107"/>
                  </a:cubicBezTo>
                  <a:cubicBezTo>
                    <a:pt x="23362" y="6345"/>
                    <a:pt x="23648" y="6654"/>
                    <a:pt x="23958" y="6940"/>
                  </a:cubicBezTo>
                  <a:cubicBezTo>
                    <a:pt x="24815" y="7678"/>
                    <a:pt x="25458" y="8607"/>
                    <a:pt x="26220" y="9417"/>
                  </a:cubicBezTo>
                  <a:cubicBezTo>
                    <a:pt x="27792" y="11179"/>
                    <a:pt x="29435" y="12846"/>
                    <a:pt x="30959" y="14608"/>
                  </a:cubicBezTo>
                  <a:cubicBezTo>
                    <a:pt x="32364" y="16252"/>
                    <a:pt x="33769" y="17919"/>
                    <a:pt x="35127" y="19609"/>
                  </a:cubicBezTo>
                  <a:cubicBezTo>
                    <a:pt x="36389" y="21110"/>
                    <a:pt x="37580" y="22705"/>
                    <a:pt x="38889" y="24182"/>
                  </a:cubicBezTo>
                  <a:cubicBezTo>
                    <a:pt x="39580" y="25015"/>
                    <a:pt x="40318" y="25801"/>
                    <a:pt x="41128" y="26563"/>
                  </a:cubicBezTo>
                  <a:cubicBezTo>
                    <a:pt x="41533" y="26944"/>
                    <a:pt x="42033" y="27182"/>
                    <a:pt x="42581" y="27254"/>
                  </a:cubicBezTo>
                  <a:cubicBezTo>
                    <a:pt x="42634" y="27261"/>
                    <a:pt x="42687" y="27265"/>
                    <a:pt x="42739" y="27265"/>
                  </a:cubicBezTo>
                  <a:cubicBezTo>
                    <a:pt x="43172" y="27265"/>
                    <a:pt x="43553" y="27017"/>
                    <a:pt x="43914" y="26825"/>
                  </a:cubicBezTo>
                  <a:cubicBezTo>
                    <a:pt x="44367" y="26539"/>
                    <a:pt x="44772" y="26230"/>
                    <a:pt x="45176" y="25896"/>
                  </a:cubicBezTo>
                  <a:cubicBezTo>
                    <a:pt x="45319" y="25754"/>
                    <a:pt x="45415" y="25563"/>
                    <a:pt x="45415" y="25349"/>
                  </a:cubicBezTo>
                  <a:cubicBezTo>
                    <a:pt x="45415" y="25206"/>
                    <a:pt x="45462" y="25063"/>
                    <a:pt x="45367" y="24944"/>
                  </a:cubicBezTo>
                  <a:cubicBezTo>
                    <a:pt x="44319" y="23420"/>
                    <a:pt x="43247" y="21896"/>
                    <a:pt x="42152" y="20395"/>
                  </a:cubicBezTo>
                  <a:cubicBezTo>
                    <a:pt x="39556" y="16799"/>
                    <a:pt x="36794" y="13370"/>
                    <a:pt x="33864" y="10084"/>
                  </a:cubicBezTo>
                  <a:cubicBezTo>
                    <a:pt x="30983" y="6821"/>
                    <a:pt x="27863" y="3797"/>
                    <a:pt x="24553" y="1010"/>
                  </a:cubicBezTo>
                  <a:cubicBezTo>
                    <a:pt x="24267" y="772"/>
                    <a:pt x="23981" y="558"/>
                    <a:pt x="23648" y="391"/>
                  </a:cubicBezTo>
                  <a:cubicBezTo>
                    <a:pt x="23458" y="248"/>
                    <a:pt x="23243" y="129"/>
                    <a:pt x="23005" y="58"/>
                  </a:cubicBezTo>
                  <a:cubicBezTo>
                    <a:pt x="22815" y="20"/>
                    <a:pt x="22624" y="1"/>
                    <a:pt x="224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2378;p47">
              <a:extLst>
                <a:ext uri="{FF2B5EF4-FFF2-40B4-BE49-F238E27FC236}">
                  <a16:creationId xmlns:a16="http://schemas.microsoft.com/office/drawing/2014/main" id="{98C4F750-6E29-0483-E5DE-3DAD1730F2E2}"/>
                </a:ext>
              </a:extLst>
            </p:cNvPr>
            <p:cNvSpPr/>
            <p:nvPr/>
          </p:nvSpPr>
          <p:spPr>
            <a:xfrm>
              <a:off x="4765250" y="3218700"/>
              <a:ext cx="13725" cy="51700"/>
            </a:xfrm>
            <a:custGeom>
              <a:avLst/>
              <a:gdLst/>
              <a:ahLst/>
              <a:cxnLst/>
              <a:rect l="l" t="t" r="r" b="b"/>
              <a:pathLst>
                <a:path w="549" h="2068" extrusionOk="0">
                  <a:moveTo>
                    <a:pt x="291" y="1"/>
                  </a:moveTo>
                  <a:cubicBezTo>
                    <a:pt x="265" y="1"/>
                    <a:pt x="239" y="7"/>
                    <a:pt x="215" y="19"/>
                  </a:cubicBezTo>
                  <a:cubicBezTo>
                    <a:pt x="0" y="234"/>
                    <a:pt x="72" y="543"/>
                    <a:pt x="48" y="805"/>
                  </a:cubicBezTo>
                  <a:cubicBezTo>
                    <a:pt x="48" y="1210"/>
                    <a:pt x="119" y="1591"/>
                    <a:pt x="262" y="1996"/>
                  </a:cubicBezTo>
                  <a:cubicBezTo>
                    <a:pt x="298" y="2043"/>
                    <a:pt x="352" y="2067"/>
                    <a:pt x="405" y="2067"/>
                  </a:cubicBezTo>
                  <a:cubicBezTo>
                    <a:pt x="459" y="2067"/>
                    <a:pt x="512" y="2043"/>
                    <a:pt x="548" y="1996"/>
                  </a:cubicBezTo>
                  <a:cubicBezTo>
                    <a:pt x="548" y="1686"/>
                    <a:pt x="548" y="1377"/>
                    <a:pt x="500" y="1067"/>
                  </a:cubicBezTo>
                  <a:cubicBezTo>
                    <a:pt x="500" y="757"/>
                    <a:pt x="500" y="448"/>
                    <a:pt x="453" y="138"/>
                  </a:cubicBezTo>
                  <a:cubicBezTo>
                    <a:pt x="435" y="50"/>
                    <a:pt x="365" y="1"/>
                    <a:pt x="2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2379;p47">
              <a:extLst>
                <a:ext uri="{FF2B5EF4-FFF2-40B4-BE49-F238E27FC236}">
                  <a16:creationId xmlns:a16="http://schemas.microsoft.com/office/drawing/2014/main" id="{CB8CD801-77E4-297D-DFA2-F306A51AC9E9}"/>
                </a:ext>
              </a:extLst>
            </p:cNvPr>
            <p:cNvSpPr/>
            <p:nvPr/>
          </p:nvSpPr>
          <p:spPr>
            <a:xfrm>
              <a:off x="4724750" y="3238925"/>
              <a:ext cx="26225" cy="44950"/>
            </a:xfrm>
            <a:custGeom>
              <a:avLst/>
              <a:gdLst/>
              <a:ahLst/>
              <a:cxnLst/>
              <a:rect l="l" t="t" r="r" b="b"/>
              <a:pathLst>
                <a:path w="1049" h="1798" extrusionOk="0">
                  <a:moveTo>
                    <a:pt x="237" y="0"/>
                  </a:moveTo>
                  <a:cubicBezTo>
                    <a:pt x="185" y="0"/>
                    <a:pt x="133" y="21"/>
                    <a:pt x="96" y="68"/>
                  </a:cubicBezTo>
                  <a:cubicBezTo>
                    <a:pt x="1" y="187"/>
                    <a:pt x="72" y="353"/>
                    <a:pt x="96" y="496"/>
                  </a:cubicBezTo>
                  <a:cubicBezTo>
                    <a:pt x="215" y="901"/>
                    <a:pt x="406" y="1306"/>
                    <a:pt x="620" y="1663"/>
                  </a:cubicBezTo>
                  <a:cubicBezTo>
                    <a:pt x="671" y="1730"/>
                    <a:pt x="721" y="1798"/>
                    <a:pt x="797" y="1798"/>
                  </a:cubicBezTo>
                  <a:cubicBezTo>
                    <a:pt x="828" y="1798"/>
                    <a:pt x="864" y="1786"/>
                    <a:pt x="906" y="1758"/>
                  </a:cubicBezTo>
                  <a:cubicBezTo>
                    <a:pt x="1049" y="1663"/>
                    <a:pt x="954" y="1496"/>
                    <a:pt x="906" y="1401"/>
                  </a:cubicBezTo>
                  <a:cubicBezTo>
                    <a:pt x="715" y="996"/>
                    <a:pt x="596" y="568"/>
                    <a:pt x="430" y="139"/>
                  </a:cubicBezTo>
                  <a:cubicBezTo>
                    <a:pt x="401" y="52"/>
                    <a:pt x="318" y="0"/>
                    <a:pt x="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2380;p47">
              <a:extLst>
                <a:ext uri="{FF2B5EF4-FFF2-40B4-BE49-F238E27FC236}">
                  <a16:creationId xmlns:a16="http://schemas.microsoft.com/office/drawing/2014/main" id="{E8515E2C-2FAE-B0C2-CFAF-069A2C6401B7}"/>
                </a:ext>
              </a:extLst>
            </p:cNvPr>
            <p:cNvSpPr/>
            <p:nvPr/>
          </p:nvSpPr>
          <p:spPr>
            <a:xfrm>
              <a:off x="4819425" y="3271925"/>
              <a:ext cx="25025" cy="23775"/>
            </a:xfrm>
            <a:custGeom>
              <a:avLst/>
              <a:gdLst/>
              <a:ahLst/>
              <a:cxnLst/>
              <a:rect l="l" t="t" r="r" b="b"/>
              <a:pathLst>
                <a:path w="1001" h="951" extrusionOk="0">
                  <a:moveTo>
                    <a:pt x="776" y="0"/>
                  </a:moveTo>
                  <a:cubicBezTo>
                    <a:pt x="659" y="0"/>
                    <a:pt x="559" y="115"/>
                    <a:pt x="477" y="176"/>
                  </a:cubicBezTo>
                  <a:cubicBezTo>
                    <a:pt x="310" y="343"/>
                    <a:pt x="143" y="510"/>
                    <a:pt x="0" y="700"/>
                  </a:cubicBezTo>
                  <a:cubicBezTo>
                    <a:pt x="0" y="772"/>
                    <a:pt x="0" y="867"/>
                    <a:pt x="0" y="938"/>
                  </a:cubicBezTo>
                  <a:cubicBezTo>
                    <a:pt x="60" y="938"/>
                    <a:pt x="125" y="950"/>
                    <a:pt x="188" y="950"/>
                  </a:cubicBezTo>
                  <a:cubicBezTo>
                    <a:pt x="251" y="950"/>
                    <a:pt x="310" y="938"/>
                    <a:pt x="358" y="891"/>
                  </a:cubicBezTo>
                  <a:cubicBezTo>
                    <a:pt x="524" y="700"/>
                    <a:pt x="691" y="486"/>
                    <a:pt x="834" y="272"/>
                  </a:cubicBezTo>
                  <a:cubicBezTo>
                    <a:pt x="929" y="200"/>
                    <a:pt x="1001" y="34"/>
                    <a:pt x="834" y="10"/>
                  </a:cubicBezTo>
                  <a:cubicBezTo>
                    <a:pt x="814" y="3"/>
                    <a:pt x="795" y="0"/>
                    <a:pt x="7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2381;p47">
              <a:extLst>
                <a:ext uri="{FF2B5EF4-FFF2-40B4-BE49-F238E27FC236}">
                  <a16:creationId xmlns:a16="http://schemas.microsoft.com/office/drawing/2014/main" id="{791840EE-F66B-9F6A-C6F4-A60CC88FBA91}"/>
                </a:ext>
              </a:extLst>
            </p:cNvPr>
            <p:cNvSpPr/>
            <p:nvPr/>
          </p:nvSpPr>
          <p:spPr>
            <a:xfrm>
              <a:off x="4686075" y="3282950"/>
              <a:ext cx="36925" cy="37675"/>
            </a:xfrm>
            <a:custGeom>
              <a:avLst/>
              <a:gdLst/>
              <a:ahLst/>
              <a:cxnLst/>
              <a:rect l="l" t="t" r="r" b="b"/>
              <a:pathLst>
                <a:path w="1477" h="1507" extrusionOk="0">
                  <a:moveTo>
                    <a:pt x="217" y="0"/>
                  </a:moveTo>
                  <a:cubicBezTo>
                    <a:pt x="175" y="0"/>
                    <a:pt x="133" y="13"/>
                    <a:pt x="95" y="45"/>
                  </a:cubicBezTo>
                  <a:cubicBezTo>
                    <a:pt x="0" y="188"/>
                    <a:pt x="119" y="378"/>
                    <a:pt x="214" y="474"/>
                  </a:cubicBezTo>
                  <a:cubicBezTo>
                    <a:pt x="500" y="807"/>
                    <a:pt x="810" y="1140"/>
                    <a:pt x="1119" y="1426"/>
                  </a:cubicBezTo>
                  <a:cubicBezTo>
                    <a:pt x="1191" y="1480"/>
                    <a:pt x="1262" y="1507"/>
                    <a:pt x="1344" y="1507"/>
                  </a:cubicBezTo>
                  <a:cubicBezTo>
                    <a:pt x="1371" y="1507"/>
                    <a:pt x="1399" y="1504"/>
                    <a:pt x="1429" y="1498"/>
                  </a:cubicBezTo>
                  <a:cubicBezTo>
                    <a:pt x="1477" y="1402"/>
                    <a:pt x="1453" y="1260"/>
                    <a:pt x="1381" y="1164"/>
                  </a:cubicBezTo>
                  <a:cubicBezTo>
                    <a:pt x="1119" y="831"/>
                    <a:pt x="834" y="497"/>
                    <a:pt x="524" y="188"/>
                  </a:cubicBezTo>
                  <a:cubicBezTo>
                    <a:pt x="454" y="100"/>
                    <a:pt x="333" y="0"/>
                    <a:pt x="2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2382;p47">
              <a:extLst>
                <a:ext uri="{FF2B5EF4-FFF2-40B4-BE49-F238E27FC236}">
                  <a16:creationId xmlns:a16="http://schemas.microsoft.com/office/drawing/2014/main" id="{6A60A22A-A80C-084F-FC5E-03E798F4126E}"/>
                </a:ext>
              </a:extLst>
            </p:cNvPr>
            <p:cNvSpPr/>
            <p:nvPr/>
          </p:nvSpPr>
          <p:spPr>
            <a:xfrm>
              <a:off x="4574550" y="3301900"/>
              <a:ext cx="409225" cy="287725"/>
            </a:xfrm>
            <a:custGeom>
              <a:avLst/>
              <a:gdLst/>
              <a:ahLst/>
              <a:cxnLst/>
              <a:rect l="l" t="t" r="r" b="b"/>
              <a:pathLst>
                <a:path w="16369" h="11509" extrusionOk="0">
                  <a:moveTo>
                    <a:pt x="9070" y="526"/>
                  </a:moveTo>
                  <a:cubicBezTo>
                    <a:pt x="9597" y="526"/>
                    <a:pt x="10055" y="1130"/>
                    <a:pt x="9891" y="1645"/>
                  </a:cubicBezTo>
                  <a:cubicBezTo>
                    <a:pt x="9795" y="1978"/>
                    <a:pt x="9510" y="2240"/>
                    <a:pt x="9152" y="2240"/>
                  </a:cubicBezTo>
                  <a:cubicBezTo>
                    <a:pt x="8748" y="2169"/>
                    <a:pt x="8390" y="1883"/>
                    <a:pt x="8224" y="1502"/>
                  </a:cubicBezTo>
                  <a:cubicBezTo>
                    <a:pt x="8176" y="1097"/>
                    <a:pt x="8414" y="692"/>
                    <a:pt x="8819" y="573"/>
                  </a:cubicBezTo>
                  <a:cubicBezTo>
                    <a:pt x="8903" y="541"/>
                    <a:pt x="8987" y="526"/>
                    <a:pt x="9070" y="526"/>
                  </a:cubicBezTo>
                  <a:close/>
                  <a:moveTo>
                    <a:pt x="8319" y="2288"/>
                  </a:moveTo>
                  <a:cubicBezTo>
                    <a:pt x="8462" y="2383"/>
                    <a:pt x="8605" y="2478"/>
                    <a:pt x="8748" y="2573"/>
                  </a:cubicBezTo>
                  <a:cubicBezTo>
                    <a:pt x="8629" y="2716"/>
                    <a:pt x="8509" y="2859"/>
                    <a:pt x="8414" y="3026"/>
                  </a:cubicBezTo>
                  <a:cubicBezTo>
                    <a:pt x="8462" y="2764"/>
                    <a:pt x="8414" y="2526"/>
                    <a:pt x="8319" y="2288"/>
                  </a:cubicBezTo>
                  <a:close/>
                  <a:moveTo>
                    <a:pt x="7449" y="1668"/>
                  </a:moveTo>
                  <a:cubicBezTo>
                    <a:pt x="7609" y="1668"/>
                    <a:pt x="7765" y="1726"/>
                    <a:pt x="7890" y="1835"/>
                  </a:cubicBezTo>
                  <a:cubicBezTo>
                    <a:pt x="8009" y="2169"/>
                    <a:pt x="8081" y="2550"/>
                    <a:pt x="8057" y="2907"/>
                  </a:cubicBezTo>
                  <a:cubicBezTo>
                    <a:pt x="8006" y="3283"/>
                    <a:pt x="7611" y="3585"/>
                    <a:pt x="7234" y="3585"/>
                  </a:cubicBezTo>
                  <a:cubicBezTo>
                    <a:pt x="7085" y="3585"/>
                    <a:pt x="6940" y="3538"/>
                    <a:pt x="6819" y="3431"/>
                  </a:cubicBezTo>
                  <a:cubicBezTo>
                    <a:pt x="6319" y="2883"/>
                    <a:pt x="6509" y="2002"/>
                    <a:pt x="7200" y="1716"/>
                  </a:cubicBezTo>
                  <a:cubicBezTo>
                    <a:pt x="7281" y="1683"/>
                    <a:pt x="7366" y="1668"/>
                    <a:pt x="7449" y="1668"/>
                  </a:cubicBezTo>
                  <a:close/>
                  <a:moveTo>
                    <a:pt x="9381" y="2785"/>
                  </a:moveTo>
                  <a:cubicBezTo>
                    <a:pt x="9671" y="2785"/>
                    <a:pt x="9946" y="2942"/>
                    <a:pt x="10081" y="3193"/>
                  </a:cubicBezTo>
                  <a:cubicBezTo>
                    <a:pt x="10224" y="3645"/>
                    <a:pt x="9915" y="4121"/>
                    <a:pt x="9438" y="4145"/>
                  </a:cubicBezTo>
                  <a:cubicBezTo>
                    <a:pt x="9033" y="4097"/>
                    <a:pt x="8724" y="3812"/>
                    <a:pt x="8629" y="3431"/>
                  </a:cubicBezTo>
                  <a:cubicBezTo>
                    <a:pt x="8724" y="3169"/>
                    <a:pt x="8914" y="2954"/>
                    <a:pt x="9176" y="2812"/>
                  </a:cubicBezTo>
                  <a:cubicBezTo>
                    <a:pt x="9244" y="2793"/>
                    <a:pt x="9313" y="2785"/>
                    <a:pt x="9381" y="2785"/>
                  </a:cubicBezTo>
                  <a:close/>
                  <a:moveTo>
                    <a:pt x="4009" y="4121"/>
                  </a:moveTo>
                  <a:cubicBezTo>
                    <a:pt x="4549" y="4496"/>
                    <a:pt x="5180" y="4706"/>
                    <a:pt x="5839" y="4706"/>
                  </a:cubicBezTo>
                  <a:cubicBezTo>
                    <a:pt x="5935" y="4706"/>
                    <a:pt x="6031" y="4702"/>
                    <a:pt x="6128" y="4693"/>
                  </a:cubicBezTo>
                  <a:lnTo>
                    <a:pt x="6128" y="4693"/>
                  </a:lnTo>
                  <a:cubicBezTo>
                    <a:pt x="5556" y="4931"/>
                    <a:pt x="5009" y="5169"/>
                    <a:pt x="4485" y="5479"/>
                  </a:cubicBezTo>
                  <a:cubicBezTo>
                    <a:pt x="4032" y="5741"/>
                    <a:pt x="3604" y="6050"/>
                    <a:pt x="3223" y="6407"/>
                  </a:cubicBezTo>
                  <a:cubicBezTo>
                    <a:pt x="3056" y="6550"/>
                    <a:pt x="2865" y="6717"/>
                    <a:pt x="2889" y="6931"/>
                  </a:cubicBezTo>
                  <a:cubicBezTo>
                    <a:pt x="2944" y="6931"/>
                    <a:pt x="2998" y="6947"/>
                    <a:pt x="3048" y="6947"/>
                  </a:cubicBezTo>
                  <a:cubicBezTo>
                    <a:pt x="3086" y="6947"/>
                    <a:pt x="3121" y="6938"/>
                    <a:pt x="3151" y="6908"/>
                  </a:cubicBezTo>
                  <a:cubicBezTo>
                    <a:pt x="3866" y="6312"/>
                    <a:pt x="4675" y="5812"/>
                    <a:pt x="5533" y="5407"/>
                  </a:cubicBezTo>
                  <a:cubicBezTo>
                    <a:pt x="6176" y="5122"/>
                    <a:pt x="6795" y="4788"/>
                    <a:pt x="7390" y="4407"/>
                  </a:cubicBezTo>
                  <a:lnTo>
                    <a:pt x="7390" y="4407"/>
                  </a:lnTo>
                  <a:cubicBezTo>
                    <a:pt x="7176" y="4955"/>
                    <a:pt x="7057" y="5526"/>
                    <a:pt x="7033" y="6098"/>
                  </a:cubicBezTo>
                  <a:cubicBezTo>
                    <a:pt x="6880" y="6058"/>
                    <a:pt x="6723" y="6038"/>
                    <a:pt x="6566" y="6038"/>
                  </a:cubicBezTo>
                  <a:cubicBezTo>
                    <a:pt x="6163" y="6038"/>
                    <a:pt x="5763" y="6167"/>
                    <a:pt x="5437" y="6407"/>
                  </a:cubicBezTo>
                  <a:cubicBezTo>
                    <a:pt x="4842" y="6789"/>
                    <a:pt x="4437" y="7384"/>
                    <a:pt x="4247" y="8051"/>
                  </a:cubicBezTo>
                  <a:cubicBezTo>
                    <a:pt x="3979" y="7761"/>
                    <a:pt x="3586" y="7596"/>
                    <a:pt x="3204" y="7596"/>
                  </a:cubicBezTo>
                  <a:cubicBezTo>
                    <a:pt x="3179" y="7596"/>
                    <a:pt x="3153" y="7597"/>
                    <a:pt x="3127" y="7598"/>
                  </a:cubicBezTo>
                  <a:cubicBezTo>
                    <a:pt x="3098" y="7597"/>
                    <a:pt x="3069" y="7597"/>
                    <a:pt x="3041" y="7597"/>
                  </a:cubicBezTo>
                  <a:cubicBezTo>
                    <a:pt x="2381" y="7597"/>
                    <a:pt x="1749" y="7855"/>
                    <a:pt x="1270" y="8289"/>
                  </a:cubicBezTo>
                  <a:cubicBezTo>
                    <a:pt x="1508" y="7717"/>
                    <a:pt x="1603" y="7098"/>
                    <a:pt x="1603" y="6503"/>
                  </a:cubicBezTo>
                  <a:cubicBezTo>
                    <a:pt x="1579" y="6265"/>
                    <a:pt x="1532" y="6026"/>
                    <a:pt x="1532" y="5788"/>
                  </a:cubicBezTo>
                  <a:lnTo>
                    <a:pt x="1532" y="5788"/>
                  </a:lnTo>
                  <a:cubicBezTo>
                    <a:pt x="1840" y="5977"/>
                    <a:pt x="2186" y="6067"/>
                    <a:pt x="2533" y="6067"/>
                  </a:cubicBezTo>
                  <a:cubicBezTo>
                    <a:pt x="2668" y="6067"/>
                    <a:pt x="2803" y="6053"/>
                    <a:pt x="2937" y="6026"/>
                  </a:cubicBezTo>
                  <a:cubicBezTo>
                    <a:pt x="3294" y="5931"/>
                    <a:pt x="3604" y="5669"/>
                    <a:pt x="3747" y="5336"/>
                  </a:cubicBezTo>
                  <a:cubicBezTo>
                    <a:pt x="3913" y="4955"/>
                    <a:pt x="3985" y="4550"/>
                    <a:pt x="4009" y="4121"/>
                  </a:cubicBezTo>
                  <a:close/>
                  <a:moveTo>
                    <a:pt x="9105" y="4693"/>
                  </a:moveTo>
                  <a:lnTo>
                    <a:pt x="9105" y="4693"/>
                  </a:lnTo>
                  <a:cubicBezTo>
                    <a:pt x="9486" y="4979"/>
                    <a:pt x="9915" y="5169"/>
                    <a:pt x="10367" y="5264"/>
                  </a:cubicBezTo>
                  <a:cubicBezTo>
                    <a:pt x="10843" y="5383"/>
                    <a:pt x="11367" y="5336"/>
                    <a:pt x="11844" y="5431"/>
                  </a:cubicBezTo>
                  <a:cubicBezTo>
                    <a:pt x="11724" y="5884"/>
                    <a:pt x="11772" y="6384"/>
                    <a:pt x="12034" y="6789"/>
                  </a:cubicBezTo>
                  <a:cubicBezTo>
                    <a:pt x="12540" y="7449"/>
                    <a:pt x="13311" y="7844"/>
                    <a:pt x="14139" y="7844"/>
                  </a:cubicBezTo>
                  <a:cubicBezTo>
                    <a:pt x="14207" y="7844"/>
                    <a:pt x="14275" y="7842"/>
                    <a:pt x="14344" y="7836"/>
                  </a:cubicBezTo>
                  <a:lnTo>
                    <a:pt x="14344" y="8694"/>
                  </a:lnTo>
                  <a:cubicBezTo>
                    <a:pt x="14439" y="9432"/>
                    <a:pt x="14725" y="10123"/>
                    <a:pt x="15178" y="10670"/>
                  </a:cubicBezTo>
                  <a:cubicBezTo>
                    <a:pt x="14390" y="10391"/>
                    <a:pt x="13569" y="10248"/>
                    <a:pt x="12738" y="10248"/>
                  </a:cubicBezTo>
                  <a:cubicBezTo>
                    <a:pt x="12362" y="10248"/>
                    <a:pt x="11984" y="10278"/>
                    <a:pt x="11605" y="10337"/>
                  </a:cubicBezTo>
                  <a:cubicBezTo>
                    <a:pt x="11772" y="9789"/>
                    <a:pt x="11748" y="9218"/>
                    <a:pt x="11486" y="8717"/>
                  </a:cubicBezTo>
                  <a:cubicBezTo>
                    <a:pt x="11296" y="8360"/>
                    <a:pt x="10962" y="8074"/>
                    <a:pt x="10558" y="7932"/>
                  </a:cubicBezTo>
                  <a:cubicBezTo>
                    <a:pt x="10181" y="7819"/>
                    <a:pt x="9789" y="7750"/>
                    <a:pt x="9394" y="7750"/>
                  </a:cubicBezTo>
                  <a:cubicBezTo>
                    <a:pt x="9290" y="7750"/>
                    <a:pt x="9185" y="7755"/>
                    <a:pt x="9081" y="7765"/>
                  </a:cubicBezTo>
                  <a:cubicBezTo>
                    <a:pt x="9105" y="6741"/>
                    <a:pt x="8962" y="5693"/>
                    <a:pt x="8629" y="4717"/>
                  </a:cubicBezTo>
                  <a:lnTo>
                    <a:pt x="8629" y="4717"/>
                  </a:lnTo>
                  <a:cubicBezTo>
                    <a:pt x="9605" y="5884"/>
                    <a:pt x="10724" y="6979"/>
                    <a:pt x="11915" y="7932"/>
                  </a:cubicBezTo>
                  <a:cubicBezTo>
                    <a:pt x="12026" y="8005"/>
                    <a:pt x="12151" y="8136"/>
                    <a:pt x="12290" y="8136"/>
                  </a:cubicBezTo>
                  <a:cubicBezTo>
                    <a:pt x="12330" y="8136"/>
                    <a:pt x="12372" y="8125"/>
                    <a:pt x="12415" y="8098"/>
                  </a:cubicBezTo>
                  <a:cubicBezTo>
                    <a:pt x="12487" y="7932"/>
                    <a:pt x="12367" y="7813"/>
                    <a:pt x="12248" y="7717"/>
                  </a:cubicBezTo>
                  <a:cubicBezTo>
                    <a:pt x="11748" y="7265"/>
                    <a:pt x="11224" y="6812"/>
                    <a:pt x="10748" y="6336"/>
                  </a:cubicBezTo>
                  <a:cubicBezTo>
                    <a:pt x="10200" y="5788"/>
                    <a:pt x="9653" y="5241"/>
                    <a:pt x="9105" y="4693"/>
                  </a:cubicBezTo>
                  <a:close/>
                  <a:moveTo>
                    <a:pt x="9038" y="1"/>
                  </a:moveTo>
                  <a:cubicBezTo>
                    <a:pt x="8320" y="1"/>
                    <a:pt x="7747" y="587"/>
                    <a:pt x="7724" y="1311"/>
                  </a:cubicBezTo>
                  <a:cubicBezTo>
                    <a:pt x="7602" y="1277"/>
                    <a:pt x="7480" y="1260"/>
                    <a:pt x="7360" y="1260"/>
                  </a:cubicBezTo>
                  <a:cubicBezTo>
                    <a:pt x="6820" y="1260"/>
                    <a:pt x="6319" y="1595"/>
                    <a:pt x="6104" y="2121"/>
                  </a:cubicBezTo>
                  <a:cubicBezTo>
                    <a:pt x="5866" y="2716"/>
                    <a:pt x="6009" y="3383"/>
                    <a:pt x="6485" y="3788"/>
                  </a:cubicBezTo>
                  <a:cubicBezTo>
                    <a:pt x="6700" y="3955"/>
                    <a:pt x="6938" y="4050"/>
                    <a:pt x="7200" y="4050"/>
                  </a:cubicBezTo>
                  <a:cubicBezTo>
                    <a:pt x="6868" y="4154"/>
                    <a:pt x="6512" y="4221"/>
                    <a:pt x="6148" y="4221"/>
                  </a:cubicBezTo>
                  <a:cubicBezTo>
                    <a:pt x="6015" y="4221"/>
                    <a:pt x="5881" y="4212"/>
                    <a:pt x="5747" y="4193"/>
                  </a:cubicBezTo>
                  <a:cubicBezTo>
                    <a:pt x="5152" y="4145"/>
                    <a:pt x="4485" y="4050"/>
                    <a:pt x="4032" y="3597"/>
                  </a:cubicBezTo>
                  <a:cubicBezTo>
                    <a:pt x="3994" y="3549"/>
                    <a:pt x="3925" y="3525"/>
                    <a:pt x="3855" y="3525"/>
                  </a:cubicBezTo>
                  <a:cubicBezTo>
                    <a:pt x="3753" y="3525"/>
                    <a:pt x="3651" y="3579"/>
                    <a:pt x="3651" y="3693"/>
                  </a:cubicBezTo>
                  <a:cubicBezTo>
                    <a:pt x="3580" y="4217"/>
                    <a:pt x="3556" y="4788"/>
                    <a:pt x="3270" y="5241"/>
                  </a:cubicBezTo>
                  <a:cubicBezTo>
                    <a:pt x="3052" y="5503"/>
                    <a:pt x="2733" y="5625"/>
                    <a:pt x="2406" y="5625"/>
                  </a:cubicBezTo>
                  <a:cubicBezTo>
                    <a:pt x="2377" y="5625"/>
                    <a:pt x="2347" y="5624"/>
                    <a:pt x="2318" y="5622"/>
                  </a:cubicBezTo>
                  <a:cubicBezTo>
                    <a:pt x="2008" y="5574"/>
                    <a:pt x="1722" y="5455"/>
                    <a:pt x="1460" y="5264"/>
                  </a:cubicBezTo>
                  <a:cubicBezTo>
                    <a:pt x="1422" y="5239"/>
                    <a:pt x="1379" y="5227"/>
                    <a:pt x="1335" y="5227"/>
                  </a:cubicBezTo>
                  <a:cubicBezTo>
                    <a:pt x="1216" y="5227"/>
                    <a:pt x="1097" y="5315"/>
                    <a:pt x="1079" y="5455"/>
                  </a:cubicBezTo>
                  <a:cubicBezTo>
                    <a:pt x="1151" y="5931"/>
                    <a:pt x="1175" y="6407"/>
                    <a:pt x="1151" y="6908"/>
                  </a:cubicBezTo>
                  <a:cubicBezTo>
                    <a:pt x="1103" y="7551"/>
                    <a:pt x="889" y="8170"/>
                    <a:pt x="532" y="8717"/>
                  </a:cubicBezTo>
                  <a:cubicBezTo>
                    <a:pt x="389" y="8979"/>
                    <a:pt x="174" y="9194"/>
                    <a:pt x="55" y="9456"/>
                  </a:cubicBezTo>
                  <a:cubicBezTo>
                    <a:pt x="1" y="9583"/>
                    <a:pt x="113" y="9710"/>
                    <a:pt x="233" y="9710"/>
                  </a:cubicBezTo>
                  <a:cubicBezTo>
                    <a:pt x="270" y="9710"/>
                    <a:pt x="307" y="9698"/>
                    <a:pt x="341" y="9670"/>
                  </a:cubicBezTo>
                  <a:cubicBezTo>
                    <a:pt x="532" y="9527"/>
                    <a:pt x="651" y="9313"/>
                    <a:pt x="817" y="9170"/>
                  </a:cubicBezTo>
                  <a:cubicBezTo>
                    <a:pt x="1175" y="8813"/>
                    <a:pt x="1556" y="8527"/>
                    <a:pt x="1961" y="8265"/>
                  </a:cubicBezTo>
                  <a:cubicBezTo>
                    <a:pt x="2279" y="8059"/>
                    <a:pt x="2626" y="7956"/>
                    <a:pt x="2991" y="7956"/>
                  </a:cubicBezTo>
                  <a:cubicBezTo>
                    <a:pt x="3091" y="7956"/>
                    <a:pt x="3192" y="7964"/>
                    <a:pt x="3294" y="7979"/>
                  </a:cubicBezTo>
                  <a:cubicBezTo>
                    <a:pt x="3604" y="8051"/>
                    <a:pt x="3866" y="8265"/>
                    <a:pt x="4032" y="8551"/>
                  </a:cubicBezTo>
                  <a:cubicBezTo>
                    <a:pt x="4073" y="8632"/>
                    <a:pt x="4160" y="8675"/>
                    <a:pt x="4249" y="8675"/>
                  </a:cubicBezTo>
                  <a:cubicBezTo>
                    <a:pt x="4316" y="8675"/>
                    <a:pt x="4386" y="8650"/>
                    <a:pt x="4437" y="8598"/>
                  </a:cubicBezTo>
                  <a:cubicBezTo>
                    <a:pt x="4509" y="8456"/>
                    <a:pt x="4556" y="8289"/>
                    <a:pt x="4604" y="8122"/>
                  </a:cubicBezTo>
                  <a:cubicBezTo>
                    <a:pt x="4794" y="7574"/>
                    <a:pt x="5175" y="7098"/>
                    <a:pt x="5676" y="6765"/>
                  </a:cubicBezTo>
                  <a:cubicBezTo>
                    <a:pt x="5911" y="6593"/>
                    <a:pt x="6185" y="6499"/>
                    <a:pt x="6480" y="6499"/>
                  </a:cubicBezTo>
                  <a:cubicBezTo>
                    <a:pt x="6513" y="6499"/>
                    <a:pt x="6547" y="6500"/>
                    <a:pt x="6581" y="6503"/>
                  </a:cubicBezTo>
                  <a:cubicBezTo>
                    <a:pt x="6795" y="6527"/>
                    <a:pt x="7009" y="6598"/>
                    <a:pt x="7200" y="6693"/>
                  </a:cubicBezTo>
                  <a:cubicBezTo>
                    <a:pt x="7220" y="6698"/>
                    <a:pt x="7240" y="6701"/>
                    <a:pt x="7259" y="6701"/>
                  </a:cubicBezTo>
                  <a:cubicBezTo>
                    <a:pt x="7423" y="6701"/>
                    <a:pt x="7552" y="6530"/>
                    <a:pt x="7509" y="6360"/>
                  </a:cubicBezTo>
                  <a:cubicBezTo>
                    <a:pt x="7438" y="5598"/>
                    <a:pt x="7605" y="4836"/>
                    <a:pt x="7986" y="4169"/>
                  </a:cubicBezTo>
                  <a:cubicBezTo>
                    <a:pt x="8224" y="4812"/>
                    <a:pt x="8390" y="5479"/>
                    <a:pt x="8509" y="6146"/>
                  </a:cubicBezTo>
                  <a:cubicBezTo>
                    <a:pt x="8652" y="6693"/>
                    <a:pt x="8700" y="7265"/>
                    <a:pt x="8652" y="7813"/>
                  </a:cubicBezTo>
                  <a:cubicBezTo>
                    <a:pt x="8629" y="7979"/>
                    <a:pt x="8748" y="8122"/>
                    <a:pt x="8891" y="8122"/>
                  </a:cubicBezTo>
                  <a:cubicBezTo>
                    <a:pt x="9319" y="8122"/>
                    <a:pt x="9748" y="8170"/>
                    <a:pt x="10176" y="8289"/>
                  </a:cubicBezTo>
                  <a:cubicBezTo>
                    <a:pt x="10510" y="8384"/>
                    <a:pt x="10819" y="8598"/>
                    <a:pt x="11010" y="8884"/>
                  </a:cubicBezTo>
                  <a:cubicBezTo>
                    <a:pt x="11201" y="9218"/>
                    <a:pt x="11296" y="9599"/>
                    <a:pt x="11248" y="9956"/>
                  </a:cubicBezTo>
                  <a:cubicBezTo>
                    <a:pt x="11224" y="10170"/>
                    <a:pt x="11058" y="10313"/>
                    <a:pt x="11081" y="10551"/>
                  </a:cubicBezTo>
                  <a:cubicBezTo>
                    <a:pt x="11098" y="10718"/>
                    <a:pt x="11243" y="10756"/>
                    <a:pt x="11385" y="10756"/>
                  </a:cubicBezTo>
                  <a:cubicBezTo>
                    <a:pt x="11446" y="10756"/>
                    <a:pt x="11507" y="10749"/>
                    <a:pt x="11558" y="10742"/>
                  </a:cubicBezTo>
                  <a:cubicBezTo>
                    <a:pt x="11887" y="10685"/>
                    <a:pt x="12217" y="10655"/>
                    <a:pt x="12546" y="10655"/>
                  </a:cubicBezTo>
                  <a:cubicBezTo>
                    <a:pt x="12908" y="10655"/>
                    <a:pt x="13269" y="10691"/>
                    <a:pt x="13630" y="10766"/>
                  </a:cubicBezTo>
                  <a:cubicBezTo>
                    <a:pt x="14439" y="10885"/>
                    <a:pt x="15225" y="11123"/>
                    <a:pt x="15987" y="11456"/>
                  </a:cubicBezTo>
                  <a:cubicBezTo>
                    <a:pt x="16028" y="11487"/>
                    <a:pt x="16091" y="11509"/>
                    <a:pt x="16151" y="11509"/>
                  </a:cubicBezTo>
                  <a:cubicBezTo>
                    <a:pt x="16231" y="11509"/>
                    <a:pt x="16307" y="11470"/>
                    <a:pt x="16321" y="11361"/>
                  </a:cubicBezTo>
                  <a:cubicBezTo>
                    <a:pt x="16368" y="11194"/>
                    <a:pt x="16178" y="11075"/>
                    <a:pt x="16059" y="10980"/>
                  </a:cubicBezTo>
                  <a:cubicBezTo>
                    <a:pt x="15249" y="10313"/>
                    <a:pt x="14749" y="9313"/>
                    <a:pt x="14749" y="8241"/>
                  </a:cubicBezTo>
                  <a:cubicBezTo>
                    <a:pt x="14749" y="8027"/>
                    <a:pt x="14844" y="7813"/>
                    <a:pt x="14820" y="7598"/>
                  </a:cubicBezTo>
                  <a:cubicBezTo>
                    <a:pt x="14800" y="7473"/>
                    <a:pt x="14688" y="7403"/>
                    <a:pt x="14581" y="7403"/>
                  </a:cubicBezTo>
                  <a:cubicBezTo>
                    <a:pt x="14565" y="7403"/>
                    <a:pt x="14550" y="7405"/>
                    <a:pt x="14535" y="7408"/>
                  </a:cubicBezTo>
                  <a:cubicBezTo>
                    <a:pt x="14419" y="7424"/>
                    <a:pt x="14303" y="7432"/>
                    <a:pt x="14188" y="7432"/>
                  </a:cubicBezTo>
                  <a:cubicBezTo>
                    <a:pt x="13617" y="7432"/>
                    <a:pt x="13065" y="7236"/>
                    <a:pt x="12629" y="6860"/>
                  </a:cubicBezTo>
                  <a:cubicBezTo>
                    <a:pt x="12344" y="6646"/>
                    <a:pt x="12177" y="6288"/>
                    <a:pt x="12177" y="5907"/>
                  </a:cubicBezTo>
                  <a:cubicBezTo>
                    <a:pt x="12177" y="5693"/>
                    <a:pt x="12272" y="5407"/>
                    <a:pt x="12201" y="5217"/>
                  </a:cubicBezTo>
                  <a:cubicBezTo>
                    <a:pt x="12129" y="5026"/>
                    <a:pt x="11915" y="5026"/>
                    <a:pt x="11748" y="5026"/>
                  </a:cubicBezTo>
                  <a:cubicBezTo>
                    <a:pt x="11697" y="5028"/>
                    <a:pt x="11646" y="5029"/>
                    <a:pt x="11595" y="5029"/>
                  </a:cubicBezTo>
                  <a:cubicBezTo>
                    <a:pt x="10935" y="5029"/>
                    <a:pt x="10295" y="4887"/>
                    <a:pt x="9676" y="4621"/>
                  </a:cubicBezTo>
                  <a:cubicBezTo>
                    <a:pt x="9891" y="4550"/>
                    <a:pt x="10057" y="4431"/>
                    <a:pt x="10224" y="4288"/>
                  </a:cubicBezTo>
                  <a:cubicBezTo>
                    <a:pt x="10510" y="3978"/>
                    <a:pt x="10605" y="3550"/>
                    <a:pt x="10510" y="3145"/>
                  </a:cubicBezTo>
                  <a:cubicBezTo>
                    <a:pt x="10415" y="2812"/>
                    <a:pt x="10153" y="2573"/>
                    <a:pt x="9843" y="2454"/>
                  </a:cubicBezTo>
                  <a:cubicBezTo>
                    <a:pt x="10343" y="2002"/>
                    <a:pt x="10486" y="1264"/>
                    <a:pt x="10153" y="692"/>
                  </a:cubicBezTo>
                  <a:cubicBezTo>
                    <a:pt x="9962" y="263"/>
                    <a:pt x="9534" y="1"/>
                    <a:pt x="9081" y="1"/>
                  </a:cubicBezTo>
                  <a:cubicBezTo>
                    <a:pt x="9067" y="1"/>
                    <a:pt x="9052" y="1"/>
                    <a:pt x="90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2383;p47">
              <a:extLst>
                <a:ext uri="{FF2B5EF4-FFF2-40B4-BE49-F238E27FC236}">
                  <a16:creationId xmlns:a16="http://schemas.microsoft.com/office/drawing/2014/main" id="{6AE16E0D-1DFA-3A4C-6777-16312654F513}"/>
                </a:ext>
              </a:extLst>
            </p:cNvPr>
            <p:cNvSpPr/>
            <p:nvPr/>
          </p:nvSpPr>
          <p:spPr>
            <a:xfrm>
              <a:off x="4847400" y="3324550"/>
              <a:ext cx="39325" cy="15200"/>
            </a:xfrm>
            <a:custGeom>
              <a:avLst/>
              <a:gdLst/>
              <a:ahLst/>
              <a:cxnLst/>
              <a:rect l="l" t="t" r="r" b="b"/>
              <a:pathLst>
                <a:path w="1573" h="608" extrusionOk="0">
                  <a:moveTo>
                    <a:pt x="1358" y="0"/>
                  </a:moveTo>
                  <a:cubicBezTo>
                    <a:pt x="977" y="24"/>
                    <a:pt x="572" y="72"/>
                    <a:pt x="191" y="191"/>
                  </a:cubicBezTo>
                  <a:cubicBezTo>
                    <a:pt x="1" y="239"/>
                    <a:pt x="1" y="429"/>
                    <a:pt x="72" y="572"/>
                  </a:cubicBezTo>
                  <a:cubicBezTo>
                    <a:pt x="156" y="596"/>
                    <a:pt x="239" y="608"/>
                    <a:pt x="322" y="608"/>
                  </a:cubicBezTo>
                  <a:cubicBezTo>
                    <a:pt x="406" y="608"/>
                    <a:pt x="489" y="596"/>
                    <a:pt x="572" y="572"/>
                  </a:cubicBezTo>
                  <a:cubicBezTo>
                    <a:pt x="882" y="477"/>
                    <a:pt x="1191" y="381"/>
                    <a:pt x="1501" y="262"/>
                  </a:cubicBezTo>
                  <a:cubicBezTo>
                    <a:pt x="1573" y="167"/>
                    <a:pt x="1501" y="0"/>
                    <a:pt x="13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2384;p47">
              <a:extLst>
                <a:ext uri="{FF2B5EF4-FFF2-40B4-BE49-F238E27FC236}">
                  <a16:creationId xmlns:a16="http://schemas.microsoft.com/office/drawing/2014/main" id="{5913F00C-1F71-B98E-7DBF-59E4405E1FE1}"/>
                </a:ext>
              </a:extLst>
            </p:cNvPr>
            <p:cNvSpPr/>
            <p:nvPr/>
          </p:nvSpPr>
          <p:spPr>
            <a:xfrm>
              <a:off x="4656300" y="3326525"/>
              <a:ext cx="42875" cy="33925"/>
            </a:xfrm>
            <a:custGeom>
              <a:avLst/>
              <a:gdLst/>
              <a:ahLst/>
              <a:cxnLst/>
              <a:rect l="l" t="t" r="r" b="b"/>
              <a:pathLst>
                <a:path w="1715" h="1357" extrusionOk="0">
                  <a:moveTo>
                    <a:pt x="315" y="0"/>
                  </a:moveTo>
                  <a:cubicBezTo>
                    <a:pt x="263" y="0"/>
                    <a:pt x="212" y="14"/>
                    <a:pt x="167" y="40"/>
                  </a:cubicBezTo>
                  <a:cubicBezTo>
                    <a:pt x="0" y="160"/>
                    <a:pt x="96" y="398"/>
                    <a:pt x="238" y="493"/>
                  </a:cubicBezTo>
                  <a:cubicBezTo>
                    <a:pt x="548" y="826"/>
                    <a:pt x="929" y="1088"/>
                    <a:pt x="1334" y="1303"/>
                  </a:cubicBezTo>
                  <a:cubicBezTo>
                    <a:pt x="1382" y="1326"/>
                    <a:pt x="1459" y="1356"/>
                    <a:pt x="1527" y="1356"/>
                  </a:cubicBezTo>
                  <a:cubicBezTo>
                    <a:pt x="1596" y="1356"/>
                    <a:pt x="1655" y="1326"/>
                    <a:pt x="1667" y="1231"/>
                  </a:cubicBezTo>
                  <a:cubicBezTo>
                    <a:pt x="1715" y="1064"/>
                    <a:pt x="1524" y="969"/>
                    <a:pt x="1405" y="874"/>
                  </a:cubicBezTo>
                  <a:cubicBezTo>
                    <a:pt x="1096" y="636"/>
                    <a:pt x="810" y="398"/>
                    <a:pt x="548" y="112"/>
                  </a:cubicBezTo>
                  <a:cubicBezTo>
                    <a:pt x="488" y="37"/>
                    <a:pt x="401" y="0"/>
                    <a:pt x="3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2385;p47">
              <a:extLst>
                <a:ext uri="{FF2B5EF4-FFF2-40B4-BE49-F238E27FC236}">
                  <a16:creationId xmlns:a16="http://schemas.microsoft.com/office/drawing/2014/main" id="{5BC1DFA3-FCC5-9F5E-4D73-209128A86802}"/>
                </a:ext>
              </a:extLst>
            </p:cNvPr>
            <p:cNvSpPr/>
            <p:nvPr/>
          </p:nvSpPr>
          <p:spPr>
            <a:xfrm>
              <a:off x="4856325" y="3365175"/>
              <a:ext cx="60775" cy="17175"/>
            </a:xfrm>
            <a:custGeom>
              <a:avLst/>
              <a:gdLst/>
              <a:ahLst/>
              <a:cxnLst/>
              <a:rect l="l" t="t" r="r" b="b"/>
              <a:pathLst>
                <a:path w="2431" h="687" extrusionOk="0">
                  <a:moveTo>
                    <a:pt x="1997" y="1"/>
                  </a:moveTo>
                  <a:cubicBezTo>
                    <a:pt x="1917" y="1"/>
                    <a:pt x="1838" y="14"/>
                    <a:pt x="1763" y="42"/>
                  </a:cubicBezTo>
                  <a:cubicBezTo>
                    <a:pt x="1525" y="66"/>
                    <a:pt x="1287" y="90"/>
                    <a:pt x="1073" y="114"/>
                  </a:cubicBezTo>
                  <a:cubicBezTo>
                    <a:pt x="1019" y="110"/>
                    <a:pt x="966" y="108"/>
                    <a:pt x="913" y="108"/>
                  </a:cubicBezTo>
                  <a:cubicBezTo>
                    <a:pt x="657" y="108"/>
                    <a:pt x="404" y="154"/>
                    <a:pt x="168" y="233"/>
                  </a:cubicBezTo>
                  <a:cubicBezTo>
                    <a:pt x="1" y="328"/>
                    <a:pt x="25" y="590"/>
                    <a:pt x="215" y="662"/>
                  </a:cubicBezTo>
                  <a:cubicBezTo>
                    <a:pt x="317" y="678"/>
                    <a:pt x="418" y="686"/>
                    <a:pt x="519" y="686"/>
                  </a:cubicBezTo>
                  <a:cubicBezTo>
                    <a:pt x="704" y="686"/>
                    <a:pt x="888" y="660"/>
                    <a:pt x="1073" y="614"/>
                  </a:cubicBezTo>
                  <a:cubicBezTo>
                    <a:pt x="1454" y="542"/>
                    <a:pt x="1858" y="471"/>
                    <a:pt x="2240" y="376"/>
                  </a:cubicBezTo>
                  <a:cubicBezTo>
                    <a:pt x="2359" y="352"/>
                    <a:pt x="2430" y="185"/>
                    <a:pt x="2359" y="90"/>
                  </a:cubicBezTo>
                  <a:cubicBezTo>
                    <a:pt x="2243" y="32"/>
                    <a:pt x="2119" y="1"/>
                    <a:pt x="1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2386;p47">
              <a:extLst>
                <a:ext uri="{FF2B5EF4-FFF2-40B4-BE49-F238E27FC236}">
                  <a16:creationId xmlns:a16="http://schemas.microsoft.com/office/drawing/2014/main" id="{D959D842-8ACC-4B2E-F869-1FB6074546DC}"/>
                </a:ext>
              </a:extLst>
            </p:cNvPr>
            <p:cNvSpPr/>
            <p:nvPr/>
          </p:nvSpPr>
          <p:spPr>
            <a:xfrm>
              <a:off x="4623550" y="3370000"/>
              <a:ext cx="44675" cy="10375"/>
            </a:xfrm>
            <a:custGeom>
              <a:avLst/>
              <a:gdLst/>
              <a:ahLst/>
              <a:cxnLst/>
              <a:rect l="l" t="t" r="r" b="b"/>
              <a:pathLst>
                <a:path w="1787" h="415" extrusionOk="0">
                  <a:moveTo>
                    <a:pt x="968" y="1"/>
                  </a:moveTo>
                  <a:cubicBezTo>
                    <a:pt x="697" y="1"/>
                    <a:pt x="429" y="37"/>
                    <a:pt x="167" y="111"/>
                  </a:cubicBezTo>
                  <a:cubicBezTo>
                    <a:pt x="24" y="135"/>
                    <a:pt x="1" y="278"/>
                    <a:pt x="1" y="373"/>
                  </a:cubicBezTo>
                  <a:cubicBezTo>
                    <a:pt x="219" y="390"/>
                    <a:pt x="438" y="407"/>
                    <a:pt x="657" y="407"/>
                  </a:cubicBezTo>
                  <a:cubicBezTo>
                    <a:pt x="748" y="407"/>
                    <a:pt x="839" y="404"/>
                    <a:pt x="929" y="397"/>
                  </a:cubicBezTo>
                  <a:cubicBezTo>
                    <a:pt x="1048" y="409"/>
                    <a:pt x="1167" y="415"/>
                    <a:pt x="1289" y="415"/>
                  </a:cubicBezTo>
                  <a:cubicBezTo>
                    <a:pt x="1412" y="415"/>
                    <a:pt x="1537" y="409"/>
                    <a:pt x="1668" y="397"/>
                  </a:cubicBezTo>
                  <a:cubicBezTo>
                    <a:pt x="1787" y="349"/>
                    <a:pt x="1739" y="183"/>
                    <a:pt x="1715" y="88"/>
                  </a:cubicBezTo>
                  <a:cubicBezTo>
                    <a:pt x="1465" y="31"/>
                    <a:pt x="1215" y="1"/>
                    <a:pt x="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2387;p47">
              <a:extLst>
                <a:ext uri="{FF2B5EF4-FFF2-40B4-BE49-F238E27FC236}">
                  <a16:creationId xmlns:a16="http://schemas.microsoft.com/office/drawing/2014/main" id="{63881CA6-82FB-E2B9-66AC-C6F6114F74E5}"/>
                </a:ext>
              </a:extLst>
            </p:cNvPr>
            <p:cNvSpPr/>
            <p:nvPr/>
          </p:nvSpPr>
          <p:spPr>
            <a:xfrm>
              <a:off x="4865850" y="3402600"/>
              <a:ext cx="54800" cy="16050"/>
            </a:xfrm>
            <a:custGeom>
              <a:avLst/>
              <a:gdLst/>
              <a:ahLst/>
              <a:cxnLst/>
              <a:rect l="l" t="t" r="r" b="b"/>
              <a:pathLst>
                <a:path w="2192" h="642" extrusionOk="0">
                  <a:moveTo>
                    <a:pt x="287" y="1"/>
                  </a:moveTo>
                  <a:cubicBezTo>
                    <a:pt x="229" y="1"/>
                    <a:pt x="176" y="15"/>
                    <a:pt x="144" y="69"/>
                  </a:cubicBezTo>
                  <a:cubicBezTo>
                    <a:pt x="1" y="284"/>
                    <a:pt x="287" y="403"/>
                    <a:pt x="453" y="427"/>
                  </a:cubicBezTo>
                  <a:cubicBezTo>
                    <a:pt x="977" y="522"/>
                    <a:pt x="1501" y="593"/>
                    <a:pt x="2025" y="641"/>
                  </a:cubicBezTo>
                  <a:cubicBezTo>
                    <a:pt x="2168" y="641"/>
                    <a:pt x="2192" y="403"/>
                    <a:pt x="2049" y="355"/>
                  </a:cubicBezTo>
                  <a:cubicBezTo>
                    <a:pt x="1525" y="212"/>
                    <a:pt x="1025" y="117"/>
                    <a:pt x="501" y="22"/>
                  </a:cubicBezTo>
                  <a:cubicBezTo>
                    <a:pt x="436" y="22"/>
                    <a:pt x="357" y="1"/>
                    <a:pt x="2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2388;p47">
              <a:extLst>
                <a:ext uri="{FF2B5EF4-FFF2-40B4-BE49-F238E27FC236}">
                  <a16:creationId xmlns:a16="http://schemas.microsoft.com/office/drawing/2014/main" id="{4107154D-68EC-07A7-E7F4-FD1EB27B5CEB}"/>
                </a:ext>
              </a:extLst>
            </p:cNvPr>
            <p:cNvSpPr/>
            <p:nvPr/>
          </p:nvSpPr>
          <p:spPr>
            <a:xfrm>
              <a:off x="4563425" y="3433625"/>
              <a:ext cx="22650" cy="8225"/>
            </a:xfrm>
            <a:custGeom>
              <a:avLst/>
              <a:gdLst/>
              <a:ahLst/>
              <a:cxnLst/>
              <a:rect l="l" t="t" r="r" b="b"/>
              <a:pathLst>
                <a:path w="906" h="329" extrusionOk="0">
                  <a:moveTo>
                    <a:pt x="346" y="1"/>
                  </a:moveTo>
                  <a:cubicBezTo>
                    <a:pt x="278" y="1"/>
                    <a:pt x="211" y="7"/>
                    <a:pt x="143" y="19"/>
                  </a:cubicBezTo>
                  <a:cubicBezTo>
                    <a:pt x="0" y="19"/>
                    <a:pt x="24" y="281"/>
                    <a:pt x="167" y="281"/>
                  </a:cubicBezTo>
                  <a:cubicBezTo>
                    <a:pt x="405" y="329"/>
                    <a:pt x="643" y="329"/>
                    <a:pt x="858" y="329"/>
                  </a:cubicBezTo>
                  <a:cubicBezTo>
                    <a:pt x="881" y="281"/>
                    <a:pt x="905" y="210"/>
                    <a:pt x="905" y="138"/>
                  </a:cubicBezTo>
                  <a:cubicBezTo>
                    <a:pt x="729" y="50"/>
                    <a:pt x="539" y="1"/>
                    <a:pt x="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2389;p47">
              <a:extLst>
                <a:ext uri="{FF2B5EF4-FFF2-40B4-BE49-F238E27FC236}">
                  <a16:creationId xmlns:a16="http://schemas.microsoft.com/office/drawing/2014/main" id="{A573458B-CCDE-CF67-2547-88C81EE97761}"/>
                </a:ext>
              </a:extLst>
            </p:cNvPr>
            <p:cNvSpPr/>
            <p:nvPr/>
          </p:nvSpPr>
          <p:spPr>
            <a:xfrm>
              <a:off x="4925400" y="3448225"/>
              <a:ext cx="84300" cy="20575"/>
            </a:xfrm>
            <a:custGeom>
              <a:avLst/>
              <a:gdLst/>
              <a:ahLst/>
              <a:cxnLst/>
              <a:rect l="l" t="t" r="r" b="b"/>
              <a:pathLst>
                <a:path w="3372" h="823" extrusionOk="0">
                  <a:moveTo>
                    <a:pt x="330" y="1"/>
                  </a:moveTo>
                  <a:cubicBezTo>
                    <a:pt x="259" y="1"/>
                    <a:pt x="189" y="3"/>
                    <a:pt x="120" y="7"/>
                  </a:cubicBezTo>
                  <a:cubicBezTo>
                    <a:pt x="0" y="78"/>
                    <a:pt x="0" y="221"/>
                    <a:pt x="120" y="293"/>
                  </a:cubicBezTo>
                  <a:cubicBezTo>
                    <a:pt x="334" y="388"/>
                    <a:pt x="572" y="435"/>
                    <a:pt x="786" y="459"/>
                  </a:cubicBezTo>
                  <a:cubicBezTo>
                    <a:pt x="1501" y="578"/>
                    <a:pt x="2215" y="721"/>
                    <a:pt x="2930" y="816"/>
                  </a:cubicBezTo>
                  <a:cubicBezTo>
                    <a:pt x="2955" y="820"/>
                    <a:pt x="2983" y="822"/>
                    <a:pt x="3012" y="822"/>
                  </a:cubicBezTo>
                  <a:cubicBezTo>
                    <a:pt x="3175" y="822"/>
                    <a:pt x="3371" y="760"/>
                    <a:pt x="3311" y="578"/>
                  </a:cubicBezTo>
                  <a:cubicBezTo>
                    <a:pt x="3192" y="507"/>
                    <a:pt x="3073" y="459"/>
                    <a:pt x="2930" y="459"/>
                  </a:cubicBezTo>
                  <a:cubicBezTo>
                    <a:pt x="2406" y="364"/>
                    <a:pt x="1882" y="245"/>
                    <a:pt x="1358" y="126"/>
                  </a:cubicBezTo>
                  <a:cubicBezTo>
                    <a:pt x="1022" y="47"/>
                    <a:pt x="671" y="1"/>
                    <a:pt x="3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2390;p47">
              <a:extLst>
                <a:ext uri="{FF2B5EF4-FFF2-40B4-BE49-F238E27FC236}">
                  <a16:creationId xmlns:a16="http://schemas.microsoft.com/office/drawing/2014/main" id="{EB94F385-4345-9CBC-0695-C70253EA7233}"/>
                </a:ext>
              </a:extLst>
            </p:cNvPr>
            <p:cNvSpPr/>
            <p:nvPr/>
          </p:nvSpPr>
          <p:spPr>
            <a:xfrm>
              <a:off x="4549125" y="3466400"/>
              <a:ext cx="35750" cy="13650"/>
            </a:xfrm>
            <a:custGeom>
              <a:avLst/>
              <a:gdLst/>
              <a:ahLst/>
              <a:cxnLst/>
              <a:rect l="l" t="t" r="r" b="b"/>
              <a:pathLst>
                <a:path w="1430" h="546" extrusionOk="0">
                  <a:moveTo>
                    <a:pt x="301" y="0"/>
                  </a:moveTo>
                  <a:cubicBezTo>
                    <a:pt x="221" y="0"/>
                    <a:pt x="144" y="6"/>
                    <a:pt x="72" y="18"/>
                  </a:cubicBezTo>
                  <a:cubicBezTo>
                    <a:pt x="1" y="113"/>
                    <a:pt x="48" y="232"/>
                    <a:pt x="48" y="328"/>
                  </a:cubicBezTo>
                  <a:cubicBezTo>
                    <a:pt x="358" y="423"/>
                    <a:pt x="667" y="470"/>
                    <a:pt x="977" y="518"/>
                  </a:cubicBezTo>
                  <a:cubicBezTo>
                    <a:pt x="1027" y="538"/>
                    <a:pt x="1082" y="546"/>
                    <a:pt x="1137" y="546"/>
                  </a:cubicBezTo>
                  <a:cubicBezTo>
                    <a:pt x="1213" y="546"/>
                    <a:pt x="1289" y="532"/>
                    <a:pt x="1358" y="518"/>
                  </a:cubicBezTo>
                  <a:cubicBezTo>
                    <a:pt x="1430" y="423"/>
                    <a:pt x="1430" y="280"/>
                    <a:pt x="1310" y="232"/>
                  </a:cubicBezTo>
                  <a:cubicBezTo>
                    <a:pt x="1072" y="161"/>
                    <a:pt x="810" y="89"/>
                    <a:pt x="548" y="18"/>
                  </a:cubicBezTo>
                  <a:cubicBezTo>
                    <a:pt x="465" y="6"/>
                    <a:pt x="382" y="0"/>
                    <a:pt x="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2391;p47">
              <a:extLst>
                <a:ext uri="{FF2B5EF4-FFF2-40B4-BE49-F238E27FC236}">
                  <a16:creationId xmlns:a16="http://schemas.microsoft.com/office/drawing/2014/main" id="{A9C97267-E2E1-83EF-42B6-6A8BCEC96916}"/>
                </a:ext>
              </a:extLst>
            </p:cNvPr>
            <p:cNvSpPr/>
            <p:nvPr/>
          </p:nvSpPr>
          <p:spPr>
            <a:xfrm>
              <a:off x="4971825" y="3500425"/>
              <a:ext cx="73850" cy="21200"/>
            </a:xfrm>
            <a:custGeom>
              <a:avLst/>
              <a:gdLst/>
              <a:ahLst/>
              <a:cxnLst/>
              <a:rect l="l" t="t" r="r" b="b"/>
              <a:pathLst>
                <a:path w="2954" h="848" extrusionOk="0">
                  <a:moveTo>
                    <a:pt x="250" y="1"/>
                  </a:moveTo>
                  <a:cubicBezTo>
                    <a:pt x="202" y="1"/>
                    <a:pt x="157" y="10"/>
                    <a:pt x="120" y="38"/>
                  </a:cubicBezTo>
                  <a:cubicBezTo>
                    <a:pt x="1" y="86"/>
                    <a:pt x="25" y="253"/>
                    <a:pt x="144" y="324"/>
                  </a:cubicBezTo>
                  <a:cubicBezTo>
                    <a:pt x="334" y="395"/>
                    <a:pt x="549" y="467"/>
                    <a:pt x="763" y="515"/>
                  </a:cubicBezTo>
                  <a:cubicBezTo>
                    <a:pt x="1335" y="634"/>
                    <a:pt x="1930" y="776"/>
                    <a:pt x="2525" y="848"/>
                  </a:cubicBezTo>
                  <a:cubicBezTo>
                    <a:pt x="2668" y="848"/>
                    <a:pt x="2954" y="848"/>
                    <a:pt x="2906" y="634"/>
                  </a:cubicBezTo>
                  <a:cubicBezTo>
                    <a:pt x="2787" y="562"/>
                    <a:pt x="2644" y="515"/>
                    <a:pt x="2525" y="515"/>
                  </a:cubicBezTo>
                  <a:cubicBezTo>
                    <a:pt x="1835" y="348"/>
                    <a:pt x="1168" y="181"/>
                    <a:pt x="477" y="38"/>
                  </a:cubicBezTo>
                  <a:cubicBezTo>
                    <a:pt x="405" y="24"/>
                    <a:pt x="324" y="1"/>
                    <a:pt x="2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2392;p47">
              <a:extLst>
                <a:ext uri="{FF2B5EF4-FFF2-40B4-BE49-F238E27FC236}">
                  <a16:creationId xmlns:a16="http://schemas.microsoft.com/office/drawing/2014/main" id="{811A162A-20EC-2ED6-F36B-9B997B14667A}"/>
                </a:ext>
              </a:extLst>
            </p:cNvPr>
            <p:cNvSpPr/>
            <p:nvPr/>
          </p:nvSpPr>
          <p:spPr>
            <a:xfrm>
              <a:off x="4518775" y="3510500"/>
              <a:ext cx="41700" cy="13075"/>
            </a:xfrm>
            <a:custGeom>
              <a:avLst/>
              <a:gdLst/>
              <a:ahLst/>
              <a:cxnLst/>
              <a:rect l="l" t="t" r="r" b="b"/>
              <a:pathLst>
                <a:path w="1668" h="523" extrusionOk="0">
                  <a:moveTo>
                    <a:pt x="172" y="1"/>
                  </a:moveTo>
                  <a:cubicBezTo>
                    <a:pt x="123" y="1"/>
                    <a:pt x="73" y="6"/>
                    <a:pt x="24" y="16"/>
                  </a:cubicBezTo>
                  <a:cubicBezTo>
                    <a:pt x="24" y="112"/>
                    <a:pt x="0" y="231"/>
                    <a:pt x="119" y="254"/>
                  </a:cubicBezTo>
                  <a:cubicBezTo>
                    <a:pt x="310" y="326"/>
                    <a:pt x="548" y="397"/>
                    <a:pt x="762" y="421"/>
                  </a:cubicBezTo>
                  <a:cubicBezTo>
                    <a:pt x="978" y="480"/>
                    <a:pt x="1209" y="523"/>
                    <a:pt x="1431" y="523"/>
                  </a:cubicBezTo>
                  <a:cubicBezTo>
                    <a:pt x="1478" y="523"/>
                    <a:pt x="1526" y="521"/>
                    <a:pt x="1572" y="516"/>
                  </a:cubicBezTo>
                  <a:cubicBezTo>
                    <a:pt x="1667" y="469"/>
                    <a:pt x="1620" y="326"/>
                    <a:pt x="1524" y="326"/>
                  </a:cubicBezTo>
                  <a:cubicBezTo>
                    <a:pt x="1143" y="231"/>
                    <a:pt x="762" y="135"/>
                    <a:pt x="381" y="40"/>
                  </a:cubicBezTo>
                  <a:cubicBezTo>
                    <a:pt x="311" y="12"/>
                    <a:pt x="242" y="1"/>
                    <a:pt x="1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2393;p47">
              <a:extLst>
                <a:ext uri="{FF2B5EF4-FFF2-40B4-BE49-F238E27FC236}">
                  <a16:creationId xmlns:a16="http://schemas.microsoft.com/office/drawing/2014/main" id="{2506EFE2-69FD-5A4B-19C7-20A3E20880BF}"/>
                </a:ext>
              </a:extLst>
            </p:cNvPr>
            <p:cNvSpPr/>
            <p:nvPr/>
          </p:nvSpPr>
          <p:spPr>
            <a:xfrm>
              <a:off x="4640825" y="3512600"/>
              <a:ext cx="260200" cy="197275"/>
            </a:xfrm>
            <a:custGeom>
              <a:avLst/>
              <a:gdLst/>
              <a:ahLst/>
              <a:cxnLst/>
              <a:rect l="l" t="t" r="r" b="b"/>
              <a:pathLst>
                <a:path w="10408" h="7891" extrusionOk="0">
                  <a:moveTo>
                    <a:pt x="4400" y="479"/>
                  </a:moveTo>
                  <a:cubicBezTo>
                    <a:pt x="4460" y="479"/>
                    <a:pt x="4526" y="505"/>
                    <a:pt x="4573" y="551"/>
                  </a:cubicBezTo>
                  <a:cubicBezTo>
                    <a:pt x="4763" y="837"/>
                    <a:pt x="4858" y="1171"/>
                    <a:pt x="4811" y="1480"/>
                  </a:cubicBezTo>
                  <a:cubicBezTo>
                    <a:pt x="4763" y="2171"/>
                    <a:pt x="4549" y="2814"/>
                    <a:pt x="4215" y="3409"/>
                  </a:cubicBezTo>
                  <a:cubicBezTo>
                    <a:pt x="3906" y="2766"/>
                    <a:pt x="3810" y="2028"/>
                    <a:pt x="3930" y="1314"/>
                  </a:cubicBezTo>
                  <a:cubicBezTo>
                    <a:pt x="3953" y="1004"/>
                    <a:pt x="4096" y="718"/>
                    <a:pt x="4311" y="504"/>
                  </a:cubicBezTo>
                  <a:cubicBezTo>
                    <a:pt x="4336" y="487"/>
                    <a:pt x="4367" y="479"/>
                    <a:pt x="4400" y="479"/>
                  </a:cubicBezTo>
                  <a:close/>
                  <a:moveTo>
                    <a:pt x="7406" y="3052"/>
                  </a:moveTo>
                  <a:cubicBezTo>
                    <a:pt x="7525" y="3457"/>
                    <a:pt x="7478" y="3885"/>
                    <a:pt x="7287" y="4243"/>
                  </a:cubicBezTo>
                  <a:cubicBezTo>
                    <a:pt x="7168" y="3862"/>
                    <a:pt x="7216" y="3433"/>
                    <a:pt x="7406" y="3052"/>
                  </a:cubicBezTo>
                  <a:close/>
                  <a:moveTo>
                    <a:pt x="1024" y="4290"/>
                  </a:moveTo>
                  <a:lnTo>
                    <a:pt x="1024" y="4290"/>
                  </a:lnTo>
                  <a:cubicBezTo>
                    <a:pt x="1191" y="4600"/>
                    <a:pt x="1238" y="4981"/>
                    <a:pt x="1191" y="5338"/>
                  </a:cubicBezTo>
                  <a:lnTo>
                    <a:pt x="1167" y="5338"/>
                  </a:lnTo>
                  <a:cubicBezTo>
                    <a:pt x="953" y="5029"/>
                    <a:pt x="881" y="4648"/>
                    <a:pt x="1024" y="4290"/>
                  </a:cubicBezTo>
                  <a:close/>
                  <a:moveTo>
                    <a:pt x="4434" y="0"/>
                  </a:moveTo>
                  <a:cubicBezTo>
                    <a:pt x="4311" y="0"/>
                    <a:pt x="4186" y="33"/>
                    <a:pt x="4072" y="99"/>
                  </a:cubicBezTo>
                  <a:cubicBezTo>
                    <a:pt x="3834" y="289"/>
                    <a:pt x="3668" y="528"/>
                    <a:pt x="3572" y="790"/>
                  </a:cubicBezTo>
                  <a:cubicBezTo>
                    <a:pt x="3215" y="1837"/>
                    <a:pt x="3453" y="2981"/>
                    <a:pt x="3977" y="3909"/>
                  </a:cubicBezTo>
                  <a:cubicBezTo>
                    <a:pt x="3620" y="4624"/>
                    <a:pt x="3072" y="5195"/>
                    <a:pt x="2405" y="5576"/>
                  </a:cubicBezTo>
                  <a:cubicBezTo>
                    <a:pt x="2253" y="5668"/>
                    <a:pt x="2080" y="5711"/>
                    <a:pt x="1907" y="5711"/>
                  </a:cubicBezTo>
                  <a:cubicBezTo>
                    <a:pt x="1811" y="5711"/>
                    <a:pt x="1714" y="5697"/>
                    <a:pt x="1620" y="5672"/>
                  </a:cubicBezTo>
                  <a:cubicBezTo>
                    <a:pt x="1667" y="5148"/>
                    <a:pt x="1667" y="4552"/>
                    <a:pt x="1334" y="4100"/>
                  </a:cubicBezTo>
                  <a:cubicBezTo>
                    <a:pt x="1255" y="3995"/>
                    <a:pt x="1133" y="3941"/>
                    <a:pt x="1012" y="3941"/>
                  </a:cubicBezTo>
                  <a:cubicBezTo>
                    <a:pt x="913" y="3941"/>
                    <a:pt x="813" y="3977"/>
                    <a:pt x="738" y="4052"/>
                  </a:cubicBezTo>
                  <a:cubicBezTo>
                    <a:pt x="572" y="4290"/>
                    <a:pt x="524" y="4576"/>
                    <a:pt x="572" y="4838"/>
                  </a:cubicBezTo>
                  <a:cubicBezTo>
                    <a:pt x="619" y="5219"/>
                    <a:pt x="810" y="5576"/>
                    <a:pt x="1072" y="5838"/>
                  </a:cubicBezTo>
                  <a:cubicBezTo>
                    <a:pt x="929" y="6338"/>
                    <a:pt x="643" y="6815"/>
                    <a:pt x="286" y="7219"/>
                  </a:cubicBezTo>
                  <a:cubicBezTo>
                    <a:pt x="191" y="7315"/>
                    <a:pt x="48" y="7339"/>
                    <a:pt x="0" y="7458"/>
                  </a:cubicBezTo>
                  <a:cubicBezTo>
                    <a:pt x="19" y="7571"/>
                    <a:pt x="112" y="7639"/>
                    <a:pt x="210" y="7639"/>
                  </a:cubicBezTo>
                  <a:cubicBezTo>
                    <a:pt x="235" y="7639"/>
                    <a:pt x="261" y="7634"/>
                    <a:pt x="286" y="7624"/>
                  </a:cubicBezTo>
                  <a:cubicBezTo>
                    <a:pt x="429" y="7577"/>
                    <a:pt x="572" y="7481"/>
                    <a:pt x="691" y="7386"/>
                  </a:cubicBezTo>
                  <a:cubicBezTo>
                    <a:pt x="1048" y="7005"/>
                    <a:pt x="1334" y="6553"/>
                    <a:pt x="1500" y="6076"/>
                  </a:cubicBezTo>
                  <a:cubicBezTo>
                    <a:pt x="1639" y="6107"/>
                    <a:pt x="1778" y="6121"/>
                    <a:pt x="1915" y="6121"/>
                  </a:cubicBezTo>
                  <a:cubicBezTo>
                    <a:pt x="2318" y="6121"/>
                    <a:pt x="2704" y="5992"/>
                    <a:pt x="3025" y="5743"/>
                  </a:cubicBezTo>
                  <a:cubicBezTo>
                    <a:pt x="3525" y="5386"/>
                    <a:pt x="3953" y="4957"/>
                    <a:pt x="4311" y="4457"/>
                  </a:cubicBezTo>
                  <a:cubicBezTo>
                    <a:pt x="4715" y="4957"/>
                    <a:pt x="5287" y="5290"/>
                    <a:pt x="5906" y="5410"/>
                  </a:cubicBezTo>
                  <a:cubicBezTo>
                    <a:pt x="5968" y="5416"/>
                    <a:pt x="6030" y="5420"/>
                    <a:pt x="6091" y="5420"/>
                  </a:cubicBezTo>
                  <a:cubicBezTo>
                    <a:pt x="6457" y="5420"/>
                    <a:pt x="6812" y="5300"/>
                    <a:pt x="7097" y="5076"/>
                  </a:cubicBezTo>
                  <a:cubicBezTo>
                    <a:pt x="7359" y="5767"/>
                    <a:pt x="7764" y="6386"/>
                    <a:pt x="8288" y="6886"/>
                  </a:cubicBezTo>
                  <a:cubicBezTo>
                    <a:pt x="8669" y="7219"/>
                    <a:pt x="9073" y="7481"/>
                    <a:pt x="9478" y="7720"/>
                  </a:cubicBezTo>
                  <a:cubicBezTo>
                    <a:pt x="9686" y="7823"/>
                    <a:pt x="9893" y="7891"/>
                    <a:pt x="10116" y="7891"/>
                  </a:cubicBezTo>
                  <a:cubicBezTo>
                    <a:pt x="10149" y="7891"/>
                    <a:pt x="10183" y="7889"/>
                    <a:pt x="10217" y="7886"/>
                  </a:cubicBezTo>
                  <a:cubicBezTo>
                    <a:pt x="10383" y="7862"/>
                    <a:pt x="10407" y="7577"/>
                    <a:pt x="10240" y="7553"/>
                  </a:cubicBezTo>
                  <a:cubicBezTo>
                    <a:pt x="9788" y="7386"/>
                    <a:pt x="9359" y="7124"/>
                    <a:pt x="8978" y="6815"/>
                  </a:cubicBezTo>
                  <a:cubicBezTo>
                    <a:pt x="8288" y="6267"/>
                    <a:pt x="7740" y="5529"/>
                    <a:pt x="7430" y="4719"/>
                  </a:cubicBezTo>
                  <a:cubicBezTo>
                    <a:pt x="7740" y="4290"/>
                    <a:pt x="7883" y="3743"/>
                    <a:pt x="7787" y="3219"/>
                  </a:cubicBezTo>
                  <a:cubicBezTo>
                    <a:pt x="7740" y="3004"/>
                    <a:pt x="7621" y="2742"/>
                    <a:pt x="7359" y="2742"/>
                  </a:cubicBezTo>
                  <a:cubicBezTo>
                    <a:pt x="7097" y="2742"/>
                    <a:pt x="6954" y="3004"/>
                    <a:pt x="6883" y="3219"/>
                  </a:cubicBezTo>
                  <a:cubicBezTo>
                    <a:pt x="6763" y="3695"/>
                    <a:pt x="6787" y="4219"/>
                    <a:pt x="6954" y="4695"/>
                  </a:cubicBezTo>
                  <a:cubicBezTo>
                    <a:pt x="6736" y="4891"/>
                    <a:pt x="6458" y="5008"/>
                    <a:pt x="6175" y="5008"/>
                  </a:cubicBezTo>
                  <a:cubicBezTo>
                    <a:pt x="6149" y="5008"/>
                    <a:pt x="6123" y="5007"/>
                    <a:pt x="6097" y="5005"/>
                  </a:cubicBezTo>
                  <a:cubicBezTo>
                    <a:pt x="5454" y="4933"/>
                    <a:pt x="4906" y="4552"/>
                    <a:pt x="4573" y="4005"/>
                  </a:cubicBezTo>
                  <a:cubicBezTo>
                    <a:pt x="5073" y="3266"/>
                    <a:pt x="5335" y="2433"/>
                    <a:pt x="5382" y="1552"/>
                  </a:cubicBezTo>
                  <a:cubicBezTo>
                    <a:pt x="5406" y="1052"/>
                    <a:pt x="5239" y="575"/>
                    <a:pt x="4930" y="218"/>
                  </a:cubicBezTo>
                  <a:cubicBezTo>
                    <a:pt x="4801" y="75"/>
                    <a:pt x="4620" y="0"/>
                    <a:pt x="44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2394;p47">
              <a:extLst>
                <a:ext uri="{FF2B5EF4-FFF2-40B4-BE49-F238E27FC236}">
                  <a16:creationId xmlns:a16="http://schemas.microsoft.com/office/drawing/2014/main" id="{7FD89B7A-9D4D-3F22-5F05-3F84155788A2}"/>
                </a:ext>
              </a:extLst>
            </p:cNvPr>
            <p:cNvSpPr/>
            <p:nvPr/>
          </p:nvSpPr>
          <p:spPr>
            <a:xfrm>
              <a:off x="4529475" y="3540000"/>
              <a:ext cx="140550" cy="269200"/>
            </a:xfrm>
            <a:custGeom>
              <a:avLst/>
              <a:gdLst/>
              <a:ahLst/>
              <a:cxnLst/>
              <a:rect l="l" t="t" r="r" b="b"/>
              <a:pathLst>
                <a:path w="5622" h="10768" extrusionOk="0">
                  <a:moveTo>
                    <a:pt x="3754" y="0"/>
                  </a:moveTo>
                  <a:cubicBezTo>
                    <a:pt x="3606" y="0"/>
                    <a:pt x="3458" y="17"/>
                    <a:pt x="3311" y="51"/>
                  </a:cubicBezTo>
                  <a:cubicBezTo>
                    <a:pt x="3025" y="122"/>
                    <a:pt x="2739" y="265"/>
                    <a:pt x="2501" y="479"/>
                  </a:cubicBezTo>
                  <a:cubicBezTo>
                    <a:pt x="1763" y="1122"/>
                    <a:pt x="1382" y="2099"/>
                    <a:pt x="1501" y="3075"/>
                  </a:cubicBezTo>
                  <a:cubicBezTo>
                    <a:pt x="1620" y="4004"/>
                    <a:pt x="1977" y="4885"/>
                    <a:pt x="2501" y="5671"/>
                  </a:cubicBezTo>
                  <a:cubicBezTo>
                    <a:pt x="3001" y="6457"/>
                    <a:pt x="3573" y="7243"/>
                    <a:pt x="3811" y="8171"/>
                  </a:cubicBezTo>
                  <a:cubicBezTo>
                    <a:pt x="3930" y="8672"/>
                    <a:pt x="3859" y="9219"/>
                    <a:pt x="3597" y="9672"/>
                  </a:cubicBezTo>
                  <a:cubicBezTo>
                    <a:pt x="3382" y="10053"/>
                    <a:pt x="2978" y="10291"/>
                    <a:pt x="2549" y="10315"/>
                  </a:cubicBezTo>
                  <a:cubicBezTo>
                    <a:pt x="2025" y="10267"/>
                    <a:pt x="1549" y="10005"/>
                    <a:pt x="1263" y="9577"/>
                  </a:cubicBezTo>
                  <a:cubicBezTo>
                    <a:pt x="739" y="8910"/>
                    <a:pt x="501" y="8076"/>
                    <a:pt x="596" y="7243"/>
                  </a:cubicBezTo>
                  <a:cubicBezTo>
                    <a:pt x="620" y="6933"/>
                    <a:pt x="787" y="6671"/>
                    <a:pt x="1072" y="6528"/>
                  </a:cubicBezTo>
                  <a:cubicBezTo>
                    <a:pt x="1131" y="6510"/>
                    <a:pt x="1191" y="6502"/>
                    <a:pt x="1250" y="6502"/>
                  </a:cubicBezTo>
                  <a:cubicBezTo>
                    <a:pt x="1502" y="6502"/>
                    <a:pt x="1743" y="6659"/>
                    <a:pt x="1858" y="6909"/>
                  </a:cubicBezTo>
                  <a:cubicBezTo>
                    <a:pt x="2001" y="7195"/>
                    <a:pt x="2049" y="7552"/>
                    <a:pt x="2025" y="7886"/>
                  </a:cubicBezTo>
                  <a:cubicBezTo>
                    <a:pt x="2001" y="8029"/>
                    <a:pt x="1787" y="8076"/>
                    <a:pt x="1811" y="8243"/>
                  </a:cubicBezTo>
                  <a:cubicBezTo>
                    <a:pt x="1823" y="8318"/>
                    <a:pt x="1889" y="8347"/>
                    <a:pt x="1962" y="8347"/>
                  </a:cubicBezTo>
                  <a:cubicBezTo>
                    <a:pt x="2028" y="8347"/>
                    <a:pt x="2099" y="8324"/>
                    <a:pt x="2144" y="8291"/>
                  </a:cubicBezTo>
                  <a:cubicBezTo>
                    <a:pt x="2335" y="8124"/>
                    <a:pt x="2454" y="7862"/>
                    <a:pt x="2430" y="7600"/>
                  </a:cubicBezTo>
                  <a:cubicBezTo>
                    <a:pt x="2406" y="7219"/>
                    <a:pt x="2335" y="6862"/>
                    <a:pt x="2168" y="6528"/>
                  </a:cubicBezTo>
                  <a:cubicBezTo>
                    <a:pt x="1951" y="6192"/>
                    <a:pt x="1602" y="6004"/>
                    <a:pt x="1231" y="6004"/>
                  </a:cubicBezTo>
                  <a:cubicBezTo>
                    <a:pt x="1155" y="6004"/>
                    <a:pt x="1078" y="6012"/>
                    <a:pt x="1001" y="6028"/>
                  </a:cubicBezTo>
                  <a:cubicBezTo>
                    <a:pt x="620" y="6147"/>
                    <a:pt x="310" y="6433"/>
                    <a:pt x="191" y="6790"/>
                  </a:cubicBezTo>
                  <a:cubicBezTo>
                    <a:pt x="25" y="7219"/>
                    <a:pt x="1" y="7671"/>
                    <a:pt x="72" y="8124"/>
                  </a:cubicBezTo>
                  <a:cubicBezTo>
                    <a:pt x="168" y="8767"/>
                    <a:pt x="429" y="9386"/>
                    <a:pt x="834" y="9886"/>
                  </a:cubicBezTo>
                  <a:cubicBezTo>
                    <a:pt x="1239" y="10434"/>
                    <a:pt x="1882" y="10743"/>
                    <a:pt x="2549" y="10767"/>
                  </a:cubicBezTo>
                  <a:cubicBezTo>
                    <a:pt x="3216" y="10720"/>
                    <a:pt x="3787" y="10291"/>
                    <a:pt x="4049" y="9672"/>
                  </a:cubicBezTo>
                  <a:cubicBezTo>
                    <a:pt x="4240" y="9172"/>
                    <a:pt x="4287" y="8648"/>
                    <a:pt x="4192" y="8124"/>
                  </a:cubicBezTo>
                  <a:cubicBezTo>
                    <a:pt x="3978" y="7028"/>
                    <a:pt x="3287" y="6123"/>
                    <a:pt x="2787" y="5147"/>
                  </a:cubicBezTo>
                  <a:cubicBezTo>
                    <a:pt x="2335" y="4337"/>
                    <a:pt x="2120" y="3409"/>
                    <a:pt x="2168" y="2480"/>
                  </a:cubicBezTo>
                  <a:cubicBezTo>
                    <a:pt x="2216" y="1861"/>
                    <a:pt x="2501" y="1289"/>
                    <a:pt x="2978" y="908"/>
                  </a:cubicBezTo>
                  <a:cubicBezTo>
                    <a:pt x="3229" y="702"/>
                    <a:pt x="3535" y="601"/>
                    <a:pt x="3841" y="601"/>
                  </a:cubicBezTo>
                  <a:cubicBezTo>
                    <a:pt x="4172" y="601"/>
                    <a:pt x="4504" y="720"/>
                    <a:pt x="4764" y="956"/>
                  </a:cubicBezTo>
                  <a:cubicBezTo>
                    <a:pt x="5121" y="1337"/>
                    <a:pt x="5026" y="1956"/>
                    <a:pt x="4573" y="2218"/>
                  </a:cubicBezTo>
                  <a:cubicBezTo>
                    <a:pt x="4483" y="2239"/>
                    <a:pt x="4392" y="2250"/>
                    <a:pt x="4302" y="2250"/>
                  </a:cubicBezTo>
                  <a:cubicBezTo>
                    <a:pt x="3985" y="2250"/>
                    <a:pt x="3676" y="2120"/>
                    <a:pt x="3454" y="1861"/>
                  </a:cubicBezTo>
                  <a:cubicBezTo>
                    <a:pt x="3417" y="1824"/>
                    <a:pt x="3394" y="1743"/>
                    <a:pt x="3330" y="1743"/>
                  </a:cubicBezTo>
                  <a:cubicBezTo>
                    <a:pt x="3311" y="1743"/>
                    <a:pt x="3290" y="1750"/>
                    <a:pt x="3263" y="1765"/>
                  </a:cubicBezTo>
                  <a:cubicBezTo>
                    <a:pt x="3144" y="1813"/>
                    <a:pt x="3144" y="1980"/>
                    <a:pt x="3192" y="2075"/>
                  </a:cubicBezTo>
                  <a:cubicBezTo>
                    <a:pt x="3335" y="2385"/>
                    <a:pt x="3621" y="2599"/>
                    <a:pt x="3954" y="2670"/>
                  </a:cubicBezTo>
                  <a:cubicBezTo>
                    <a:pt x="4079" y="2710"/>
                    <a:pt x="4206" y="2729"/>
                    <a:pt x="4330" y="2729"/>
                  </a:cubicBezTo>
                  <a:cubicBezTo>
                    <a:pt x="4657" y="2729"/>
                    <a:pt x="4968" y="2596"/>
                    <a:pt x="5192" y="2337"/>
                  </a:cubicBezTo>
                  <a:cubicBezTo>
                    <a:pt x="5621" y="1789"/>
                    <a:pt x="5573" y="980"/>
                    <a:pt x="5073" y="479"/>
                  </a:cubicBezTo>
                  <a:cubicBezTo>
                    <a:pt x="4692" y="171"/>
                    <a:pt x="4227" y="0"/>
                    <a:pt x="37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2395;p47">
              <a:extLst>
                <a:ext uri="{FF2B5EF4-FFF2-40B4-BE49-F238E27FC236}">
                  <a16:creationId xmlns:a16="http://schemas.microsoft.com/office/drawing/2014/main" id="{90FE8B63-29F5-99AC-7572-6317F45EFA84}"/>
                </a:ext>
              </a:extLst>
            </p:cNvPr>
            <p:cNvSpPr/>
            <p:nvPr/>
          </p:nvSpPr>
          <p:spPr>
            <a:xfrm>
              <a:off x="4985525" y="3549200"/>
              <a:ext cx="90525" cy="19675"/>
            </a:xfrm>
            <a:custGeom>
              <a:avLst/>
              <a:gdLst/>
              <a:ahLst/>
              <a:cxnLst/>
              <a:rect l="l" t="t" r="r" b="b"/>
              <a:pathLst>
                <a:path w="3621" h="787" extrusionOk="0">
                  <a:moveTo>
                    <a:pt x="248" y="1"/>
                  </a:moveTo>
                  <a:cubicBezTo>
                    <a:pt x="191" y="1"/>
                    <a:pt x="137" y="9"/>
                    <a:pt x="96" y="40"/>
                  </a:cubicBezTo>
                  <a:cubicBezTo>
                    <a:pt x="1" y="111"/>
                    <a:pt x="48" y="254"/>
                    <a:pt x="144" y="302"/>
                  </a:cubicBezTo>
                  <a:cubicBezTo>
                    <a:pt x="382" y="397"/>
                    <a:pt x="620" y="469"/>
                    <a:pt x="882" y="492"/>
                  </a:cubicBezTo>
                  <a:cubicBezTo>
                    <a:pt x="1596" y="612"/>
                    <a:pt x="2358" y="731"/>
                    <a:pt x="3097" y="778"/>
                  </a:cubicBezTo>
                  <a:cubicBezTo>
                    <a:pt x="3136" y="784"/>
                    <a:pt x="3175" y="787"/>
                    <a:pt x="3214" y="787"/>
                  </a:cubicBezTo>
                  <a:cubicBezTo>
                    <a:pt x="3341" y="787"/>
                    <a:pt x="3464" y="756"/>
                    <a:pt x="3573" y="683"/>
                  </a:cubicBezTo>
                  <a:cubicBezTo>
                    <a:pt x="3621" y="612"/>
                    <a:pt x="3597" y="445"/>
                    <a:pt x="3478" y="445"/>
                  </a:cubicBezTo>
                  <a:cubicBezTo>
                    <a:pt x="2477" y="373"/>
                    <a:pt x="1477" y="183"/>
                    <a:pt x="477" y="16"/>
                  </a:cubicBezTo>
                  <a:cubicBezTo>
                    <a:pt x="409" y="16"/>
                    <a:pt x="325" y="1"/>
                    <a:pt x="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2396;p47">
              <a:extLst>
                <a:ext uri="{FF2B5EF4-FFF2-40B4-BE49-F238E27FC236}">
                  <a16:creationId xmlns:a16="http://schemas.microsoft.com/office/drawing/2014/main" id="{6DBC6D0D-C7CF-838A-146E-6B7133BECAEF}"/>
                </a:ext>
              </a:extLst>
            </p:cNvPr>
            <p:cNvSpPr/>
            <p:nvPr/>
          </p:nvSpPr>
          <p:spPr>
            <a:xfrm>
              <a:off x="4486625" y="3552550"/>
              <a:ext cx="75025" cy="22075"/>
            </a:xfrm>
            <a:custGeom>
              <a:avLst/>
              <a:gdLst/>
              <a:ahLst/>
              <a:cxnLst/>
              <a:rect l="l" t="t" r="r" b="b"/>
              <a:pathLst>
                <a:path w="3001" h="883" extrusionOk="0">
                  <a:moveTo>
                    <a:pt x="372" y="0"/>
                  </a:moveTo>
                  <a:cubicBezTo>
                    <a:pt x="288" y="0"/>
                    <a:pt x="204" y="8"/>
                    <a:pt x="119" y="25"/>
                  </a:cubicBezTo>
                  <a:cubicBezTo>
                    <a:pt x="0" y="120"/>
                    <a:pt x="72" y="263"/>
                    <a:pt x="191" y="311"/>
                  </a:cubicBezTo>
                  <a:cubicBezTo>
                    <a:pt x="476" y="454"/>
                    <a:pt x="786" y="549"/>
                    <a:pt x="1119" y="597"/>
                  </a:cubicBezTo>
                  <a:cubicBezTo>
                    <a:pt x="1691" y="716"/>
                    <a:pt x="2239" y="811"/>
                    <a:pt x="2810" y="882"/>
                  </a:cubicBezTo>
                  <a:cubicBezTo>
                    <a:pt x="2977" y="859"/>
                    <a:pt x="3001" y="620"/>
                    <a:pt x="2834" y="573"/>
                  </a:cubicBezTo>
                  <a:cubicBezTo>
                    <a:pt x="2167" y="358"/>
                    <a:pt x="1500" y="263"/>
                    <a:pt x="834" y="73"/>
                  </a:cubicBezTo>
                  <a:cubicBezTo>
                    <a:pt x="680" y="27"/>
                    <a:pt x="526" y="0"/>
                    <a:pt x="3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2397;p47">
              <a:extLst>
                <a:ext uri="{FF2B5EF4-FFF2-40B4-BE49-F238E27FC236}">
                  <a16:creationId xmlns:a16="http://schemas.microsoft.com/office/drawing/2014/main" id="{5E511129-4569-780B-4E6B-9FE3B0BB5068}"/>
                </a:ext>
              </a:extLst>
            </p:cNvPr>
            <p:cNvSpPr/>
            <p:nvPr/>
          </p:nvSpPr>
          <p:spPr>
            <a:xfrm>
              <a:off x="4853950" y="3588475"/>
              <a:ext cx="162575" cy="237000"/>
            </a:xfrm>
            <a:custGeom>
              <a:avLst/>
              <a:gdLst/>
              <a:ahLst/>
              <a:cxnLst/>
              <a:rect l="l" t="t" r="r" b="b"/>
              <a:pathLst>
                <a:path w="6503" h="9480" extrusionOk="0">
                  <a:moveTo>
                    <a:pt x="1494" y="1"/>
                  </a:moveTo>
                  <a:cubicBezTo>
                    <a:pt x="1346" y="1"/>
                    <a:pt x="1197" y="14"/>
                    <a:pt x="1049" y="41"/>
                  </a:cubicBezTo>
                  <a:cubicBezTo>
                    <a:pt x="596" y="136"/>
                    <a:pt x="215" y="493"/>
                    <a:pt x="96" y="946"/>
                  </a:cubicBezTo>
                  <a:cubicBezTo>
                    <a:pt x="1" y="1422"/>
                    <a:pt x="120" y="1898"/>
                    <a:pt x="406" y="2279"/>
                  </a:cubicBezTo>
                  <a:cubicBezTo>
                    <a:pt x="644" y="2613"/>
                    <a:pt x="1025" y="2827"/>
                    <a:pt x="1453" y="2827"/>
                  </a:cubicBezTo>
                  <a:cubicBezTo>
                    <a:pt x="2025" y="2803"/>
                    <a:pt x="2430" y="2255"/>
                    <a:pt x="2335" y="1708"/>
                  </a:cubicBezTo>
                  <a:cubicBezTo>
                    <a:pt x="2335" y="1617"/>
                    <a:pt x="2266" y="1540"/>
                    <a:pt x="2180" y="1540"/>
                  </a:cubicBezTo>
                  <a:cubicBezTo>
                    <a:pt x="2153" y="1540"/>
                    <a:pt x="2125" y="1548"/>
                    <a:pt x="2096" y="1565"/>
                  </a:cubicBezTo>
                  <a:cubicBezTo>
                    <a:pt x="2049" y="1732"/>
                    <a:pt x="1977" y="1898"/>
                    <a:pt x="1882" y="2041"/>
                  </a:cubicBezTo>
                  <a:cubicBezTo>
                    <a:pt x="1784" y="2179"/>
                    <a:pt x="1620" y="2268"/>
                    <a:pt x="1446" y="2268"/>
                  </a:cubicBezTo>
                  <a:cubicBezTo>
                    <a:pt x="1409" y="2268"/>
                    <a:pt x="1372" y="2264"/>
                    <a:pt x="1334" y="2255"/>
                  </a:cubicBezTo>
                  <a:cubicBezTo>
                    <a:pt x="1096" y="2160"/>
                    <a:pt x="882" y="1970"/>
                    <a:pt x="787" y="1732"/>
                  </a:cubicBezTo>
                  <a:cubicBezTo>
                    <a:pt x="668" y="1517"/>
                    <a:pt x="620" y="1255"/>
                    <a:pt x="691" y="1017"/>
                  </a:cubicBezTo>
                  <a:cubicBezTo>
                    <a:pt x="787" y="803"/>
                    <a:pt x="977" y="636"/>
                    <a:pt x="1215" y="588"/>
                  </a:cubicBezTo>
                  <a:cubicBezTo>
                    <a:pt x="1336" y="563"/>
                    <a:pt x="1458" y="551"/>
                    <a:pt x="1578" y="551"/>
                  </a:cubicBezTo>
                  <a:cubicBezTo>
                    <a:pt x="2356" y="551"/>
                    <a:pt x="3081" y="1067"/>
                    <a:pt x="3287" y="1851"/>
                  </a:cubicBezTo>
                  <a:cubicBezTo>
                    <a:pt x="3430" y="2470"/>
                    <a:pt x="3216" y="3113"/>
                    <a:pt x="3025" y="3708"/>
                  </a:cubicBezTo>
                  <a:cubicBezTo>
                    <a:pt x="2668" y="4708"/>
                    <a:pt x="2311" y="5732"/>
                    <a:pt x="2311" y="6804"/>
                  </a:cubicBezTo>
                  <a:cubicBezTo>
                    <a:pt x="2311" y="7399"/>
                    <a:pt x="2454" y="7971"/>
                    <a:pt x="2739" y="8495"/>
                  </a:cubicBezTo>
                  <a:cubicBezTo>
                    <a:pt x="2978" y="8947"/>
                    <a:pt x="3382" y="9281"/>
                    <a:pt x="3859" y="9447"/>
                  </a:cubicBezTo>
                  <a:cubicBezTo>
                    <a:pt x="3966" y="9469"/>
                    <a:pt x="4074" y="9479"/>
                    <a:pt x="4182" y="9479"/>
                  </a:cubicBezTo>
                  <a:cubicBezTo>
                    <a:pt x="4553" y="9479"/>
                    <a:pt x="4915" y="9354"/>
                    <a:pt x="5192" y="9114"/>
                  </a:cubicBezTo>
                  <a:cubicBezTo>
                    <a:pt x="5859" y="8590"/>
                    <a:pt x="6288" y="7828"/>
                    <a:pt x="6431" y="6995"/>
                  </a:cubicBezTo>
                  <a:cubicBezTo>
                    <a:pt x="6502" y="6471"/>
                    <a:pt x="6407" y="5923"/>
                    <a:pt x="6169" y="5470"/>
                  </a:cubicBezTo>
                  <a:cubicBezTo>
                    <a:pt x="5955" y="5101"/>
                    <a:pt x="5582" y="4890"/>
                    <a:pt x="5193" y="4890"/>
                  </a:cubicBezTo>
                  <a:cubicBezTo>
                    <a:pt x="5106" y="4890"/>
                    <a:pt x="5018" y="4901"/>
                    <a:pt x="4930" y="4923"/>
                  </a:cubicBezTo>
                  <a:cubicBezTo>
                    <a:pt x="4144" y="5208"/>
                    <a:pt x="3644" y="6161"/>
                    <a:pt x="4002" y="6923"/>
                  </a:cubicBezTo>
                  <a:cubicBezTo>
                    <a:pt x="4016" y="6994"/>
                    <a:pt x="4063" y="7014"/>
                    <a:pt x="4119" y="7014"/>
                  </a:cubicBezTo>
                  <a:cubicBezTo>
                    <a:pt x="4158" y="7014"/>
                    <a:pt x="4201" y="7004"/>
                    <a:pt x="4240" y="6995"/>
                  </a:cubicBezTo>
                  <a:cubicBezTo>
                    <a:pt x="4335" y="6875"/>
                    <a:pt x="4287" y="6709"/>
                    <a:pt x="4287" y="6590"/>
                  </a:cubicBezTo>
                  <a:cubicBezTo>
                    <a:pt x="4263" y="6113"/>
                    <a:pt x="4502" y="5685"/>
                    <a:pt x="4883" y="5423"/>
                  </a:cubicBezTo>
                  <a:cubicBezTo>
                    <a:pt x="4980" y="5342"/>
                    <a:pt x="5110" y="5294"/>
                    <a:pt x="5236" y="5294"/>
                  </a:cubicBezTo>
                  <a:cubicBezTo>
                    <a:pt x="5295" y="5294"/>
                    <a:pt x="5353" y="5305"/>
                    <a:pt x="5407" y="5328"/>
                  </a:cubicBezTo>
                  <a:cubicBezTo>
                    <a:pt x="5764" y="5518"/>
                    <a:pt x="6002" y="5875"/>
                    <a:pt x="6050" y="6256"/>
                  </a:cubicBezTo>
                  <a:cubicBezTo>
                    <a:pt x="6145" y="7185"/>
                    <a:pt x="5788" y="8090"/>
                    <a:pt x="5073" y="8685"/>
                  </a:cubicBezTo>
                  <a:cubicBezTo>
                    <a:pt x="4842" y="8897"/>
                    <a:pt x="4534" y="9015"/>
                    <a:pt x="4223" y="9015"/>
                  </a:cubicBezTo>
                  <a:cubicBezTo>
                    <a:pt x="4149" y="9015"/>
                    <a:pt x="4075" y="9009"/>
                    <a:pt x="4002" y="8995"/>
                  </a:cubicBezTo>
                  <a:cubicBezTo>
                    <a:pt x="3597" y="8828"/>
                    <a:pt x="3263" y="8495"/>
                    <a:pt x="3120" y="8066"/>
                  </a:cubicBezTo>
                  <a:cubicBezTo>
                    <a:pt x="2906" y="7471"/>
                    <a:pt x="2835" y="6804"/>
                    <a:pt x="2930" y="6161"/>
                  </a:cubicBezTo>
                  <a:cubicBezTo>
                    <a:pt x="3097" y="5018"/>
                    <a:pt x="3668" y="3994"/>
                    <a:pt x="3859" y="2875"/>
                  </a:cubicBezTo>
                  <a:cubicBezTo>
                    <a:pt x="3954" y="2327"/>
                    <a:pt x="3906" y="1779"/>
                    <a:pt x="3668" y="1279"/>
                  </a:cubicBezTo>
                  <a:cubicBezTo>
                    <a:pt x="3239" y="482"/>
                    <a:pt x="2389" y="1"/>
                    <a:pt x="14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2398;p47">
              <a:extLst>
                <a:ext uri="{FF2B5EF4-FFF2-40B4-BE49-F238E27FC236}">
                  <a16:creationId xmlns:a16="http://schemas.microsoft.com/office/drawing/2014/main" id="{E4D13F0C-9976-3C71-5BAB-855F42828D5B}"/>
                </a:ext>
              </a:extLst>
            </p:cNvPr>
            <p:cNvSpPr/>
            <p:nvPr/>
          </p:nvSpPr>
          <p:spPr>
            <a:xfrm>
              <a:off x="4994450" y="3599600"/>
              <a:ext cx="111375" cy="19325"/>
            </a:xfrm>
            <a:custGeom>
              <a:avLst/>
              <a:gdLst/>
              <a:ahLst/>
              <a:cxnLst/>
              <a:rect l="l" t="t" r="r" b="b"/>
              <a:pathLst>
                <a:path w="4455" h="773" extrusionOk="0">
                  <a:moveTo>
                    <a:pt x="72" y="1"/>
                  </a:moveTo>
                  <a:cubicBezTo>
                    <a:pt x="1" y="48"/>
                    <a:pt x="1" y="167"/>
                    <a:pt x="96" y="215"/>
                  </a:cubicBezTo>
                  <a:cubicBezTo>
                    <a:pt x="358" y="358"/>
                    <a:pt x="644" y="453"/>
                    <a:pt x="954" y="501"/>
                  </a:cubicBezTo>
                  <a:cubicBezTo>
                    <a:pt x="1549" y="620"/>
                    <a:pt x="2144" y="691"/>
                    <a:pt x="2740" y="739"/>
                  </a:cubicBezTo>
                  <a:cubicBezTo>
                    <a:pt x="2975" y="760"/>
                    <a:pt x="3211" y="772"/>
                    <a:pt x="3444" y="772"/>
                  </a:cubicBezTo>
                  <a:cubicBezTo>
                    <a:pt x="3730" y="772"/>
                    <a:pt x="4012" y="754"/>
                    <a:pt x="4288" y="715"/>
                  </a:cubicBezTo>
                  <a:cubicBezTo>
                    <a:pt x="4407" y="691"/>
                    <a:pt x="4454" y="477"/>
                    <a:pt x="4288" y="477"/>
                  </a:cubicBezTo>
                  <a:cubicBezTo>
                    <a:pt x="4179" y="480"/>
                    <a:pt x="4070" y="481"/>
                    <a:pt x="3962" y="481"/>
                  </a:cubicBezTo>
                  <a:cubicBezTo>
                    <a:pt x="3218" y="481"/>
                    <a:pt x="2488" y="411"/>
                    <a:pt x="1739" y="286"/>
                  </a:cubicBezTo>
                  <a:cubicBezTo>
                    <a:pt x="1192" y="215"/>
                    <a:pt x="644" y="48"/>
                    <a:pt x="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2399;p47">
              <a:extLst>
                <a:ext uri="{FF2B5EF4-FFF2-40B4-BE49-F238E27FC236}">
                  <a16:creationId xmlns:a16="http://schemas.microsoft.com/office/drawing/2014/main" id="{EE1796DD-80F9-E024-C868-C56561343E0E}"/>
                </a:ext>
              </a:extLst>
            </p:cNvPr>
            <p:cNvSpPr/>
            <p:nvPr/>
          </p:nvSpPr>
          <p:spPr>
            <a:xfrm>
              <a:off x="4452675" y="3600175"/>
              <a:ext cx="97675" cy="28325"/>
            </a:xfrm>
            <a:custGeom>
              <a:avLst/>
              <a:gdLst/>
              <a:ahLst/>
              <a:cxnLst/>
              <a:rect l="l" t="t" r="r" b="b"/>
              <a:pathLst>
                <a:path w="3907" h="1133" extrusionOk="0">
                  <a:moveTo>
                    <a:pt x="347" y="0"/>
                  </a:moveTo>
                  <a:cubicBezTo>
                    <a:pt x="272" y="0"/>
                    <a:pt x="196" y="8"/>
                    <a:pt x="120" y="25"/>
                  </a:cubicBezTo>
                  <a:cubicBezTo>
                    <a:pt x="1" y="97"/>
                    <a:pt x="1" y="263"/>
                    <a:pt x="120" y="359"/>
                  </a:cubicBezTo>
                  <a:cubicBezTo>
                    <a:pt x="334" y="502"/>
                    <a:pt x="596" y="597"/>
                    <a:pt x="858" y="621"/>
                  </a:cubicBezTo>
                  <a:cubicBezTo>
                    <a:pt x="1715" y="811"/>
                    <a:pt x="2597" y="978"/>
                    <a:pt x="3478" y="1121"/>
                  </a:cubicBezTo>
                  <a:cubicBezTo>
                    <a:pt x="3512" y="1128"/>
                    <a:pt x="3553" y="1133"/>
                    <a:pt x="3595" y="1133"/>
                  </a:cubicBezTo>
                  <a:cubicBezTo>
                    <a:pt x="3697" y="1133"/>
                    <a:pt x="3808" y="1103"/>
                    <a:pt x="3859" y="1002"/>
                  </a:cubicBezTo>
                  <a:cubicBezTo>
                    <a:pt x="3906" y="787"/>
                    <a:pt x="3668" y="716"/>
                    <a:pt x="3501" y="692"/>
                  </a:cubicBezTo>
                  <a:cubicBezTo>
                    <a:pt x="2597" y="454"/>
                    <a:pt x="1668" y="287"/>
                    <a:pt x="739" y="73"/>
                  </a:cubicBezTo>
                  <a:cubicBezTo>
                    <a:pt x="616" y="27"/>
                    <a:pt x="483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2400;p47">
              <a:extLst>
                <a:ext uri="{FF2B5EF4-FFF2-40B4-BE49-F238E27FC236}">
                  <a16:creationId xmlns:a16="http://schemas.microsoft.com/office/drawing/2014/main" id="{2FFA9F77-56EA-A205-652B-B5473E3F92B2}"/>
                </a:ext>
              </a:extLst>
            </p:cNvPr>
            <p:cNvSpPr/>
            <p:nvPr/>
          </p:nvSpPr>
          <p:spPr>
            <a:xfrm>
              <a:off x="4964700" y="3645150"/>
              <a:ext cx="189950" cy="26675"/>
            </a:xfrm>
            <a:custGeom>
              <a:avLst/>
              <a:gdLst/>
              <a:ahLst/>
              <a:cxnLst/>
              <a:rect l="l" t="t" r="r" b="b"/>
              <a:pathLst>
                <a:path w="7598" h="1067" extrusionOk="0">
                  <a:moveTo>
                    <a:pt x="408" y="0"/>
                  </a:moveTo>
                  <a:cubicBezTo>
                    <a:pt x="310" y="0"/>
                    <a:pt x="215" y="12"/>
                    <a:pt x="119" y="36"/>
                  </a:cubicBezTo>
                  <a:cubicBezTo>
                    <a:pt x="0" y="131"/>
                    <a:pt x="119" y="250"/>
                    <a:pt x="238" y="274"/>
                  </a:cubicBezTo>
                  <a:cubicBezTo>
                    <a:pt x="786" y="489"/>
                    <a:pt x="1358" y="608"/>
                    <a:pt x="1929" y="679"/>
                  </a:cubicBezTo>
                  <a:cubicBezTo>
                    <a:pt x="2715" y="822"/>
                    <a:pt x="3525" y="893"/>
                    <a:pt x="4311" y="965"/>
                  </a:cubicBezTo>
                  <a:cubicBezTo>
                    <a:pt x="5075" y="1024"/>
                    <a:pt x="5839" y="1066"/>
                    <a:pt x="6603" y="1066"/>
                  </a:cubicBezTo>
                  <a:cubicBezTo>
                    <a:pt x="6768" y="1066"/>
                    <a:pt x="6932" y="1064"/>
                    <a:pt x="7097" y="1060"/>
                  </a:cubicBezTo>
                  <a:cubicBezTo>
                    <a:pt x="7116" y="1063"/>
                    <a:pt x="7136" y="1064"/>
                    <a:pt x="7155" y="1064"/>
                  </a:cubicBezTo>
                  <a:cubicBezTo>
                    <a:pt x="7326" y="1064"/>
                    <a:pt x="7490" y="972"/>
                    <a:pt x="7597" y="822"/>
                  </a:cubicBezTo>
                  <a:cubicBezTo>
                    <a:pt x="7534" y="695"/>
                    <a:pt x="7407" y="684"/>
                    <a:pt x="7279" y="684"/>
                  </a:cubicBezTo>
                  <a:cubicBezTo>
                    <a:pt x="7254" y="684"/>
                    <a:pt x="7229" y="685"/>
                    <a:pt x="7204" y="685"/>
                  </a:cubicBezTo>
                  <a:cubicBezTo>
                    <a:pt x="7166" y="685"/>
                    <a:pt x="7130" y="684"/>
                    <a:pt x="7097" y="679"/>
                  </a:cubicBezTo>
                  <a:cubicBezTo>
                    <a:pt x="5906" y="584"/>
                    <a:pt x="4739" y="489"/>
                    <a:pt x="3549" y="346"/>
                  </a:cubicBezTo>
                  <a:cubicBezTo>
                    <a:pt x="2620" y="227"/>
                    <a:pt x="1643" y="155"/>
                    <a:pt x="715" y="36"/>
                  </a:cubicBezTo>
                  <a:cubicBezTo>
                    <a:pt x="607" y="12"/>
                    <a:pt x="506" y="0"/>
                    <a:pt x="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2401;p47">
              <a:extLst>
                <a:ext uri="{FF2B5EF4-FFF2-40B4-BE49-F238E27FC236}">
                  <a16:creationId xmlns:a16="http://schemas.microsoft.com/office/drawing/2014/main" id="{41561384-7C08-77EC-AD05-C8B557B93436}"/>
                </a:ext>
              </a:extLst>
            </p:cNvPr>
            <p:cNvSpPr/>
            <p:nvPr/>
          </p:nvSpPr>
          <p:spPr>
            <a:xfrm>
              <a:off x="4413375" y="3650200"/>
              <a:ext cx="124375" cy="27575"/>
            </a:xfrm>
            <a:custGeom>
              <a:avLst/>
              <a:gdLst/>
              <a:ahLst/>
              <a:cxnLst/>
              <a:rect l="l" t="t" r="r" b="b"/>
              <a:pathLst>
                <a:path w="4975" h="1103" extrusionOk="0">
                  <a:moveTo>
                    <a:pt x="120" y="1"/>
                  </a:moveTo>
                  <a:cubicBezTo>
                    <a:pt x="25" y="48"/>
                    <a:pt x="1" y="168"/>
                    <a:pt x="72" y="263"/>
                  </a:cubicBezTo>
                  <a:cubicBezTo>
                    <a:pt x="215" y="382"/>
                    <a:pt x="382" y="477"/>
                    <a:pt x="573" y="525"/>
                  </a:cubicBezTo>
                  <a:cubicBezTo>
                    <a:pt x="1025" y="644"/>
                    <a:pt x="1501" y="715"/>
                    <a:pt x="1978" y="787"/>
                  </a:cubicBezTo>
                  <a:cubicBezTo>
                    <a:pt x="2859" y="930"/>
                    <a:pt x="3764" y="1025"/>
                    <a:pt x="4645" y="1096"/>
                  </a:cubicBezTo>
                  <a:cubicBezTo>
                    <a:pt x="4664" y="1100"/>
                    <a:pt x="4685" y="1102"/>
                    <a:pt x="4707" y="1102"/>
                  </a:cubicBezTo>
                  <a:cubicBezTo>
                    <a:pt x="4826" y="1102"/>
                    <a:pt x="4974" y="1046"/>
                    <a:pt x="4954" y="906"/>
                  </a:cubicBezTo>
                  <a:cubicBezTo>
                    <a:pt x="4931" y="739"/>
                    <a:pt x="4740" y="739"/>
                    <a:pt x="4597" y="715"/>
                  </a:cubicBezTo>
                  <a:cubicBezTo>
                    <a:pt x="3406" y="501"/>
                    <a:pt x="2192" y="358"/>
                    <a:pt x="1001" y="120"/>
                  </a:cubicBezTo>
                  <a:cubicBezTo>
                    <a:pt x="715" y="48"/>
                    <a:pt x="430" y="25"/>
                    <a:pt x="1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2402;p47">
              <a:extLst>
                <a:ext uri="{FF2B5EF4-FFF2-40B4-BE49-F238E27FC236}">
                  <a16:creationId xmlns:a16="http://schemas.microsoft.com/office/drawing/2014/main" id="{5431F6E0-A41D-0000-F762-31976CDA394A}"/>
                </a:ext>
              </a:extLst>
            </p:cNvPr>
            <p:cNvSpPr/>
            <p:nvPr/>
          </p:nvSpPr>
          <p:spPr>
            <a:xfrm>
              <a:off x="4755725" y="3657350"/>
              <a:ext cx="12525" cy="21375"/>
            </a:xfrm>
            <a:custGeom>
              <a:avLst/>
              <a:gdLst/>
              <a:ahLst/>
              <a:cxnLst/>
              <a:rect l="l" t="t" r="r" b="b"/>
              <a:pathLst>
                <a:path w="501" h="855" extrusionOk="0">
                  <a:moveTo>
                    <a:pt x="405" y="1"/>
                  </a:moveTo>
                  <a:lnTo>
                    <a:pt x="24" y="48"/>
                  </a:lnTo>
                  <a:cubicBezTo>
                    <a:pt x="0" y="286"/>
                    <a:pt x="48" y="525"/>
                    <a:pt x="143" y="763"/>
                  </a:cubicBezTo>
                  <a:cubicBezTo>
                    <a:pt x="174" y="824"/>
                    <a:pt x="244" y="855"/>
                    <a:pt x="314" y="855"/>
                  </a:cubicBezTo>
                  <a:cubicBezTo>
                    <a:pt x="407" y="855"/>
                    <a:pt x="500" y="800"/>
                    <a:pt x="500" y="691"/>
                  </a:cubicBezTo>
                  <a:cubicBezTo>
                    <a:pt x="500" y="453"/>
                    <a:pt x="477" y="239"/>
                    <a:pt x="4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2403;p47">
              <a:extLst>
                <a:ext uri="{FF2B5EF4-FFF2-40B4-BE49-F238E27FC236}">
                  <a16:creationId xmlns:a16="http://schemas.microsoft.com/office/drawing/2014/main" id="{01EDC59C-8269-3841-3629-4685121D3F35}"/>
                </a:ext>
              </a:extLst>
            </p:cNvPr>
            <p:cNvSpPr/>
            <p:nvPr/>
          </p:nvSpPr>
          <p:spPr>
            <a:xfrm>
              <a:off x="4792625" y="3668950"/>
              <a:ext cx="16000" cy="21425"/>
            </a:xfrm>
            <a:custGeom>
              <a:avLst/>
              <a:gdLst/>
              <a:ahLst/>
              <a:cxnLst/>
              <a:rect l="l" t="t" r="r" b="b"/>
              <a:pathLst>
                <a:path w="640" h="857" extrusionOk="0">
                  <a:moveTo>
                    <a:pt x="505" y="0"/>
                  </a:moveTo>
                  <a:cubicBezTo>
                    <a:pt x="488" y="0"/>
                    <a:pt x="471" y="4"/>
                    <a:pt x="453" y="13"/>
                  </a:cubicBezTo>
                  <a:cubicBezTo>
                    <a:pt x="310" y="108"/>
                    <a:pt x="215" y="251"/>
                    <a:pt x="144" y="418"/>
                  </a:cubicBezTo>
                  <a:cubicBezTo>
                    <a:pt x="96" y="513"/>
                    <a:pt x="1" y="704"/>
                    <a:pt x="120" y="823"/>
                  </a:cubicBezTo>
                  <a:cubicBezTo>
                    <a:pt x="150" y="845"/>
                    <a:pt x="186" y="856"/>
                    <a:pt x="221" y="856"/>
                  </a:cubicBezTo>
                  <a:cubicBezTo>
                    <a:pt x="297" y="856"/>
                    <a:pt x="373" y="808"/>
                    <a:pt x="406" y="727"/>
                  </a:cubicBezTo>
                  <a:cubicBezTo>
                    <a:pt x="501" y="561"/>
                    <a:pt x="572" y="346"/>
                    <a:pt x="620" y="156"/>
                  </a:cubicBezTo>
                  <a:cubicBezTo>
                    <a:pt x="639" y="78"/>
                    <a:pt x="579" y="0"/>
                    <a:pt x="5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2404;p47">
              <a:extLst>
                <a:ext uri="{FF2B5EF4-FFF2-40B4-BE49-F238E27FC236}">
                  <a16:creationId xmlns:a16="http://schemas.microsoft.com/office/drawing/2014/main" id="{B62F4B22-44C0-3C18-BC7A-288AA1E87590}"/>
                </a:ext>
              </a:extLst>
            </p:cNvPr>
            <p:cNvSpPr/>
            <p:nvPr/>
          </p:nvSpPr>
          <p:spPr>
            <a:xfrm>
              <a:off x="4724175" y="3686525"/>
              <a:ext cx="18300" cy="13175"/>
            </a:xfrm>
            <a:custGeom>
              <a:avLst/>
              <a:gdLst/>
              <a:ahLst/>
              <a:cxnLst/>
              <a:rect l="l" t="t" r="r" b="b"/>
              <a:pathLst>
                <a:path w="732" h="527" extrusionOk="0">
                  <a:moveTo>
                    <a:pt x="95" y="1"/>
                  </a:moveTo>
                  <a:cubicBezTo>
                    <a:pt x="24" y="1"/>
                    <a:pt x="0" y="143"/>
                    <a:pt x="72" y="167"/>
                  </a:cubicBezTo>
                  <a:cubicBezTo>
                    <a:pt x="191" y="310"/>
                    <a:pt x="357" y="429"/>
                    <a:pt x="548" y="524"/>
                  </a:cubicBezTo>
                  <a:cubicBezTo>
                    <a:pt x="555" y="526"/>
                    <a:pt x="562" y="526"/>
                    <a:pt x="568" y="526"/>
                  </a:cubicBezTo>
                  <a:cubicBezTo>
                    <a:pt x="675" y="526"/>
                    <a:pt x="731" y="354"/>
                    <a:pt x="619" y="286"/>
                  </a:cubicBezTo>
                  <a:cubicBezTo>
                    <a:pt x="500" y="143"/>
                    <a:pt x="310" y="48"/>
                    <a:pt x="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2405;p47">
              <a:extLst>
                <a:ext uri="{FF2B5EF4-FFF2-40B4-BE49-F238E27FC236}">
                  <a16:creationId xmlns:a16="http://schemas.microsoft.com/office/drawing/2014/main" id="{22B3D132-98F2-E25A-48A9-9D16290B50E3}"/>
                </a:ext>
              </a:extLst>
            </p:cNvPr>
            <p:cNvSpPr/>
            <p:nvPr/>
          </p:nvSpPr>
          <p:spPr>
            <a:xfrm>
              <a:off x="4648550" y="3685875"/>
              <a:ext cx="253650" cy="514975"/>
            </a:xfrm>
            <a:custGeom>
              <a:avLst/>
              <a:gdLst/>
              <a:ahLst/>
              <a:cxnLst/>
              <a:rect l="l" t="t" r="r" b="b"/>
              <a:pathLst>
                <a:path w="10146" h="20599" extrusionOk="0">
                  <a:moveTo>
                    <a:pt x="5071" y="1"/>
                  </a:moveTo>
                  <a:cubicBezTo>
                    <a:pt x="4899" y="1"/>
                    <a:pt x="4737" y="144"/>
                    <a:pt x="4621" y="241"/>
                  </a:cubicBezTo>
                  <a:cubicBezTo>
                    <a:pt x="4097" y="765"/>
                    <a:pt x="3621" y="1312"/>
                    <a:pt x="3168" y="1908"/>
                  </a:cubicBezTo>
                  <a:cubicBezTo>
                    <a:pt x="1906" y="3575"/>
                    <a:pt x="787" y="5432"/>
                    <a:pt x="286" y="7480"/>
                  </a:cubicBezTo>
                  <a:cubicBezTo>
                    <a:pt x="72" y="8623"/>
                    <a:pt x="1" y="9814"/>
                    <a:pt x="120" y="10957"/>
                  </a:cubicBezTo>
                  <a:cubicBezTo>
                    <a:pt x="239" y="12529"/>
                    <a:pt x="453" y="14077"/>
                    <a:pt x="787" y="15625"/>
                  </a:cubicBezTo>
                  <a:cubicBezTo>
                    <a:pt x="1001" y="16768"/>
                    <a:pt x="1239" y="17911"/>
                    <a:pt x="1525" y="19054"/>
                  </a:cubicBezTo>
                  <a:cubicBezTo>
                    <a:pt x="1620" y="19530"/>
                    <a:pt x="1739" y="20007"/>
                    <a:pt x="1882" y="20459"/>
                  </a:cubicBezTo>
                  <a:cubicBezTo>
                    <a:pt x="1911" y="20545"/>
                    <a:pt x="1982" y="20588"/>
                    <a:pt x="2050" y="20588"/>
                  </a:cubicBezTo>
                  <a:cubicBezTo>
                    <a:pt x="2095" y="20588"/>
                    <a:pt x="2139" y="20569"/>
                    <a:pt x="2168" y="20531"/>
                  </a:cubicBezTo>
                  <a:cubicBezTo>
                    <a:pt x="2215" y="20245"/>
                    <a:pt x="2192" y="19959"/>
                    <a:pt x="2120" y="19673"/>
                  </a:cubicBezTo>
                  <a:cubicBezTo>
                    <a:pt x="2001" y="18864"/>
                    <a:pt x="1906" y="18054"/>
                    <a:pt x="1739" y="17244"/>
                  </a:cubicBezTo>
                  <a:cubicBezTo>
                    <a:pt x="1311" y="14791"/>
                    <a:pt x="739" y="12339"/>
                    <a:pt x="715" y="9838"/>
                  </a:cubicBezTo>
                  <a:cubicBezTo>
                    <a:pt x="691" y="8862"/>
                    <a:pt x="834" y="7885"/>
                    <a:pt x="1120" y="6956"/>
                  </a:cubicBezTo>
                  <a:cubicBezTo>
                    <a:pt x="1763" y="4956"/>
                    <a:pt x="2954" y="3194"/>
                    <a:pt x="4240" y="1551"/>
                  </a:cubicBezTo>
                  <a:cubicBezTo>
                    <a:pt x="4478" y="1193"/>
                    <a:pt x="4764" y="860"/>
                    <a:pt x="5097" y="574"/>
                  </a:cubicBezTo>
                  <a:cubicBezTo>
                    <a:pt x="5621" y="1170"/>
                    <a:pt x="6073" y="1813"/>
                    <a:pt x="6550" y="2432"/>
                  </a:cubicBezTo>
                  <a:cubicBezTo>
                    <a:pt x="7717" y="4051"/>
                    <a:pt x="8788" y="5837"/>
                    <a:pt x="9217" y="7790"/>
                  </a:cubicBezTo>
                  <a:cubicBezTo>
                    <a:pt x="9503" y="9171"/>
                    <a:pt x="9384" y="10576"/>
                    <a:pt x="9241" y="11957"/>
                  </a:cubicBezTo>
                  <a:cubicBezTo>
                    <a:pt x="9074" y="13529"/>
                    <a:pt x="8764" y="15077"/>
                    <a:pt x="8479" y="16649"/>
                  </a:cubicBezTo>
                  <a:cubicBezTo>
                    <a:pt x="8264" y="17744"/>
                    <a:pt x="8121" y="18840"/>
                    <a:pt x="7931" y="19935"/>
                  </a:cubicBezTo>
                  <a:cubicBezTo>
                    <a:pt x="7883" y="20126"/>
                    <a:pt x="7883" y="20340"/>
                    <a:pt x="7931" y="20531"/>
                  </a:cubicBezTo>
                  <a:cubicBezTo>
                    <a:pt x="7968" y="20577"/>
                    <a:pt x="8020" y="20598"/>
                    <a:pt x="8070" y="20598"/>
                  </a:cubicBezTo>
                  <a:cubicBezTo>
                    <a:pt x="8149" y="20598"/>
                    <a:pt x="8226" y="20546"/>
                    <a:pt x="8241" y="20459"/>
                  </a:cubicBezTo>
                  <a:cubicBezTo>
                    <a:pt x="8407" y="19983"/>
                    <a:pt x="8479" y="19459"/>
                    <a:pt x="8622" y="18983"/>
                  </a:cubicBezTo>
                  <a:cubicBezTo>
                    <a:pt x="8907" y="17840"/>
                    <a:pt x="9122" y="16697"/>
                    <a:pt x="9360" y="15553"/>
                  </a:cubicBezTo>
                  <a:cubicBezTo>
                    <a:pt x="9765" y="13386"/>
                    <a:pt x="10146" y="11172"/>
                    <a:pt x="10027" y="8933"/>
                  </a:cubicBezTo>
                  <a:cubicBezTo>
                    <a:pt x="9955" y="7814"/>
                    <a:pt x="9669" y="6695"/>
                    <a:pt x="9217" y="5671"/>
                  </a:cubicBezTo>
                  <a:cubicBezTo>
                    <a:pt x="8741" y="4599"/>
                    <a:pt x="8169" y="3575"/>
                    <a:pt x="7455" y="2622"/>
                  </a:cubicBezTo>
                  <a:cubicBezTo>
                    <a:pt x="6955" y="1908"/>
                    <a:pt x="6431" y="1241"/>
                    <a:pt x="5835" y="598"/>
                  </a:cubicBezTo>
                  <a:cubicBezTo>
                    <a:pt x="5645" y="384"/>
                    <a:pt x="5430" y="193"/>
                    <a:pt x="5192" y="27"/>
                  </a:cubicBezTo>
                  <a:cubicBezTo>
                    <a:pt x="5152" y="9"/>
                    <a:pt x="5111" y="1"/>
                    <a:pt x="50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2406;p47">
              <a:extLst>
                <a:ext uri="{FF2B5EF4-FFF2-40B4-BE49-F238E27FC236}">
                  <a16:creationId xmlns:a16="http://schemas.microsoft.com/office/drawing/2014/main" id="{8D5CA73E-15EF-112A-F21E-F7E6E5BAF529}"/>
                </a:ext>
              </a:extLst>
            </p:cNvPr>
            <p:cNvSpPr/>
            <p:nvPr/>
          </p:nvSpPr>
          <p:spPr>
            <a:xfrm>
              <a:off x="4806325" y="3687250"/>
              <a:ext cx="21100" cy="18750"/>
            </a:xfrm>
            <a:custGeom>
              <a:avLst/>
              <a:gdLst/>
              <a:ahLst/>
              <a:cxnLst/>
              <a:rect l="l" t="t" r="r" b="b"/>
              <a:pathLst>
                <a:path w="844" h="750" extrusionOk="0">
                  <a:moveTo>
                    <a:pt x="658" y="0"/>
                  </a:moveTo>
                  <a:cubicBezTo>
                    <a:pt x="618" y="0"/>
                    <a:pt x="577" y="14"/>
                    <a:pt x="548" y="43"/>
                  </a:cubicBezTo>
                  <a:cubicBezTo>
                    <a:pt x="310" y="186"/>
                    <a:pt x="1" y="424"/>
                    <a:pt x="96" y="734"/>
                  </a:cubicBezTo>
                  <a:cubicBezTo>
                    <a:pt x="150" y="734"/>
                    <a:pt x="212" y="749"/>
                    <a:pt x="269" y="749"/>
                  </a:cubicBezTo>
                  <a:cubicBezTo>
                    <a:pt x="312" y="749"/>
                    <a:pt x="351" y="740"/>
                    <a:pt x="382" y="710"/>
                  </a:cubicBezTo>
                  <a:cubicBezTo>
                    <a:pt x="548" y="567"/>
                    <a:pt x="691" y="376"/>
                    <a:pt x="810" y="186"/>
                  </a:cubicBezTo>
                  <a:cubicBezTo>
                    <a:pt x="843" y="70"/>
                    <a:pt x="750" y="0"/>
                    <a:pt x="6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2407;p47">
              <a:extLst>
                <a:ext uri="{FF2B5EF4-FFF2-40B4-BE49-F238E27FC236}">
                  <a16:creationId xmlns:a16="http://schemas.microsoft.com/office/drawing/2014/main" id="{0C2953A6-251F-ACF7-C002-EAE9663AC069}"/>
                </a:ext>
              </a:extLst>
            </p:cNvPr>
            <p:cNvSpPr/>
            <p:nvPr/>
          </p:nvSpPr>
          <p:spPr>
            <a:xfrm>
              <a:off x="5030775" y="3696800"/>
              <a:ext cx="179825" cy="30075"/>
            </a:xfrm>
            <a:custGeom>
              <a:avLst/>
              <a:gdLst/>
              <a:ahLst/>
              <a:cxnLst/>
              <a:rect l="l" t="t" r="r" b="b"/>
              <a:pathLst>
                <a:path w="7193" h="1203" extrusionOk="0">
                  <a:moveTo>
                    <a:pt x="295" y="0"/>
                  </a:moveTo>
                  <a:cubicBezTo>
                    <a:pt x="239" y="0"/>
                    <a:pt x="179" y="6"/>
                    <a:pt x="120" y="18"/>
                  </a:cubicBezTo>
                  <a:cubicBezTo>
                    <a:pt x="1" y="66"/>
                    <a:pt x="1" y="256"/>
                    <a:pt x="120" y="304"/>
                  </a:cubicBezTo>
                  <a:cubicBezTo>
                    <a:pt x="453" y="447"/>
                    <a:pt x="786" y="542"/>
                    <a:pt x="1144" y="590"/>
                  </a:cubicBezTo>
                  <a:cubicBezTo>
                    <a:pt x="2525" y="828"/>
                    <a:pt x="3930" y="947"/>
                    <a:pt x="5311" y="1114"/>
                  </a:cubicBezTo>
                  <a:cubicBezTo>
                    <a:pt x="5686" y="1171"/>
                    <a:pt x="6061" y="1203"/>
                    <a:pt x="6431" y="1203"/>
                  </a:cubicBezTo>
                  <a:cubicBezTo>
                    <a:pt x="6672" y="1203"/>
                    <a:pt x="6910" y="1189"/>
                    <a:pt x="7145" y="1161"/>
                  </a:cubicBezTo>
                  <a:cubicBezTo>
                    <a:pt x="7193" y="1042"/>
                    <a:pt x="7193" y="923"/>
                    <a:pt x="7145" y="804"/>
                  </a:cubicBezTo>
                  <a:cubicBezTo>
                    <a:pt x="5859" y="614"/>
                    <a:pt x="4597" y="494"/>
                    <a:pt x="3311" y="328"/>
                  </a:cubicBezTo>
                  <a:cubicBezTo>
                    <a:pt x="2358" y="232"/>
                    <a:pt x="1406" y="161"/>
                    <a:pt x="453" y="18"/>
                  </a:cubicBezTo>
                  <a:cubicBezTo>
                    <a:pt x="405" y="6"/>
                    <a:pt x="352" y="0"/>
                    <a:pt x="2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2408;p47">
              <a:extLst>
                <a:ext uri="{FF2B5EF4-FFF2-40B4-BE49-F238E27FC236}">
                  <a16:creationId xmlns:a16="http://schemas.microsoft.com/office/drawing/2014/main" id="{E7F2C91F-2F05-E8AC-6308-057775CCB8EB}"/>
                </a:ext>
              </a:extLst>
            </p:cNvPr>
            <p:cNvSpPr/>
            <p:nvPr/>
          </p:nvSpPr>
          <p:spPr>
            <a:xfrm>
              <a:off x="4372900" y="3699975"/>
              <a:ext cx="138750" cy="23875"/>
            </a:xfrm>
            <a:custGeom>
              <a:avLst/>
              <a:gdLst/>
              <a:ahLst/>
              <a:cxnLst/>
              <a:rect l="l" t="t" r="r" b="b"/>
              <a:pathLst>
                <a:path w="5550" h="955" extrusionOk="0">
                  <a:moveTo>
                    <a:pt x="377" y="1"/>
                  </a:moveTo>
                  <a:cubicBezTo>
                    <a:pt x="308" y="1"/>
                    <a:pt x="243" y="23"/>
                    <a:pt x="191" y="58"/>
                  </a:cubicBezTo>
                  <a:cubicBezTo>
                    <a:pt x="1" y="201"/>
                    <a:pt x="263" y="391"/>
                    <a:pt x="429" y="415"/>
                  </a:cubicBezTo>
                  <a:cubicBezTo>
                    <a:pt x="1072" y="582"/>
                    <a:pt x="1763" y="677"/>
                    <a:pt x="2430" y="701"/>
                  </a:cubicBezTo>
                  <a:cubicBezTo>
                    <a:pt x="3311" y="772"/>
                    <a:pt x="4168" y="820"/>
                    <a:pt x="5025" y="915"/>
                  </a:cubicBezTo>
                  <a:cubicBezTo>
                    <a:pt x="5123" y="943"/>
                    <a:pt x="5213" y="955"/>
                    <a:pt x="5303" y="955"/>
                  </a:cubicBezTo>
                  <a:cubicBezTo>
                    <a:pt x="5368" y="955"/>
                    <a:pt x="5433" y="949"/>
                    <a:pt x="5502" y="939"/>
                  </a:cubicBezTo>
                  <a:cubicBezTo>
                    <a:pt x="5549" y="868"/>
                    <a:pt x="5526" y="772"/>
                    <a:pt x="5454" y="725"/>
                  </a:cubicBezTo>
                  <a:cubicBezTo>
                    <a:pt x="5264" y="653"/>
                    <a:pt x="5049" y="606"/>
                    <a:pt x="4859" y="582"/>
                  </a:cubicBezTo>
                  <a:cubicBezTo>
                    <a:pt x="4073" y="463"/>
                    <a:pt x="3311" y="391"/>
                    <a:pt x="2549" y="296"/>
                  </a:cubicBezTo>
                  <a:cubicBezTo>
                    <a:pt x="1834" y="225"/>
                    <a:pt x="1168" y="82"/>
                    <a:pt x="453" y="10"/>
                  </a:cubicBezTo>
                  <a:cubicBezTo>
                    <a:pt x="428" y="4"/>
                    <a:pt x="402" y="1"/>
                    <a:pt x="3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2409;p47">
              <a:extLst>
                <a:ext uri="{FF2B5EF4-FFF2-40B4-BE49-F238E27FC236}">
                  <a16:creationId xmlns:a16="http://schemas.microsoft.com/office/drawing/2014/main" id="{797F6D49-E8B8-CEA2-0A80-C5992C16B142}"/>
                </a:ext>
              </a:extLst>
            </p:cNvPr>
            <p:cNvSpPr/>
            <p:nvPr/>
          </p:nvSpPr>
          <p:spPr>
            <a:xfrm>
              <a:off x="4697375" y="3708800"/>
              <a:ext cx="23250" cy="12275"/>
            </a:xfrm>
            <a:custGeom>
              <a:avLst/>
              <a:gdLst/>
              <a:ahLst/>
              <a:cxnLst/>
              <a:rect l="l" t="t" r="r" b="b"/>
              <a:pathLst>
                <a:path w="930" h="491" extrusionOk="0">
                  <a:moveTo>
                    <a:pt x="212" y="1"/>
                  </a:moveTo>
                  <a:cubicBezTo>
                    <a:pt x="165" y="1"/>
                    <a:pt x="119" y="10"/>
                    <a:pt x="72" y="38"/>
                  </a:cubicBezTo>
                  <a:cubicBezTo>
                    <a:pt x="0" y="134"/>
                    <a:pt x="72" y="253"/>
                    <a:pt x="167" y="300"/>
                  </a:cubicBezTo>
                  <a:cubicBezTo>
                    <a:pt x="358" y="395"/>
                    <a:pt x="548" y="467"/>
                    <a:pt x="763" y="491"/>
                  </a:cubicBezTo>
                  <a:cubicBezTo>
                    <a:pt x="858" y="467"/>
                    <a:pt x="929" y="348"/>
                    <a:pt x="882" y="253"/>
                  </a:cubicBezTo>
                  <a:cubicBezTo>
                    <a:pt x="763" y="134"/>
                    <a:pt x="596" y="62"/>
                    <a:pt x="429" y="38"/>
                  </a:cubicBezTo>
                  <a:cubicBezTo>
                    <a:pt x="357" y="24"/>
                    <a:pt x="284" y="1"/>
                    <a:pt x="2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2410;p47">
              <a:extLst>
                <a:ext uri="{FF2B5EF4-FFF2-40B4-BE49-F238E27FC236}">
                  <a16:creationId xmlns:a16="http://schemas.microsoft.com/office/drawing/2014/main" id="{E8D6A7B6-DE35-98C4-6F3A-5C5BBEB5F10C}"/>
                </a:ext>
              </a:extLst>
            </p:cNvPr>
            <p:cNvSpPr/>
            <p:nvPr/>
          </p:nvSpPr>
          <p:spPr>
            <a:xfrm>
              <a:off x="4825375" y="3718075"/>
              <a:ext cx="20275" cy="14925"/>
            </a:xfrm>
            <a:custGeom>
              <a:avLst/>
              <a:gdLst/>
              <a:ahLst/>
              <a:cxnLst/>
              <a:rect l="l" t="t" r="r" b="b"/>
              <a:pathLst>
                <a:path w="811" h="597" extrusionOk="0">
                  <a:moveTo>
                    <a:pt x="715" y="1"/>
                  </a:moveTo>
                  <a:cubicBezTo>
                    <a:pt x="572" y="1"/>
                    <a:pt x="453" y="48"/>
                    <a:pt x="334" y="120"/>
                  </a:cubicBezTo>
                  <a:cubicBezTo>
                    <a:pt x="191" y="191"/>
                    <a:pt x="1" y="334"/>
                    <a:pt x="72" y="525"/>
                  </a:cubicBezTo>
                  <a:cubicBezTo>
                    <a:pt x="118" y="571"/>
                    <a:pt x="184" y="597"/>
                    <a:pt x="257" y="597"/>
                  </a:cubicBezTo>
                  <a:cubicBezTo>
                    <a:pt x="297" y="597"/>
                    <a:pt x="339" y="589"/>
                    <a:pt x="382" y="572"/>
                  </a:cubicBezTo>
                  <a:cubicBezTo>
                    <a:pt x="572" y="453"/>
                    <a:pt x="810" y="263"/>
                    <a:pt x="7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2411;p47">
              <a:extLst>
                <a:ext uri="{FF2B5EF4-FFF2-40B4-BE49-F238E27FC236}">
                  <a16:creationId xmlns:a16="http://schemas.microsoft.com/office/drawing/2014/main" id="{F4DD7014-7443-8406-6F7D-5246042E11CC}"/>
                </a:ext>
              </a:extLst>
            </p:cNvPr>
            <p:cNvSpPr/>
            <p:nvPr/>
          </p:nvSpPr>
          <p:spPr>
            <a:xfrm>
              <a:off x="4777150" y="3729975"/>
              <a:ext cx="8375" cy="9550"/>
            </a:xfrm>
            <a:custGeom>
              <a:avLst/>
              <a:gdLst/>
              <a:ahLst/>
              <a:cxnLst/>
              <a:rect l="l" t="t" r="r" b="b"/>
              <a:pathLst>
                <a:path w="335" h="382" extrusionOk="0">
                  <a:moveTo>
                    <a:pt x="72" y="1"/>
                  </a:moveTo>
                  <a:cubicBezTo>
                    <a:pt x="1" y="144"/>
                    <a:pt x="144" y="263"/>
                    <a:pt x="215" y="382"/>
                  </a:cubicBezTo>
                  <a:lnTo>
                    <a:pt x="334" y="311"/>
                  </a:lnTo>
                  <a:cubicBezTo>
                    <a:pt x="286" y="191"/>
                    <a:pt x="239" y="1"/>
                    <a:pt x="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2412;p47">
              <a:extLst>
                <a:ext uri="{FF2B5EF4-FFF2-40B4-BE49-F238E27FC236}">
                  <a16:creationId xmlns:a16="http://schemas.microsoft.com/office/drawing/2014/main" id="{E4EA074D-340B-5FBA-E674-2962F98C4A20}"/>
                </a:ext>
              </a:extLst>
            </p:cNvPr>
            <p:cNvSpPr/>
            <p:nvPr/>
          </p:nvSpPr>
          <p:spPr>
            <a:xfrm>
              <a:off x="4752750" y="3736150"/>
              <a:ext cx="17275" cy="27200"/>
            </a:xfrm>
            <a:custGeom>
              <a:avLst/>
              <a:gdLst/>
              <a:ahLst/>
              <a:cxnLst/>
              <a:rect l="l" t="t" r="r" b="b"/>
              <a:pathLst>
                <a:path w="691" h="1088" extrusionOk="0">
                  <a:moveTo>
                    <a:pt x="510" y="0"/>
                  </a:moveTo>
                  <a:cubicBezTo>
                    <a:pt x="400" y="0"/>
                    <a:pt x="323" y="149"/>
                    <a:pt x="262" y="230"/>
                  </a:cubicBezTo>
                  <a:cubicBezTo>
                    <a:pt x="96" y="492"/>
                    <a:pt x="0" y="778"/>
                    <a:pt x="0" y="1088"/>
                  </a:cubicBezTo>
                  <a:cubicBezTo>
                    <a:pt x="72" y="1040"/>
                    <a:pt x="143" y="1040"/>
                    <a:pt x="167" y="968"/>
                  </a:cubicBezTo>
                  <a:cubicBezTo>
                    <a:pt x="286" y="754"/>
                    <a:pt x="405" y="540"/>
                    <a:pt x="524" y="325"/>
                  </a:cubicBezTo>
                  <a:cubicBezTo>
                    <a:pt x="572" y="230"/>
                    <a:pt x="691" y="111"/>
                    <a:pt x="572" y="16"/>
                  </a:cubicBezTo>
                  <a:cubicBezTo>
                    <a:pt x="550" y="5"/>
                    <a:pt x="529" y="0"/>
                    <a:pt x="5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2413;p47">
              <a:extLst>
                <a:ext uri="{FF2B5EF4-FFF2-40B4-BE49-F238E27FC236}">
                  <a16:creationId xmlns:a16="http://schemas.microsoft.com/office/drawing/2014/main" id="{594559EC-A9E0-E7AA-26BE-D9D9DD9BF502}"/>
                </a:ext>
              </a:extLst>
            </p:cNvPr>
            <p:cNvSpPr/>
            <p:nvPr/>
          </p:nvSpPr>
          <p:spPr>
            <a:xfrm>
              <a:off x="4685475" y="3741650"/>
              <a:ext cx="19675" cy="7200"/>
            </a:xfrm>
            <a:custGeom>
              <a:avLst/>
              <a:gdLst/>
              <a:ahLst/>
              <a:cxnLst/>
              <a:rect l="l" t="t" r="r" b="b"/>
              <a:pathLst>
                <a:path w="787" h="288" extrusionOk="0">
                  <a:moveTo>
                    <a:pt x="471" y="1"/>
                  </a:moveTo>
                  <a:cubicBezTo>
                    <a:pt x="316" y="1"/>
                    <a:pt x="163" y="23"/>
                    <a:pt x="24" y="58"/>
                  </a:cubicBezTo>
                  <a:cubicBezTo>
                    <a:pt x="24" y="129"/>
                    <a:pt x="0" y="225"/>
                    <a:pt x="95" y="248"/>
                  </a:cubicBezTo>
                  <a:cubicBezTo>
                    <a:pt x="193" y="276"/>
                    <a:pt x="299" y="288"/>
                    <a:pt x="408" y="288"/>
                  </a:cubicBezTo>
                  <a:cubicBezTo>
                    <a:pt x="485" y="288"/>
                    <a:pt x="564" y="282"/>
                    <a:pt x="643" y="272"/>
                  </a:cubicBezTo>
                  <a:cubicBezTo>
                    <a:pt x="786" y="248"/>
                    <a:pt x="786" y="34"/>
                    <a:pt x="643" y="10"/>
                  </a:cubicBezTo>
                  <a:cubicBezTo>
                    <a:pt x="586" y="4"/>
                    <a:pt x="528" y="1"/>
                    <a:pt x="4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2414;p47">
              <a:extLst>
                <a:ext uri="{FF2B5EF4-FFF2-40B4-BE49-F238E27FC236}">
                  <a16:creationId xmlns:a16="http://schemas.microsoft.com/office/drawing/2014/main" id="{F8140BCB-29AB-3C96-5A04-67885BB979E4}"/>
                </a:ext>
              </a:extLst>
            </p:cNvPr>
            <p:cNvSpPr/>
            <p:nvPr/>
          </p:nvSpPr>
          <p:spPr>
            <a:xfrm>
              <a:off x="4790250" y="3744175"/>
              <a:ext cx="11625" cy="17700"/>
            </a:xfrm>
            <a:custGeom>
              <a:avLst/>
              <a:gdLst/>
              <a:ahLst/>
              <a:cxnLst/>
              <a:rect l="l" t="t" r="r" b="b"/>
              <a:pathLst>
                <a:path w="465" h="708" extrusionOk="0">
                  <a:moveTo>
                    <a:pt x="142" y="1"/>
                  </a:moveTo>
                  <a:cubicBezTo>
                    <a:pt x="110" y="1"/>
                    <a:pt x="72" y="10"/>
                    <a:pt x="38" y="10"/>
                  </a:cubicBezTo>
                  <a:cubicBezTo>
                    <a:pt x="25" y="10"/>
                    <a:pt x="12" y="8"/>
                    <a:pt x="1" y="4"/>
                  </a:cubicBezTo>
                  <a:lnTo>
                    <a:pt x="1" y="4"/>
                  </a:lnTo>
                  <a:cubicBezTo>
                    <a:pt x="48" y="243"/>
                    <a:pt x="143" y="457"/>
                    <a:pt x="286" y="647"/>
                  </a:cubicBezTo>
                  <a:cubicBezTo>
                    <a:pt x="286" y="683"/>
                    <a:pt x="334" y="707"/>
                    <a:pt x="379" y="707"/>
                  </a:cubicBezTo>
                  <a:cubicBezTo>
                    <a:pt x="423" y="707"/>
                    <a:pt x="465" y="683"/>
                    <a:pt x="453" y="624"/>
                  </a:cubicBezTo>
                  <a:cubicBezTo>
                    <a:pt x="405" y="433"/>
                    <a:pt x="334" y="219"/>
                    <a:pt x="215" y="52"/>
                  </a:cubicBezTo>
                  <a:cubicBezTo>
                    <a:pt x="205" y="11"/>
                    <a:pt x="176" y="1"/>
                    <a:pt x="1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2415;p47">
              <a:extLst>
                <a:ext uri="{FF2B5EF4-FFF2-40B4-BE49-F238E27FC236}">
                  <a16:creationId xmlns:a16="http://schemas.microsoft.com/office/drawing/2014/main" id="{55E67712-CD76-3B1F-DEC9-6FF52502B455}"/>
                </a:ext>
              </a:extLst>
            </p:cNvPr>
            <p:cNvSpPr/>
            <p:nvPr/>
          </p:nvSpPr>
          <p:spPr>
            <a:xfrm>
              <a:off x="4846800" y="3743800"/>
              <a:ext cx="22800" cy="14100"/>
            </a:xfrm>
            <a:custGeom>
              <a:avLst/>
              <a:gdLst/>
              <a:ahLst/>
              <a:cxnLst/>
              <a:rect l="l" t="t" r="r" b="b"/>
              <a:pathLst>
                <a:path w="912" h="564" extrusionOk="0">
                  <a:moveTo>
                    <a:pt x="713" y="0"/>
                  </a:moveTo>
                  <a:cubicBezTo>
                    <a:pt x="690" y="0"/>
                    <a:pt x="666" y="6"/>
                    <a:pt x="644" y="19"/>
                  </a:cubicBezTo>
                  <a:cubicBezTo>
                    <a:pt x="382" y="115"/>
                    <a:pt x="1" y="210"/>
                    <a:pt x="96" y="543"/>
                  </a:cubicBezTo>
                  <a:cubicBezTo>
                    <a:pt x="138" y="557"/>
                    <a:pt x="179" y="564"/>
                    <a:pt x="219" y="564"/>
                  </a:cubicBezTo>
                  <a:cubicBezTo>
                    <a:pt x="451" y="564"/>
                    <a:pt x="652" y="352"/>
                    <a:pt x="834" y="210"/>
                  </a:cubicBezTo>
                  <a:cubicBezTo>
                    <a:pt x="912" y="113"/>
                    <a:pt x="816" y="0"/>
                    <a:pt x="7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2416;p47">
              <a:extLst>
                <a:ext uri="{FF2B5EF4-FFF2-40B4-BE49-F238E27FC236}">
                  <a16:creationId xmlns:a16="http://schemas.microsoft.com/office/drawing/2014/main" id="{7B020A6B-3558-60EF-A205-A045EDAE9348}"/>
                </a:ext>
              </a:extLst>
            </p:cNvPr>
            <p:cNvSpPr/>
            <p:nvPr/>
          </p:nvSpPr>
          <p:spPr>
            <a:xfrm>
              <a:off x="4348500" y="3744900"/>
              <a:ext cx="247100" cy="301600"/>
            </a:xfrm>
            <a:custGeom>
              <a:avLst/>
              <a:gdLst/>
              <a:ahLst/>
              <a:cxnLst/>
              <a:rect l="l" t="t" r="r" b="b"/>
              <a:pathLst>
                <a:path w="9884" h="12064" extrusionOk="0">
                  <a:moveTo>
                    <a:pt x="3992" y="879"/>
                  </a:moveTo>
                  <a:cubicBezTo>
                    <a:pt x="4765" y="879"/>
                    <a:pt x="5531" y="1118"/>
                    <a:pt x="6144" y="1595"/>
                  </a:cubicBezTo>
                  <a:cubicBezTo>
                    <a:pt x="6240" y="2143"/>
                    <a:pt x="6621" y="2595"/>
                    <a:pt x="7168" y="2714"/>
                  </a:cubicBezTo>
                  <a:cubicBezTo>
                    <a:pt x="7168" y="3143"/>
                    <a:pt x="7383" y="3548"/>
                    <a:pt x="7740" y="3810"/>
                  </a:cubicBezTo>
                  <a:cubicBezTo>
                    <a:pt x="7668" y="4167"/>
                    <a:pt x="7740" y="4548"/>
                    <a:pt x="7954" y="4857"/>
                  </a:cubicBezTo>
                  <a:cubicBezTo>
                    <a:pt x="8097" y="5048"/>
                    <a:pt x="8264" y="5215"/>
                    <a:pt x="8454" y="5358"/>
                  </a:cubicBezTo>
                  <a:cubicBezTo>
                    <a:pt x="8169" y="5905"/>
                    <a:pt x="8335" y="6596"/>
                    <a:pt x="8835" y="6977"/>
                  </a:cubicBezTo>
                  <a:cubicBezTo>
                    <a:pt x="8597" y="7429"/>
                    <a:pt x="8692" y="8001"/>
                    <a:pt x="9050" y="8358"/>
                  </a:cubicBezTo>
                  <a:cubicBezTo>
                    <a:pt x="8764" y="8668"/>
                    <a:pt x="8692" y="9096"/>
                    <a:pt x="8883" y="9477"/>
                  </a:cubicBezTo>
                  <a:cubicBezTo>
                    <a:pt x="8526" y="9525"/>
                    <a:pt x="8216" y="9763"/>
                    <a:pt x="8050" y="10097"/>
                  </a:cubicBezTo>
                  <a:cubicBezTo>
                    <a:pt x="7903" y="10042"/>
                    <a:pt x="7750" y="10015"/>
                    <a:pt x="7596" y="10015"/>
                  </a:cubicBezTo>
                  <a:cubicBezTo>
                    <a:pt x="7350" y="10015"/>
                    <a:pt x="7103" y="10084"/>
                    <a:pt x="6883" y="10216"/>
                  </a:cubicBezTo>
                  <a:cubicBezTo>
                    <a:pt x="6775" y="10180"/>
                    <a:pt x="6668" y="10162"/>
                    <a:pt x="6561" y="10162"/>
                  </a:cubicBezTo>
                  <a:cubicBezTo>
                    <a:pt x="6454" y="10162"/>
                    <a:pt x="6347" y="10180"/>
                    <a:pt x="6240" y="10216"/>
                  </a:cubicBezTo>
                  <a:cubicBezTo>
                    <a:pt x="6097" y="10287"/>
                    <a:pt x="5954" y="10406"/>
                    <a:pt x="5859" y="10549"/>
                  </a:cubicBezTo>
                  <a:cubicBezTo>
                    <a:pt x="5704" y="10491"/>
                    <a:pt x="5542" y="10461"/>
                    <a:pt x="5382" y="10461"/>
                  </a:cubicBezTo>
                  <a:cubicBezTo>
                    <a:pt x="5146" y="10461"/>
                    <a:pt x="4914" y="10526"/>
                    <a:pt x="4715" y="10668"/>
                  </a:cubicBezTo>
                  <a:cubicBezTo>
                    <a:pt x="4573" y="10787"/>
                    <a:pt x="4454" y="10930"/>
                    <a:pt x="4382" y="11121"/>
                  </a:cubicBezTo>
                  <a:cubicBezTo>
                    <a:pt x="4192" y="11121"/>
                    <a:pt x="4001" y="11144"/>
                    <a:pt x="3834" y="11216"/>
                  </a:cubicBezTo>
                  <a:cubicBezTo>
                    <a:pt x="3620" y="11025"/>
                    <a:pt x="3358" y="10906"/>
                    <a:pt x="3096" y="10906"/>
                  </a:cubicBezTo>
                  <a:lnTo>
                    <a:pt x="2882" y="10716"/>
                  </a:lnTo>
                  <a:cubicBezTo>
                    <a:pt x="2906" y="10597"/>
                    <a:pt x="2977" y="10430"/>
                    <a:pt x="2882" y="10335"/>
                  </a:cubicBezTo>
                  <a:cubicBezTo>
                    <a:pt x="2691" y="10144"/>
                    <a:pt x="2596" y="9882"/>
                    <a:pt x="2382" y="9739"/>
                  </a:cubicBezTo>
                  <a:cubicBezTo>
                    <a:pt x="2358" y="9406"/>
                    <a:pt x="2191" y="9096"/>
                    <a:pt x="1905" y="8906"/>
                  </a:cubicBezTo>
                  <a:cubicBezTo>
                    <a:pt x="1977" y="8525"/>
                    <a:pt x="1834" y="8168"/>
                    <a:pt x="1548" y="7929"/>
                  </a:cubicBezTo>
                  <a:cubicBezTo>
                    <a:pt x="1643" y="7572"/>
                    <a:pt x="1572" y="7215"/>
                    <a:pt x="1334" y="6929"/>
                  </a:cubicBezTo>
                  <a:cubicBezTo>
                    <a:pt x="1429" y="6596"/>
                    <a:pt x="1358" y="6215"/>
                    <a:pt x="1096" y="5953"/>
                  </a:cubicBezTo>
                  <a:cubicBezTo>
                    <a:pt x="1310" y="5596"/>
                    <a:pt x="1143" y="5191"/>
                    <a:pt x="953" y="4881"/>
                  </a:cubicBezTo>
                  <a:cubicBezTo>
                    <a:pt x="1143" y="4595"/>
                    <a:pt x="1191" y="4191"/>
                    <a:pt x="1048" y="3857"/>
                  </a:cubicBezTo>
                  <a:cubicBezTo>
                    <a:pt x="1215" y="3119"/>
                    <a:pt x="1477" y="2428"/>
                    <a:pt x="1858" y="1785"/>
                  </a:cubicBezTo>
                  <a:cubicBezTo>
                    <a:pt x="2310" y="1785"/>
                    <a:pt x="2715" y="1500"/>
                    <a:pt x="2858" y="1071"/>
                  </a:cubicBezTo>
                  <a:cubicBezTo>
                    <a:pt x="2962" y="1099"/>
                    <a:pt x="3068" y="1112"/>
                    <a:pt x="3174" y="1112"/>
                  </a:cubicBezTo>
                  <a:cubicBezTo>
                    <a:pt x="3429" y="1112"/>
                    <a:pt x="3680" y="1032"/>
                    <a:pt x="3882" y="880"/>
                  </a:cubicBezTo>
                  <a:cubicBezTo>
                    <a:pt x="3919" y="879"/>
                    <a:pt x="3956" y="879"/>
                    <a:pt x="3992" y="879"/>
                  </a:cubicBezTo>
                  <a:close/>
                  <a:moveTo>
                    <a:pt x="3822" y="1"/>
                  </a:moveTo>
                  <a:cubicBezTo>
                    <a:pt x="3728" y="1"/>
                    <a:pt x="3636" y="49"/>
                    <a:pt x="3596" y="142"/>
                  </a:cubicBezTo>
                  <a:cubicBezTo>
                    <a:pt x="3525" y="333"/>
                    <a:pt x="3549" y="523"/>
                    <a:pt x="3644" y="690"/>
                  </a:cubicBezTo>
                  <a:cubicBezTo>
                    <a:pt x="3498" y="771"/>
                    <a:pt x="3331" y="819"/>
                    <a:pt x="3156" y="819"/>
                  </a:cubicBezTo>
                  <a:cubicBezTo>
                    <a:pt x="3074" y="819"/>
                    <a:pt x="2990" y="808"/>
                    <a:pt x="2906" y="785"/>
                  </a:cubicBezTo>
                  <a:cubicBezTo>
                    <a:pt x="2882" y="618"/>
                    <a:pt x="2882" y="380"/>
                    <a:pt x="2644" y="333"/>
                  </a:cubicBezTo>
                  <a:cubicBezTo>
                    <a:pt x="2622" y="326"/>
                    <a:pt x="2602" y="322"/>
                    <a:pt x="2583" y="322"/>
                  </a:cubicBezTo>
                  <a:cubicBezTo>
                    <a:pt x="2412" y="322"/>
                    <a:pt x="2344" y="588"/>
                    <a:pt x="2429" y="738"/>
                  </a:cubicBezTo>
                  <a:cubicBezTo>
                    <a:pt x="2477" y="833"/>
                    <a:pt x="2596" y="952"/>
                    <a:pt x="2501" y="1071"/>
                  </a:cubicBezTo>
                  <a:cubicBezTo>
                    <a:pt x="2382" y="1333"/>
                    <a:pt x="2120" y="1500"/>
                    <a:pt x="1810" y="1500"/>
                  </a:cubicBezTo>
                  <a:cubicBezTo>
                    <a:pt x="1715" y="1309"/>
                    <a:pt x="1596" y="1095"/>
                    <a:pt x="1358" y="1047"/>
                  </a:cubicBezTo>
                  <a:cubicBezTo>
                    <a:pt x="1345" y="1045"/>
                    <a:pt x="1333" y="1043"/>
                    <a:pt x="1320" y="1043"/>
                  </a:cubicBezTo>
                  <a:cubicBezTo>
                    <a:pt x="1211" y="1043"/>
                    <a:pt x="1096" y="1133"/>
                    <a:pt x="1096" y="1261"/>
                  </a:cubicBezTo>
                  <a:cubicBezTo>
                    <a:pt x="1119" y="1500"/>
                    <a:pt x="1310" y="1643"/>
                    <a:pt x="1501" y="1738"/>
                  </a:cubicBezTo>
                  <a:cubicBezTo>
                    <a:pt x="1572" y="2024"/>
                    <a:pt x="1453" y="2309"/>
                    <a:pt x="1239" y="2476"/>
                  </a:cubicBezTo>
                  <a:cubicBezTo>
                    <a:pt x="1097" y="2375"/>
                    <a:pt x="938" y="2222"/>
                    <a:pt x="777" y="2222"/>
                  </a:cubicBezTo>
                  <a:cubicBezTo>
                    <a:pt x="748" y="2222"/>
                    <a:pt x="720" y="2227"/>
                    <a:pt x="691" y="2238"/>
                  </a:cubicBezTo>
                  <a:cubicBezTo>
                    <a:pt x="500" y="2285"/>
                    <a:pt x="572" y="2524"/>
                    <a:pt x="691" y="2643"/>
                  </a:cubicBezTo>
                  <a:cubicBezTo>
                    <a:pt x="810" y="2786"/>
                    <a:pt x="1072" y="2738"/>
                    <a:pt x="1096" y="2952"/>
                  </a:cubicBezTo>
                  <a:cubicBezTo>
                    <a:pt x="1191" y="3190"/>
                    <a:pt x="1096" y="3476"/>
                    <a:pt x="905" y="3643"/>
                  </a:cubicBezTo>
                  <a:cubicBezTo>
                    <a:pt x="772" y="3532"/>
                    <a:pt x="659" y="3379"/>
                    <a:pt x="489" y="3379"/>
                  </a:cubicBezTo>
                  <a:cubicBezTo>
                    <a:pt x="477" y="3379"/>
                    <a:pt x="465" y="3379"/>
                    <a:pt x="453" y="3381"/>
                  </a:cubicBezTo>
                  <a:cubicBezTo>
                    <a:pt x="334" y="3381"/>
                    <a:pt x="238" y="3524"/>
                    <a:pt x="286" y="3643"/>
                  </a:cubicBezTo>
                  <a:cubicBezTo>
                    <a:pt x="357" y="3833"/>
                    <a:pt x="572" y="3881"/>
                    <a:pt x="738" y="3952"/>
                  </a:cubicBezTo>
                  <a:cubicBezTo>
                    <a:pt x="881" y="4191"/>
                    <a:pt x="881" y="4476"/>
                    <a:pt x="738" y="4691"/>
                  </a:cubicBezTo>
                  <a:cubicBezTo>
                    <a:pt x="596" y="4595"/>
                    <a:pt x="405" y="4524"/>
                    <a:pt x="238" y="4524"/>
                  </a:cubicBezTo>
                  <a:cubicBezTo>
                    <a:pt x="95" y="4548"/>
                    <a:pt x="0" y="4715"/>
                    <a:pt x="72" y="4834"/>
                  </a:cubicBezTo>
                  <a:cubicBezTo>
                    <a:pt x="215" y="5000"/>
                    <a:pt x="453" y="5096"/>
                    <a:pt x="667" y="5096"/>
                  </a:cubicBezTo>
                  <a:cubicBezTo>
                    <a:pt x="858" y="5262"/>
                    <a:pt x="929" y="5548"/>
                    <a:pt x="858" y="5786"/>
                  </a:cubicBezTo>
                  <a:cubicBezTo>
                    <a:pt x="733" y="5733"/>
                    <a:pt x="607" y="5666"/>
                    <a:pt x="472" y="5666"/>
                  </a:cubicBezTo>
                  <a:cubicBezTo>
                    <a:pt x="427" y="5666"/>
                    <a:pt x="381" y="5673"/>
                    <a:pt x="334" y="5691"/>
                  </a:cubicBezTo>
                  <a:cubicBezTo>
                    <a:pt x="167" y="5739"/>
                    <a:pt x="143" y="5977"/>
                    <a:pt x="286" y="6072"/>
                  </a:cubicBezTo>
                  <a:cubicBezTo>
                    <a:pt x="408" y="6142"/>
                    <a:pt x="556" y="6186"/>
                    <a:pt x="701" y="6186"/>
                  </a:cubicBezTo>
                  <a:cubicBezTo>
                    <a:pt x="754" y="6186"/>
                    <a:pt x="806" y="6180"/>
                    <a:pt x="858" y="6167"/>
                  </a:cubicBezTo>
                  <a:cubicBezTo>
                    <a:pt x="1024" y="6334"/>
                    <a:pt x="1096" y="6572"/>
                    <a:pt x="1096" y="6786"/>
                  </a:cubicBezTo>
                  <a:cubicBezTo>
                    <a:pt x="1024" y="6774"/>
                    <a:pt x="953" y="6769"/>
                    <a:pt x="884" y="6769"/>
                  </a:cubicBezTo>
                  <a:cubicBezTo>
                    <a:pt x="816" y="6769"/>
                    <a:pt x="750" y="6774"/>
                    <a:pt x="691" y="6786"/>
                  </a:cubicBezTo>
                  <a:cubicBezTo>
                    <a:pt x="572" y="6858"/>
                    <a:pt x="548" y="7048"/>
                    <a:pt x="667" y="7144"/>
                  </a:cubicBezTo>
                  <a:cubicBezTo>
                    <a:pt x="744" y="7190"/>
                    <a:pt x="841" y="7216"/>
                    <a:pt x="938" y="7216"/>
                  </a:cubicBezTo>
                  <a:cubicBezTo>
                    <a:pt x="991" y="7216"/>
                    <a:pt x="1045" y="7208"/>
                    <a:pt x="1096" y="7191"/>
                  </a:cubicBezTo>
                  <a:cubicBezTo>
                    <a:pt x="1239" y="7358"/>
                    <a:pt x="1310" y="7572"/>
                    <a:pt x="1310" y="7787"/>
                  </a:cubicBezTo>
                  <a:cubicBezTo>
                    <a:pt x="1248" y="7776"/>
                    <a:pt x="1178" y="7762"/>
                    <a:pt x="1108" y="7762"/>
                  </a:cubicBezTo>
                  <a:cubicBezTo>
                    <a:pt x="1016" y="7762"/>
                    <a:pt x="925" y="7787"/>
                    <a:pt x="858" y="7882"/>
                  </a:cubicBezTo>
                  <a:cubicBezTo>
                    <a:pt x="762" y="8001"/>
                    <a:pt x="810" y="8168"/>
                    <a:pt x="953" y="8239"/>
                  </a:cubicBezTo>
                  <a:cubicBezTo>
                    <a:pt x="1017" y="8260"/>
                    <a:pt x="1086" y="8272"/>
                    <a:pt x="1156" y="8272"/>
                  </a:cubicBezTo>
                  <a:cubicBezTo>
                    <a:pt x="1241" y="8272"/>
                    <a:pt x="1327" y="8255"/>
                    <a:pt x="1405" y="8215"/>
                  </a:cubicBezTo>
                  <a:cubicBezTo>
                    <a:pt x="1548" y="8358"/>
                    <a:pt x="1620" y="8549"/>
                    <a:pt x="1620" y="8763"/>
                  </a:cubicBezTo>
                  <a:cubicBezTo>
                    <a:pt x="1556" y="8754"/>
                    <a:pt x="1478" y="8741"/>
                    <a:pt x="1404" y="8741"/>
                  </a:cubicBezTo>
                  <a:cubicBezTo>
                    <a:pt x="1287" y="8741"/>
                    <a:pt x="1182" y="8774"/>
                    <a:pt x="1167" y="8906"/>
                  </a:cubicBezTo>
                  <a:cubicBezTo>
                    <a:pt x="1151" y="9105"/>
                    <a:pt x="1331" y="9189"/>
                    <a:pt x="1506" y="9189"/>
                  </a:cubicBezTo>
                  <a:cubicBezTo>
                    <a:pt x="1582" y="9189"/>
                    <a:pt x="1657" y="9173"/>
                    <a:pt x="1715" y="9144"/>
                  </a:cubicBezTo>
                  <a:cubicBezTo>
                    <a:pt x="1882" y="9263"/>
                    <a:pt x="2001" y="9430"/>
                    <a:pt x="2072" y="9620"/>
                  </a:cubicBezTo>
                  <a:cubicBezTo>
                    <a:pt x="2018" y="9607"/>
                    <a:pt x="1950" y="9597"/>
                    <a:pt x="1880" y="9597"/>
                  </a:cubicBezTo>
                  <a:cubicBezTo>
                    <a:pt x="1703" y="9597"/>
                    <a:pt x="1521" y="9660"/>
                    <a:pt x="1572" y="9882"/>
                  </a:cubicBezTo>
                  <a:cubicBezTo>
                    <a:pt x="1599" y="10072"/>
                    <a:pt x="1750" y="10154"/>
                    <a:pt x="1914" y="10154"/>
                  </a:cubicBezTo>
                  <a:cubicBezTo>
                    <a:pt x="2038" y="10154"/>
                    <a:pt x="2170" y="10107"/>
                    <a:pt x="2263" y="10025"/>
                  </a:cubicBezTo>
                  <a:cubicBezTo>
                    <a:pt x="2405" y="10192"/>
                    <a:pt x="2525" y="10382"/>
                    <a:pt x="2596" y="10597"/>
                  </a:cubicBezTo>
                  <a:cubicBezTo>
                    <a:pt x="2429" y="10621"/>
                    <a:pt x="2239" y="10621"/>
                    <a:pt x="2072" y="10644"/>
                  </a:cubicBezTo>
                  <a:cubicBezTo>
                    <a:pt x="1905" y="10668"/>
                    <a:pt x="1786" y="10811"/>
                    <a:pt x="1786" y="10978"/>
                  </a:cubicBezTo>
                  <a:cubicBezTo>
                    <a:pt x="1762" y="11168"/>
                    <a:pt x="1953" y="11264"/>
                    <a:pt x="2120" y="11264"/>
                  </a:cubicBezTo>
                  <a:cubicBezTo>
                    <a:pt x="2334" y="11240"/>
                    <a:pt x="2548" y="11144"/>
                    <a:pt x="2715" y="11002"/>
                  </a:cubicBezTo>
                  <a:lnTo>
                    <a:pt x="2715" y="11002"/>
                  </a:lnTo>
                  <a:cubicBezTo>
                    <a:pt x="2596" y="11144"/>
                    <a:pt x="2429" y="11264"/>
                    <a:pt x="2477" y="11454"/>
                  </a:cubicBezTo>
                  <a:cubicBezTo>
                    <a:pt x="2493" y="11598"/>
                    <a:pt x="2617" y="11689"/>
                    <a:pt x="2754" y="11689"/>
                  </a:cubicBezTo>
                  <a:cubicBezTo>
                    <a:pt x="2821" y="11689"/>
                    <a:pt x="2891" y="11667"/>
                    <a:pt x="2953" y="11621"/>
                  </a:cubicBezTo>
                  <a:cubicBezTo>
                    <a:pt x="3048" y="11525"/>
                    <a:pt x="3144" y="11406"/>
                    <a:pt x="3191" y="11264"/>
                  </a:cubicBezTo>
                  <a:cubicBezTo>
                    <a:pt x="3310" y="11311"/>
                    <a:pt x="3429" y="11383"/>
                    <a:pt x="3525" y="11478"/>
                  </a:cubicBezTo>
                  <a:cubicBezTo>
                    <a:pt x="3477" y="11597"/>
                    <a:pt x="3429" y="11716"/>
                    <a:pt x="3453" y="11859"/>
                  </a:cubicBezTo>
                  <a:cubicBezTo>
                    <a:pt x="3453" y="11980"/>
                    <a:pt x="3566" y="12063"/>
                    <a:pt x="3683" y="12063"/>
                  </a:cubicBezTo>
                  <a:cubicBezTo>
                    <a:pt x="3727" y="12063"/>
                    <a:pt x="3771" y="12052"/>
                    <a:pt x="3811" y="12026"/>
                  </a:cubicBezTo>
                  <a:cubicBezTo>
                    <a:pt x="4001" y="11930"/>
                    <a:pt x="4001" y="11716"/>
                    <a:pt x="4001" y="11549"/>
                  </a:cubicBezTo>
                  <a:cubicBezTo>
                    <a:pt x="4096" y="11525"/>
                    <a:pt x="4215" y="11502"/>
                    <a:pt x="4334" y="11478"/>
                  </a:cubicBezTo>
                  <a:cubicBezTo>
                    <a:pt x="4406" y="11668"/>
                    <a:pt x="4454" y="11883"/>
                    <a:pt x="4644" y="11954"/>
                  </a:cubicBezTo>
                  <a:cubicBezTo>
                    <a:pt x="4666" y="11960"/>
                    <a:pt x="4688" y="11963"/>
                    <a:pt x="4710" y="11963"/>
                  </a:cubicBezTo>
                  <a:cubicBezTo>
                    <a:pt x="4852" y="11963"/>
                    <a:pt x="4977" y="11837"/>
                    <a:pt x="4977" y="11692"/>
                  </a:cubicBezTo>
                  <a:cubicBezTo>
                    <a:pt x="5001" y="11478"/>
                    <a:pt x="4835" y="11335"/>
                    <a:pt x="4715" y="11216"/>
                  </a:cubicBezTo>
                  <a:cubicBezTo>
                    <a:pt x="4870" y="10976"/>
                    <a:pt x="5135" y="10847"/>
                    <a:pt x="5405" y="10847"/>
                  </a:cubicBezTo>
                  <a:cubicBezTo>
                    <a:pt x="5510" y="10847"/>
                    <a:pt x="5616" y="10866"/>
                    <a:pt x="5716" y="10906"/>
                  </a:cubicBezTo>
                  <a:cubicBezTo>
                    <a:pt x="5695" y="11159"/>
                    <a:pt x="5804" y="11522"/>
                    <a:pt x="6059" y="11522"/>
                  </a:cubicBezTo>
                  <a:cubicBezTo>
                    <a:pt x="6093" y="11522"/>
                    <a:pt x="6129" y="11516"/>
                    <a:pt x="6168" y="11502"/>
                  </a:cubicBezTo>
                  <a:cubicBezTo>
                    <a:pt x="6454" y="11335"/>
                    <a:pt x="6287" y="10978"/>
                    <a:pt x="6144" y="10763"/>
                  </a:cubicBezTo>
                  <a:cubicBezTo>
                    <a:pt x="6248" y="10639"/>
                    <a:pt x="6407" y="10568"/>
                    <a:pt x="6572" y="10568"/>
                  </a:cubicBezTo>
                  <a:cubicBezTo>
                    <a:pt x="6596" y="10568"/>
                    <a:pt x="6620" y="10570"/>
                    <a:pt x="6644" y="10573"/>
                  </a:cubicBezTo>
                  <a:cubicBezTo>
                    <a:pt x="6621" y="10763"/>
                    <a:pt x="6644" y="10978"/>
                    <a:pt x="6740" y="11168"/>
                  </a:cubicBezTo>
                  <a:cubicBezTo>
                    <a:pt x="6798" y="11226"/>
                    <a:pt x="6871" y="11253"/>
                    <a:pt x="6945" y="11253"/>
                  </a:cubicBezTo>
                  <a:cubicBezTo>
                    <a:pt x="7052" y="11253"/>
                    <a:pt x="7159" y="11196"/>
                    <a:pt x="7216" y="11097"/>
                  </a:cubicBezTo>
                  <a:cubicBezTo>
                    <a:pt x="7287" y="10882"/>
                    <a:pt x="7287" y="10668"/>
                    <a:pt x="7192" y="10478"/>
                  </a:cubicBezTo>
                  <a:cubicBezTo>
                    <a:pt x="7314" y="10444"/>
                    <a:pt x="7435" y="10427"/>
                    <a:pt x="7557" y="10427"/>
                  </a:cubicBezTo>
                  <a:cubicBezTo>
                    <a:pt x="7697" y="10427"/>
                    <a:pt x="7838" y="10450"/>
                    <a:pt x="7978" y="10501"/>
                  </a:cubicBezTo>
                  <a:cubicBezTo>
                    <a:pt x="7978" y="10692"/>
                    <a:pt x="8050" y="10882"/>
                    <a:pt x="8192" y="11049"/>
                  </a:cubicBezTo>
                  <a:cubicBezTo>
                    <a:pt x="8242" y="11099"/>
                    <a:pt x="8308" y="11124"/>
                    <a:pt x="8374" y="11124"/>
                  </a:cubicBezTo>
                  <a:cubicBezTo>
                    <a:pt x="8465" y="11124"/>
                    <a:pt x="8556" y="11075"/>
                    <a:pt x="8597" y="10978"/>
                  </a:cubicBezTo>
                  <a:cubicBezTo>
                    <a:pt x="8716" y="10716"/>
                    <a:pt x="8526" y="10478"/>
                    <a:pt x="8359" y="10287"/>
                  </a:cubicBezTo>
                  <a:cubicBezTo>
                    <a:pt x="8478" y="10049"/>
                    <a:pt x="8692" y="9882"/>
                    <a:pt x="8954" y="9835"/>
                  </a:cubicBezTo>
                  <a:cubicBezTo>
                    <a:pt x="8978" y="9830"/>
                    <a:pt x="9001" y="9828"/>
                    <a:pt x="9024" y="9828"/>
                  </a:cubicBezTo>
                  <a:cubicBezTo>
                    <a:pt x="9210" y="9828"/>
                    <a:pt x="9341" y="9979"/>
                    <a:pt x="9516" y="9979"/>
                  </a:cubicBezTo>
                  <a:cubicBezTo>
                    <a:pt x="9527" y="9979"/>
                    <a:pt x="9538" y="9979"/>
                    <a:pt x="9550" y="9978"/>
                  </a:cubicBezTo>
                  <a:cubicBezTo>
                    <a:pt x="9693" y="9930"/>
                    <a:pt x="9740" y="9787"/>
                    <a:pt x="9669" y="9668"/>
                  </a:cubicBezTo>
                  <a:cubicBezTo>
                    <a:pt x="9550" y="9501"/>
                    <a:pt x="9288" y="9525"/>
                    <a:pt x="9216" y="9358"/>
                  </a:cubicBezTo>
                  <a:cubicBezTo>
                    <a:pt x="9074" y="9120"/>
                    <a:pt x="9121" y="8811"/>
                    <a:pt x="9335" y="8620"/>
                  </a:cubicBezTo>
                  <a:cubicBezTo>
                    <a:pt x="9428" y="8639"/>
                    <a:pt x="9534" y="8714"/>
                    <a:pt x="9644" y="8714"/>
                  </a:cubicBezTo>
                  <a:cubicBezTo>
                    <a:pt x="9676" y="8714"/>
                    <a:pt x="9708" y="8708"/>
                    <a:pt x="9740" y="8692"/>
                  </a:cubicBezTo>
                  <a:cubicBezTo>
                    <a:pt x="9883" y="8572"/>
                    <a:pt x="9836" y="8358"/>
                    <a:pt x="9669" y="8334"/>
                  </a:cubicBezTo>
                  <a:cubicBezTo>
                    <a:pt x="9193" y="8168"/>
                    <a:pt x="8954" y="7620"/>
                    <a:pt x="9145" y="7167"/>
                  </a:cubicBezTo>
                  <a:cubicBezTo>
                    <a:pt x="9264" y="7144"/>
                    <a:pt x="9502" y="7167"/>
                    <a:pt x="9574" y="7072"/>
                  </a:cubicBezTo>
                  <a:cubicBezTo>
                    <a:pt x="9645" y="6953"/>
                    <a:pt x="9597" y="6763"/>
                    <a:pt x="9431" y="6763"/>
                  </a:cubicBezTo>
                  <a:cubicBezTo>
                    <a:pt x="8907" y="6739"/>
                    <a:pt x="8597" y="6120"/>
                    <a:pt x="8716" y="5643"/>
                  </a:cubicBezTo>
                  <a:cubicBezTo>
                    <a:pt x="8740" y="5500"/>
                    <a:pt x="8907" y="5548"/>
                    <a:pt x="9026" y="5524"/>
                  </a:cubicBezTo>
                  <a:cubicBezTo>
                    <a:pt x="9216" y="5500"/>
                    <a:pt x="9240" y="5238"/>
                    <a:pt x="9074" y="5167"/>
                  </a:cubicBezTo>
                  <a:cubicBezTo>
                    <a:pt x="8478" y="5048"/>
                    <a:pt x="8050" y="4548"/>
                    <a:pt x="8073" y="3929"/>
                  </a:cubicBezTo>
                  <a:cubicBezTo>
                    <a:pt x="8192" y="3905"/>
                    <a:pt x="8335" y="3905"/>
                    <a:pt x="8431" y="3786"/>
                  </a:cubicBezTo>
                  <a:cubicBezTo>
                    <a:pt x="8526" y="3619"/>
                    <a:pt x="8454" y="3405"/>
                    <a:pt x="8264" y="3357"/>
                  </a:cubicBezTo>
                  <a:cubicBezTo>
                    <a:pt x="8241" y="3350"/>
                    <a:pt x="8219" y="3346"/>
                    <a:pt x="8197" y="3346"/>
                  </a:cubicBezTo>
                  <a:cubicBezTo>
                    <a:pt x="8083" y="3346"/>
                    <a:pt x="7983" y="3440"/>
                    <a:pt x="7883" y="3500"/>
                  </a:cubicBezTo>
                  <a:cubicBezTo>
                    <a:pt x="7668" y="3310"/>
                    <a:pt x="7526" y="3048"/>
                    <a:pt x="7502" y="2762"/>
                  </a:cubicBezTo>
                  <a:cubicBezTo>
                    <a:pt x="7645" y="2690"/>
                    <a:pt x="7811" y="2547"/>
                    <a:pt x="7716" y="2381"/>
                  </a:cubicBezTo>
                  <a:cubicBezTo>
                    <a:pt x="7664" y="2308"/>
                    <a:pt x="7599" y="2281"/>
                    <a:pt x="7530" y="2281"/>
                  </a:cubicBezTo>
                  <a:cubicBezTo>
                    <a:pt x="7440" y="2281"/>
                    <a:pt x="7344" y="2327"/>
                    <a:pt x="7264" y="2381"/>
                  </a:cubicBezTo>
                  <a:cubicBezTo>
                    <a:pt x="6883" y="2285"/>
                    <a:pt x="6573" y="1976"/>
                    <a:pt x="6478" y="1571"/>
                  </a:cubicBezTo>
                  <a:cubicBezTo>
                    <a:pt x="6597" y="1500"/>
                    <a:pt x="6787" y="1428"/>
                    <a:pt x="6764" y="1238"/>
                  </a:cubicBezTo>
                  <a:cubicBezTo>
                    <a:pt x="6764" y="1119"/>
                    <a:pt x="6644" y="1047"/>
                    <a:pt x="6549" y="1047"/>
                  </a:cubicBezTo>
                  <a:cubicBezTo>
                    <a:pt x="6538" y="1046"/>
                    <a:pt x="6528" y="1045"/>
                    <a:pt x="6517" y="1045"/>
                  </a:cubicBezTo>
                  <a:cubicBezTo>
                    <a:pt x="6370" y="1045"/>
                    <a:pt x="6279" y="1196"/>
                    <a:pt x="6168" y="1285"/>
                  </a:cubicBezTo>
                  <a:cubicBezTo>
                    <a:pt x="5835" y="1285"/>
                    <a:pt x="5525" y="1142"/>
                    <a:pt x="5311" y="904"/>
                  </a:cubicBezTo>
                  <a:cubicBezTo>
                    <a:pt x="5430" y="785"/>
                    <a:pt x="5573" y="666"/>
                    <a:pt x="5549" y="476"/>
                  </a:cubicBezTo>
                  <a:cubicBezTo>
                    <a:pt x="5533" y="319"/>
                    <a:pt x="5395" y="214"/>
                    <a:pt x="5248" y="214"/>
                  </a:cubicBezTo>
                  <a:cubicBezTo>
                    <a:pt x="5170" y="214"/>
                    <a:pt x="5091" y="243"/>
                    <a:pt x="5025" y="309"/>
                  </a:cubicBezTo>
                  <a:cubicBezTo>
                    <a:pt x="4906" y="428"/>
                    <a:pt x="4906" y="571"/>
                    <a:pt x="4882" y="714"/>
                  </a:cubicBezTo>
                  <a:cubicBezTo>
                    <a:pt x="4784" y="741"/>
                    <a:pt x="4686" y="754"/>
                    <a:pt x="4589" y="754"/>
                  </a:cubicBezTo>
                  <a:cubicBezTo>
                    <a:pt x="4427" y="754"/>
                    <a:pt x="4269" y="717"/>
                    <a:pt x="4120" y="642"/>
                  </a:cubicBezTo>
                  <a:cubicBezTo>
                    <a:pt x="4096" y="452"/>
                    <a:pt x="4168" y="237"/>
                    <a:pt x="4025" y="95"/>
                  </a:cubicBezTo>
                  <a:cubicBezTo>
                    <a:pt x="3972" y="31"/>
                    <a:pt x="3896" y="1"/>
                    <a:pt x="38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2417;p47">
              <a:extLst>
                <a:ext uri="{FF2B5EF4-FFF2-40B4-BE49-F238E27FC236}">
                  <a16:creationId xmlns:a16="http://schemas.microsoft.com/office/drawing/2014/main" id="{0A2FB2F1-7822-64B1-1311-61B8BA296CC2}"/>
                </a:ext>
              </a:extLst>
            </p:cNvPr>
            <p:cNvSpPr/>
            <p:nvPr/>
          </p:nvSpPr>
          <p:spPr>
            <a:xfrm>
              <a:off x="4959925" y="3744900"/>
              <a:ext cx="245925" cy="301550"/>
            </a:xfrm>
            <a:custGeom>
              <a:avLst/>
              <a:gdLst/>
              <a:ahLst/>
              <a:cxnLst/>
              <a:rect l="l" t="t" r="r" b="b"/>
              <a:pathLst>
                <a:path w="9837" h="12062" extrusionOk="0">
                  <a:moveTo>
                    <a:pt x="5954" y="880"/>
                  </a:moveTo>
                  <a:cubicBezTo>
                    <a:pt x="6185" y="1022"/>
                    <a:pt x="6442" y="1098"/>
                    <a:pt x="6705" y="1098"/>
                  </a:cubicBezTo>
                  <a:cubicBezTo>
                    <a:pt x="6796" y="1098"/>
                    <a:pt x="6887" y="1089"/>
                    <a:pt x="6978" y="1071"/>
                  </a:cubicBezTo>
                  <a:cubicBezTo>
                    <a:pt x="7121" y="1500"/>
                    <a:pt x="7526" y="1785"/>
                    <a:pt x="7979" y="1785"/>
                  </a:cubicBezTo>
                  <a:cubicBezTo>
                    <a:pt x="7931" y="2166"/>
                    <a:pt x="8098" y="2547"/>
                    <a:pt x="8455" y="2762"/>
                  </a:cubicBezTo>
                  <a:cubicBezTo>
                    <a:pt x="8288" y="3167"/>
                    <a:pt x="8431" y="3619"/>
                    <a:pt x="8788" y="3881"/>
                  </a:cubicBezTo>
                  <a:cubicBezTo>
                    <a:pt x="8645" y="4214"/>
                    <a:pt x="8669" y="4595"/>
                    <a:pt x="8883" y="4905"/>
                  </a:cubicBezTo>
                  <a:cubicBezTo>
                    <a:pt x="8693" y="5191"/>
                    <a:pt x="8526" y="5619"/>
                    <a:pt x="8741" y="5953"/>
                  </a:cubicBezTo>
                  <a:cubicBezTo>
                    <a:pt x="8479" y="6215"/>
                    <a:pt x="8407" y="6596"/>
                    <a:pt x="8502" y="6953"/>
                  </a:cubicBezTo>
                  <a:cubicBezTo>
                    <a:pt x="8264" y="7215"/>
                    <a:pt x="8193" y="7596"/>
                    <a:pt x="8264" y="7929"/>
                  </a:cubicBezTo>
                  <a:cubicBezTo>
                    <a:pt x="8002" y="8191"/>
                    <a:pt x="7859" y="8549"/>
                    <a:pt x="7907" y="8906"/>
                  </a:cubicBezTo>
                  <a:cubicBezTo>
                    <a:pt x="7645" y="9120"/>
                    <a:pt x="7478" y="9406"/>
                    <a:pt x="7455" y="9739"/>
                  </a:cubicBezTo>
                  <a:cubicBezTo>
                    <a:pt x="7312" y="9858"/>
                    <a:pt x="7193" y="10001"/>
                    <a:pt x="7121" y="10144"/>
                  </a:cubicBezTo>
                  <a:cubicBezTo>
                    <a:pt x="7050" y="10263"/>
                    <a:pt x="6931" y="10335"/>
                    <a:pt x="6907" y="10454"/>
                  </a:cubicBezTo>
                  <a:cubicBezTo>
                    <a:pt x="6907" y="10549"/>
                    <a:pt x="6931" y="10644"/>
                    <a:pt x="6955" y="10716"/>
                  </a:cubicBezTo>
                  <a:lnTo>
                    <a:pt x="6764" y="10906"/>
                  </a:lnTo>
                  <a:cubicBezTo>
                    <a:pt x="6478" y="10930"/>
                    <a:pt x="6216" y="11025"/>
                    <a:pt x="6002" y="11216"/>
                  </a:cubicBezTo>
                  <a:cubicBezTo>
                    <a:pt x="5835" y="11168"/>
                    <a:pt x="5645" y="11121"/>
                    <a:pt x="5454" y="11121"/>
                  </a:cubicBezTo>
                  <a:cubicBezTo>
                    <a:pt x="5383" y="10954"/>
                    <a:pt x="5264" y="10787"/>
                    <a:pt x="5121" y="10668"/>
                  </a:cubicBezTo>
                  <a:cubicBezTo>
                    <a:pt x="4915" y="10536"/>
                    <a:pt x="4674" y="10467"/>
                    <a:pt x="4430" y="10467"/>
                  </a:cubicBezTo>
                  <a:cubicBezTo>
                    <a:pt x="4278" y="10467"/>
                    <a:pt x="4124" y="10494"/>
                    <a:pt x="3978" y="10549"/>
                  </a:cubicBezTo>
                  <a:cubicBezTo>
                    <a:pt x="3882" y="10406"/>
                    <a:pt x="3740" y="10287"/>
                    <a:pt x="3597" y="10216"/>
                  </a:cubicBezTo>
                  <a:cubicBezTo>
                    <a:pt x="3490" y="10192"/>
                    <a:pt x="3382" y="10180"/>
                    <a:pt x="3275" y="10180"/>
                  </a:cubicBezTo>
                  <a:cubicBezTo>
                    <a:pt x="3168" y="10180"/>
                    <a:pt x="3061" y="10192"/>
                    <a:pt x="2954" y="10216"/>
                  </a:cubicBezTo>
                  <a:cubicBezTo>
                    <a:pt x="2745" y="10091"/>
                    <a:pt x="2512" y="10030"/>
                    <a:pt x="2279" y="10030"/>
                  </a:cubicBezTo>
                  <a:cubicBezTo>
                    <a:pt x="2112" y="10030"/>
                    <a:pt x="1945" y="10061"/>
                    <a:pt x="1787" y="10120"/>
                  </a:cubicBezTo>
                  <a:cubicBezTo>
                    <a:pt x="1692" y="9954"/>
                    <a:pt x="1596" y="9811"/>
                    <a:pt x="1453" y="9692"/>
                  </a:cubicBezTo>
                  <a:cubicBezTo>
                    <a:pt x="1310" y="9596"/>
                    <a:pt x="1120" y="9525"/>
                    <a:pt x="953" y="9477"/>
                  </a:cubicBezTo>
                  <a:cubicBezTo>
                    <a:pt x="1120" y="9120"/>
                    <a:pt x="1072" y="8692"/>
                    <a:pt x="787" y="8382"/>
                  </a:cubicBezTo>
                  <a:cubicBezTo>
                    <a:pt x="1144" y="8001"/>
                    <a:pt x="1215" y="7453"/>
                    <a:pt x="1001" y="6977"/>
                  </a:cubicBezTo>
                  <a:cubicBezTo>
                    <a:pt x="1501" y="6620"/>
                    <a:pt x="1668" y="5929"/>
                    <a:pt x="1382" y="5358"/>
                  </a:cubicBezTo>
                  <a:cubicBezTo>
                    <a:pt x="1930" y="5048"/>
                    <a:pt x="2192" y="4429"/>
                    <a:pt x="2096" y="3810"/>
                  </a:cubicBezTo>
                  <a:cubicBezTo>
                    <a:pt x="2454" y="3571"/>
                    <a:pt x="2668" y="3167"/>
                    <a:pt x="2668" y="2738"/>
                  </a:cubicBezTo>
                  <a:cubicBezTo>
                    <a:pt x="3216" y="2619"/>
                    <a:pt x="3620" y="2166"/>
                    <a:pt x="3668" y="1619"/>
                  </a:cubicBezTo>
                  <a:cubicBezTo>
                    <a:pt x="4121" y="1595"/>
                    <a:pt x="4549" y="1381"/>
                    <a:pt x="4811" y="1023"/>
                  </a:cubicBezTo>
                  <a:cubicBezTo>
                    <a:pt x="4938" y="1055"/>
                    <a:pt x="5071" y="1071"/>
                    <a:pt x="5203" y="1071"/>
                  </a:cubicBezTo>
                  <a:cubicBezTo>
                    <a:pt x="5467" y="1071"/>
                    <a:pt x="5732" y="1007"/>
                    <a:pt x="5954" y="880"/>
                  </a:cubicBezTo>
                  <a:close/>
                  <a:moveTo>
                    <a:pt x="6017" y="1"/>
                  </a:moveTo>
                  <a:cubicBezTo>
                    <a:pt x="5940" y="1"/>
                    <a:pt x="5864" y="31"/>
                    <a:pt x="5811" y="95"/>
                  </a:cubicBezTo>
                  <a:cubicBezTo>
                    <a:pt x="5669" y="237"/>
                    <a:pt x="5716" y="476"/>
                    <a:pt x="5716" y="618"/>
                  </a:cubicBezTo>
                  <a:cubicBezTo>
                    <a:pt x="5554" y="699"/>
                    <a:pt x="5371" y="747"/>
                    <a:pt x="5187" y="747"/>
                  </a:cubicBezTo>
                  <a:cubicBezTo>
                    <a:pt x="5101" y="747"/>
                    <a:pt x="5014" y="737"/>
                    <a:pt x="4930" y="714"/>
                  </a:cubicBezTo>
                  <a:cubicBezTo>
                    <a:pt x="4906" y="571"/>
                    <a:pt x="4906" y="404"/>
                    <a:pt x="4787" y="309"/>
                  </a:cubicBezTo>
                  <a:cubicBezTo>
                    <a:pt x="4730" y="243"/>
                    <a:pt x="4656" y="214"/>
                    <a:pt x="4581" y="214"/>
                  </a:cubicBezTo>
                  <a:cubicBezTo>
                    <a:pt x="4439" y="214"/>
                    <a:pt x="4295" y="319"/>
                    <a:pt x="4263" y="476"/>
                  </a:cubicBezTo>
                  <a:cubicBezTo>
                    <a:pt x="4240" y="666"/>
                    <a:pt x="4406" y="785"/>
                    <a:pt x="4525" y="904"/>
                  </a:cubicBezTo>
                  <a:cubicBezTo>
                    <a:pt x="4287" y="1142"/>
                    <a:pt x="3978" y="1261"/>
                    <a:pt x="3644" y="1261"/>
                  </a:cubicBezTo>
                  <a:cubicBezTo>
                    <a:pt x="3573" y="1190"/>
                    <a:pt x="3501" y="1119"/>
                    <a:pt x="3406" y="1071"/>
                  </a:cubicBezTo>
                  <a:cubicBezTo>
                    <a:pt x="3366" y="1058"/>
                    <a:pt x="3322" y="1050"/>
                    <a:pt x="3279" y="1050"/>
                  </a:cubicBezTo>
                  <a:cubicBezTo>
                    <a:pt x="3169" y="1050"/>
                    <a:pt x="3066" y="1101"/>
                    <a:pt x="3049" y="1238"/>
                  </a:cubicBezTo>
                  <a:cubicBezTo>
                    <a:pt x="3025" y="1404"/>
                    <a:pt x="3216" y="1500"/>
                    <a:pt x="3359" y="1571"/>
                  </a:cubicBezTo>
                  <a:cubicBezTo>
                    <a:pt x="3263" y="1952"/>
                    <a:pt x="2954" y="2285"/>
                    <a:pt x="2549" y="2381"/>
                  </a:cubicBezTo>
                  <a:cubicBezTo>
                    <a:pt x="2456" y="2344"/>
                    <a:pt x="2363" y="2263"/>
                    <a:pt x="2271" y="2263"/>
                  </a:cubicBezTo>
                  <a:cubicBezTo>
                    <a:pt x="2244" y="2263"/>
                    <a:pt x="2218" y="2270"/>
                    <a:pt x="2192" y="2285"/>
                  </a:cubicBezTo>
                  <a:cubicBezTo>
                    <a:pt x="2096" y="2357"/>
                    <a:pt x="2049" y="2476"/>
                    <a:pt x="2096" y="2595"/>
                  </a:cubicBezTo>
                  <a:cubicBezTo>
                    <a:pt x="2168" y="2643"/>
                    <a:pt x="2239" y="2714"/>
                    <a:pt x="2311" y="2738"/>
                  </a:cubicBezTo>
                  <a:cubicBezTo>
                    <a:pt x="2287" y="3024"/>
                    <a:pt x="2168" y="3286"/>
                    <a:pt x="1953" y="3476"/>
                  </a:cubicBezTo>
                  <a:cubicBezTo>
                    <a:pt x="1853" y="3416"/>
                    <a:pt x="1736" y="3322"/>
                    <a:pt x="1617" y="3322"/>
                  </a:cubicBezTo>
                  <a:cubicBezTo>
                    <a:pt x="1594" y="3322"/>
                    <a:pt x="1571" y="3326"/>
                    <a:pt x="1549" y="3333"/>
                  </a:cubicBezTo>
                  <a:cubicBezTo>
                    <a:pt x="1358" y="3381"/>
                    <a:pt x="1287" y="3595"/>
                    <a:pt x="1406" y="3762"/>
                  </a:cubicBezTo>
                  <a:cubicBezTo>
                    <a:pt x="1477" y="3881"/>
                    <a:pt x="1620" y="3881"/>
                    <a:pt x="1739" y="3905"/>
                  </a:cubicBezTo>
                  <a:cubicBezTo>
                    <a:pt x="1763" y="4524"/>
                    <a:pt x="1334" y="5048"/>
                    <a:pt x="763" y="5143"/>
                  </a:cubicBezTo>
                  <a:cubicBezTo>
                    <a:pt x="620" y="5167"/>
                    <a:pt x="572" y="5310"/>
                    <a:pt x="667" y="5429"/>
                  </a:cubicBezTo>
                  <a:cubicBezTo>
                    <a:pt x="725" y="5515"/>
                    <a:pt x="799" y="5532"/>
                    <a:pt x="880" y="5532"/>
                  </a:cubicBezTo>
                  <a:cubicBezTo>
                    <a:pt x="934" y="5532"/>
                    <a:pt x="991" y="5524"/>
                    <a:pt x="1049" y="5524"/>
                  </a:cubicBezTo>
                  <a:cubicBezTo>
                    <a:pt x="1215" y="5881"/>
                    <a:pt x="1120" y="6310"/>
                    <a:pt x="834" y="6572"/>
                  </a:cubicBezTo>
                  <a:cubicBezTo>
                    <a:pt x="715" y="6715"/>
                    <a:pt x="501" y="6691"/>
                    <a:pt x="334" y="6763"/>
                  </a:cubicBezTo>
                  <a:cubicBezTo>
                    <a:pt x="191" y="6882"/>
                    <a:pt x="263" y="7096"/>
                    <a:pt x="429" y="7120"/>
                  </a:cubicBezTo>
                  <a:cubicBezTo>
                    <a:pt x="525" y="7144"/>
                    <a:pt x="715" y="7096"/>
                    <a:pt x="739" y="7239"/>
                  </a:cubicBezTo>
                  <a:cubicBezTo>
                    <a:pt x="834" y="7525"/>
                    <a:pt x="739" y="7858"/>
                    <a:pt x="525" y="8096"/>
                  </a:cubicBezTo>
                  <a:cubicBezTo>
                    <a:pt x="406" y="8215"/>
                    <a:pt x="239" y="8263"/>
                    <a:pt x="120" y="8334"/>
                  </a:cubicBezTo>
                  <a:cubicBezTo>
                    <a:pt x="1" y="8406"/>
                    <a:pt x="1" y="8596"/>
                    <a:pt x="120" y="8668"/>
                  </a:cubicBezTo>
                  <a:cubicBezTo>
                    <a:pt x="148" y="8677"/>
                    <a:pt x="176" y="8681"/>
                    <a:pt x="203" y="8681"/>
                  </a:cubicBezTo>
                  <a:cubicBezTo>
                    <a:pt x="318" y="8681"/>
                    <a:pt x="429" y="8615"/>
                    <a:pt x="525" y="8596"/>
                  </a:cubicBezTo>
                  <a:cubicBezTo>
                    <a:pt x="739" y="8787"/>
                    <a:pt x="787" y="9096"/>
                    <a:pt x="620" y="9311"/>
                  </a:cubicBezTo>
                  <a:cubicBezTo>
                    <a:pt x="548" y="9501"/>
                    <a:pt x="286" y="9477"/>
                    <a:pt x="191" y="9644"/>
                  </a:cubicBezTo>
                  <a:cubicBezTo>
                    <a:pt x="96" y="9739"/>
                    <a:pt x="167" y="9906"/>
                    <a:pt x="286" y="9930"/>
                  </a:cubicBezTo>
                  <a:cubicBezTo>
                    <a:pt x="308" y="9935"/>
                    <a:pt x="329" y="9937"/>
                    <a:pt x="350" y="9937"/>
                  </a:cubicBezTo>
                  <a:cubicBezTo>
                    <a:pt x="514" y="9937"/>
                    <a:pt x="654" y="9804"/>
                    <a:pt x="818" y="9804"/>
                  </a:cubicBezTo>
                  <a:cubicBezTo>
                    <a:pt x="839" y="9804"/>
                    <a:pt x="860" y="9806"/>
                    <a:pt x="882" y="9811"/>
                  </a:cubicBezTo>
                  <a:cubicBezTo>
                    <a:pt x="1144" y="9835"/>
                    <a:pt x="1382" y="10025"/>
                    <a:pt x="1501" y="10263"/>
                  </a:cubicBezTo>
                  <a:cubicBezTo>
                    <a:pt x="1310" y="10406"/>
                    <a:pt x="1215" y="10668"/>
                    <a:pt x="1239" y="10906"/>
                  </a:cubicBezTo>
                  <a:cubicBezTo>
                    <a:pt x="1257" y="11016"/>
                    <a:pt x="1359" y="11097"/>
                    <a:pt x="1470" y="11097"/>
                  </a:cubicBezTo>
                  <a:cubicBezTo>
                    <a:pt x="1504" y="11097"/>
                    <a:pt x="1539" y="11090"/>
                    <a:pt x="1572" y="11073"/>
                  </a:cubicBezTo>
                  <a:cubicBezTo>
                    <a:pt x="1787" y="10978"/>
                    <a:pt x="1834" y="10692"/>
                    <a:pt x="1858" y="10454"/>
                  </a:cubicBezTo>
                  <a:cubicBezTo>
                    <a:pt x="1989" y="10418"/>
                    <a:pt x="2126" y="10400"/>
                    <a:pt x="2263" y="10400"/>
                  </a:cubicBezTo>
                  <a:cubicBezTo>
                    <a:pt x="2400" y="10400"/>
                    <a:pt x="2537" y="10418"/>
                    <a:pt x="2668" y="10454"/>
                  </a:cubicBezTo>
                  <a:cubicBezTo>
                    <a:pt x="2549" y="10644"/>
                    <a:pt x="2549" y="10859"/>
                    <a:pt x="2620" y="11073"/>
                  </a:cubicBezTo>
                  <a:cubicBezTo>
                    <a:pt x="2687" y="11166"/>
                    <a:pt x="2790" y="11214"/>
                    <a:pt x="2889" y="11214"/>
                  </a:cubicBezTo>
                  <a:cubicBezTo>
                    <a:pt x="2968" y="11214"/>
                    <a:pt x="3044" y="11184"/>
                    <a:pt x="3097" y="11121"/>
                  </a:cubicBezTo>
                  <a:cubicBezTo>
                    <a:pt x="3192" y="10954"/>
                    <a:pt x="3239" y="10740"/>
                    <a:pt x="3192" y="10549"/>
                  </a:cubicBezTo>
                  <a:cubicBezTo>
                    <a:pt x="3216" y="10546"/>
                    <a:pt x="3240" y="10545"/>
                    <a:pt x="3264" y="10545"/>
                  </a:cubicBezTo>
                  <a:cubicBezTo>
                    <a:pt x="3430" y="10545"/>
                    <a:pt x="3591" y="10615"/>
                    <a:pt x="3716" y="10740"/>
                  </a:cubicBezTo>
                  <a:cubicBezTo>
                    <a:pt x="3573" y="10906"/>
                    <a:pt x="3501" y="11097"/>
                    <a:pt x="3525" y="11311"/>
                  </a:cubicBezTo>
                  <a:cubicBezTo>
                    <a:pt x="3558" y="11427"/>
                    <a:pt x="3660" y="11497"/>
                    <a:pt x="3767" y="11497"/>
                  </a:cubicBezTo>
                  <a:cubicBezTo>
                    <a:pt x="3814" y="11497"/>
                    <a:pt x="3863" y="11483"/>
                    <a:pt x="3906" y="11454"/>
                  </a:cubicBezTo>
                  <a:cubicBezTo>
                    <a:pt x="4097" y="11335"/>
                    <a:pt x="4097" y="11097"/>
                    <a:pt x="4144" y="10882"/>
                  </a:cubicBezTo>
                  <a:cubicBezTo>
                    <a:pt x="4235" y="10852"/>
                    <a:pt x="4328" y="10837"/>
                    <a:pt x="4421" y="10837"/>
                  </a:cubicBezTo>
                  <a:cubicBezTo>
                    <a:pt x="4694" y="10837"/>
                    <a:pt x="4961" y="10967"/>
                    <a:pt x="5121" y="11216"/>
                  </a:cubicBezTo>
                  <a:cubicBezTo>
                    <a:pt x="5002" y="11335"/>
                    <a:pt x="4859" y="11502"/>
                    <a:pt x="4859" y="11668"/>
                  </a:cubicBezTo>
                  <a:cubicBezTo>
                    <a:pt x="4859" y="11810"/>
                    <a:pt x="4980" y="11970"/>
                    <a:pt x="5133" y="11970"/>
                  </a:cubicBezTo>
                  <a:cubicBezTo>
                    <a:pt x="5160" y="11970"/>
                    <a:pt x="5188" y="11965"/>
                    <a:pt x="5216" y="11954"/>
                  </a:cubicBezTo>
                  <a:cubicBezTo>
                    <a:pt x="5407" y="11883"/>
                    <a:pt x="5430" y="11645"/>
                    <a:pt x="5478" y="11478"/>
                  </a:cubicBezTo>
                  <a:cubicBezTo>
                    <a:pt x="5597" y="11502"/>
                    <a:pt x="5716" y="11502"/>
                    <a:pt x="5835" y="11525"/>
                  </a:cubicBezTo>
                  <a:cubicBezTo>
                    <a:pt x="5859" y="11716"/>
                    <a:pt x="5835" y="11906"/>
                    <a:pt x="6002" y="12002"/>
                  </a:cubicBezTo>
                  <a:cubicBezTo>
                    <a:pt x="6044" y="12044"/>
                    <a:pt x="6097" y="12062"/>
                    <a:pt x="6151" y="12062"/>
                  </a:cubicBezTo>
                  <a:cubicBezTo>
                    <a:pt x="6251" y="12062"/>
                    <a:pt x="6352" y="11999"/>
                    <a:pt x="6383" y="11906"/>
                  </a:cubicBezTo>
                  <a:cubicBezTo>
                    <a:pt x="6407" y="11740"/>
                    <a:pt x="6383" y="11573"/>
                    <a:pt x="6312" y="11430"/>
                  </a:cubicBezTo>
                  <a:cubicBezTo>
                    <a:pt x="6407" y="11359"/>
                    <a:pt x="6526" y="11311"/>
                    <a:pt x="6645" y="11264"/>
                  </a:cubicBezTo>
                  <a:cubicBezTo>
                    <a:pt x="6716" y="11430"/>
                    <a:pt x="6812" y="11645"/>
                    <a:pt x="7002" y="11668"/>
                  </a:cubicBezTo>
                  <a:cubicBezTo>
                    <a:pt x="7019" y="11671"/>
                    <a:pt x="7037" y="11672"/>
                    <a:pt x="7054" y="11672"/>
                  </a:cubicBezTo>
                  <a:cubicBezTo>
                    <a:pt x="7202" y="11672"/>
                    <a:pt x="7338" y="11582"/>
                    <a:pt x="7359" y="11454"/>
                  </a:cubicBezTo>
                  <a:cubicBezTo>
                    <a:pt x="7407" y="11264"/>
                    <a:pt x="7240" y="11121"/>
                    <a:pt x="7121" y="11002"/>
                  </a:cubicBezTo>
                  <a:lnTo>
                    <a:pt x="7121" y="11002"/>
                  </a:lnTo>
                  <a:cubicBezTo>
                    <a:pt x="7291" y="11096"/>
                    <a:pt x="7477" y="11251"/>
                    <a:pt x="7689" y="11251"/>
                  </a:cubicBezTo>
                  <a:cubicBezTo>
                    <a:pt x="7744" y="11251"/>
                    <a:pt x="7801" y="11240"/>
                    <a:pt x="7859" y="11216"/>
                  </a:cubicBezTo>
                  <a:cubicBezTo>
                    <a:pt x="8050" y="11168"/>
                    <a:pt x="8121" y="10906"/>
                    <a:pt x="7979" y="10763"/>
                  </a:cubicBezTo>
                  <a:cubicBezTo>
                    <a:pt x="7788" y="10573"/>
                    <a:pt x="7478" y="10621"/>
                    <a:pt x="7240" y="10573"/>
                  </a:cubicBezTo>
                  <a:cubicBezTo>
                    <a:pt x="7288" y="10359"/>
                    <a:pt x="7407" y="10168"/>
                    <a:pt x="7574" y="10025"/>
                  </a:cubicBezTo>
                  <a:cubicBezTo>
                    <a:pt x="7683" y="10098"/>
                    <a:pt x="7806" y="10129"/>
                    <a:pt x="7922" y="10129"/>
                  </a:cubicBezTo>
                  <a:cubicBezTo>
                    <a:pt x="7957" y="10129"/>
                    <a:pt x="7992" y="10126"/>
                    <a:pt x="8026" y="10120"/>
                  </a:cubicBezTo>
                  <a:cubicBezTo>
                    <a:pt x="8217" y="10073"/>
                    <a:pt x="8288" y="9882"/>
                    <a:pt x="8217" y="9716"/>
                  </a:cubicBezTo>
                  <a:cubicBezTo>
                    <a:pt x="8163" y="9621"/>
                    <a:pt x="8070" y="9595"/>
                    <a:pt x="7974" y="9595"/>
                  </a:cubicBezTo>
                  <a:cubicBezTo>
                    <a:pt x="7901" y="9595"/>
                    <a:pt x="7826" y="9610"/>
                    <a:pt x="7764" y="9620"/>
                  </a:cubicBezTo>
                  <a:cubicBezTo>
                    <a:pt x="7836" y="9430"/>
                    <a:pt x="7955" y="9263"/>
                    <a:pt x="8098" y="9144"/>
                  </a:cubicBezTo>
                  <a:cubicBezTo>
                    <a:pt x="8162" y="9165"/>
                    <a:pt x="8231" y="9177"/>
                    <a:pt x="8300" y="9177"/>
                  </a:cubicBezTo>
                  <a:cubicBezTo>
                    <a:pt x="8386" y="9177"/>
                    <a:pt x="8471" y="9160"/>
                    <a:pt x="8550" y="9120"/>
                  </a:cubicBezTo>
                  <a:cubicBezTo>
                    <a:pt x="8669" y="9049"/>
                    <a:pt x="8741" y="8906"/>
                    <a:pt x="8622" y="8787"/>
                  </a:cubicBezTo>
                  <a:cubicBezTo>
                    <a:pt x="8567" y="8733"/>
                    <a:pt x="8503" y="8718"/>
                    <a:pt x="8436" y="8718"/>
                  </a:cubicBezTo>
                  <a:cubicBezTo>
                    <a:pt x="8356" y="8718"/>
                    <a:pt x="8271" y="8739"/>
                    <a:pt x="8193" y="8739"/>
                  </a:cubicBezTo>
                  <a:cubicBezTo>
                    <a:pt x="8217" y="8525"/>
                    <a:pt x="8312" y="8334"/>
                    <a:pt x="8455" y="8168"/>
                  </a:cubicBezTo>
                  <a:cubicBezTo>
                    <a:pt x="8526" y="8215"/>
                    <a:pt x="8610" y="8239"/>
                    <a:pt x="8693" y="8239"/>
                  </a:cubicBezTo>
                  <a:cubicBezTo>
                    <a:pt x="8776" y="8239"/>
                    <a:pt x="8860" y="8215"/>
                    <a:pt x="8931" y="8168"/>
                  </a:cubicBezTo>
                  <a:cubicBezTo>
                    <a:pt x="9050" y="8120"/>
                    <a:pt x="9074" y="7953"/>
                    <a:pt x="8979" y="7858"/>
                  </a:cubicBezTo>
                  <a:cubicBezTo>
                    <a:pt x="8925" y="7763"/>
                    <a:pt x="8832" y="7738"/>
                    <a:pt x="8736" y="7738"/>
                  </a:cubicBezTo>
                  <a:cubicBezTo>
                    <a:pt x="8663" y="7738"/>
                    <a:pt x="8588" y="7753"/>
                    <a:pt x="8526" y="7763"/>
                  </a:cubicBezTo>
                  <a:cubicBezTo>
                    <a:pt x="8526" y="7548"/>
                    <a:pt x="8598" y="7334"/>
                    <a:pt x="8741" y="7167"/>
                  </a:cubicBezTo>
                  <a:cubicBezTo>
                    <a:pt x="8793" y="7176"/>
                    <a:pt x="8845" y="7182"/>
                    <a:pt x="8896" y="7182"/>
                  </a:cubicBezTo>
                  <a:cubicBezTo>
                    <a:pt x="8985" y="7182"/>
                    <a:pt x="9070" y="7165"/>
                    <a:pt x="9145" y="7120"/>
                  </a:cubicBezTo>
                  <a:cubicBezTo>
                    <a:pt x="9265" y="7072"/>
                    <a:pt x="9288" y="6905"/>
                    <a:pt x="9217" y="6810"/>
                  </a:cubicBezTo>
                  <a:cubicBezTo>
                    <a:pt x="9157" y="6739"/>
                    <a:pt x="9080" y="6721"/>
                    <a:pt x="9000" y="6721"/>
                  </a:cubicBezTo>
                  <a:cubicBezTo>
                    <a:pt x="8919" y="6721"/>
                    <a:pt x="8836" y="6739"/>
                    <a:pt x="8764" y="6739"/>
                  </a:cubicBezTo>
                  <a:cubicBezTo>
                    <a:pt x="8741" y="6524"/>
                    <a:pt x="8812" y="6286"/>
                    <a:pt x="8979" y="6143"/>
                  </a:cubicBezTo>
                  <a:cubicBezTo>
                    <a:pt x="9022" y="6149"/>
                    <a:pt x="9066" y="6152"/>
                    <a:pt x="9110" y="6152"/>
                  </a:cubicBezTo>
                  <a:cubicBezTo>
                    <a:pt x="9263" y="6152"/>
                    <a:pt x="9421" y="6117"/>
                    <a:pt x="9550" y="6024"/>
                  </a:cubicBezTo>
                  <a:cubicBezTo>
                    <a:pt x="9669" y="5929"/>
                    <a:pt x="9669" y="5739"/>
                    <a:pt x="9526" y="5667"/>
                  </a:cubicBezTo>
                  <a:cubicBezTo>
                    <a:pt x="9482" y="5642"/>
                    <a:pt x="9435" y="5632"/>
                    <a:pt x="9386" y="5632"/>
                  </a:cubicBezTo>
                  <a:cubicBezTo>
                    <a:pt x="9249" y="5632"/>
                    <a:pt x="9101" y="5710"/>
                    <a:pt x="8979" y="5762"/>
                  </a:cubicBezTo>
                  <a:cubicBezTo>
                    <a:pt x="8907" y="5500"/>
                    <a:pt x="8979" y="5238"/>
                    <a:pt x="9169" y="5048"/>
                  </a:cubicBezTo>
                  <a:cubicBezTo>
                    <a:pt x="9191" y="5050"/>
                    <a:pt x="9213" y="5052"/>
                    <a:pt x="9235" y="5052"/>
                  </a:cubicBezTo>
                  <a:cubicBezTo>
                    <a:pt x="9431" y="5052"/>
                    <a:pt x="9636" y="4957"/>
                    <a:pt x="9765" y="4786"/>
                  </a:cubicBezTo>
                  <a:cubicBezTo>
                    <a:pt x="9836" y="4667"/>
                    <a:pt x="9741" y="4524"/>
                    <a:pt x="9622" y="4500"/>
                  </a:cubicBezTo>
                  <a:cubicBezTo>
                    <a:pt x="9431" y="4500"/>
                    <a:pt x="9241" y="4548"/>
                    <a:pt x="9098" y="4667"/>
                  </a:cubicBezTo>
                  <a:cubicBezTo>
                    <a:pt x="8955" y="4429"/>
                    <a:pt x="8955" y="4143"/>
                    <a:pt x="9098" y="3929"/>
                  </a:cubicBezTo>
                  <a:cubicBezTo>
                    <a:pt x="9312" y="3857"/>
                    <a:pt x="9598" y="3714"/>
                    <a:pt x="9550" y="3452"/>
                  </a:cubicBezTo>
                  <a:cubicBezTo>
                    <a:pt x="9499" y="3372"/>
                    <a:pt x="9434" y="3341"/>
                    <a:pt x="9365" y="3341"/>
                  </a:cubicBezTo>
                  <a:cubicBezTo>
                    <a:pt x="9211" y="3341"/>
                    <a:pt x="9037" y="3496"/>
                    <a:pt x="8955" y="3595"/>
                  </a:cubicBezTo>
                  <a:cubicBezTo>
                    <a:pt x="8693" y="3405"/>
                    <a:pt x="8622" y="3048"/>
                    <a:pt x="8788" y="2786"/>
                  </a:cubicBezTo>
                  <a:cubicBezTo>
                    <a:pt x="8955" y="2714"/>
                    <a:pt x="9169" y="2667"/>
                    <a:pt x="9265" y="2500"/>
                  </a:cubicBezTo>
                  <a:cubicBezTo>
                    <a:pt x="9336" y="2357"/>
                    <a:pt x="9241" y="2214"/>
                    <a:pt x="9098" y="2190"/>
                  </a:cubicBezTo>
                  <a:cubicBezTo>
                    <a:pt x="9084" y="2189"/>
                    <a:pt x="9070" y="2188"/>
                    <a:pt x="9057" y="2188"/>
                  </a:cubicBezTo>
                  <a:cubicBezTo>
                    <a:pt x="8868" y="2188"/>
                    <a:pt x="8754" y="2339"/>
                    <a:pt x="8598" y="2428"/>
                  </a:cubicBezTo>
                  <a:cubicBezTo>
                    <a:pt x="8360" y="2285"/>
                    <a:pt x="8264" y="2000"/>
                    <a:pt x="8336" y="1738"/>
                  </a:cubicBezTo>
                  <a:cubicBezTo>
                    <a:pt x="8455" y="1619"/>
                    <a:pt x="8645" y="1547"/>
                    <a:pt x="8717" y="1357"/>
                  </a:cubicBezTo>
                  <a:cubicBezTo>
                    <a:pt x="8788" y="1214"/>
                    <a:pt x="8669" y="1047"/>
                    <a:pt x="8526" y="1023"/>
                  </a:cubicBezTo>
                  <a:cubicBezTo>
                    <a:pt x="8264" y="1023"/>
                    <a:pt x="8121" y="1261"/>
                    <a:pt x="8026" y="1476"/>
                  </a:cubicBezTo>
                  <a:cubicBezTo>
                    <a:pt x="7669" y="1476"/>
                    <a:pt x="7383" y="1261"/>
                    <a:pt x="7288" y="952"/>
                  </a:cubicBezTo>
                  <a:cubicBezTo>
                    <a:pt x="7336" y="785"/>
                    <a:pt x="7478" y="666"/>
                    <a:pt x="7431" y="499"/>
                  </a:cubicBezTo>
                  <a:cubicBezTo>
                    <a:pt x="7414" y="384"/>
                    <a:pt x="7319" y="303"/>
                    <a:pt x="7222" y="303"/>
                  </a:cubicBezTo>
                  <a:cubicBezTo>
                    <a:pt x="7178" y="303"/>
                    <a:pt x="7134" y="320"/>
                    <a:pt x="7097" y="357"/>
                  </a:cubicBezTo>
                  <a:cubicBezTo>
                    <a:pt x="6955" y="428"/>
                    <a:pt x="6955" y="618"/>
                    <a:pt x="6931" y="761"/>
                  </a:cubicBezTo>
                  <a:cubicBezTo>
                    <a:pt x="6847" y="784"/>
                    <a:pt x="6763" y="795"/>
                    <a:pt x="6680" y="795"/>
                  </a:cubicBezTo>
                  <a:cubicBezTo>
                    <a:pt x="6503" y="795"/>
                    <a:pt x="6330" y="747"/>
                    <a:pt x="6169" y="666"/>
                  </a:cubicBezTo>
                  <a:cubicBezTo>
                    <a:pt x="6264" y="499"/>
                    <a:pt x="6312" y="309"/>
                    <a:pt x="6264" y="142"/>
                  </a:cubicBezTo>
                  <a:cubicBezTo>
                    <a:pt x="6211" y="49"/>
                    <a:pt x="6113" y="1"/>
                    <a:pt x="60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2418;p47">
              <a:extLst>
                <a:ext uri="{FF2B5EF4-FFF2-40B4-BE49-F238E27FC236}">
                  <a16:creationId xmlns:a16="http://schemas.microsoft.com/office/drawing/2014/main" id="{E43A58E4-9F2B-717A-9527-A4EC342FB91E}"/>
                </a:ext>
              </a:extLst>
            </p:cNvPr>
            <p:cNvSpPr/>
            <p:nvPr/>
          </p:nvSpPr>
          <p:spPr>
            <a:xfrm>
              <a:off x="4325975" y="3745775"/>
              <a:ext cx="45525" cy="8125"/>
            </a:xfrm>
            <a:custGeom>
              <a:avLst/>
              <a:gdLst/>
              <a:ahLst/>
              <a:cxnLst/>
              <a:rect l="l" t="t" r="r" b="b"/>
              <a:pathLst>
                <a:path w="1821" h="325" extrusionOk="0">
                  <a:moveTo>
                    <a:pt x="225" y="0"/>
                  </a:moveTo>
                  <a:cubicBezTo>
                    <a:pt x="157" y="0"/>
                    <a:pt x="92" y="12"/>
                    <a:pt x="44" y="60"/>
                  </a:cubicBezTo>
                  <a:cubicBezTo>
                    <a:pt x="0" y="168"/>
                    <a:pt x="56" y="277"/>
                    <a:pt x="157" y="277"/>
                  </a:cubicBezTo>
                  <a:cubicBezTo>
                    <a:pt x="166" y="277"/>
                    <a:pt x="176" y="276"/>
                    <a:pt x="187" y="274"/>
                  </a:cubicBezTo>
                  <a:cubicBezTo>
                    <a:pt x="430" y="307"/>
                    <a:pt x="673" y="325"/>
                    <a:pt x="916" y="325"/>
                  </a:cubicBezTo>
                  <a:cubicBezTo>
                    <a:pt x="1197" y="325"/>
                    <a:pt x="1478" y="301"/>
                    <a:pt x="1759" y="250"/>
                  </a:cubicBezTo>
                  <a:cubicBezTo>
                    <a:pt x="1820" y="189"/>
                    <a:pt x="1776" y="74"/>
                    <a:pt x="1686" y="74"/>
                  </a:cubicBezTo>
                  <a:cubicBezTo>
                    <a:pt x="1671" y="74"/>
                    <a:pt x="1656" y="77"/>
                    <a:pt x="1639" y="83"/>
                  </a:cubicBezTo>
                  <a:cubicBezTo>
                    <a:pt x="1235" y="83"/>
                    <a:pt x="830" y="36"/>
                    <a:pt x="425" y="12"/>
                  </a:cubicBezTo>
                  <a:cubicBezTo>
                    <a:pt x="365" y="12"/>
                    <a:pt x="294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2419;p47">
              <a:extLst>
                <a:ext uri="{FF2B5EF4-FFF2-40B4-BE49-F238E27FC236}">
                  <a16:creationId xmlns:a16="http://schemas.microsoft.com/office/drawing/2014/main" id="{21317F2F-EF01-BF91-308C-ECE2C7E3731D}"/>
                </a:ext>
              </a:extLst>
            </p:cNvPr>
            <p:cNvSpPr/>
            <p:nvPr/>
          </p:nvSpPr>
          <p:spPr>
            <a:xfrm>
              <a:off x="4670575" y="3768475"/>
              <a:ext cx="19350" cy="10350"/>
            </a:xfrm>
            <a:custGeom>
              <a:avLst/>
              <a:gdLst/>
              <a:ahLst/>
              <a:cxnLst/>
              <a:rect l="l" t="t" r="r" b="b"/>
              <a:pathLst>
                <a:path w="774" h="414" extrusionOk="0">
                  <a:moveTo>
                    <a:pt x="549" y="0"/>
                  </a:moveTo>
                  <a:cubicBezTo>
                    <a:pt x="518" y="0"/>
                    <a:pt x="485" y="10"/>
                    <a:pt x="453" y="33"/>
                  </a:cubicBezTo>
                  <a:cubicBezTo>
                    <a:pt x="287" y="80"/>
                    <a:pt x="120" y="176"/>
                    <a:pt x="1" y="295"/>
                  </a:cubicBezTo>
                  <a:cubicBezTo>
                    <a:pt x="1" y="318"/>
                    <a:pt x="25" y="366"/>
                    <a:pt x="25" y="414"/>
                  </a:cubicBezTo>
                  <a:cubicBezTo>
                    <a:pt x="239" y="390"/>
                    <a:pt x="453" y="342"/>
                    <a:pt x="620" y="247"/>
                  </a:cubicBezTo>
                  <a:cubicBezTo>
                    <a:pt x="774" y="170"/>
                    <a:pt x="679" y="0"/>
                    <a:pt x="5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2420;p47">
              <a:extLst>
                <a:ext uri="{FF2B5EF4-FFF2-40B4-BE49-F238E27FC236}">
                  <a16:creationId xmlns:a16="http://schemas.microsoft.com/office/drawing/2014/main" id="{63C7D559-CC9B-84A9-CE0E-E76323EDA46D}"/>
                </a:ext>
              </a:extLst>
            </p:cNvPr>
            <p:cNvSpPr/>
            <p:nvPr/>
          </p:nvSpPr>
          <p:spPr>
            <a:xfrm>
              <a:off x="4866450" y="3774050"/>
              <a:ext cx="23250" cy="16475"/>
            </a:xfrm>
            <a:custGeom>
              <a:avLst/>
              <a:gdLst/>
              <a:ahLst/>
              <a:cxnLst/>
              <a:rect l="l" t="t" r="r" b="b"/>
              <a:pathLst>
                <a:path w="930" h="659" extrusionOk="0">
                  <a:moveTo>
                    <a:pt x="666" y="0"/>
                  </a:moveTo>
                  <a:cubicBezTo>
                    <a:pt x="628" y="0"/>
                    <a:pt x="588" y="8"/>
                    <a:pt x="549" y="24"/>
                  </a:cubicBezTo>
                  <a:cubicBezTo>
                    <a:pt x="358" y="72"/>
                    <a:pt x="191" y="191"/>
                    <a:pt x="48" y="334"/>
                  </a:cubicBezTo>
                  <a:cubicBezTo>
                    <a:pt x="25" y="453"/>
                    <a:pt x="1" y="619"/>
                    <a:pt x="144" y="643"/>
                  </a:cubicBezTo>
                  <a:cubicBezTo>
                    <a:pt x="176" y="654"/>
                    <a:pt x="207" y="659"/>
                    <a:pt x="237" y="659"/>
                  </a:cubicBezTo>
                  <a:cubicBezTo>
                    <a:pt x="402" y="659"/>
                    <a:pt x="523" y="510"/>
                    <a:pt x="644" y="429"/>
                  </a:cubicBezTo>
                  <a:cubicBezTo>
                    <a:pt x="739" y="334"/>
                    <a:pt x="930" y="238"/>
                    <a:pt x="858" y="95"/>
                  </a:cubicBezTo>
                  <a:cubicBezTo>
                    <a:pt x="811" y="32"/>
                    <a:pt x="742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2421;p47">
              <a:extLst>
                <a:ext uri="{FF2B5EF4-FFF2-40B4-BE49-F238E27FC236}">
                  <a16:creationId xmlns:a16="http://schemas.microsoft.com/office/drawing/2014/main" id="{51E5F8E6-391A-7C84-3575-51D5DE0BE3CA}"/>
                </a:ext>
              </a:extLst>
            </p:cNvPr>
            <p:cNvSpPr/>
            <p:nvPr/>
          </p:nvSpPr>
          <p:spPr>
            <a:xfrm>
              <a:off x="4723775" y="3777775"/>
              <a:ext cx="16500" cy="24575"/>
            </a:xfrm>
            <a:custGeom>
              <a:avLst/>
              <a:gdLst/>
              <a:ahLst/>
              <a:cxnLst/>
              <a:rect l="l" t="t" r="r" b="b"/>
              <a:pathLst>
                <a:path w="660" h="983" extrusionOk="0">
                  <a:moveTo>
                    <a:pt x="457" y="0"/>
                  </a:moveTo>
                  <a:cubicBezTo>
                    <a:pt x="427" y="0"/>
                    <a:pt x="397" y="6"/>
                    <a:pt x="373" y="18"/>
                  </a:cubicBezTo>
                  <a:cubicBezTo>
                    <a:pt x="207" y="256"/>
                    <a:pt x="88" y="518"/>
                    <a:pt x="40" y="804"/>
                  </a:cubicBezTo>
                  <a:cubicBezTo>
                    <a:pt x="1" y="901"/>
                    <a:pt x="74" y="983"/>
                    <a:pt x="154" y="983"/>
                  </a:cubicBezTo>
                  <a:cubicBezTo>
                    <a:pt x="172" y="983"/>
                    <a:pt x="189" y="979"/>
                    <a:pt x="207" y="970"/>
                  </a:cubicBezTo>
                  <a:cubicBezTo>
                    <a:pt x="326" y="780"/>
                    <a:pt x="421" y="613"/>
                    <a:pt x="492" y="423"/>
                  </a:cubicBezTo>
                  <a:cubicBezTo>
                    <a:pt x="540" y="304"/>
                    <a:pt x="659" y="137"/>
                    <a:pt x="540" y="18"/>
                  </a:cubicBezTo>
                  <a:cubicBezTo>
                    <a:pt x="516" y="6"/>
                    <a:pt x="486" y="0"/>
                    <a:pt x="4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2422;p47">
              <a:extLst>
                <a:ext uri="{FF2B5EF4-FFF2-40B4-BE49-F238E27FC236}">
                  <a16:creationId xmlns:a16="http://schemas.microsoft.com/office/drawing/2014/main" id="{362DE594-F68F-A309-AADC-6F41DC3FFB8D}"/>
                </a:ext>
              </a:extLst>
            </p:cNvPr>
            <p:cNvSpPr/>
            <p:nvPr/>
          </p:nvSpPr>
          <p:spPr>
            <a:xfrm>
              <a:off x="4808700" y="3780000"/>
              <a:ext cx="16100" cy="24425"/>
            </a:xfrm>
            <a:custGeom>
              <a:avLst/>
              <a:gdLst/>
              <a:ahLst/>
              <a:cxnLst/>
              <a:rect l="l" t="t" r="r" b="b"/>
              <a:pathLst>
                <a:path w="644" h="977" extrusionOk="0">
                  <a:moveTo>
                    <a:pt x="179" y="0"/>
                  </a:moveTo>
                  <a:cubicBezTo>
                    <a:pt x="149" y="0"/>
                    <a:pt x="120" y="8"/>
                    <a:pt x="96" y="24"/>
                  </a:cubicBezTo>
                  <a:cubicBezTo>
                    <a:pt x="1" y="143"/>
                    <a:pt x="120" y="262"/>
                    <a:pt x="168" y="381"/>
                  </a:cubicBezTo>
                  <a:cubicBezTo>
                    <a:pt x="263" y="596"/>
                    <a:pt x="382" y="786"/>
                    <a:pt x="549" y="977"/>
                  </a:cubicBezTo>
                  <a:cubicBezTo>
                    <a:pt x="572" y="905"/>
                    <a:pt x="644" y="858"/>
                    <a:pt x="644" y="786"/>
                  </a:cubicBezTo>
                  <a:cubicBezTo>
                    <a:pt x="572" y="524"/>
                    <a:pt x="477" y="310"/>
                    <a:pt x="334" y="96"/>
                  </a:cubicBezTo>
                  <a:cubicBezTo>
                    <a:pt x="302" y="32"/>
                    <a:pt x="239" y="0"/>
                    <a:pt x="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2423;p47">
              <a:extLst>
                <a:ext uri="{FF2B5EF4-FFF2-40B4-BE49-F238E27FC236}">
                  <a16:creationId xmlns:a16="http://schemas.microsoft.com/office/drawing/2014/main" id="{FDC302F5-BF09-532B-4F2D-74E572012839}"/>
                </a:ext>
              </a:extLst>
            </p:cNvPr>
            <p:cNvSpPr/>
            <p:nvPr/>
          </p:nvSpPr>
          <p:spPr>
            <a:xfrm>
              <a:off x="4387200" y="3785900"/>
              <a:ext cx="170300" cy="222975"/>
            </a:xfrm>
            <a:custGeom>
              <a:avLst/>
              <a:gdLst/>
              <a:ahLst/>
              <a:cxnLst/>
              <a:rect l="l" t="t" r="r" b="b"/>
              <a:pathLst>
                <a:path w="6812" h="8919" extrusionOk="0">
                  <a:moveTo>
                    <a:pt x="2548" y="550"/>
                  </a:moveTo>
                  <a:lnTo>
                    <a:pt x="2548" y="550"/>
                  </a:lnTo>
                  <a:cubicBezTo>
                    <a:pt x="3453" y="645"/>
                    <a:pt x="4168" y="1288"/>
                    <a:pt x="4668" y="2003"/>
                  </a:cubicBezTo>
                  <a:cubicBezTo>
                    <a:pt x="4930" y="2384"/>
                    <a:pt x="5168" y="2789"/>
                    <a:pt x="5358" y="3217"/>
                  </a:cubicBezTo>
                  <a:cubicBezTo>
                    <a:pt x="4668" y="3265"/>
                    <a:pt x="4025" y="3408"/>
                    <a:pt x="3406" y="3646"/>
                  </a:cubicBezTo>
                  <a:cubicBezTo>
                    <a:pt x="3144" y="2598"/>
                    <a:pt x="2858" y="1574"/>
                    <a:pt x="2548" y="550"/>
                  </a:cubicBezTo>
                  <a:close/>
                  <a:moveTo>
                    <a:pt x="2072" y="598"/>
                  </a:moveTo>
                  <a:cubicBezTo>
                    <a:pt x="2191" y="1717"/>
                    <a:pt x="2548" y="2789"/>
                    <a:pt x="2786" y="3908"/>
                  </a:cubicBezTo>
                  <a:cubicBezTo>
                    <a:pt x="2143" y="4170"/>
                    <a:pt x="1500" y="4503"/>
                    <a:pt x="905" y="4861"/>
                  </a:cubicBezTo>
                  <a:cubicBezTo>
                    <a:pt x="715" y="4241"/>
                    <a:pt x="619" y="3575"/>
                    <a:pt x="619" y="2908"/>
                  </a:cubicBezTo>
                  <a:cubicBezTo>
                    <a:pt x="596" y="2265"/>
                    <a:pt x="786" y="1670"/>
                    <a:pt x="1167" y="1169"/>
                  </a:cubicBezTo>
                  <a:cubicBezTo>
                    <a:pt x="1405" y="884"/>
                    <a:pt x="1715" y="693"/>
                    <a:pt x="2072" y="598"/>
                  </a:cubicBezTo>
                  <a:close/>
                  <a:moveTo>
                    <a:pt x="5549" y="3646"/>
                  </a:moveTo>
                  <a:cubicBezTo>
                    <a:pt x="5763" y="4194"/>
                    <a:pt x="5930" y="4765"/>
                    <a:pt x="6049" y="5337"/>
                  </a:cubicBezTo>
                  <a:cubicBezTo>
                    <a:pt x="6144" y="5932"/>
                    <a:pt x="6216" y="6528"/>
                    <a:pt x="6263" y="7123"/>
                  </a:cubicBezTo>
                  <a:cubicBezTo>
                    <a:pt x="6047" y="7092"/>
                    <a:pt x="5831" y="7076"/>
                    <a:pt x="5615" y="7076"/>
                  </a:cubicBezTo>
                  <a:cubicBezTo>
                    <a:pt x="5166" y="7076"/>
                    <a:pt x="4721" y="7145"/>
                    <a:pt x="4287" y="7290"/>
                  </a:cubicBezTo>
                  <a:cubicBezTo>
                    <a:pt x="4072" y="6266"/>
                    <a:pt x="3763" y="5265"/>
                    <a:pt x="3549" y="4241"/>
                  </a:cubicBezTo>
                  <a:cubicBezTo>
                    <a:pt x="4191" y="4003"/>
                    <a:pt x="4858" y="3813"/>
                    <a:pt x="5549" y="3646"/>
                  </a:cubicBezTo>
                  <a:close/>
                  <a:moveTo>
                    <a:pt x="2929" y="4480"/>
                  </a:moveTo>
                  <a:cubicBezTo>
                    <a:pt x="3167" y="5504"/>
                    <a:pt x="3477" y="6480"/>
                    <a:pt x="3858" y="7456"/>
                  </a:cubicBezTo>
                  <a:cubicBezTo>
                    <a:pt x="3287" y="7695"/>
                    <a:pt x="2715" y="8004"/>
                    <a:pt x="2191" y="8361"/>
                  </a:cubicBezTo>
                  <a:cubicBezTo>
                    <a:pt x="1715" y="7385"/>
                    <a:pt x="1334" y="6361"/>
                    <a:pt x="1048" y="5337"/>
                  </a:cubicBezTo>
                  <a:cubicBezTo>
                    <a:pt x="1643" y="5027"/>
                    <a:pt x="2286" y="4718"/>
                    <a:pt x="2929" y="4480"/>
                  </a:cubicBezTo>
                  <a:close/>
                  <a:moveTo>
                    <a:pt x="2446" y="0"/>
                  </a:moveTo>
                  <a:cubicBezTo>
                    <a:pt x="2298" y="0"/>
                    <a:pt x="2149" y="16"/>
                    <a:pt x="2001" y="50"/>
                  </a:cubicBezTo>
                  <a:cubicBezTo>
                    <a:pt x="1334" y="193"/>
                    <a:pt x="762" y="645"/>
                    <a:pt x="429" y="1265"/>
                  </a:cubicBezTo>
                  <a:cubicBezTo>
                    <a:pt x="167" y="1812"/>
                    <a:pt x="0" y="2408"/>
                    <a:pt x="0" y="3027"/>
                  </a:cubicBezTo>
                  <a:cubicBezTo>
                    <a:pt x="0" y="4122"/>
                    <a:pt x="214" y="5194"/>
                    <a:pt x="619" y="6218"/>
                  </a:cubicBezTo>
                  <a:cubicBezTo>
                    <a:pt x="953" y="7099"/>
                    <a:pt x="1358" y="7980"/>
                    <a:pt x="1786" y="8814"/>
                  </a:cubicBezTo>
                  <a:cubicBezTo>
                    <a:pt x="1837" y="8889"/>
                    <a:pt x="1920" y="8918"/>
                    <a:pt x="2009" y="8918"/>
                  </a:cubicBezTo>
                  <a:cubicBezTo>
                    <a:pt x="2088" y="8918"/>
                    <a:pt x="2171" y="8895"/>
                    <a:pt x="2239" y="8861"/>
                  </a:cubicBezTo>
                  <a:cubicBezTo>
                    <a:pt x="3191" y="8242"/>
                    <a:pt x="4263" y="7837"/>
                    <a:pt x="5382" y="7647"/>
                  </a:cubicBezTo>
                  <a:cubicBezTo>
                    <a:pt x="5811" y="7599"/>
                    <a:pt x="6216" y="7528"/>
                    <a:pt x="6621" y="7456"/>
                  </a:cubicBezTo>
                  <a:cubicBezTo>
                    <a:pt x="6811" y="7242"/>
                    <a:pt x="6692" y="6932"/>
                    <a:pt x="6692" y="6671"/>
                  </a:cubicBezTo>
                  <a:cubicBezTo>
                    <a:pt x="6621" y="5647"/>
                    <a:pt x="6406" y="4622"/>
                    <a:pt x="6025" y="3646"/>
                  </a:cubicBezTo>
                  <a:cubicBezTo>
                    <a:pt x="5620" y="2622"/>
                    <a:pt x="5168" y="1550"/>
                    <a:pt x="4311" y="788"/>
                  </a:cubicBezTo>
                  <a:cubicBezTo>
                    <a:pt x="3802" y="338"/>
                    <a:pt x="3132" y="0"/>
                    <a:pt x="24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2424;p47">
              <a:extLst>
                <a:ext uri="{FF2B5EF4-FFF2-40B4-BE49-F238E27FC236}">
                  <a16:creationId xmlns:a16="http://schemas.microsoft.com/office/drawing/2014/main" id="{FEF9CE81-6B1F-D96E-F374-2F01614BF92A}"/>
                </a:ext>
              </a:extLst>
            </p:cNvPr>
            <p:cNvSpPr/>
            <p:nvPr/>
          </p:nvSpPr>
          <p:spPr>
            <a:xfrm>
              <a:off x="4996250" y="3786175"/>
              <a:ext cx="170300" cy="222750"/>
            </a:xfrm>
            <a:custGeom>
              <a:avLst/>
              <a:gdLst/>
              <a:ahLst/>
              <a:cxnLst/>
              <a:rect l="l" t="t" r="r" b="b"/>
              <a:pathLst>
                <a:path w="6812" h="8910" extrusionOk="0">
                  <a:moveTo>
                    <a:pt x="4263" y="539"/>
                  </a:moveTo>
                  <a:lnTo>
                    <a:pt x="4263" y="539"/>
                  </a:lnTo>
                  <a:cubicBezTo>
                    <a:pt x="4168" y="944"/>
                    <a:pt x="4025" y="1325"/>
                    <a:pt x="3930" y="1706"/>
                  </a:cubicBezTo>
                  <a:cubicBezTo>
                    <a:pt x="3739" y="2349"/>
                    <a:pt x="3596" y="2992"/>
                    <a:pt x="3430" y="3659"/>
                  </a:cubicBezTo>
                  <a:cubicBezTo>
                    <a:pt x="2787" y="3421"/>
                    <a:pt x="2144" y="3278"/>
                    <a:pt x="1477" y="3230"/>
                  </a:cubicBezTo>
                  <a:cubicBezTo>
                    <a:pt x="1786" y="2421"/>
                    <a:pt x="2287" y="1706"/>
                    <a:pt x="2930" y="1135"/>
                  </a:cubicBezTo>
                  <a:lnTo>
                    <a:pt x="2930" y="1158"/>
                  </a:lnTo>
                  <a:cubicBezTo>
                    <a:pt x="3311" y="825"/>
                    <a:pt x="3787" y="611"/>
                    <a:pt x="4263" y="539"/>
                  </a:cubicBezTo>
                  <a:close/>
                  <a:moveTo>
                    <a:pt x="4763" y="587"/>
                  </a:moveTo>
                  <a:cubicBezTo>
                    <a:pt x="5144" y="682"/>
                    <a:pt x="5478" y="896"/>
                    <a:pt x="5716" y="1206"/>
                  </a:cubicBezTo>
                  <a:cubicBezTo>
                    <a:pt x="6049" y="1706"/>
                    <a:pt x="6240" y="2301"/>
                    <a:pt x="6216" y="2897"/>
                  </a:cubicBezTo>
                  <a:cubicBezTo>
                    <a:pt x="6192" y="3564"/>
                    <a:pt x="6097" y="4207"/>
                    <a:pt x="5930" y="4850"/>
                  </a:cubicBezTo>
                  <a:cubicBezTo>
                    <a:pt x="5311" y="4492"/>
                    <a:pt x="4692" y="4159"/>
                    <a:pt x="4025" y="3897"/>
                  </a:cubicBezTo>
                  <a:cubicBezTo>
                    <a:pt x="4263" y="2778"/>
                    <a:pt x="4620" y="1706"/>
                    <a:pt x="4739" y="587"/>
                  </a:cubicBezTo>
                  <a:close/>
                  <a:moveTo>
                    <a:pt x="1286" y="3635"/>
                  </a:moveTo>
                  <a:cubicBezTo>
                    <a:pt x="1953" y="3802"/>
                    <a:pt x="2620" y="3992"/>
                    <a:pt x="3287" y="4230"/>
                  </a:cubicBezTo>
                  <a:cubicBezTo>
                    <a:pt x="3049" y="5254"/>
                    <a:pt x="2763" y="6255"/>
                    <a:pt x="2525" y="7279"/>
                  </a:cubicBezTo>
                  <a:cubicBezTo>
                    <a:pt x="2090" y="7134"/>
                    <a:pt x="1645" y="7065"/>
                    <a:pt x="1204" y="7065"/>
                  </a:cubicBezTo>
                  <a:cubicBezTo>
                    <a:pt x="992" y="7065"/>
                    <a:pt x="781" y="7081"/>
                    <a:pt x="572" y="7112"/>
                  </a:cubicBezTo>
                  <a:cubicBezTo>
                    <a:pt x="596" y="6540"/>
                    <a:pt x="643" y="5945"/>
                    <a:pt x="739" y="5374"/>
                  </a:cubicBezTo>
                  <a:cubicBezTo>
                    <a:pt x="858" y="4778"/>
                    <a:pt x="1048" y="4207"/>
                    <a:pt x="1263" y="3635"/>
                  </a:cubicBezTo>
                  <a:close/>
                  <a:moveTo>
                    <a:pt x="3906" y="4469"/>
                  </a:moveTo>
                  <a:cubicBezTo>
                    <a:pt x="4549" y="4707"/>
                    <a:pt x="5192" y="5016"/>
                    <a:pt x="5811" y="5326"/>
                  </a:cubicBezTo>
                  <a:cubicBezTo>
                    <a:pt x="5502" y="6374"/>
                    <a:pt x="5120" y="7374"/>
                    <a:pt x="4644" y="8350"/>
                  </a:cubicBezTo>
                  <a:cubicBezTo>
                    <a:pt x="4120" y="7969"/>
                    <a:pt x="3549" y="7684"/>
                    <a:pt x="2977" y="7445"/>
                  </a:cubicBezTo>
                  <a:cubicBezTo>
                    <a:pt x="3358" y="6469"/>
                    <a:pt x="3668" y="5469"/>
                    <a:pt x="3906" y="4469"/>
                  </a:cubicBezTo>
                  <a:close/>
                  <a:moveTo>
                    <a:pt x="4379" y="0"/>
                  </a:moveTo>
                  <a:cubicBezTo>
                    <a:pt x="4293" y="0"/>
                    <a:pt x="4207" y="5"/>
                    <a:pt x="4120" y="15"/>
                  </a:cubicBezTo>
                  <a:cubicBezTo>
                    <a:pt x="3406" y="111"/>
                    <a:pt x="2763" y="468"/>
                    <a:pt x="2287" y="1016"/>
                  </a:cubicBezTo>
                  <a:cubicBezTo>
                    <a:pt x="1572" y="1730"/>
                    <a:pt x="1167" y="2683"/>
                    <a:pt x="786" y="3587"/>
                  </a:cubicBezTo>
                  <a:cubicBezTo>
                    <a:pt x="405" y="4611"/>
                    <a:pt x="167" y="5683"/>
                    <a:pt x="96" y="6755"/>
                  </a:cubicBezTo>
                  <a:cubicBezTo>
                    <a:pt x="96" y="6993"/>
                    <a:pt x="0" y="7303"/>
                    <a:pt x="215" y="7469"/>
                  </a:cubicBezTo>
                  <a:cubicBezTo>
                    <a:pt x="643" y="7517"/>
                    <a:pt x="1072" y="7588"/>
                    <a:pt x="1477" y="7636"/>
                  </a:cubicBezTo>
                  <a:cubicBezTo>
                    <a:pt x="2596" y="7850"/>
                    <a:pt x="3644" y="8255"/>
                    <a:pt x="4620" y="8850"/>
                  </a:cubicBezTo>
                  <a:cubicBezTo>
                    <a:pt x="4670" y="8890"/>
                    <a:pt x="4728" y="8909"/>
                    <a:pt x="4787" y="8909"/>
                  </a:cubicBezTo>
                  <a:cubicBezTo>
                    <a:pt x="4870" y="8909"/>
                    <a:pt x="4956" y="8872"/>
                    <a:pt x="5025" y="8803"/>
                  </a:cubicBezTo>
                  <a:cubicBezTo>
                    <a:pt x="5454" y="7969"/>
                    <a:pt x="5835" y="7112"/>
                    <a:pt x="6168" y="6231"/>
                  </a:cubicBezTo>
                  <a:cubicBezTo>
                    <a:pt x="6573" y="5207"/>
                    <a:pt x="6787" y="4111"/>
                    <a:pt x="6787" y="3016"/>
                  </a:cubicBezTo>
                  <a:cubicBezTo>
                    <a:pt x="6811" y="2278"/>
                    <a:pt x="6597" y="1563"/>
                    <a:pt x="6192" y="968"/>
                  </a:cubicBezTo>
                  <a:cubicBezTo>
                    <a:pt x="5788" y="351"/>
                    <a:pt x="5099" y="0"/>
                    <a:pt x="43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2425;p47">
              <a:extLst>
                <a:ext uri="{FF2B5EF4-FFF2-40B4-BE49-F238E27FC236}">
                  <a16:creationId xmlns:a16="http://schemas.microsoft.com/office/drawing/2014/main" id="{30D1F949-33D1-6695-6F37-627983FDE217}"/>
                </a:ext>
              </a:extLst>
            </p:cNvPr>
            <p:cNvSpPr/>
            <p:nvPr/>
          </p:nvSpPr>
          <p:spPr>
            <a:xfrm>
              <a:off x="4651525" y="3795500"/>
              <a:ext cx="23850" cy="9100"/>
            </a:xfrm>
            <a:custGeom>
              <a:avLst/>
              <a:gdLst/>
              <a:ahLst/>
              <a:cxnLst/>
              <a:rect l="l" t="t" r="r" b="b"/>
              <a:pathLst>
                <a:path w="954" h="364" extrusionOk="0">
                  <a:moveTo>
                    <a:pt x="640" y="0"/>
                  </a:moveTo>
                  <a:cubicBezTo>
                    <a:pt x="521" y="0"/>
                    <a:pt x="396" y="44"/>
                    <a:pt x="287" y="71"/>
                  </a:cubicBezTo>
                  <a:cubicBezTo>
                    <a:pt x="191" y="95"/>
                    <a:pt x="1" y="190"/>
                    <a:pt x="72" y="333"/>
                  </a:cubicBezTo>
                  <a:cubicBezTo>
                    <a:pt x="125" y="356"/>
                    <a:pt x="180" y="364"/>
                    <a:pt x="236" y="364"/>
                  </a:cubicBezTo>
                  <a:cubicBezTo>
                    <a:pt x="355" y="364"/>
                    <a:pt x="475" y="325"/>
                    <a:pt x="572" y="309"/>
                  </a:cubicBezTo>
                  <a:cubicBezTo>
                    <a:pt x="691" y="309"/>
                    <a:pt x="953" y="285"/>
                    <a:pt x="882" y="95"/>
                  </a:cubicBezTo>
                  <a:cubicBezTo>
                    <a:pt x="811" y="24"/>
                    <a:pt x="727" y="0"/>
                    <a:pt x="6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2426;p47">
              <a:extLst>
                <a:ext uri="{FF2B5EF4-FFF2-40B4-BE49-F238E27FC236}">
                  <a16:creationId xmlns:a16="http://schemas.microsoft.com/office/drawing/2014/main" id="{28907443-7001-DCF6-8A60-D9E0C7290344}"/>
                </a:ext>
              </a:extLst>
            </p:cNvPr>
            <p:cNvSpPr/>
            <p:nvPr/>
          </p:nvSpPr>
          <p:spPr>
            <a:xfrm>
              <a:off x="4882525" y="3808275"/>
              <a:ext cx="22150" cy="12225"/>
            </a:xfrm>
            <a:custGeom>
              <a:avLst/>
              <a:gdLst/>
              <a:ahLst/>
              <a:cxnLst/>
              <a:rect l="l" t="t" r="r" b="b"/>
              <a:pathLst>
                <a:path w="886" h="489" extrusionOk="0">
                  <a:moveTo>
                    <a:pt x="590" y="0"/>
                  </a:moveTo>
                  <a:cubicBezTo>
                    <a:pt x="559" y="0"/>
                    <a:pt x="529" y="4"/>
                    <a:pt x="501" y="12"/>
                  </a:cubicBezTo>
                  <a:cubicBezTo>
                    <a:pt x="334" y="12"/>
                    <a:pt x="191" y="84"/>
                    <a:pt x="72" y="203"/>
                  </a:cubicBezTo>
                  <a:cubicBezTo>
                    <a:pt x="1" y="322"/>
                    <a:pt x="72" y="489"/>
                    <a:pt x="239" y="489"/>
                  </a:cubicBezTo>
                  <a:cubicBezTo>
                    <a:pt x="429" y="489"/>
                    <a:pt x="644" y="393"/>
                    <a:pt x="787" y="274"/>
                  </a:cubicBezTo>
                  <a:cubicBezTo>
                    <a:pt x="886" y="96"/>
                    <a:pt x="738" y="0"/>
                    <a:pt x="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2427;p47">
              <a:extLst>
                <a:ext uri="{FF2B5EF4-FFF2-40B4-BE49-F238E27FC236}">
                  <a16:creationId xmlns:a16="http://schemas.microsoft.com/office/drawing/2014/main" id="{80B81B9F-00F8-1F82-13D4-06F7ABA67092}"/>
                </a:ext>
              </a:extLst>
            </p:cNvPr>
            <p:cNvSpPr/>
            <p:nvPr/>
          </p:nvSpPr>
          <p:spPr>
            <a:xfrm>
              <a:off x="4704600" y="3815100"/>
              <a:ext cx="14550" cy="24025"/>
            </a:xfrm>
            <a:custGeom>
              <a:avLst/>
              <a:gdLst/>
              <a:ahLst/>
              <a:cxnLst/>
              <a:rect l="l" t="t" r="r" b="b"/>
              <a:pathLst>
                <a:path w="582" h="961" extrusionOk="0">
                  <a:moveTo>
                    <a:pt x="448" y="1"/>
                  </a:moveTo>
                  <a:cubicBezTo>
                    <a:pt x="425" y="1"/>
                    <a:pt x="401" y="8"/>
                    <a:pt x="378" y="25"/>
                  </a:cubicBezTo>
                  <a:cubicBezTo>
                    <a:pt x="188" y="240"/>
                    <a:pt x="93" y="525"/>
                    <a:pt x="45" y="811"/>
                  </a:cubicBezTo>
                  <a:cubicBezTo>
                    <a:pt x="1" y="899"/>
                    <a:pt x="75" y="960"/>
                    <a:pt x="144" y="960"/>
                  </a:cubicBezTo>
                  <a:cubicBezTo>
                    <a:pt x="186" y="960"/>
                    <a:pt x="226" y="937"/>
                    <a:pt x="235" y="883"/>
                  </a:cubicBezTo>
                  <a:cubicBezTo>
                    <a:pt x="354" y="644"/>
                    <a:pt x="474" y="406"/>
                    <a:pt x="545" y="168"/>
                  </a:cubicBezTo>
                  <a:cubicBezTo>
                    <a:pt x="581" y="77"/>
                    <a:pt x="521" y="1"/>
                    <a:pt x="4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2428;p47">
              <a:extLst>
                <a:ext uri="{FF2B5EF4-FFF2-40B4-BE49-F238E27FC236}">
                  <a16:creationId xmlns:a16="http://schemas.microsoft.com/office/drawing/2014/main" id="{D59A1A51-3C43-44A9-4CC2-F149A3BA69A5}"/>
                </a:ext>
              </a:extLst>
            </p:cNvPr>
            <p:cNvSpPr/>
            <p:nvPr/>
          </p:nvSpPr>
          <p:spPr>
            <a:xfrm>
              <a:off x="4834900" y="3825075"/>
              <a:ext cx="10750" cy="21625"/>
            </a:xfrm>
            <a:custGeom>
              <a:avLst/>
              <a:gdLst/>
              <a:ahLst/>
              <a:cxnLst/>
              <a:rect l="l" t="t" r="r" b="b"/>
              <a:pathLst>
                <a:path w="430" h="865" extrusionOk="0">
                  <a:moveTo>
                    <a:pt x="104" y="0"/>
                  </a:moveTo>
                  <a:cubicBezTo>
                    <a:pt x="51" y="0"/>
                    <a:pt x="1" y="37"/>
                    <a:pt x="1" y="103"/>
                  </a:cubicBezTo>
                  <a:cubicBezTo>
                    <a:pt x="48" y="364"/>
                    <a:pt x="120" y="626"/>
                    <a:pt x="263" y="865"/>
                  </a:cubicBezTo>
                  <a:lnTo>
                    <a:pt x="429" y="865"/>
                  </a:lnTo>
                  <a:cubicBezTo>
                    <a:pt x="405" y="603"/>
                    <a:pt x="334" y="317"/>
                    <a:pt x="215" y="79"/>
                  </a:cubicBezTo>
                  <a:cubicBezTo>
                    <a:pt x="194" y="25"/>
                    <a:pt x="148" y="0"/>
                    <a:pt x="1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2429;p47">
              <a:extLst>
                <a:ext uri="{FF2B5EF4-FFF2-40B4-BE49-F238E27FC236}">
                  <a16:creationId xmlns:a16="http://schemas.microsoft.com/office/drawing/2014/main" id="{FDE9EB32-147E-FD9E-29F3-B1B1E1F72659}"/>
                </a:ext>
              </a:extLst>
            </p:cNvPr>
            <p:cNvSpPr/>
            <p:nvPr/>
          </p:nvSpPr>
          <p:spPr>
            <a:xfrm>
              <a:off x="4642000" y="3833550"/>
              <a:ext cx="16100" cy="7200"/>
            </a:xfrm>
            <a:custGeom>
              <a:avLst/>
              <a:gdLst/>
              <a:ahLst/>
              <a:cxnLst/>
              <a:rect l="l" t="t" r="r" b="b"/>
              <a:pathLst>
                <a:path w="644" h="288" extrusionOk="0">
                  <a:moveTo>
                    <a:pt x="348" y="1"/>
                  </a:moveTo>
                  <a:cubicBezTo>
                    <a:pt x="302" y="1"/>
                    <a:pt x="257" y="9"/>
                    <a:pt x="215" y="25"/>
                  </a:cubicBezTo>
                  <a:cubicBezTo>
                    <a:pt x="120" y="49"/>
                    <a:pt x="1" y="145"/>
                    <a:pt x="72" y="240"/>
                  </a:cubicBezTo>
                  <a:cubicBezTo>
                    <a:pt x="215" y="287"/>
                    <a:pt x="358" y="287"/>
                    <a:pt x="525" y="287"/>
                  </a:cubicBezTo>
                  <a:cubicBezTo>
                    <a:pt x="596" y="264"/>
                    <a:pt x="644" y="145"/>
                    <a:pt x="596" y="73"/>
                  </a:cubicBezTo>
                  <a:cubicBezTo>
                    <a:pt x="519" y="27"/>
                    <a:pt x="432" y="1"/>
                    <a:pt x="3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2430;p47">
              <a:extLst>
                <a:ext uri="{FF2B5EF4-FFF2-40B4-BE49-F238E27FC236}">
                  <a16:creationId xmlns:a16="http://schemas.microsoft.com/office/drawing/2014/main" id="{224C163A-A35C-A453-2151-F8519EE90B00}"/>
                </a:ext>
              </a:extLst>
            </p:cNvPr>
            <p:cNvSpPr/>
            <p:nvPr/>
          </p:nvSpPr>
          <p:spPr>
            <a:xfrm>
              <a:off x="4893850" y="3840650"/>
              <a:ext cx="21450" cy="9475"/>
            </a:xfrm>
            <a:custGeom>
              <a:avLst/>
              <a:gdLst/>
              <a:ahLst/>
              <a:cxnLst/>
              <a:rect l="l" t="t" r="r" b="b"/>
              <a:pathLst>
                <a:path w="858" h="379" extrusionOk="0">
                  <a:moveTo>
                    <a:pt x="394" y="0"/>
                  </a:moveTo>
                  <a:cubicBezTo>
                    <a:pt x="294" y="0"/>
                    <a:pt x="195" y="18"/>
                    <a:pt x="96" y="51"/>
                  </a:cubicBezTo>
                  <a:cubicBezTo>
                    <a:pt x="0" y="122"/>
                    <a:pt x="24" y="289"/>
                    <a:pt x="143" y="361"/>
                  </a:cubicBezTo>
                  <a:cubicBezTo>
                    <a:pt x="238" y="373"/>
                    <a:pt x="334" y="378"/>
                    <a:pt x="429" y="378"/>
                  </a:cubicBezTo>
                  <a:cubicBezTo>
                    <a:pt x="524" y="378"/>
                    <a:pt x="619" y="373"/>
                    <a:pt x="715" y="361"/>
                  </a:cubicBezTo>
                  <a:cubicBezTo>
                    <a:pt x="858" y="313"/>
                    <a:pt x="858" y="122"/>
                    <a:pt x="739" y="75"/>
                  </a:cubicBezTo>
                  <a:cubicBezTo>
                    <a:pt x="624" y="24"/>
                    <a:pt x="509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2431;p47">
              <a:extLst>
                <a:ext uri="{FF2B5EF4-FFF2-40B4-BE49-F238E27FC236}">
                  <a16:creationId xmlns:a16="http://schemas.microsoft.com/office/drawing/2014/main" id="{A582BB27-4C5F-1620-D73A-C1E283424FFE}"/>
                </a:ext>
              </a:extLst>
            </p:cNvPr>
            <p:cNvSpPr/>
            <p:nvPr/>
          </p:nvSpPr>
          <p:spPr>
            <a:xfrm>
              <a:off x="4687850" y="3857350"/>
              <a:ext cx="10750" cy="22175"/>
            </a:xfrm>
            <a:custGeom>
              <a:avLst/>
              <a:gdLst/>
              <a:ahLst/>
              <a:cxnLst/>
              <a:rect l="l" t="t" r="r" b="b"/>
              <a:pathLst>
                <a:path w="430" h="887" extrusionOk="0">
                  <a:moveTo>
                    <a:pt x="247" y="0"/>
                  </a:moveTo>
                  <a:cubicBezTo>
                    <a:pt x="208" y="0"/>
                    <a:pt x="172" y="12"/>
                    <a:pt x="143" y="50"/>
                  </a:cubicBezTo>
                  <a:cubicBezTo>
                    <a:pt x="24" y="288"/>
                    <a:pt x="0" y="550"/>
                    <a:pt x="24" y="788"/>
                  </a:cubicBezTo>
                  <a:cubicBezTo>
                    <a:pt x="37" y="850"/>
                    <a:pt x="101" y="887"/>
                    <a:pt x="160" y="887"/>
                  </a:cubicBezTo>
                  <a:cubicBezTo>
                    <a:pt x="214" y="887"/>
                    <a:pt x="262" y="856"/>
                    <a:pt x="262" y="788"/>
                  </a:cubicBezTo>
                  <a:cubicBezTo>
                    <a:pt x="286" y="526"/>
                    <a:pt x="429" y="288"/>
                    <a:pt x="429" y="26"/>
                  </a:cubicBezTo>
                  <a:cubicBezTo>
                    <a:pt x="372" y="26"/>
                    <a:pt x="306" y="0"/>
                    <a:pt x="2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2432;p47">
              <a:extLst>
                <a:ext uri="{FF2B5EF4-FFF2-40B4-BE49-F238E27FC236}">
                  <a16:creationId xmlns:a16="http://schemas.microsoft.com/office/drawing/2014/main" id="{C6775136-12A0-221A-6F3C-435A6738BA20}"/>
                </a:ext>
              </a:extLst>
            </p:cNvPr>
            <p:cNvSpPr/>
            <p:nvPr/>
          </p:nvSpPr>
          <p:spPr>
            <a:xfrm>
              <a:off x="4631300" y="3858250"/>
              <a:ext cx="20850" cy="11550"/>
            </a:xfrm>
            <a:custGeom>
              <a:avLst/>
              <a:gdLst/>
              <a:ahLst/>
              <a:cxnLst/>
              <a:rect l="l" t="t" r="r" b="b"/>
              <a:pathLst>
                <a:path w="834" h="462" extrusionOk="0">
                  <a:moveTo>
                    <a:pt x="640" y="1"/>
                  </a:moveTo>
                  <a:cubicBezTo>
                    <a:pt x="581" y="1"/>
                    <a:pt x="515" y="17"/>
                    <a:pt x="453" y="38"/>
                  </a:cubicBezTo>
                  <a:cubicBezTo>
                    <a:pt x="262" y="61"/>
                    <a:pt x="95" y="181"/>
                    <a:pt x="0" y="371"/>
                  </a:cubicBezTo>
                  <a:cubicBezTo>
                    <a:pt x="17" y="439"/>
                    <a:pt x="55" y="461"/>
                    <a:pt x="103" y="461"/>
                  </a:cubicBezTo>
                  <a:cubicBezTo>
                    <a:pt x="191" y="461"/>
                    <a:pt x="313" y="386"/>
                    <a:pt x="405" y="371"/>
                  </a:cubicBezTo>
                  <a:cubicBezTo>
                    <a:pt x="548" y="300"/>
                    <a:pt x="834" y="347"/>
                    <a:pt x="810" y="109"/>
                  </a:cubicBezTo>
                  <a:cubicBezTo>
                    <a:pt x="783" y="28"/>
                    <a:pt x="718" y="1"/>
                    <a:pt x="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2433;p47">
              <a:extLst>
                <a:ext uri="{FF2B5EF4-FFF2-40B4-BE49-F238E27FC236}">
                  <a16:creationId xmlns:a16="http://schemas.microsoft.com/office/drawing/2014/main" id="{04C7BB65-86A2-0CC0-F91A-026028C3B7B4}"/>
                </a:ext>
              </a:extLst>
            </p:cNvPr>
            <p:cNvSpPr/>
            <p:nvPr/>
          </p:nvSpPr>
          <p:spPr>
            <a:xfrm>
              <a:off x="4846225" y="3869900"/>
              <a:ext cx="10725" cy="39325"/>
            </a:xfrm>
            <a:custGeom>
              <a:avLst/>
              <a:gdLst/>
              <a:ahLst/>
              <a:cxnLst/>
              <a:rect l="l" t="t" r="r" b="b"/>
              <a:pathLst>
                <a:path w="429" h="1573" extrusionOk="0">
                  <a:moveTo>
                    <a:pt x="48" y="0"/>
                  </a:moveTo>
                  <a:cubicBezTo>
                    <a:pt x="0" y="238"/>
                    <a:pt x="24" y="477"/>
                    <a:pt x="95" y="715"/>
                  </a:cubicBezTo>
                  <a:cubicBezTo>
                    <a:pt x="143" y="1001"/>
                    <a:pt x="167" y="1286"/>
                    <a:pt x="262" y="1572"/>
                  </a:cubicBezTo>
                  <a:lnTo>
                    <a:pt x="429" y="1572"/>
                  </a:lnTo>
                  <a:cubicBezTo>
                    <a:pt x="405" y="1120"/>
                    <a:pt x="357" y="667"/>
                    <a:pt x="286" y="215"/>
                  </a:cubicBezTo>
                  <a:cubicBezTo>
                    <a:pt x="262" y="96"/>
                    <a:pt x="167" y="0"/>
                    <a:pt x="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2434;p47">
              <a:extLst>
                <a:ext uri="{FF2B5EF4-FFF2-40B4-BE49-F238E27FC236}">
                  <a16:creationId xmlns:a16="http://schemas.microsoft.com/office/drawing/2014/main" id="{C616B3A1-DC16-1C10-48E8-FDADDC679549}"/>
                </a:ext>
              </a:extLst>
            </p:cNvPr>
            <p:cNvSpPr/>
            <p:nvPr/>
          </p:nvSpPr>
          <p:spPr>
            <a:xfrm>
              <a:off x="4906350" y="3875550"/>
              <a:ext cx="20275" cy="9100"/>
            </a:xfrm>
            <a:custGeom>
              <a:avLst/>
              <a:gdLst/>
              <a:ahLst/>
              <a:cxnLst/>
              <a:rect l="l" t="t" r="r" b="b"/>
              <a:pathLst>
                <a:path w="811" h="364" extrusionOk="0">
                  <a:moveTo>
                    <a:pt x="402" y="1"/>
                  </a:moveTo>
                  <a:cubicBezTo>
                    <a:pt x="310" y="1"/>
                    <a:pt x="215" y="12"/>
                    <a:pt x="119" y="36"/>
                  </a:cubicBezTo>
                  <a:cubicBezTo>
                    <a:pt x="0" y="84"/>
                    <a:pt x="48" y="227"/>
                    <a:pt x="72" y="322"/>
                  </a:cubicBezTo>
                  <a:cubicBezTo>
                    <a:pt x="156" y="350"/>
                    <a:pt x="245" y="364"/>
                    <a:pt x="332" y="364"/>
                  </a:cubicBezTo>
                  <a:cubicBezTo>
                    <a:pt x="467" y="364"/>
                    <a:pt x="599" y="332"/>
                    <a:pt x="715" y="274"/>
                  </a:cubicBezTo>
                  <a:cubicBezTo>
                    <a:pt x="810" y="203"/>
                    <a:pt x="786" y="60"/>
                    <a:pt x="667" y="36"/>
                  </a:cubicBezTo>
                  <a:cubicBezTo>
                    <a:pt x="584" y="12"/>
                    <a:pt x="495" y="1"/>
                    <a:pt x="4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2435;p47">
              <a:extLst>
                <a:ext uri="{FF2B5EF4-FFF2-40B4-BE49-F238E27FC236}">
                  <a16:creationId xmlns:a16="http://schemas.microsoft.com/office/drawing/2014/main" id="{61304A54-5156-B583-51BE-85119EC930EA}"/>
                </a:ext>
              </a:extLst>
            </p:cNvPr>
            <p:cNvSpPr/>
            <p:nvPr/>
          </p:nvSpPr>
          <p:spPr>
            <a:xfrm>
              <a:off x="4625325" y="3895200"/>
              <a:ext cx="18750" cy="9250"/>
            </a:xfrm>
            <a:custGeom>
              <a:avLst/>
              <a:gdLst/>
              <a:ahLst/>
              <a:cxnLst/>
              <a:rect l="l" t="t" r="r" b="b"/>
              <a:pathLst>
                <a:path w="750" h="370" extrusionOk="0">
                  <a:moveTo>
                    <a:pt x="553" y="0"/>
                  </a:moveTo>
                  <a:cubicBezTo>
                    <a:pt x="481" y="0"/>
                    <a:pt x="399" y="23"/>
                    <a:pt x="334" y="60"/>
                  </a:cubicBezTo>
                  <a:cubicBezTo>
                    <a:pt x="215" y="108"/>
                    <a:pt x="1" y="203"/>
                    <a:pt x="120" y="370"/>
                  </a:cubicBezTo>
                  <a:cubicBezTo>
                    <a:pt x="334" y="370"/>
                    <a:pt x="525" y="322"/>
                    <a:pt x="692" y="203"/>
                  </a:cubicBezTo>
                  <a:cubicBezTo>
                    <a:pt x="750" y="57"/>
                    <a:pt x="665" y="0"/>
                    <a:pt x="5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2436;p47">
              <a:extLst>
                <a:ext uri="{FF2B5EF4-FFF2-40B4-BE49-F238E27FC236}">
                  <a16:creationId xmlns:a16="http://schemas.microsoft.com/office/drawing/2014/main" id="{EDF844E2-C1AA-AFB3-74C9-A8713BE8F8D8}"/>
                </a:ext>
              </a:extLst>
            </p:cNvPr>
            <p:cNvSpPr/>
            <p:nvPr/>
          </p:nvSpPr>
          <p:spPr>
            <a:xfrm>
              <a:off x="4677125" y="3897875"/>
              <a:ext cx="9550" cy="32175"/>
            </a:xfrm>
            <a:custGeom>
              <a:avLst/>
              <a:gdLst/>
              <a:ahLst/>
              <a:cxnLst/>
              <a:rect l="l" t="t" r="r" b="b"/>
              <a:pathLst>
                <a:path w="382" h="1287" extrusionOk="0">
                  <a:moveTo>
                    <a:pt x="168" y="1"/>
                  </a:moveTo>
                  <a:cubicBezTo>
                    <a:pt x="1" y="286"/>
                    <a:pt x="72" y="620"/>
                    <a:pt x="72" y="929"/>
                  </a:cubicBezTo>
                  <a:cubicBezTo>
                    <a:pt x="96" y="1048"/>
                    <a:pt x="48" y="1287"/>
                    <a:pt x="239" y="1287"/>
                  </a:cubicBezTo>
                  <a:cubicBezTo>
                    <a:pt x="382" y="1239"/>
                    <a:pt x="358" y="1072"/>
                    <a:pt x="358" y="977"/>
                  </a:cubicBezTo>
                  <a:cubicBezTo>
                    <a:pt x="358" y="691"/>
                    <a:pt x="358" y="429"/>
                    <a:pt x="358" y="143"/>
                  </a:cubicBezTo>
                  <a:cubicBezTo>
                    <a:pt x="358" y="48"/>
                    <a:pt x="239" y="24"/>
                    <a:pt x="1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2437;p47">
              <a:extLst>
                <a:ext uri="{FF2B5EF4-FFF2-40B4-BE49-F238E27FC236}">
                  <a16:creationId xmlns:a16="http://schemas.microsoft.com/office/drawing/2014/main" id="{ED1BDD49-D71A-9CCC-131B-BAA84FEB73EC}"/>
                </a:ext>
              </a:extLst>
            </p:cNvPr>
            <p:cNvSpPr/>
            <p:nvPr/>
          </p:nvSpPr>
          <p:spPr>
            <a:xfrm>
              <a:off x="4907550" y="3910950"/>
              <a:ext cx="20850" cy="10775"/>
            </a:xfrm>
            <a:custGeom>
              <a:avLst/>
              <a:gdLst/>
              <a:ahLst/>
              <a:cxnLst/>
              <a:rect l="l" t="t" r="r" b="b"/>
              <a:pathLst>
                <a:path w="834" h="431" extrusionOk="0">
                  <a:moveTo>
                    <a:pt x="308" y="1"/>
                  </a:moveTo>
                  <a:cubicBezTo>
                    <a:pt x="250" y="1"/>
                    <a:pt x="194" y="8"/>
                    <a:pt x="143" y="25"/>
                  </a:cubicBezTo>
                  <a:cubicBezTo>
                    <a:pt x="48" y="49"/>
                    <a:pt x="0" y="144"/>
                    <a:pt x="24" y="216"/>
                  </a:cubicBezTo>
                  <a:cubicBezTo>
                    <a:pt x="119" y="406"/>
                    <a:pt x="357" y="383"/>
                    <a:pt x="524" y="406"/>
                  </a:cubicBezTo>
                  <a:cubicBezTo>
                    <a:pt x="619" y="383"/>
                    <a:pt x="738" y="430"/>
                    <a:pt x="786" y="311"/>
                  </a:cubicBezTo>
                  <a:cubicBezTo>
                    <a:pt x="834" y="192"/>
                    <a:pt x="714" y="97"/>
                    <a:pt x="619" y="73"/>
                  </a:cubicBezTo>
                  <a:cubicBezTo>
                    <a:pt x="527" y="27"/>
                    <a:pt x="415" y="1"/>
                    <a:pt x="3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2438;p47">
              <a:extLst>
                <a:ext uri="{FF2B5EF4-FFF2-40B4-BE49-F238E27FC236}">
                  <a16:creationId xmlns:a16="http://schemas.microsoft.com/office/drawing/2014/main" id="{5C221611-F131-876B-CC0F-35D043B43736}"/>
                </a:ext>
              </a:extLst>
            </p:cNvPr>
            <p:cNvSpPr/>
            <p:nvPr/>
          </p:nvSpPr>
          <p:spPr>
            <a:xfrm>
              <a:off x="4855150" y="3924200"/>
              <a:ext cx="10725" cy="29675"/>
            </a:xfrm>
            <a:custGeom>
              <a:avLst/>
              <a:gdLst/>
              <a:ahLst/>
              <a:cxnLst/>
              <a:rect l="l" t="t" r="r" b="b"/>
              <a:pathLst>
                <a:path w="429" h="1187" extrusionOk="0">
                  <a:moveTo>
                    <a:pt x="136" y="1"/>
                  </a:moveTo>
                  <a:cubicBezTo>
                    <a:pt x="69" y="1"/>
                    <a:pt x="0" y="49"/>
                    <a:pt x="0" y="138"/>
                  </a:cubicBezTo>
                  <a:cubicBezTo>
                    <a:pt x="96" y="496"/>
                    <a:pt x="191" y="853"/>
                    <a:pt x="262" y="1186"/>
                  </a:cubicBezTo>
                  <a:lnTo>
                    <a:pt x="405" y="1186"/>
                  </a:lnTo>
                  <a:cubicBezTo>
                    <a:pt x="429" y="829"/>
                    <a:pt x="381" y="448"/>
                    <a:pt x="262" y="115"/>
                  </a:cubicBezTo>
                  <a:cubicBezTo>
                    <a:pt x="251" y="37"/>
                    <a:pt x="194" y="1"/>
                    <a:pt x="1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2439;p47">
              <a:extLst>
                <a:ext uri="{FF2B5EF4-FFF2-40B4-BE49-F238E27FC236}">
                  <a16:creationId xmlns:a16="http://schemas.microsoft.com/office/drawing/2014/main" id="{638BD250-503B-1E96-1528-94FAE8B77266}"/>
                </a:ext>
              </a:extLst>
            </p:cNvPr>
            <p:cNvSpPr/>
            <p:nvPr/>
          </p:nvSpPr>
          <p:spPr>
            <a:xfrm>
              <a:off x="4620575" y="3933750"/>
              <a:ext cx="18150" cy="12375"/>
            </a:xfrm>
            <a:custGeom>
              <a:avLst/>
              <a:gdLst/>
              <a:ahLst/>
              <a:cxnLst/>
              <a:rect l="l" t="t" r="r" b="b"/>
              <a:pathLst>
                <a:path w="726" h="495" extrusionOk="0">
                  <a:moveTo>
                    <a:pt x="548" y="0"/>
                  </a:moveTo>
                  <a:cubicBezTo>
                    <a:pt x="303" y="0"/>
                    <a:pt x="20" y="142"/>
                    <a:pt x="0" y="399"/>
                  </a:cubicBezTo>
                  <a:cubicBezTo>
                    <a:pt x="80" y="465"/>
                    <a:pt x="171" y="495"/>
                    <a:pt x="262" y="495"/>
                  </a:cubicBezTo>
                  <a:cubicBezTo>
                    <a:pt x="498" y="495"/>
                    <a:pt x="725" y="294"/>
                    <a:pt x="691" y="18"/>
                  </a:cubicBezTo>
                  <a:cubicBezTo>
                    <a:pt x="647" y="6"/>
                    <a:pt x="598" y="0"/>
                    <a:pt x="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2440;p47">
              <a:extLst>
                <a:ext uri="{FF2B5EF4-FFF2-40B4-BE49-F238E27FC236}">
                  <a16:creationId xmlns:a16="http://schemas.microsoft.com/office/drawing/2014/main" id="{540791E8-8234-5996-3F9F-9586DAD73FC8}"/>
                </a:ext>
              </a:extLst>
            </p:cNvPr>
            <p:cNvSpPr/>
            <p:nvPr/>
          </p:nvSpPr>
          <p:spPr>
            <a:xfrm>
              <a:off x="4905750" y="3946300"/>
              <a:ext cx="22050" cy="11225"/>
            </a:xfrm>
            <a:custGeom>
              <a:avLst/>
              <a:gdLst/>
              <a:ahLst/>
              <a:cxnLst/>
              <a:rect l="l" t="t" r="r" b="b"/>
              <a:pathLst>
                <a:path w="882" h="449" extrusionOk="0">
                  <a:moveTo>
                    <a:pt x="343" y="0"/>
                  </a:moveTo>
                  <a:cubicBezTo>
                    <a:pt x="260" y="0"/>
                    <a:pt x="176" y="13"/>
                    <a:pt x="96" y="40"/>
                  </a:cubicBezTo>
                  <a:cubicBezTo>
                    <a:pt x="1" y="135"/>
                    <a:pt x="24" y="302"/>
                    <a:pt x="143" y="374"/>
                  </a:cubicBezTo>
                  <a:cubicBezTo>
                    <a:pt x="246" y="425"/>
                    <a:pt x="354" y="448"/>
                    <a:pt x="463" y="448"/>
                  </a:cubicBezTo>
                  <a:cubicBezTo>
                    <a:pt x="557" y="448"/>
                    <a:pt x="650" y="431"/>
                    <a:pt x="739" y="397"/>
                  </a:cubicBezTo>
                  <a:cubicBezTo>
                    <a:pt x="882" y="350"/>
                    <a:pt x="882" y="159"/>
                    <a:pt x="739" y="112"/>
                  </a:cubicBezTo>
                  <a:cubicBezTo>
                    <a:pt x="620" y="37"/>
                    <a:pt x="482" y="0"/>
                    <a:pt x="3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2441;p47">
              <a:extLst>
                <a:ext uri="{FF2B5EF4-FFF2-40B4-BE49-F238E27FC236}">
                  <a16:creationId xmlns:a16="http://schemas.microsoft.com/office/drawing/2014/main" id="{7E9AEDDC-C25D-CE83-5E2A-01E363771390}"/>
                </a:ext>
              </a:extLst>
            </p:cNvPr>
            <p:cNvSpPr/>
            <p:nvPr/>
          </p:nvSpPr>
          <p:spPr>
            <a:xfrm>
              <a:off x="4677125" y="3951825"/>
              <a:ext cx="11350" cy="26000"/>
            </a:xfrm>
            <a:custGeom>
              <a:avLst/>
              <a:gdLst/>
              <a:ahLst/>
              <a:cxnLst/>
              <a:rect l="l" t="t" r="r" b="b"/>
              <a:pathLst>
                <a:path w="454" h="1040" extrusionOk="0">
                  <a:moveTo>
                    <a:pt x="233" y="1"/>
                  </a:moveTo>
                  <a:cubicBezTo>
                    <a:pt x="196" y="1"/>
                    <a:pt x="157" y="11"/>
                    <a:pt x="120" y="34"/>
                  </a:cubicBezTo>
                  <a:cubicBezTo>
                    <a:pt x="1" y="129"/>
                    <a:pt x="48" y="295"/>
                    <a:pt x="48" y="438"/>
                  </a:cubicBezTo>
                  <a:cubicBezTo>
                    <a:pt x="48" y="629"/>
                    <a:pt x="96" y="819"/>
                    <a:pt x="215" y="986"/>
                  </a:cubicBezTo>
                  <a:cubicBezTo>
                    <a:pt x="234" y="1024"/>
                    <a:pt x="268" y="1039"/>
                    <a:pt x="306" y="1039"/>
                  </a:cubicBezTo>
                  <a:cubicBezTo>
                    <a:pt x="362" y="1039"/>
                    <a:pt x="425" y="1005"/>
                    <a:pt x="453" y="962"/>
                  </a:cubicBezTo>
                  <a:cubicBezTo>
                    <a:pt x="453" y="677"/>
                    <a:pt x="453" y="415"/>
                    <a:pt x="406" y="153"/>
                  </a:cubicBezTo>
                  <a:cubicBezTo>
                    <a:pt x="389" y="54"/>
                    <a:pt x="316" y="1"/>
                    <a:pt x="2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2442;p47">
              <a:extLst>
                <a:ext uri="{FF2B5EF4-FFF2-40B4-BE49-F238E27FC236}">
                  <a16:creationId xmlns:a16="http://schemas.microsoft.com/office/drawing/2014/main" id="{7FA82E0E-7122-F997-6209-8BAB138662F9}"/>
                </a:ext>
              </a:extLst>
            </p:cNvPr>
            <p:cNvSpPr/>
            <p:nvPr/>
          </p:nvSpPr>
          <p:spPr>
            <a:xfrm>
              <a:off x="4622350" y="3956725"/>
              <a:ext cx="17900" cy="12175"/>
            </a:xfrm>
            <a:custGeom>
              <a:avLst/>
              <a:gdLst/>
              <a:ahLst/>
              <a:cxnLst/>
              <a:rect l="l" t="t" r="r" b="b"/>
              <a:pathLst>
                <a:path w="716" h="487" extrusionOk="0">
                  <a:moveTo>
                    <a:pt x="625" y="1"/>
                  </a:moveTo>
                  <a:cubicBezTo>
                    <a:pt x="430" y="1"/>
                    <a:pt x="224" y="93"/>
                    <a:pt x="96" y="242"/>
                  </a:cubicBezTo>
                  <a:cubicBezTo>
                    <a:pt x="25" y="290"/>
                    <a:pt x="1" y="409"/>
                    <a:pt x="49" y="481"/>
                  </a:cubicBezTo>
                  <a:cubicBezTo>
                    <a:pt x="66" y="485"/>
                    <a:pt x="83" y="487"/>
                    <a:pt x="101" y="487"/>
                  </a:cubicBezTo>
                  <a:cubicBezTo>
                    <a:pt x="178" y="487"/>
                    <a:pt x="252" y="448"/>
                    <a:pt x="310" y="409"/>
                  </a:cubicBezTo>
                  <a:cubicBezTo>
                    <a:pt x="477" y="314"/>
                    <a:pt x="715" y="242"/>
                    <a:pt x="691" y="4"/>
                  </a:cubicBezTo>
                  <a:cubicBezTo>
                    <a:pt x="670" y="2"/>
                    <a:pt x="647" y="1"/>
                    <a:pt x="6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2443;p47">
              <a:extLst>
                <a:ext uri="{FF2B5EF4-FFF2-40B4-BE49-F238E27FC236}">
                  <a16:creationId xmlns:a16="http://schemas.microsoft.com/office/drawing/2014/main" id="{6BE27264-1959-73EE-C562-5E7506027297}"/>
                </a:ext>
              </a:extLst>
            </p:cNvPr>
            <p:cNvSpPr/>
            <p:nvPr/>
          </p:nvSpPr>
          <p:spPr>
            <a:xfrm>
              <a:off x="4821800" y="3963125"/>
              <a:ext cx="37550" cy="33000"/>
            </a:xfrm>
            <a:custGeom>
              <a:avLst/>
              <a:gdLst/>
              <a:ahLst/>
              <a:cxnLst/>
              <a:rect l="l" t="t" r="r" b="b"/>
              <a:pathLst>
                <a:path w="1502" h="1320" extrusionOk="0">
                  <a:moveTo>
                    <a:pt x="825" y="1"/>
                  </a:moveTo>
                  <a:cubicBezTo>
                    <a:pt x="757" y="1"/>
                    <a:pt x="688" y="11"/>
                    <a:pt x="620" y="34"/>
                  </a:cubicBezTo>
                  <a:cubicBezTo>
                    <a:pt x="120" y="201"/>
                    <a:pt x="1" y="867"/>
                    <a:pt x="429" y="1177"/>
                  </a:cubicBezTo>
                  <a:cubicBezTo>
                    <a:pt x="555" y="1275"/>
                    <a:pt x="698" y="1320"/>
                    <a:pt x="837" y="1320"/>
                  </a:cubicBezTo>
                  <a:cubicBezTo>
                    <a:pt x="1171" y="1320"/>
                    <a:pt x="1484" y="1064"/>
                    <a:pt x="1501" y="677"/>
                  </a:cubicBezTo>
                  <a:cubicBezTo>
                    <a:pt x="1501" y="297"/>
                    <a:pt x="1181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2444;p47">
              <a:extLst>
                <a:ext uri="{FF2B5EF4-FFF2-40B4-BE49-F238E27FC236}">
                  <a16:creationId xmlns:a16="http://schemas.microsoft.com/office/drawing/2014/main" id="{7EA8CD49-F812-3E3A-594A-F9797278ECCE}"/>
                </a:ext>
              </a:extLst>
            </p:cNvPr>
            <p:cNvSpPr/>
            <p:nvPr/>
          </p:nvSpPr>
          <p:spPr>
            <a:xfrm>
              <a:off x="4905750" y="3976100"/>
              <a:ext cx="21450" cy="12075"/>
            </a:xfrm>
            <a:custGeom>
              <a:avLst/>
              <a:gdLst/>
              <a:ahLst/>
              <a:cxnLst/>
              <a:rect l="l" t="t" r="r" b="b"/>
              <a:pathLst>
                <a:path w="858" h="483" extrusionOk="0">
                  <a:moveTo>
                    <a:pt x="245" y="0"/>
                  </a:moveTo>
                  <a:cubicBezTo>
                    <a:pt x="195" y="0"/>
                    <a:pt x="146" y="5"/>
                    <a:pt x="96" y="15"/>
                  </a:cubicBezTo>
                  <a:cubicBezTo>
                    <a:pt x="96" y="110"/>
                    <a:pt x="1" y="229"/>
                    <a:pt x="96" y="301"/>
                  </a:cubicBezTo>
                  <a:cubicBezTo>
                    <a:pt x="209" y="414"/>
                    <a:pt x="367" y="482"/>
                    <a:pt x="522" y="482"/>
                  </a:cubicBezTo>
                  <a:cubicBezTo>
                    <a:pt x="563" y="482"/>
                    <a:pt x="604" y="478"/>
                    <a:pt x="644" y="468"/>
                  </a:cubicBezTo>
                  <a:cubicBezTo>
                    <a:pt x="786" y="444"/>
                    <a:pt x="858" y="277"/>
                    <a:pt x="763" y="182"/>
                  </a:cubicBezTo>
                  <a:cubicBezTo>
                    <a:pt x="612" y="69"/>
                    <a:pt x="431" y="0"/>
                    <a:pt x="2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2445;p47">
              <a:extLst>
                <a:ext uri="{FF2B5EF4-FFF2-40B4-BE49-F238E27FC236}">
                  <a16:creationId xmlns:a16="http://schemas.microsoft.com/office/drawing/2014/main" id="{48585D8E-B52B-D0FF-FAC6-A6A196FD09E0}"/>
                </a:ext>
              </a:extLst>
            </p:cNvPr>
            <p:cNvSpPr/>
            <p:nvPr/>
          </p:nvSpPr>
          <p:spPr>
            <a:xfrm>
              <a:off x="4684275" y="3990275"/>
              <a:ext cx="8950" cy="20375"/>
            </a:xfrm>
            <a:custGeom>
              <a:avLst/>
              <a:gdLst/>
              <a:ahLst/>
              <a:cxnLst/>
              <a:rect l="l" t="t" r="r" b="b"/>
              <a:pathLst>
                <a:path w="358" h="815" extrusionOk="0">
                  <a:moveTo>
                    <a:pt x="147" y="1"/>
                  </a:moveTo>
                  <a:cubicBezTo>
                    <a:pt x="123" y="1"/>
                    <a:pt x="98" y="7"/>
                    <a:pt x="72" y="20"/>
                  </a:cubicBezTo>
                  <a:lnTo>
                    <a:pt x="1" y="115"/>
                  </a:lnTo>
                  <a:cubicBezTo>
                    <a:pt x="1" y="353"/>
                    <a:pt x="48" y="567"/>
                    <a:pt x="143" y="782"/>
                  </a:cubicBezTo>
                  <a:cubicBezTo>
                    <a:pt x="176" y="803"/>
                    <a:pt x="213" y="815"/>
                    <a:pt x="248" y="815"/>
                  </a:cubicBezTo>
                  <a:cubicBezTo>
                    <a:pt x="291" y="815"/>
                    <a:pt x="332" y="797"/>
                    <a:pt x="358" y="758"/>
                  </a:cubicBezTo>
                  <a:cubicBezTo>
                    <a:pt x="334" y="544"/>
                    <a:pt x="310" y="329"/>
                    <a:pt x="286" y="115"/>
                  </a:cubicBezTo>
                  <a:cubicBezTo>
                    <a:pt x="269" y="45"/>
                    <a:pt x="213" y="1"/>
                    <a:pt x="1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2446;p47">
              <a:extLst>
                <a:ext uri="{FF2B5EF4-FFF2-40B4-BE49-F238E27FC236}">
                  <a16:creationId xmlns:a16="http://schemas.microsoft.com/office/drawing/2014/main" id="{2BE278C7-1D7E-D865-BBA0-4D47ED28AF5F}"/>
                </a:ext>
              </a:extLst>
            </p:cNvPr>
            <p:cNvSpPr/>
            <p:nvPr/>
          </p:nvSpPr>
          <p:spPr>
            <a:xfrm>
              <a:off x="4624150" y="3996025"/>
              <a:ext cx="22050" cy="11425"/>
            </a:xfrm>
            <a:custGeom>
              <a:avLst/>
              <a:gdLst/>
              <a:ahLst/>
              <a:cxnLst/>
              <a:rect l="l" t="t" r="r" b="b"/>
              <a:pathLst>
                <a:path w="882" h="457" extrusionOk="0">
                  <a:moveTo>
                    <a:pt x="607" y="1"/>
                  </a:moveTo>
                  <a:cubicBezTo>
                    <a:pt x="408" y="1"/>
                    <a:pt x="214" y="76"/>
                    <a:pt x="72" y="218"/>
                  </a:cubicBezTo>
                  <a:cubicBezTo>
                    <a:pt x="0" y="290"/>
                    <a:pt x="24" y="456"/>
                    <a:pt x="143" y="456"/>
                  </a:cubicBezTo>
                  <a:cubicBezTo>
                    <a:pt x="358" y="433"/>
                    <a:pt x="572" y="385"/>
                    <a:pt x="762" y="337"/>
                  </a:cubicBezTo>
                  <a:cubicBezTo>
                    <a:pt x="881" y="290"/>
                    <a:pt x="834" y="123"/>
                    <a:pt x="810" y="28"/>
                  </a:cubicBezTo>
                  <a:cubicBezTo>
                    <a:pt x="743" y="10"/>
                    <a:pt x="675" y="1"/>
                    <a:pt x="6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2447;p47">
              <a:extLst>
                <a:ext uri="{FF2B5EF4-FFF2-40B4-BE49-F238E27FC236}">
                  <a16:creationId xmlns:a16="http://schemas.microsoft.com/office/drawing/2014/main" id="{3E13B348-EBB6-4A8F-958D-AA0A79BD8132}"/>
                </a:ext>
              </a:extLst>
            </p:cNvPr>
            <p:cNvSpPr/>
            <p:nvPr/>
          </p:nvSpPr>
          <p:spPr>
            <a:xfrm>
              <a:off x="4855150" y="4002750"/>
              <a:ext cx="8725" cy="18400"/>
            </a:xfrm>
            <a:custGeom>
              <a:avLst/>
              <a:gdLst/>
              <a:ahLst/>
              <a:cxnLst/>
              <a:rect l="l" t="t" r="r" b="b"/>
              <a:pathLst>
                <a:path w="349" h="736" extrusionOk="0">
                  <a:moveTo>
                    <a:pt x="209" y="1"/>
                  </a:moveTo>
                  <a:cubicBezTo>
                    <a:pt x="167" y="1"/>
                    <a:pt x="129" y="22"/>
                    <a:pt x="119" y="68"/>
                  </a:cubicBezTo>
                  <a:cubicBezTo>
                    <a:pt x="24" y="283"/>
                    <a:pt x="0" y="521"/>
                    <a:pt x="0" y="735"/>
                  </a:cubicBezTo>
                  <a:lnTo>
                    <a:pt x="167" y="735"/>
                  </a:lnTo>
                  <a:cubicBezTo>
                    <a:pt x="238" y="521"/>
                    <a:pt x="310" y="330"/>
                    <a:pt x="334" y="140"/>
                  </a:cubicBezTo>
                  <a:cubicBezTo>
                    <a:pt x="348" y="53"/>
                    <a:pt x="274" y="1"/>
                    <a:pt x="2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2448;p47">
              <a:extLst>
                <a:ext uri="{FF2B5EF4-FFF2-40B4-BE49-F238E27FC236}">
                  <a16:creationId xmlns:a16="http://schemas.microsoft.com/office/drawing/2014/main" id="{1AD26E3F-DEB4-B1EB-9CD6-F38F8FBC3A0F}"/>
                </a:ext>
              </a:extLst>
            </p:cNvPr>
            <p:cNvSpPr/>
            <p:nvPr/>
          </p:nvSpPr>
          <p:spPr>
            <a:xfrm>
              <a:off x="4899800" y="4009925"/>
              <a:ext cx="20275" cy="11450"/>
            </a:xfrm>
            <a:custGeom>
              <a:avLst/>
              <a:gdLst/>
              <a:ahLst/>
              <a:cxnLst/>
              <a:rect l="l" t="t" r="r" b="b"/>
              <a:pathLst>
                <a:path w="811" h="458" extrusionOk="0">
                  <a:moveTo>
                    <a:pt x="296" y="1"/>
                  </a:moveTo>
                  <a:cubicBezTo>
                    <a:pt x="245" y="1"/>
                    <a:pt x="194" y="7"/>
                    <a:pt x="143" y="20"/>
                  </a:cubicBezTo>
                  <a:cubicBezTo>
                    <a:pt x="0" y="115"/>
                    <a:pt x="24" y="329"/>
                    <a:pt x="191" y="377"/>
                  </a:cubicBezTo>
                  <a:cubicBezTo>
                    <a:pt x="298" y="430"/>
                    <a:pt x="419" y="457"/>
                    <a:pt x="533" y="457"/>
                  </a:cubicBezTo>
                  <a:cubicBezTo>
                    <a:pt x="570" y="457"/>
                    <a:pt x="608" y="454"/>
                    <a:pt x="643" y="448"/>
                  </a:cubicBezTo>
                  <a:cubicBezTo>
                    <a:pt x="786" y="377"/>
                    <a:pt x="810" y="210"/>
                    <a:pt x="667" y="115"/>
                  </a:cubicBezTo>
                  <a:cubicBezTo>
                    <a:pt x="563" y="45"/>
                    <a:pt x="433" y="1"/>
                    <a:pt x="2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2449;p47">
              <a:extLst>
                <a:ext uri="{FF2B5EF4-FFF2-40B4-BE49-F238E27FC236}">
                  <a16:creationId xmlns:a16="http://schemas.microsoft.com/office/drawing/2014/main" id="{9F294CD8-A9FB-7684-CA66-EAD6ACBF527F}"/>
                </a:ext>
              </a:extLst>
            </p:cNvPr>
            <p:cNvSpPr/>
            <p:nvPr/>
          </p:nvSpPr>
          <p:spPr>
            <a:xfrm>
              <a:off x="4630100" y="4028025"/>
              <a:ext cx="19075" cy="12975"/>
            </a:xfrm>
            <a:custGeom>
              <a:avLst/>
              <a:gdLst/>
              <a:ahLst/>
              <a:cxnLst/>
              <a:rect l="l" t="t" r="r" b="b"/>
              <a:pathLst>
                <a:path w="763" h="519" extrusionOk="0">
                  <a:moveTo>
                    <a:pt x="604" y="1"/>
                  </a:moveTo>
                  <a:cubicBezTo>
                    <a:pt x="541" y="1"/>
                    <a:pt x="482" y="18"/>
                    <a:pt x="429" y="58"/>
                  </a:cubicBezTo>
                  <a:cubicBezTo>
                    <a:pt x="262" y="153"/>
                    <a:pt x="0" y="272"/>
                    <a:pt x="24" y="510"/>
                  </a:cubicBezTo>
                  <a:cubicBezTo>
                    <a:pt x="53" y="516"/>
                    <a:pt x="81" y="518"/>
                    <a:pt x="109" y="518"/>
                  </a:cubicBezTo>
                  <a:cubicBezTo>
                    <a:pt x="309" y="518"/>
                    <a:pt x="479" y="379"/>
                    <a:pt x="667" y="296"/>
                  </a:cubicBezTo>
                  <a:cubicBezTo>
                    <a:pt x="763" y="248"/>
                    <a:pt x="763" y="129"/>
                    <a:pt x="763" y="34"/>
                  </a:cubicBezTo>
                  <a:cubicBezTo>
                    <a:pt x="709" y="12"/>
                    <a:pt x="655" y="1"/>
                    <a:pt x="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2450;p47">
              <a:extLst>
                <a:ext uri="{FF2B5EF4-FFF2-40B4-BE49-F238E27FC236}">
                  <a16:creationId xmlns:a16="http://schemas.microsoft.com/office/drawing/2014/main" id="{01530FDE-A4FC-95D0-0190-66F6F6D10F23}"/>
                </a:ext>
              </a:extLst>
            </p:cNvPr>
            <p:cNvSpPr/>
            <p:nvPr/>
          </p:nvSpPr>
          <p:spPr>
            <a:xfrm>
              <a:off x="4689625" y="4027075"/>
              <a:ext cx="11950" cy="28025"/>
            </a:xfrm>
            <a:custGeom>
              <a:avLst/>
              <a:gdLst/>
              <a:ahLst/>
              <a:cxnLst/>
              <a:rect l="l" t="t" r="r" b="b"/>
              <a:pathLst>
                <a:path w="478" h="1121" extrusionOk="0">
                  <a:moveTo>
                    <a:pt x="215" y="0"/>
                  </a:moveTo>
                  <a:lnTo>
                    <a:pt x="49" y="72"/>
                  </a:lnTo>
                  <a:cubicBezTo>
                    <a:pt x="1" y="381"/>
                    <a:pt x="49" y="691"/>
                    <a:pt x="191" y="977"/>
                  </a:cubicBezTo>
                  <a:cubicBezTo>
                    <a:pt x="206" y="1061"/>
                    <a:pt x="295" y="1121"/>
                    <a:pt x="370" y="1121"/>
                  </a:cubicBezTo>
                  <a:cubicBezTo>
                    <a:pt x="422" y="1121"/>
                    <a:pt x="467" y="1092"/>
                    <a:pt x="477" y="1024"/>
                  </a:cubicBezTo>
                  <a:cubicBezTo>
                    <a:pt x="453" y="762"/>
                    <a:pt x="406" y="477"/>
                    <a:pt x="382" y="215"/>
                  </a:cubicBezTo>
                  <a:cubicBezTo>
                    <a:pt x="382" y="96"/>
                    <a:pt x="287" y="72"/>
                    <a:pt x="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2451;p47">
              <a:extLst>
                <a:ext uri="{FF2B5EF4-FFF2-40B4-BE49-F238E27FC236}">
                  <a16:creationId xmlns:a16="http://schemas.microsoft.com/office/drawing/2014/main" id="{619C5ED9-75EB-CD8B-33B2-3A5DC97EF47C}"/>
                </a:ext>
              </a:extLst>
            </p:cNvPr>
            <p:cNvSpPr/>
            <p:nvPr/>
          </p:nvSpPr>
          <p:spPr>
            <a:xfrm>
              <a:off x="4847400" y="4034475"/>
              <a:ext cx="10500" cy="19400"/>
            </a:xfrm>
            <a:custGeom>
              <a:avLst/>
              <a:gdLst/>
              <a:ahLst/>
              <a:cxnLst/>
              <a:rect l="l" t="t" r="r" b="b"/>
              <a:pathLst>
                <a:path w="420" h="776" extrusionOk="0">
                  <a:moveTo>
                    <a:pt x="266" y="1"/>
                  </a:moveTo>
                  <a:cubicBezTo>
                    <a:pt x="214" y="1"/>
                    <a:pt x="163" y="27"/>
                    <a:pt x="144" y="85"/>
                  </a:cubicBezTo>
                  <a:cubicBezTo>
                    <a:pt x="48" y="300"/>
                    <a:pt x="1" y="562"/>
                    <a:pt x="48" y="776"/>
                  </a:cubicBezTo>
                  <a:cubicBezTo>
                    <a:pt x="64" y="768"/>
                    <a:pt x="88" y="768"/>
                    <a:pt x="114" y="768"/>
                  </a:cubicBezTo>
                  <a:lnTo>
                    <a:pt x="114" y="768"/>
                  </a:lnTo>
                  <a:cubicBezTo>
                    <a:pt x="165" y="768"/>
                    <a:pt x="223" y="768"/>
                    <a:pt x="239" y="705"/>
                  </a:cubicBezTo>
                  <a:cubicBezTo>
                    <a:pt x="310" y="538"/>
                    <a:pt x="382" y="347"/>
                    <a:pt x="406" y="157"/>
                  </a:cubicBezTo>
                  <a:cubicBezTo>
                    <a:pt x="420" y="58"/>
                    <a:pt x="341" y="1"/>
                    <a:pt x="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2452;p47">
              <a:extLst>
                <a:ext uri="{FF2B5EF4-FFF2-40B4-BE49-F238E27FC236}">
                  <a16:creationId xmlns:a16="http://schemas.microsoft.com/office/drawing/2014/main" id="{37800870-D12C-DA7C-78CA-772A9035827A}"/>
                </a:ext>
              </a:extLst>
            </p:cNvPr>
            <p:cNvSpPr/>
            <p:nvPr/>
          </p:nvSpPr>
          <p:spPr>
            <a:xfrm>
              <a:off x="4894450" y="4044950"/>
              <a:ext cx="20250" cy="10475"/>
            </a:xfrm>
            <a:custGeom>
              <a:avLst/>
              <a:gdLst/>
              <a:ahLst/>
              <a:cxnLst/>
              <a:rect l="l" t="t" r="r" b="b"/>
              <a:pathLst>
                <a:path w="810" h="419" extrusionOk="0">
                  <a:moveTo>
                    <a:pt x="312" y="1"/>
                  </a:moveTo>
                  <a:cubicBezTo>
                    <a:pt x="253" y="1"/>
                    <a:pt x="196" y="8"/>
                    <a:pt x="143" y="24"/>
                  </a:cubicBezTo>
                  <a:cubicBezTo>
                    <a:pt x="0" y="95"/>
                    <a:pt x="0" y="286"/>
                    <a:pt x="119" y="357"/>
                  </a:cubicBezTo>
                  <a:cubicBezTo>
                    <a:pt x="225" y="402"/>
                    <a:pt x="340" y="419"/>
                    <a:pt x="453" y="419"/>
                  </a:cubicBezTo>
                  <a:cubicBezTo>
                    <a:pt x="518" y="419"/>
                    <a:pt x="582" y="413"/>
                    <a:pt x="643" y="405"/>
                  </a:cubicBezTo>
                  <a:cubicBezTo>
                    <a:pt x="786" y="405"/>
                    <a:pt x="810" y="166"/>
                    <a:pt x="667" y="119"/>
                  </a:cubicBezTo>
                  <a:cubicBezTo>
                    <a:pt x="569" y="37"/>
                    <a:pt x="438" y="1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2453;p47">
              <a:extLst>
                <a:ext uri="{FF2B5EF4-FFF2-40B4-BE49-F238E27FC236}">
                  <a16:creationId xmlns:a16="http://schemas.microsoft.com/office/drawing/2014/main" id="{D864B9D8-CF66-E579-F54F-FB92DDA69A79}"/>
                </a:ext>
              </a:extLst>
            </p:cNvPr>
            <p:cNvSpPr/>
            <p:nvPr/>
          </p:nvSpPr>
          <p:spPr>
            <a:xfrm>
              <a:off x="4911100" y="4052675"/>
              <a:ext cx="242350" cy="160900"/>
            </a:xfrm>
            <a:custGeom>
              <a:avLst/>
              <a:gdLst/>
              <a:ahLst/>
              <a:cxnLst/>
              <a:rect l="l" t="t" r="r" b="b"/>
              <a:pathLst>
                <a:path w="9694" h="6436" extrusionOk="0">
                  <a:moveTo>
                    <a:pt x="3692" y="0"/>
                  </a:moveTo>
                  <a:cubicBezTo>
                    <a:pt x="3192" y="0"/>
                    <a:pt x="2692" y="72"/>
                    <a:pt x="2192" y="191"/>
                  </a:cubicBezTo>
                  <a:cubicBezTo>
                    <a:pt x="1906" y="238"/>
                    <a:pt x="1644" y="381"/>
                    <a:pt x="1430" y="572"/>
                  </a:cubicBezTo>
                  <a:cubicBezTo>
                    <a:pt x="1239" y="786"/>
                    <a:pt x="1239" y="1120"/>
                    <a:pt x="1430" y="1334"/>
                  </a:cubicBezTo>
                  <a:cubicBezTo>
                    <a:pt x="1620" y="1501"/>
                    <a:pt x="1835" y="1644"/>
                    <a:pt x="2073" y="1739"/>
                  </a:cubicBezTo>
                  <a:cubicBezTo>
                    <a:pt x="2501" y="1905"/>
                    <a:pt x="2978" y="2048"/>
                    <a:pt x="3454" y="2144"/>
                  </a:cubicBezTo>
                  <a:cubicBezTo>
                    <a:pt x="4621" y="2358"/>
                    <a:pt x="5764" y="2668"/>
                    <a:pt x="6907" y="3025"/>
                  </a:cubicBezTo>
                  <a:cubicBezTo>
                    <a:pt x="7217" y="3120"/>
                    <a:pt x="7526" y="3263"/>
                    <a:pt x="7788" y="3453"/>
                  </a:cubicBezTo>
                  <a:cubicBezTo>
                    <a:pt x="7860" y="3525"/>
                    <a:pt x="7955" y="3596"/>
                    <a:pt x="7907" y="3692"/>
                  </a:cubicBezTo>
                  <a:cubicBezTo>
                    <a:pt x="7764" y="3811"/>
                    <a:pt x="7574" y="3906"/>
                    <a:pt x="7383" y="3930"/>
                  </a:cubicBezTo>
                  <a:cubicBezTo>
                    <a:pt x="6999" y="3976"/>
                    <a:pt x="6614" y="4002"/>
                    <a:pt x="6230" y="4002"/>
                  </a:cubicBezTo>
                  <a:cubicBezTo>
                    <a:pt x="6019" y="4002"/>
                    <a:pt x="5808" y="3994"/>
                    <a:pt x="5597" y="3977"/>
                  </a:cubicBezTo>
                  <a:cubicBezTo>
                    <a:pt x="4516" y="3862"/>
                    <a:pt x="3420" y="3683"/>
                    <a:pt x="2320" y="3683"/>
                  </a:cubicBezTo>
                  <a:cubicBezTo>
                    <a:pt x="2063" y="3683"/>
                    <a:pt x="1806" y="3693"/>
                    <a:pt x="1549" y="3715"/>
                  </a:cubicBezTo>
                  <a:cubicBezTo>
                    <a:pt x="1096" y="3739"/>
                    <a:pt x="668" y="3882"/>
                    <a:pt x="310" y="4144"/>
                  </a:cubicBezTo>
                  <a:cubicBezTo>
                    <a:pt x="72" y="4335"/>
                    <a:pt x="1" y="4668"/>
                    <a:pt x="144" y="4930"/>
                  </a:cubicBezTo>
                  <a:cubicBezTo>
                    <a:pt x="287" y="5192"/>
                    <a:pt x="525" y="5406"/>
                    <a:pt x="811" y="5549"/>
                  </a:cubicBezTo>
                  <a:cubicBezTo>
                    <a:pt x="1358" y="5835"/>
                    <a:pt x="1977" y="6025"/>
                    <a:pt x="2597" y="6121"/>
                  </a:cubicBezTo>
                  <a:cubicBezTo>
                    <a:pt x="3502" y="6264"/>
                    <a:pt x="4430" y="6359"/>
                    <a:pt x="5383" y="6383"/>
                  </a:cubicBezTo>
                  <a:cubicBezTo>
                    <a:pt x="5859" y="6383"/>
                    <a:pt x="6336" y="6436"/>
                    <a:pt x="6812" y="6436"/>
                  </a:cubicBezTo>
                  <a:cubicBezTo>
                    <a:pt x="7050" y="6436"/>
                    <a:pt x="7288" y="6422"/>
                    <a:pt x="7526" y="6383"/>
                  </a:cubicBezTo>
                  <a:cubicBezTo>
                    <a:pt x="7717" y="6383"/>
                    <a:pt x="7764" y="6073"/>
                    <a:pt x="7574" y="6049"/>
                  </a:cubicBezTo>
                  <a:cubicBezTo>
                    <a:pt x="7169" y="5954"/>
                    <a:pt x="6764" y="5978"/>
                    <a:pt x="6359" y="5930"/>
                  </a:cubicBezTo>
                  <a:cubicBezTo>
                    <a:pt x="5335" y="5859"/>
                    <a:pt x="4311" y="5787"/>
                    <a:pt x="3287" y="5644"/>
                  </a:cubicBezTo>
                  <a:cubicBezTo>
                    <a:pt x="2478" y="5573"/>
                    <a:pt x="1716" y="5359"/>
                    <a:pt x="1001" y="5025"/>
                  </a:cubicBezTo>
                  <a:cubicBezTo>
                    <a:pt x="834" y="4954"/>
                    <a:pt x="668" y="4835"/>
                    <a:pt x="620" y="4644"/>
                  </a:cubicBezTo>
                  <a:cubicBezTo>
                    <a:pt x="811" y="4358"/>
                    <a:pt x="1215" y="4335"/>
                    <a:pt x="1549" y="4263"/>
                  </a:cubicBezTo>
                  <a:cubicBezTo>
                    <a:pt x="1774" y="4246"/>
                    <a:pt x="1999" y="4239"/>
                    <a:pt x="2223" y="4239"/>
                  </a:cubicBezTo>
                  <a:cubicBezTo>
                    <a:pt x="3581" y="4239"/>
                    <a:pt x="4929" y="4504"/>
                    <a:pt x="6286" y="4504"/>
                  </a:cubicBezTo>
                  <a:cubicBezTo>
                    <a:pt x="6604" y="4504"/>
                    <a:pt x="6922" y="4489"/>
                    <a:pt x="7241" y="4454"/>
                  </a:cubicBezTo>
                  <a:cubicBezTo>
                    <a:pt x="7622" y="4430"/>
                    <a:pt x="7979" y="4287"/>
                    <a:pt x="8265" y="4049"/>
                  </a:cubicBezTo>
                  <a:cubicBezTo>
                    <a:pt x="8431" y="3834"/>
                    <a:pt x="8455" y="3549"/>
                    <a:pt x="8312" y="3334"/>
                  </a:cubicBezTo>
                  <a:cubicBezTo>
                    <a:pt x="8169" y="3120"/>
                    <a:pt x="7955" y="2930"/>
                    <a:pt x="7717" y="2810"/>
                  </a:cubicBezTo>
                  <a:cubicBezTo>
                    <a:pt x="7169" y="2525"/>
                    <a:pt x="6598" y="2287"/>
                    <a:pt x="5978" y="2167"/>
                  </a:cubicBezTo>
                  <a:cubicBezTo>
                    <a:pt x="4859" y="1882"/>
                    <a:pt x="3692" y="1739"/>
                    <a:pt x="2573" y="1382"/>
                  </a:cubicBezTo>
                  <a:cubicBezTo>
                    <a:pt x="2263" y="1310"/>
                    <a:pt x="1977" y="1167"/>
                    <a:pt x="1763" y="929"/>
                  </a:cubicBezTo>
                  <a:cubicBezTo>
                    <a:pt x="2073" y="762"/>
                    <a:pt x="2406" y="667"/>
                    <a:pt x="2763" y="643"/>
                  </a:cubicBezTo>
                  <a:cubicBezTo>
                    <a:pt x="3062" y="610"/>
                    <a:pt x="3365" y="592"/>
                    <a:pt x="3672" y="592"/>
                  </a:cubicBezTo>
                  <a:cubicBezTo>
                    <a:pt x="4025" y="592"/>
                    <a:pt x="4383" y="616"/>
                    <a:pt x="4740" y="667"/>
                  </a:cubicBezTo>
                  <a:cubicBezTo>
                    <a:pt x="5978" y="786"/>
                    <a:pt x="7217" y="1024"/>
                    <a:pt x="8431" y="1358"/>
                  </a:cubicBezTo>
                  <a:cubicBezTo>
                    <a:pt x="8741" y="1453"/>
                    <a:pt x="9074" y="1524"/>
                    <a:pt x="9431" y="1596"/>
                  </a:cubicBezTo>
                  <a:cubicBezTo>
                    <a:pt x="9598" y="1596"/>
                    <a:pt x="9693" y="1405"/>
                    <a:pt x="9574" y="1286"/>
                  </a:cubicBezTo>
                  <a:cubicBezTo>
                    <a:pt x="9455" y="1191"/>
                    <a:pt x="9312" y="1096"/>
                    <a:pt x="9169" y="1072"/>
                  </a:cubicBezTo>
                  <a:cubicBezTo>
                    <a:pt x="8455" y="810"/>
                    <a:pt x="7741" y="620"/>
                    <a:pt x="7002" y="477"/>
                  </a:cubicBezTo>
                  <a:cubicBezTo>
                    <a:pt x="5907" y="191"/>
                    <a:pt x="4811" y="48"/>
                    <a:pt x="3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2454;p47">
              <a:extLst>
                <a:ext uri="{FF2B5EF4-FFF2-40B4-BE49-F238E27FC236}">
                  <a16:creationId xmlns:a16="http://schemas.microsoft.com/office/drawing/2014/main" id="{ADA937C0-7D42-40C5-DF2E-93B3F7869BC4}"/>
                </a:ext>
              </a:extLst>
            </p:cNvPr>
            <p:cNvSpPr/>
            <p:nvPr/>
          </p:nvSpPr>
          <p:spPr>
            <a:xfrm>
              <a:off x="4636650" y="4060900"/>
              <a:ext cx="17575" cy="14650"/>
            </a:xfrm>
            <a:custGeom>
              <a:avLst/>
              <a:gdLst/>
              <a:ahLst/>
              <a:cxnLst/>
              <a:rect l="l" t="t" r="r" b="b"/>
              <a:pathLst>
                <a:path w="703" h="586" extrusionOk="0">
                  <a:moveTo>
                    <a:pt x="517" y="1"/>
                  </a:moveTo>
                  <a:cubicBezTo>
                    <a:pt x="485" y="1"/>
                    <a:pt x="454" y="10"/>
                    <a:pt x="429" y="29"/>
                  </a:cubicBezTo>
                  <a:cubicBezTo>
                    <a:pt x="239" y="124"/>
                    <a:pt x="96" y="291"/>
                    <a:pt x="0" y="457"/>
                  </a:cubicBezTo>
                  <a:cubicBezTo>
                    <a:pt x="0" y="543"/>
                    <a:pt x="60" y="586"/>
                    <a:pt x="124" y="586"/>
                  </a:cubicBezTo>
                  <a:cubicBezTo>
                    <a:pt x="166" y="586"/>
                    <a:pt x="210" y="567"/>
                    <a:pt x="239" y="529"/>
                  </a:cubicBezTo>
                  <a:cubicBezTo>
                    <a:pt x="381" y="433"/>
                    <a:pt x="548" y="314"/>
                    <a:pt x="667" y="195"/>
                  </a:cubicBezTo>
                  <a:cubicBezTo>
                    <a:pt x="702" y="72"/>
                    <a:pt x="608" y="1"/>
                    <a:pt x="5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2455;p47">
              <a:extLst>
                <a:ext uri="{FF2B5EF4-FFF2-40B4-BE49-F238E27FC236}">
                  <a16:creationId xmlns:a16="http://schemas.microsoft.com/office/drawing/2014/main" id="{43C839F9-C14E-0A60-693F-E20F90B556FC}"/>
                </a:ext>
              </a:extLst>
            </p:cNvPr>
            <p:cNvSpPr/>
            <p:nvPr/>
          </p:nvSpPr>
          <p:spPr>
            <a:xfrm>
              <a:off x="4415775" y="4063225"/>
              <a:ext cx="211375" cy="130875"/>
            </a:xfrm>
            <a:custGeom>
              <a:avLst/>
              <a:gdLst/>
              <a:ahLst/>
              <a:cxnLst/>
              <a:rect l="l" t="t" r="r" b="b"/>
              <a:pathLst>
                <a:path w="8455" h="5235" extrusionOk="0">
                  <a:moveTo>
                    <a:pt x="3963" y="1"/>
                  </a:moveTo>
                  <a:cubicBezTo>
                    <a:pt x="3297" y="1"/>
                    <a:pt x="2630" y="61"/>
                    <a:pt x="1977" y="174"/>
                  </a:cubicBezTo>
                  <a:cubicBezTo>
                    <a:pt x="1405" y="269"/>
                    <a:pt x="834" y="317"/>
                    <a:pt x="238" y="436"/>
                  </a:cubicBezTo>
                  <a:cubicBezTo>
                    <a:pt x="72" y="459"/>
                    <a:pt x="0" y="698"/>
                    <a:pt x="143" y="793"/>
                  </a:cubicBezTo>
                  <a:cubicBezTo>
                    <a:pt x="310" y="829"/>
                    <a:pt x="482" y="846"/>
                    <a:pt x="655" y="846"/>
                  </a:cubicBezTo>
                  <a:cubicBezTo>
                    <a:pt x="828" y="846"/>
                    <a:pt x="1000" y="829"/>
                    <a:pt x="1167" y="793"/>
                  </a:cubicBezTo>
                  <a:cubicBezTo>
                    <a:pt x="2264" y="707"/>
                    <a:pt x="3360" y="585"/>
                    <a:pt x="4466" y="585"/>
                  </a:cubicBezTo>
                  <a:cubicBezTo>
                    <a:pt x="4897" y="585"/>
                    <a:pt x="5329" y="603"/>
                    <a:pt x="5763" y="650"/>
                  </a:cubicBezTo>
                  <a:cubicBezTo>
                    <a:pt x="6240" y="674"/>
                    <a:pt x="6716" y="840"/>
                    <a:pt x="7121" y="1126"/>
                  </a:cubicBezTo>
                  <a:cubicBezTo>
                    <a:pt x="6859" y="1293"/>
                    <a:pt x="6549" y="1388"/>
                    <a:pt x="6216" y="1436"/>
                  </a:cubicBezTo>
                  <a:cubicBezTo>
                    <a:pt x="4930" y="1603"/>
                    <a:pt x="3596" y="1507"/>
                    <a:pt x="2334" y="1912"/>
                  </a:cubicBezTo>
                  <a:cubicBezTo>
                    <a:pt x="1953" y="1984"/>
                    <a:pt x="1596" y="2174"/>
                    <a:pt x="1310" y="2436"/>
                  </a:cubicBezTo>
                  <a:cubicBezTo>
                    <a:pt x="1167" y="2627"/>
                    <a:pt x="1191" y="2912"/>
                    <a:pt x="1358" y="3079"/>
                  </a:cubicBezTo>
                  <a:cubicBezTo>
                    <a:pt x="1620" y="3270"/>
                    <a:pt x="1929" y="3389"/>
                    <a:pt x="2263" y="3436"/>
                  </a:cubicBezTo>
                  <a:cubicBezTo>
                    <a:pt x="2880" y="3562"/>
                    <a:pt x="3507" y="3586"/>
                    <a:pt x="4138" y="3586"/>
                  </a:cubicBezTo>
                  <a:cubicBezTo>
                    <a:pt x="4537" y="3586"/>
                    <a:pt x="4937" y="3577"/>
                    <a:pt x="5337" y="3577"/>
                  </a:cubicBezTo>
                  <a:cubicBezTo>
                    <a:pt x="5742" y="3577"/>
                    <a:pt x="6147" y="3587"/>
                    <a:pt x="6549" y="3627"/>
                  </a:cubicBezTo>
                  <a:cubicBezTo>
                    <a:pt x="7002" y="3651"/>
                    <a:pt x="7454" y="3746"/>
                    <a:pt x="7859" y="3936"/>
                  </a:cubicBezTo>
                  <a:cubicBezTo>
                    <a:pt x="7930" y="3984"/>
                    <a:pt x="8097" y="4079"/>
                    <a:pt x="7978" y="4175"/>
                  </a:cubicBezTo>
                  <a:cubicBezTo>
                    <a:pt x="7788" y="4365"/>
                    <a:pt x="7526" y="4484"/>
                    <a:pt x="7240" y="4556"/>
                  </a:cubicBezTo>
                  <a:cubicBezTo>
                    <a:pt x="6406" y="4794"/>
                    <a:pt x="5549" y="4770"/>
                    <a:pt x="4692" y="4794"/>
                  </a:cubicBezTo>
                  <a:cubicBezTo>
                    <a:pt x="4073" y="4841"/>
                    <a:pt x="3453" y="4794"/>
                    <a:pt x="2834" y="4889"/>
                  </a:cubicBezTo>
                  <a:cubicBezTo>
                    <a:pt x="2763" y="4889"/>
                    <a:pt x="2715" y="4913"/>
                    <a:pt x="2667" y="4960"/>
                  </a:cubicBezTo>
                  <a:cubicBezTo>
                    <a:pt x="2596" y="5056"/>
                    <a:pt x="2667" y="5175"/>
                    <a:pt x="2787" y="5199"/>
                  </a:cubicBezTo>
                  <a:cubicBezTo>
                    <a:pt x="3144" y="5222"/>
                    <a:pt x="3501" y="5234"/>
                    <a:pt x="3858" y="5234"/>
                  </a:cubicBezTo>
                  <a:cubicBezTo>
                    <a:pt x="4215" y="5234"/>
                    <a:pt x="4573" y="5222"/>
                    <a:pt x="4930" y="5199"/>
                  </a:cubicBezTo>
                  <a:cubicBezTo>
                    <a:pt x="5019" y="5202"/>
                    <a:pt x="5108" y="5203"/>
                    <a:pt x="5196" y="5203"/>
                  </a:cubicBezTo>
                  <a:cubicBezTo>
                    <a:pt x="5793" y="5203"/>
                    <a:pt x="6376" y="5136"/>
                    <a:pt x="6978" y="5032"/>
                  </a:cubicBezTo>
                  <a:cubicBezTo>
                    <a:pt x="7383" y="4960"/>
                    <a:pt x="7764" y="4817"/>
                    <a:pt x="8121" y="4603"/>
                  </a:cubicBezTo>
                  <a:cubicBezTo>
                    <a:pt x="8359" y="4460"/>
                    <a:pt x="8454" y="4198"/>
                    <a:pt x="8383" y="3936"/>
                  </a:cubicBezTo>
                  <a:cubicBezTo>
                    <a:pt x="8216" y="3627"/>
                    <a:pt x="7907" y="3436"/>
                    <a:pt x="7573" y="3365"/>
                  </a:cubicBezTo>
                  <a:cubicBezTo>
                    <a:pt x="6709" y="3088"/>
                    <a:pt x="5800" y="3056"/>
                    <a:pt x="4893" y="3056"/>
                  </a:cubicBezTo>
                  <a:cubicBezTo>
                    <a:pt x="4625" y="3056"/>
                    <a:pt x="4357" y="3059"/>
                    <a:pt x="4091" y="3059"/>
                  </a:cubicBezTo>
                  <a:cubicBezTo>
                    <a:pt x="3941" y="3059"/>
                    <a:pt x="3792" y="3058"/>
                    <a:pt x="3644" y="3055"/>
                  </a:cubicBezTo>
                  <a:cubicBezTo>
                    <a:pt x="3001" y="3031"/>
                    <a:pt x="2334" y="3031"/>
                    <a:pt x="1739" y="2722"/>
                  </a:cubicBezTo>
                  <a:cubicBezTo>
                    <a:pt x="2001" y="2579"/>
                    <a:pt x="2310" y="2484"/>
                    <a:pt x="2620" y="2436"/>
                  </a:cubicBezTo>
                  <a:cubicBezTo>
                    <a:pt x="3977" y="2150"/>
                    <a:pt x="5359" y="2103"/>
                    <a:pt x="6692" y="1793"/>
                  </a:cubicBezTo>
                  <a:cubicBezTo>
                    <a:pt x="7026" y="1745"/>
                    <a:pt x="7287" y="1555"/>
                    <a:pt x="7454" y="1293"/>
                  </a:cubicBezTo>
                  <a:cubicBezTo>
                    <a:pt x="7526" y="1055"/>
                    <a:pt x="7407" y="817"/>
                    <a:pt x="7192" y="698"/>
                  </a:cubicBezTo>
                  <a:cubicBezTo>
                    <a:pt x="6764" y="412"/>
                    <a:pt x="6263" y="221"/>
                    <a:pt x="5740" y="150"/>
                  </a:cubicBezTo>
                  <a:cubicBezTo>
                    <a:pt x="5155" y="49"/>
                    <a:pt x="4559" y="1"/>
                    <a:pt x="39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2456;p47">
              <a:extLst>
                <a:ext uri="{FF2B5EF4-FFF2-40B4-BE49-F238E27FC236}">
                  <a16:creationId xmlns:a16="http://schemas.microsoft.com/office/drawing/2014/main" id="{0526C94E-EDD2-D274-0C41-1500926739E9}"/>
                </a:ext>
              </a:extLst>
            </p:cNvPr>
            <p:cNvSpPr/>
            <p:nvPr/>
          </p:nvSpPr>
          <p:spPr>
            <a:xfrm>
              <a:off x="4696175" y="4064650"/>
              <a:ext cx="10150" cy="23925"/>
            </a:xfrm>
            <a:custGeom>
              <a:avLst/>
              <a:gdLst/>
              <a:ahLst/>
              <a:cxnLst/>
              <a:rect l="l" t="t" r="r" b="b"/>
              <a:pathLst>
                <a:path w="406" h="957" extrusionOk="0">
                  <a:moveTo>
                    <a:pt x="200" y="0"/>
                  </a:moveTo>
                  <a:cubicBezTo>
                    <a:pt x="143" y="0"/>
                    <a:pt x="77" y="21"/>
                    <a:pt x="25" y="21"/>
                  </a:cubicBezTo>
                  <a:cubicBezTo>
                    <a:pt x="1" y="307"/>
                    <a:pt x="72" y="617"/>
                    <a:pt x="191" y="903"/>
                  </a:cubicBezTo>
                  <a:cubicBezTo>
                    <a:pt x="215" y="938"/>
                    <a:pt x="251" y="956"/>
                    <a:pt x="287" y="956"/>
                  </a:cubicBezTo>
                  <a:cubicBezTo>
                    <a:pt x="322" y="956"/>
                    <a:pt x="358" y="938"/>
                    <a:pt x="382" y="903"/>
                  </a:cubicBezTo>
                  <a:cubicBezTo>
                    <a:pt x="406" y="617"/>
                    <a:pt x="382" y="355"/>
                    <a:pt x="310" y="69"/>
                  </a:cubicBezTo>
                  <a:cubicBezTo>
                    <a:pt x="289" y="15"/>
                    <a:pt x="247" y="0"/>
                    <a:pt x="2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2457;p47">
              <a:extLst>
                <a:ext uri="{FF2B5EF4-FFF2-40B4-BE49-F238E27FC236}">
                  <a16:creationId xmlns:a16="http://schemas.microsoft.com/office/drawing/2014/main" id="{CD525BEB-1B01-52F1-ECFF-9E54877709B2}"/>
                </a:ext>
              </a:extLst>
            </p:cNvPr>
            <p:cNvSpPr/>
            <p:nvPr/>
          </p:nvSpPr>
          <p:spPr>
            <a:xfrm>
              <a:off x="4886700" y="4078200"/>
              <a:ext cx="22650" cy="10850"/>
            </a:xfrm>
            <a:custGeom>
              <a:avLst/>
              <a:gdLst/>
              <a:ahLst/>
              <a:cxnLst/>
              <a:rect l="l" t="t" r="r" b="b"/>
              <a:pathLst>
                <a:path w="906" h="434" extrusionOk="0">
                  <a:moveTo>
                    <a:pt x="398" y="0"/>
                  </a:moveTo>
                  <a:cubicBezTo>
                    <a:pt x="302" y="0"/>
                    <a:pt x="208" y="18"/>
                    <a:pt x="120" y="51"/>
                  </a:cubicBezTo>
                  <a:cubicBezTo>
                    <a:pt x="24" y="99"/>
                    <a:pt x="1" y="194"/>
                    <a:pt x="48" y="289"/>
                  </a:cubicBezTo>
                  <a:cubicBezTo>
                    <a:pt x="104" y="419"/>
                    <a:pt x="246" y="433"/>
                    <a:pt x="385" y="433"/>
                  </a:cubicBezTo>
                  <a:cubicBezTo>
                    <a:pt x="424" y="433"/>
                    <a:pt x="464" y="432"/>
                    <a:pt x="501" y="432"/>
                  </a:cubicBezTo>
                  <a:cubicBezTo>
                    <a:pt x="620" y="432"/>
                    <a:pt x="763" y="384"/>
                    <a:pt x="858" y="313"/>
                  </a:cubicBezTo>
                  <a:cubicBezTo>
                    <a:pt x="905" y="218"/>
                    <a:pt x="858" y="75"/>
                    <a:pt x="739" y="75"/>
                  </a:cubicBezTo>
                  <a:cubicBezTo>
                    <a:pt x="624" y="24"/>
                    <a:pt x="509" y="0"/>
                    <a:pt x="3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2458;p47">
              <a:extLst>
                <a:ext uri="{FF2B5EF4-FFF2-40B4-BE49-F238E27FC236}">
                  <a16:creationId xmlns:a16="http://schemas.microsoft.com/office/drawing/2014/main" id="{F32FC436-E1E4-78AF-410C-FCFAA80A5C0E}"/>
                </a:ext>
              </a:extLst>
            </p:cNvPr>
            <p:cNvSpPr/>
            <p:nvPr/>
          </p:nvSpPr>
          <p:spPr>
            <a:xfrm>
              <a:off x="4836100" y="4081900"/>
              <a:ext cx="8950" cy="25325"/>
            </a:xfrm>
            <a:custGeom>
              <a:avLst/>
              <a:gdLst/>
              <a:ahLst/>
              <a:cxnLst/>
              <a:rect l="l" t="t" r="r" b="b"/>
              <a:pathLst>
                <a:path w="358" h="1013" extrusionOk="0">
                  <a:moveTo>
                    <a:pt x="220" y="1"/>
                  </a:moveTo>
                  <a:cubicBezTo>
                    <a:pt x="188" y="1"/>
                    <a:pt x="159" y="14"/>
                    <a:pt x="143" y="46"/>
                  </a:cubicBezTo>
                  <a:cubicBezTo>
                    <a:pt x="48" y="355"/>
                    <a:pt x="0" y="665"/>
                    <a:pt x="24" y="975"/>
                  </a:cubicBezTo>
                  <a:cubicBezTo>
                    <a:pt x="56" y="1001"/>
                    <a:pt x="84" y="1013"/>
                    <a:pt x="107" y="1013"/>
                  </a:cubicBezTo>
                  <a:cubicBezTo>
                    <a:pt x="187" y="1013"/>
                    <a:pt x="220" y="882"/>
                    <a:pt x="238" y="808"/>
                  </a:cubicBezTo>
                  <a:cubicBezTo>
                    <a:pt x="310" y="570"/>
                    <a:pt x="357" y="332"/>
                    <a:pt x="357" y="117"/>
                  </a:cubicBezTo>
                  <a:cubicBezTo>
                    <a:pt x="357" y="54"/>
                    <a:pt x="283" y="1"/>
                    <a:pt x="2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2459;p47">
              <a:extLst>
                <a:ext uri="{FF2B5EF4-FFF2-40B4-BE49-F238E27FC236}">
                  <a16:creationId xmlns:a16="http://schemas.microsoft.com/office/drawing/2014/main" id="{8AAACEF1-39A1-7537-D53F-26DD98871592}"/>
                </a:ext>
              </a:extLst>
            </p:cNvPr>
            <p:cNvSpPr/>
            <p:nvPr/>
          </p:nvSpPr>
          <p:spPr>
            <a:xfrm>
              <a:off x="4637850" y="4091625"/>
              <a:ext cx="21450" cy="14625"/>
            </a:xfrm>
            <a:custGeom>
              <a:avLst/>
              <a:gdLst/>
              <a:ahLst/>
              <a:cxnLst/>
              <a:rect l="l" t="t" r="r" b="b"/>
              <a:pathLst>
                <a:path w="858" h="585" extrusionOk="0">
                  <a:moveTo>
                    <a:pt x="706" y="0"/>
                  </a:moveTo>
                  <a:cubicBezTo>
                    <a:pt x="535" y="0"/>
                    <a:pt x="387" y="141"/>
                    <a:pt x="238" y="252"/>
                  </a:cubicBezTo>
                  <a:cubicBezTo>
                    <a:pt x="143" y="324"/>
                    <a:pt x="0" y="443"/>
                    <a:pt x="95" y="562"/>
                  </a:cubicBezTo>
                  <a:cubicBezTo>
                    <a:pt x="122" y="578"/>
                    <a:pt x="147" y="584"/>
                    <a:pt x="171" y="584"/>
                  </a:cubicBezTo>
                  <a:cubicBezTo>
                    <a:pt x="257" y="584"/>
                    <a:pt x="331" y="504"/>
                    <a:pt x="405" y="467"/>
                  </a:cubicBezTo>
                  <a:cubicBezTo>
                    <a:pt x="595" y="371"/>
                    <a:pt x="857" y="300"/>
                    <a:pt x="857" y="38"/>
                  </a:cubicBezTo>
                  <a:cubicBezTo>
                    <a:pt x="805" y="12"/>
                    <a:pt x="755" y="0"/>
                    <a:pt x="7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2460;p47">
              <a:extLst>
                <a:ext uri="{FF2B5EF4-FFF2-40B4-BE49-F238E27FC236}">
                  <a16:creationId xmlns:a16="http://schemas.microsoft.com/office/drawing/2014/main" id="{7B193F4A-43E7-86B3-4613-ECDE4D29F1EF}"/>
                </a:ext>
              </a:extLst>
            </p:cNvPr>
            <p:cNvSpPr/>
            <p:nvPr/>
          </p:nvSpPr>
          <p:spPr>
            <a:xfrm>
              <a:off x="4703325" y="4102225"/>
              <a:ext cx="11925" cy="15475"/>
            </a:xfrm>
            <a:custGeom>
              <a:avLst/>
              <a:gdLst/>
              <a:ahLst/>
              <a:cxnLst/>
              <a:rect l="l" t="t" r="r" b="b"/>
              <a:pathLst>
                <a:path w="477" h="619" extrusionOk="0">
                  <a:moveTo>
                    <a:pt x="251" y="1"/>
                  </a:moveTo>
                  <a:cubicBezTo>
                    <a:pt x="215" y="1"/>
                    <a:pt x="179" y="7"/>
                    <a:pt x="144" y="19"/>
                  </a:cubicBezTo>
                  <a:cubicBezTo>
                    <a:pt x="1" y="162"/>
                    <a:pt x="144" y="376"/>
                    <a:pt x="191" y="543"/>
                  </a:cubicBezTo>
                  <a:cubicBezTo>
                    <a:pt x="222" y="594"/>
                    <a:pt x="271" y="619"/>
                    <a:pt x="320" y="619"/>
                  </a:cubicBezTo>
                  <a:cubicBezTo>
                    <a:pt x="384" y="619"/>
                    <a:pt x="450" y="576"/>
                    <a:pt x="477" y="495"/>
                  </a:cubicBezTo>
                  <a:cubicBezTo>
                    <a:pt x="477" y="328"/>
                    <a:pt x="453" y="162"/>
                    <a:pt x="358" y="19"/>
                  </a:cubicBezTo>
                  <a:cubicBezTo>
                    <a:pt x="322" y="7"/>
                    <a:pt x="286" y="1"/>
                    <a:pt x="2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2461;p47">
              <a:extLst>
                <a:ext uri="{FF2B5EF4-FFF2-40B4-BE49-F238E27FC236}">
                  <a16:creationId xmlns:a16="http://schemas.microsoft.com/office/drawing/2014/main" id="{98159692-2D63-EB01-BF96-AE0A16630F1C}"/>
                </a:ext>
              </a:extLst>
            </p:cNvPr>
            <p:cNvSpPr/>
            <p:nvPr/>
          </p:nvSpPr>
          <p:spPr>
            <a:xfrm>
              <a:off x="4881350" y="4108425"/>
              <a:ext cx="22050" cy="9525"/>
            </a:xfrm>
            <a:custGeom>
              <a:avLst/>
              <a:gdLst/>
              <a:ahLst/>
              <a:cxnLst/>
              <a:rect l="l" t="t" r="r" b="b"/>
              <a:pathLst>
                <a:path w="882" h="381" extrusionOk="0">
                  <a:moveTo>
                    <a:pt x="291" y="0"/>
                  </a:moveTo>
                  <a:cubicBezTo>
                    <a:pt x="243" y="0"/>
                    <a:pt x="194" y="3"/>
                    <a:pt x="143" y="9"/>
                  </a:cubicBezTo>
                  <a:cubicBezTo>
                    <a:pt x="0" y="80"/>
                    <a:pt x="24" y="271"/>
                    <a:pt x="167" y="318"/>
                  </a:cubicBezTo>
                  <a:cubicBezTo>
                    <a:pt x="288" y="364"/>
                    <a:pt x="408" y="380"/>
                    <a:pt x="529" y="380"/>
                  </a:cubicBezTo>
                  <a:cubicBezTo>
                    <a:pt x="599" y="380"/>
                    <a:pt x="669" y="375"/>
                    <a:pt x="738" y="366"/>
                  </a:cubicBezTo>
                  <a:cubicBezTo>
                    <a:pt x="881" y="342"/>
                    <a:pt x="857" y="128"/>
                    <a:pt x="738" y="104"/>
                  </a:cubicBezTo>
                  <a:cubicBezTo>
                    <a:pt x="593" y="31"/>
                    <a:pt x="447" y="0"/>
                    <a:pt x="2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2462;p47">
              <a:extLst>
                <a:ext uri="{FF2B5EF4-FFF2-40B4-BE49-F238E27FC236}">
                  <a16:creationId xmlns:a16="http://schemas.microsoft.com/office/drawing/2014/main" id="{BF9FDF66-9318-7C08-B42B-8DA3D29F741C}"/>
                </a:ext>
              </a:extLst>
            </p:cNvPr>
            <p:cNvSpPr/>
            <p:nvPr/>
          </p:nvSpPr>
          <p:spPr>
            <a:xfrm>
              <a:off x="4645575" y="4122475"/>
              <a:ext cx="21300" cy="12975"/>
            </a:xfrm>
            <a:custGeom>
              <a:avLst/>
              <a:gdLst/>
              <a:ahLst/>
              <a:cxnLst/>
              <a:rect l="l" t="t" r="r" b="b"/>
              <a:pathLst>
                <a:path w="852" h="519" extrusionOk="0">
                  <a:moveTo>
                    <a:pt x="677" y="1"/>
                  </a:moveTo>
                  <a:cubicBezTo>
                    <a:pt x="648" y="1"/>
                    <a:pt x="620" y="7"/>
                    <a:pt x="596" y="18"/>
                  </a:cubicBezTo>
                  <a:cubicBezTo>
                    <a:pt x="405" y="66"/>
                    <a:pt x="215" y="161"/>
                    <a:pt x="72" y="304"/>
                  </a:cubicBezTo>
                  <a:cubicBezTo>
                    <a:pt x="1" y="376"/>
                    <a:pt x="48" y="519"/>
                    <a:pt x="167" y="519"/>
                  </a:cubicBezTo>
                  <a:cubicBezTo>
                    <a:pt x="334" y="471"/>
                    <a:pt x="501" y="399"/>
                    <a:pt x="667" y="328"/>
                  </a:cubicBezTo>
                  <a:cubicBezTo>
                    <a:pt x="739" y="304"/>
                    <a:pt x="834" y="257"/>
                    <a:pt x="834" y="161"/>
                  </a:cubicBezTo>
                  <a:cubicBezTo>
                    <a:pt x="852" y="54"/>
                    <a:pt x="763" y="1"/>
                    <a:pt x="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2463;p47">
              <a:extLst>
                <a:ext uri="{FF2B5EF4-FFF2-40B4-BE49-F238E27FC236}">
                  <a16:creationId xmlns:a16="http://schemas.microsoft.com/office/drawing/2014/main" id="{EFBD251B-C58A-7373-A99F-15B27C8940D2}"/>
                </a:ext>
              </a:extLst>
            </p:cNvPr>
            <p:cNvSpPr/>
            <p:nvPr/>
          </p:nvSpPr>
          <p:spPr>
            <a:xfrm>
              <a:off x="4827750" y="4124325"/>
              <a:ext cx="8025" cy="12325"/>
            </a:xfrm>
            <a:custGeom>
              <a:avLst/>
              <a:gdLst/>
              <a:ahLst/>
              <a:cxnLst/>
              <a:rect l="l" t="t" r="r" b="b"/>
              <a:pathLst>
                <a:path w="321" h="493" extrusionOk="0">
                  <a:moveTo>
                    <a:pt x="203" y="0"/>
                  </a:moveTo>
                  <a:cubicBezTo>
                    <a:pt x="180" y="0"/>
                    <a:pt x="158" y="12"/>
                    <a:pt x="144" y="40"/>
                  </a:cubicBezTo>
                  <a:cubicBezTo>
                    <a:pt x="48" y="183"/>
                    <a:pt x="1" y="397"/>
                    <a:pt x="144" y="492"/>
                  </a:cubicBezTo>
                  <a:cubicBezTo>
                    <a:pt x="287" y="468"/>
                    <a:pt x="263" y="230"/>
                    <a:pt x="287" y="135"/>
                  </a:cubicBezTo>
                  <a:cubicBezTo>
                    <a:pt x="320" y="68"/>
                    <a:pt x="259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2464;p47">
              <a:extLst>
                <a:ext uri="{FF2B5EF4-FFF2-40B4-BE49-F238E27FC236}">
                  <a16:creationId xmlns:a16="http://schemas.microsoft.com/office/drawing/2014/main" id="{C5BBFB8F-5730-371E-7EAC-EF8E069958E3}"/>
                </a:ext>
              </a:extLst>
            </p:cNvPr>
            <p:cNvSpPr/>
            <p:nvPr/>
          </p:nvSpPr>
          <p:spPr>
            <a:xfrm>
              <a:off x="4712850" y="4135725"/>
              <a:ext cx="15125" cy="40975"/>
            </a:xfrm>
            <a:custGeom>
              <a:avLst/>
              <a:gdLst/>
              <a:ahLst/>
              <a:cxnLst/>
              <a:rect l="l" t="t" r="r" b="b"/>
              <a:pathLst>
                <a:path w="605" h="1639" extrusionOk="0">
                  <a:moveTo>
                    <a:pt x="189" y="0"/>
                  </a:moveTo>
                  <a:cubicBezTo>
                    <a:pt x="157" y="0"/>
                    <a:pt x="124" y="17"/>
                    <a:pt x="96" y="60"/>
                  </a:cubicBezTo>
                  <a:cubicBezTo>
                    <a:pt x="1" y="203"/>
                    <a:pt x="72" y="393"/>
                    <a:pt x="96" y="560"/>
                  </a:cubicBezTo>
                  <a:cubicBezTo>
                    <a:pt x="144" y="917"/>
                    <a:pt x="263" y="1251"/>
                    <a:pt x="382" y="1584"/>
                  </a:cubicBezTo>
                  <a:cubicBezTo>
                    <a:pt x="405" y="1623"/>
                    <a:pt x="438" y="1639"/>
                    <a:pt x="471" y="1639"/>
                  </a:cubicBezTo>
                  <a:cubicBezTo>
                    <a:pt x="539" y="1639"/>
                    <a:pt x="604" y="1569"/>
                    <a:pt x="572" y="1489"/>
                  </a:cubicBezTo>
                  <a:cubicBezTo>
                    <a:pt x="477" y="1060"/>
                    <a:pt x="406" y="608"/>
                    <a:pt x="334" y="179"/>
                  </a:cubicBezTo>
                  <a:cubicBezTo>
                    <a:pt x="334" y="95"/>
                    <a:pt x="264" y="0"/>
                    <a:pt x="1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2465;p47">
              <a:extLst>
                <a:ext uri="{FF2B5EF4-FFF2-40B4-BE49-F238E27FC236}">
                  <a16:creationId xmlns:a16="http://schemas.microsoft.com/office/drawing/2014/main" id="{BE805068-2220-F023-22A9-2BCA95DE059C}"/>
                </a:ext>
              </a:extLst>
            </p:cNvPr>
            <p:cNvSpPr/>
            <p:nvPr/>
          </p:nvSpPr>
          <p:spPr>
            <a:xfrm>
              <a:off x="4875975" y="4142325"/>
              <a:ext cx="19675" cy="11725"/>
            </a:xfrm>
            <a:custGeom>
              <a:avLst/>
              <a:gdLst/>
              <a:ahLst/>
              <a:cxnLst/>
              <a:rect l="l" t="t" r="r" b="b"/>
              <a:pathLst>
                <a:path w="787" h="469" extrusionOk="0">
                  <a:moveTo>
                    <a:pt x="190" y="1"/>
                  </a:moveTo>
                  <a:cubicBezTo>
                    <a:pt x="166" y="1"/>
                    <a:pt x="143" y="4"/>
                    <a:pt x="120" y="10"/>
                  </a:cubicBezTo>
                  <a:cubicBezTo>
                    <a:pt x="1" y="106"/>
                    <a:pt x="25" y="296"/>
                    <a:pt x="168" y="368"/>
                  </a:cubicBezTo>
                  <a:cubicBezTo>
                    <a:pt x="285" y="426"/>
                    <a:pt x="435" y="469"/>
                    <a:pt x="590" y="469"/>
                  </a:cubicBezTo>
                  <a:cubicBezTo>
                    <a:pt x="624" y="469"/>
                    <a:pt x="658" y="467"/>
                    <a:pt x="691" y="463"/>
                  </a:cubicBezTo>
                  <a:cubicBezTo>
                    <a:pt x="787" y="391"/>
                    <a:pt x="763" y="225"/>
                    <a:pt x="620" y="177"/>
                  </a:cubicBezTo>
                  <a:cubicBezTo>
                    <a:pt x="497" y="115"/>
                    <a:pt x="338" y="1"/>
                    <a:pt x="1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2466;p47">
              <a:extLst>
                <a:ext uri="{FF2B5EF4-FFF2-40B4-BE49-F238E27FC236}">
                  <a16:creationId xmlns:a16="http://schemas.microsoft.com/office/drawing/2014/main" id="{AF2AA0B4-E9CE-7CD2-4C46-040A25704714}"/>
                </a:ext>
              </a:extLst>
            </p:cNvPr>
            <p:cNvSpPr/>
            <p:nvPr/>
          </p:nvSpPr>
          <p:spPr>
            <a:xfrm>
              <a:off x="4820025" y="4148850"/>
              <a:ext cx="11925" cy="40175"/>
            </a:xfrm>
            <a:custGeom>
              <a:avLst/>
              <a:gdLst/>
              <a:ahLst/>
              <a:cxnLst/>
              <a:rect l="l" t="t" r="r" b="b"/>
              <a:pathLst>
                <a:path w="477" h="1607" extrusionOk="0">
                  <a:moveTo>
                    <a:pt x="341" y="0"/>
                  </a:moveTo>
                  <a:cubicBezTo>
                    <a:pt x="299" y="0"/>
                    <a:pt x="258" y="19"/>
                    <a:pt x="238" y="59"/>
                  </a:cubicBezTo>
                  <a:cubicBezTo>
                    <a:pt x="167" y="226"/>
                    <a:pt x="119" y="392"/>
                    <a:pt x="96" y="559"/>
                  </a:cubicBezTo>
                  <a:cubicBezTo>
                    <a:pt x="24" y="892"/>
                    <a:pt x="0" y="1250"/>
                    <a:pt x="0" y="1607"/>
                  </a:cubicBezTo>
                  <a:lnTo>
                    <a:pt x="191" y="1607"/>
                  </a:lnTo>
                  <a:cubicBezTo>
                    <a:pt x="286" y="1226"/>
                    <a:pt x="334" y="869"/>
                    <a:pt x="429" y="488"/>
                  </a:cubicBezTo>
                  <a:cubicBezTo>
                    <a:pt x="453" y="368"/>
                    <a:pt x="477" y="226"/>
                    <a:pt x="477" y="107"/>
                  </a:cubicBezTo>
                  <a:cubicBezTo>
                    <a:pt x="463" y="37"/>
                    <a:pt x="400" y="0"/>
                    <a:pt x="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2467;p47">
              <a:extLst>
                <a:ext uri="{FF2B5EF4-FFF2-40B4-BE49-F238E27FC236}">
                  <a16:creationId xmlns:a16="http://schemas.microsoft.com/office/drawing/2014/main" id="{47F4F765-D2DB-A03C-31C0-5440DF1E28AA}"/>
                </a:ext>
              </a:extLst>
            </p:cNvPr>
            <p:cNvSpPr/>
            <p:nvPr/>
          </p:nvSpPr>
          <p:spPr>
            <a:xfrm>
              <a:off x="4653925" y="4156750"/>
              <a:ext cx="16100" cy="9075"/>
            </a:xfrm>
            <a:custGeom>
              <a:avLst/>
              <a:gdLst/>
              <a:ahLst/>
              <a:cxnLst/>
              <a:rect l="l" t="t" r="r" b="b"/>
              <a:pathLst>
                <a:path w="644" h="363" extrusionOk="0">
                  <a:moveTo>
                    <a:pt x="553" y="0"/>
                  </a:moveTo>
                  <a:cubicBezTo>
                    <a:pt x="351" y="0"/>
                    <a:pt x="166" y="71"/>
                    <a:pt x="0" y="195"/>
                  </a:cubicBezTo>
                  <a:cubicBezTo>
                    <a:pt x="0" y="243"/>
                    <a:pt x="0" y="314"/>
                    <a:pt x="24" y="362"/>
                  </a:cubicBezTo>
                  <a:cubicBezTo>
                    <a:pt x="214" y="338"/>
                    <a:pt x="429" y="291"/>
                    <a:pt x="619" y="195"/>
                  </a:cubicBezTo>
                  <a:cubicBezTo>
                    <a:pt x="619" y="148"/>
                    <a:pt x="643" y="76"/>
                    <a:pt x="643" y="5"/>
                  </a:cubicBezTo>
                  <a:cubicBezTo>
                    <a:pt x="613" y="2"/>
                    <a:pt x="583" y="0"/>
                    <a:pt x="5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2468;p47">
              <a:extLst>
                <a:ext uri="{FF2B5EF4-FFF2-40B4-BE49-F238E27FC236}">
                  <a16:creationId xmlns:a16="http://schemas.microsoft.com/office/drawing/2014/main" id="{7403CFBA-88FA-364F-2FD9-76EC7B80D9AD}"/>
                </a:ext>
              </a:extLst>
            </p:cNvPr>
            <p:cNvSpPr/>
            <p:nvPr/>
          </p:nvSpPr>
          <p:spPr>
            <a:xfrm>
              <a:off x="4870025" y="4171200"/>
              <a:ext cx="20275" cy="15000"/>
            </a:xfrm>
            <a:custGeom>
              <a:avLst/>
              <a:gdLst/>
              <a:ahLst/>
              <a:cxnLst/>
              <a:rect l="l" t="t" r="r" b="b"/>
              <a:pathLst>
                <a:path w="811" h="600" extrusionOk="0">
                  <a:moveTo>
                    <a:pt x="211" y="0"/>
                  </a:moveTo>
                  <a:cubicBezTo>
                    <a:pt x="181" y="0"/>
                    <a:pt x="150" y="7"/>
                    <a:pt x="120" y="22"/>
                  </a:cubicBezTo>
                  <a:cubicBezTo>
                    <a:pt x="25" y="94"/>
                    <a:pt x="1" y="237"/>
                    <a:pt x="96" y="308"/>
                  </a:cubicBezTo>
                  <a:cubicBezTo>
                    <a:pt x="239" y="451"/>
                    <a:pt x="429" y="570"/>
                    <a:pt x="620" y="594"/>
                  </a:cubicBezTo>
                  <a:cubicBezTo>
                    <a:pt x="636" y="598"/>
                    <a:pt x="653" y="600"/>
                    <a:pt x="668" y="600"/>
                  </a:cubicBezTo>
                  <a:cubicBezTo>
                    <a:pt x="745" y="600"/>
                    <a:pt x="810" y="554"/>
                    <a:pt x="810" y="475"/>
                  </a:cubicBezTo>
                  <a:cubicBezTo>
                    <a:pt x="787" y="332"/>
                    <a:pt x="668" y="237"/>
                    <a:pt x="548" y="165"/>
                  </a:cubicBezTo>
                  <a:cubicBezTo>
                    <a:pt x="436" y="90"/>
                    <a:pt x="324" y="0"/>
                    <a:pt x="2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2469;p47">
              <a:extLst>
                <a:ext uri="{FF2B5EF4-FFF2-40B4-BE49-F238E27FC236}">
                  <a16:creationId xmlns:a16="http://schemas.microsoft.com/office/drawing/2014/main" id="{3E1DE493-A665-350D-750F-10BBE8C55E96}"/>
                </a:ext>
              </a:extLst>
            </p:cNvPr>
            <p:cNvSpPr/>
            <p:nvPr/>
          </p:nvSpPr>
          <p:spPr>
            <a:xfrm>
              <a:off x="4657875" y="4183200"/>
              <a:ext cx="19575" cy="9025"/>
            </a:xfrm>
            <a:custGeom>
              <a:avLst/>
              <a:gdLst/>
              <a:ahLst/>
              <a:cxnLst/>
              <a:rect l="l" t="t" r="r" b="b"/>
              <a:pathLst>
                <a:path w="783" h="361" extrusionOk="0">
                  <a:moveTo>
                    <a:pt x="603" y="1"/>
                  </a:moveTo>
                  <a:cubicBezTo>
                    <a:pt x="571" y="1"/>
                    <a:pt x="539" y="7"/>
                    <a:pt x="509" y="18"/>
                  </a:cubicBezTo>
                  <a:cubicBezTo>
                    <a:pt x="342" y="66"/>
                    <a:pt x="104" y="114"/>
                    <a:pt x="56" y="233"/>
                  </a:cubicBezTo>
                  <a:cubicBezTo>
                    <a:pt x="1" y="325"/>
                    <a:pt x="103" y="360"/>
                    <a:pt x="185" y="360"/>
                  </a:cubicBezTo>
                  <a:cubicBezTo>
                    <a:pt x="209" y="360"/>
                    <a:pt x="231" y="357"/>
                    <a:pt x="247" y="352"/>
                  </a:cubicBezTo>
                  <a:cubicBezTo>
                    <a:pt x="437" y="328"/>
                    <a:pt x="604" y="280"/>
                    <a:pt x="747" y="161"/>
                  </a:cubicBezTo>
                  <a:cubicBezTo>
                    <a:pt x="783" y="54"/>
                    <a:pt x="698" y="1"/>
                    <a:pt x="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2470;p47">
            <a:extLst>
              <a:ext uri="{FF2B5EF4-FFF2-40B4-BE49-F238E27FC236}">
                <a16:creationId xmlns:a16="http://schemas.microsoft.com/office/drawing/2014/main" id="{FB22AF88-D633-6AE4-15F6-212A082D5384}"/>
              </a:ext>
            </a:extLst>
          </p:cNvPr>
          <p:cNvGrpSpPr/>
          <p:nvPr/>
        </p:nvGrpSpPr>
        <p:grpSpPr>
          <a:xfrm>
            <a:off x="7022881" y="3670994"/>
            <a:ext cx="1150850" cy="1243000"/>
            <a:chOff x="5526125" y="3010675"/>
            <a:chExt cx="1150850" cy="1243000"/>
          </a:xfrm>
        </p:grpSpPr>
        <p:sp>
          <p:nvSpPr>
            <p:cNvPr id="1800" name="Google Shape;2471;p47">
              <a:extLst>
                <a:ext uri="{FF2B5EF4-FFF2-40B4-BE49-F238E27FC236}">
                  <a16:creationId xmlns:a16="http://schemas.microsoft.com/office/drawing/2014/main" id="{9CA431D1-21BB-F67D-2CAA-F6D750E9A09A}"/>
                </a:ext>
              </a:extLst>
            </p:cNvPr>
            <p:cNvSpPr/>
            <p:nvPr/>
          </p:nvSpPr>
          <p:spPr>
            <a:xfrm>
              <a:off x="5537425" y="3020425"/>
              <a:ext cx="1136575" cy="1233250"/>
            </a:xfrm>
            <a:custGeom>
              <a:avLst/>
              <a:gdLst/>
              <a:ahLst/>
              <a:cxnLst/>
              <a:rect l="l" t="t" r="r" b="b"/>
              <a:pathLst>
                <a:path w="45463" h="49330" extrusionOk="0">
                  <a:moveTo>
                    <a:pt x="22516" y="0"/>
                  </a:moveTo>
                  <a:cubicBezTo>
                    <a:pt x="22233" y="0"/>
                    <a:pt x="21948" y="52"/>
                    <a:pt x="21672" y="139"/>
                  </a:cubicBezTo>
                  <a:cubicBezTo>
                    <a:pt x="20672" y="401"/>
                    <a:pt x="19838" y="1020"/>
                    <a:pt x="19076" y="1663"/>
                  </a:cubicBezTo>
                  <a:cubicBezTo>
                    <a:pt x="18671" y="1949"/>
                    <a:pt x="18362" y="2354"/>
                    <a:pt x="18004" y="2687"/>
                  </a:cubicBezTo>
                  <a:cubicBezTo>
                    <a:pt x="17076" y="3616"/>
                    <a:pt x="16147" y="4521"/>
                    <a:pt x="15242" y="5474"/>
                  </a:cubicBezTo>
                  <a:cubicBezTo>
                    <a:pt x="14599" y="6140"/>
                    <a:pt x="14004" y="6855"/>
                    <a:pt x="13384" y="7545"/>
                  </a:cubicBezTo>
                  <a:cubicBezTo>
                    <a:pt x="13289" y="7664"/>
                    <a:pt x="13194" y="7784"/>
                    <a:pt x="13099" y="7903"/>
                  </a:cubicBezTo>
                  <a:lnTo>
                    <a:pt x="13075" y="7926"/>
                  </a:lnTo>
                  <a:cubicBezTo>
                    <a:pt x="12908" y="8141"/>
                    <a:pt x="12718" y="8331"/>
                    <a:pt x="12575" y="8546"/>
                  </a:cubicBezTo>
                  <a:lnTo>
                    <a:pt x="12551" y="8546"/>
                  </a:lnTo>
                  <a:lnTo>
                    <a:pt x="12337" y="8831"/>
                  </a:lnTo>
                  <a:lnTo>
                    <a:pt x="12313" y="8831"/>
                  </a:lnTo>
                  <a:cubicBezTo>
                    <a:pt x="12241" y="8927"/>
                    <a:pt x="12170" y="9022"/>
                    <a:pt x="12098" y="9117"/>
                  </a:cubicBezTo>
                  <a:lnTo>
                    <a:pt x="12075" y="9117"/>
                  </a:lnTo>
                  <a:cubicBezTo>
                    <a:pt x="12003" y="9212"/>
                    <a:pt x="11932" y="9308"/>
                    <a:pt x="11860" y="9403"/>
                  </a:cubicBezTo>
                  <a:cubicBezTo>
                    <a:pt x="11717" y="9593"/>
                    <a:pt x="11598" y="9760"/>
                    <a:pt x="11456" y="9927"/>
                  </a:cubicBezTo>
                  <a:lnTo>
                    <a:pt x="11432" y="9927"/>
                  </a:lnTo>
                  <a:cubicBezTo>
                    <a:pt x="11313" y="10117"/>
                    <a:pt x="11170" y="10284"/>
                    <a:pt x="11027" y="10475"/>
                  </a:cubicBezTo>
                  <a:cubicBezTo>
                    <a:pt x="10979" y="10522"/>
                    <a:pt x="10932" y="10594"/>
                    <a:pt x="10884" y="10665"/>
                  </a:cubicBezTo>
                  <a:lnTo>
                    <a:pt x="10860" y="10665"/>
                  </a:lnTo>
                  <a:cubicBezTo>
                    <a:pt x="10741" y="10832"/>
                    <a:pt x="10598" y="10998"/>
                    <a:pt x="10479" y="11189"/>
                  </a:cubicBezTo>
                  <a:lnTo>
                    <a:pt x="10431" y="11189"/>
                  </a:lnTo>
                  <a:lnTo>
                    <a:pt x="10431" y="11260"/>
                  </a:lnTo>
                  <a:cubicBezTo>
                    <a:pt x="10384" y="11284"/>
                    <a:pt x="10336" y="11332"/>
                    <a:pt x="10312" y="11379"/>
                  </a:cubicBezTo>
                  <a:cubicBezTo>
                    <a:pt x="10241" y="11475"/>
                    <a:pt x="10170" y="11570"/>
                    <a:pt x="10098" y="11665"/>
                  </a:cubicBezTo>
                  <a:cubicBezTo>
                    <a:pt x="10050" y="11761"/>
                    <a:pt x="10003" y="11784"/>
                    <a:pt x="9955" y="11856"/>
                  </a:cubicBezTo>
                  <a:cubicBezTo>
                    <a:pt x="9860" y="12022"/>
                    <a:pt x="9717" y="12165"/>
                    <a:pt x="9622" y="12332"/>
                  </a:cubicBezTo>
                  <a:lnTo>
                    <a:pt x="9598" y="12332"/>
                  </a:lnTo>
                  <a:cubicBezTo>
                    <a:pt x="9550" y="12404"/>
                    <a:pt x="9479" y="12475"/>
                    <a:pt x="9455" y="12546"/>
                  </a:cubicBezTo>
                  <a:lnTo>
                    <a:pt x="9407" y="12570"/>
                  </a:lnTo>
                  <a:cubicBezTo>
                    <a:pt x="9407" y="12618"/>
                    <a:pt x="9360" y="12665"/>
                    <a:pt x="9288" y="12713"/>
                  </a:cubicBezTo>
                  <a:lnTo>
                    <a:pt x="9288" y="12785"/>
                  </a:lnTo>
                  <a:lnTo>
                    <a:pt x="9241" y="12785"/>
                  </a:lnTo>
                  <a:cubicBezTo>
                    <a:pt x="9193" y="12856"/>
                    <a:pt x="9145" y="12927"/>
                    <a:pt x="9098" y="12999"/>
                  </a:cubicBezTo>
                  <a:lnTo>
                    <a:pt x="9074" y="13023"/>
                  </a:lnTo>
                  <a:cubicBezTo>
                    <a:pt x="9050" y="13094"/>
                    <a:pt x="9003" y="13142"/>
                    <a:pt x="8955" y="13166"/>
                  </a:cubicBezTo>
                  <a:lnTo>
                    <a:pt x="8955" y="13237"/>
                  </a:lnTo>
                  <a:lnTo>
                    <a:pt x="8884" y="13237"/>
                  </a:lnTo>
                  <a:cubicBezTo>
                    <a:pt x="8812" y="13380"/>
                    <a:pt x="8693" y="13523"/>
                    <a:pt x="8598" y="13666"/>
                  </a:cubicBezTo>
                  <a:lnTo>
                    <a:pt x="8455" y="13856"/>
                  </a:lnTo>
                  <a:cubicBezTo>
                    <a:pt x="8383" y="13951"/>
                    <a:pt x="8336" y="14023"/>
                    <a:pt x="8288" y="14118"/>
                  </a:cubicBezTo>
                  <a:lnTo>
                    <a:pt x="8264" y="14118"/>
                  </a:lnTo>
                  <a:cubicBezTo>
                    <a:pt x="8169" y="14261"/>
                    <a:pt x="8074" y="14380"/>
                    <a:pt x="7955" y="14523"/>
                  </a:cubicBezTo>
                  <a:cubicBezTo>
                    <a:pt x="7931" y="14571"/>
                    <a:pt x="7883" y="14618"/>
                    <a:pt x="7836" y="14666"/>
                  </a:cubicBezTo>
                  <a:lnTo>
                    <a:pt x="7836" y="14737"/>
                  </a:lnTo>
                  <a:lnTo>
                    <a:pt x="7764" y="14737"/>
                  </a:lnTo>
                  <a:lnTo>
                    <a:pt x="7764" y="14856"/>
                  </a:lnTo>
                  <a:lnTo>
                    <a:pt x="7645" y="14856"/>
                  </a:lnTo>
                  <a:lnTo>
                    <a:pt x="7645" y="14975"/>
                  </a:lnTo>
                  <a:lnTo>
                    <a:pt x="7574" y="14975"/>
                  </a:lnTo>
                  <a:lnTo>
                    <a:pt x="7574" y="15166"/>
                  </a:lnTo>
                  <a:cubicBezTo>
                    <a:pt x="7502" y="15237"/>
                    <a:pt x="7407" y="15333"/>
                    <a:pt x="7336" y="15452"/>
                  </a:cubicBezTo>
                  <a:cubicBezTo>
                    <a:pt x="7240" y="15618"/>
                    <a:pt x="7121" y="15761"/>
                    <a:pt x="7002" y="15928"/>
                  </a:cubicBezTo>
                  <a:cubicBezTo>
                    <a:pt x="6931" y="15999"/>
                    <a:pt x="6859" y="16095"/>
                    <a:pt x="6788" y="16190"/>
                  </a:cubicBezTo>
                  <a:cubicBezTo>
                    <a:pt x="6740" y="16261"/>
                    <a:pt x="6693" y="16333"/>
                    <a:pt x="6645" y="16404"/>
                  </a:cubicBezTo>
                  <a:lnTo>
                    <a:pt x="6621" y="16404"/>
                  </a:lnTo>
                  <a:cubicBezTo>
                    <a:pt x="6574" y="16476"/>
                    <a:pt x="6526" y="16547"/>
                    <a:pt x="6478" y="16619"/>
                  </a:cubicBezTo>
                  <a:cubicBezTo>
                    <a:pt x="6407" y="16690"/>
                    <a:pt x="6359" y="16762"/>
                    <a:pt x="6312" y="16857"/>
                  </a:cubicBezTo>
                  <a:lnTo>
                    <a:pt x="6264" y="16857"/>
                  </a:lnTo>
                  <a:cubicBezTo>
                    <a:pt x="6264" y="16881"/>
                    <a:pt x="6264" y="16904"/>
                    <a:pt x="6264" y="16928"/>
                  </a:cubicBezTo>
                  <a:cubicBezTo>
                    <a:pt x="6145" y="17024"/>
                    <a:pt x="6073" y="17143"/>
                    <a:pt x="6002" y="17262"/>
                  </a:cubicBezTo>
                  <a:lnTo>
                    <a:pt x="5978" y="17262"/>
                  </a:lnTo>
                  <a:cubicBezTo>
                    <a:pt x="5931" y="17333"/>
                    <a:pt x="5859" y="17428"/>
                    <a:pt x="5788" y="17524"/>
                  </a:cubicBezTo>
                  <a:cubicBezTo>
                    <a:pt x="5550" y="17833"/>
                    <a:pt x="5335" y="18119"/>
                    <a:pt x="5121" y="18429"/>
                  </a:cubicBezTo>
                  <a:cubicBezTo>
                    <a:pt x="5073" y="18476"/>
                    <a:pt x="5026" y="18548"/>
                    <a:pt x="4978" y="18619"/>
                  </a:cubicBezTo>
                  <a:cubicBezTo>
                    <a:pt x="4930" y="18667"/>
                    <a:pt x="4883" y="18738"/>
                    <a:pt x="4835" y="18786"/>
                  </a:cubicBezTo>
                  <a:lnTo>
                    <a:pt x="4835" y="18857"/>
                  </a:lnTo>
                  <a:lnTo>
                    <a:pt x="4740" y="18857"/>
                  </a:lnTo>
                  <a:lnTo>
                    <a:pt x="4740" y="18976"/>
                  </a:lnTo>
                  <a:lnTo>
                    <a:pt x="4645" y="18976"/>
                  </a:lnTo>
                  <a:lnTo>
                    <a:pt x="4645" y="19072"/>
                  </a:lnTo>
                  <a:lnTo>
                    <a:pt x="4597" y="19072"/>
                  </a:lnTo>
                  <a:cubicBezTo>
                    <a:pt x="4287" y="19500"/>
                    <a:pt x="3978" y="19905"/>
                    <a:pt x="3692" y="20334"/>
                  </a:cubicBezTo>
                  <a:lnTo>
                    <a:pt x="3668" y="20334"/>
                  </a:lnTo>
                  <a:cubicBezTo>
                    <a:pt x="3644" y="20405"/>
                    <a:pt x="3597" y="20453"/>
                    <a:pt x="3549" y="20477"/>
                  </a:cubicBezTo>
                  <a:lnTo>
                    <a:pt x="3549" y="20572"/>
                  </a:lnTo>
                  <a:lnTo>
                    <a:pt x="3501" y="20572"/>
                  </a:lnTo>
                  <a:cubicBezTo>
                    <a:pt x="3454" y="20643"/>
                    <a:pt x="3406" y="20715"/>
                    <a:pt x="3359" y="20786"/>
                  </a:cubicBezTo>
                  <a:lnTo>
                    <a:pt x="3311" y="20786"/>
                  </a:lnTo>
                  <a:cubicBezTo>
                    <a:pt x="3311" y="20810"/>
                    <a:pt x="3311" y="20834"/>
                    <a:pt x="3311" y="20881"/>
                  </a:cubicBezTo>
                  <a:cubicBezTo>
                    <a:pt x="3120" y="21096"/>
                    <a:pt x="2930" y="21334"/>
                    <a:pt x="2763" y="21572"/>
                  </a:cubicBezTo>
                  <a:cubicBezTo>
                    <a:pt x="2668" y="21715"/>
                    <a:pt x="2573" y="21858"/>
                    <a:pt x="2477" y="22001"/>
                  </a:cubicBezTo>
                  <a:lnTo>
                    <a:pt x="2454" y="22001"/>
                  </a:lnTo>
                  <a:lnTo>
                    <a:pt x="2358" y="22167"/>
                  </a:lnTo>
                  <a:lnTo>
                    <a:pt x="2335" y="22167"/>
                  </a:lnTo>
                  <a:cubicBezTo>
                    <a:pt x="2287" y="22239"/>
                    <a:pt x="2263" y="22286"/>
                    <a:pt x="2239" y="22334"/>
                  </a:cubicBezTo>
                  <a:lnTo>
                    <a:pt x="2215" y="22334"/>
                  </a:lnTo>
                  <a:cubicBezTo>
                    <a:pt x="2192" y="22406"/>
                    <a:pt x="2168" y="22453"/>
                    <a:pt x="2120" y="22525"/>
                  </a:cubicBezTo>
                  <a:lnTo>
                    <a:pt x="2096" y="22525"/>
                  </a:lnTo>
                  <a:cubicBezTo>
                    <a:pt x="1954" y="22739"/>
                    <a:pt x="1811" y="22953"/>
                    <a:pt x="1668" y="23191"/>
                  </a:cubicBezTo>
                  <a:lnTo>
                    <a:pt x="1620" y="23191"/>
                  </a:lnTo>
                  <a:cubicBezTo>
                    <a:pt x="1596" y="23263"/>
                    <a:pt x="1572" y="23310"/>
                    <a:pt x="1549" y="23382"/>
                  </a:cubicBezTo>
                  <a:lnTo>
                    <a:pt x="1525" y="23382"/>
                  </a:lnTo>
                  <a:cubicBezTo>
                    <a:pt x="1477" y="23430"/>
                    <a:pt x="1453" y="23477"/>
                    <a:pt x="1430" y="23549"/>
                  </a:cubicBezTo>
                  <a:lnTo>
                    <a:pt x="1406" y="23549"/>
                  </a:lnTo>
                  <a:cubicBezTo>
                    <a:pt x="1382" y="23596"/>
                    <a:pt x="1358" y="23668"/>
                    <a:pt x="1334" y="23715"/>
                  </a:cubicBezTo>
                  <a:lnTo>
                    <a:pt x="1263" y="23715"/>
                  </a:lnTo>
                  <a:cubicBezTo>
                    <a:pt x="1263" y="23739"/>
                    <a:pt x="1287" y="23787"/>
                    <a:pt x="1287" y="23811"/>
                  </a:cubicBezTo>
                  <a:lnTo>
                    <a:pt x="1239" y="23811"/>
                  </a:lnTo>
                  <a:cubicBezTo>
                    <a:pt x="1120" y="24001"/>
                    <a:pt x="1001" y="24192"/>
                    <a:pt x="882" y="24382"/>
                  </a:cubicBezTo>
                  <a:cubicBezTo>
                    <a:pt x="858" y="24382"/>
                    <a:pt x="858" y="24406"/>
                    <a:pt x="882" y="24430"/>
                  </a:cubicBezTo>
                  <a:cubicBezTo>
                    <a:pt x="834" y="24501"/>
                    <a:pt x="787" y="24549"/>
                    <a:pt x="739" y="24620"/>
                  </a:cubicBezTo>
                  <a:cubicBezTo>
                    <a:pt x="691" y="24692"/>
                    <a:pt x="668" y="24739"/>
                    <a:pt x="620" y="24811"/>
                  </a:cubicBezTo>
                  <a:lnTo>
                    <a:pt x="572" y="24811"/>
                  </a:lnTo>
                  <a:lnTo>
                    <a:pt x="596" y="24930"/>
                  </a:lnTo>
                  <a:lnTo>
                    <a:pt x="548" y="24930"/>
                  </a:lnTo>
                  <a:lnTo>
                    <a:pt x="453" y="25097"/>
                  </a:lnTo>
                  <a:lnTo>
                    <a:pt x="406" y="25097"/>
                  </a:lnTo>
                  <a:lnTo>
                    <a:pt x="406" y="25192"/>
                  </a:lnTo>
                  <a:lnTo>
                    <a:pt x="334" y="25192"/>
                  </a:lnTo>
                  <a:lnTo>
                    <a:pt x="334" y="25263"/>
                  </a:lnTo>
                  <a:lnTo>
                    <a:pt x="287" y="25263"/>
                  </a:lnTo>
                  <a:cubicBezTo>
                    <a:pt x="263" y="25287"/>
                    <a:pt x="263" y="25335"/>
                    <a:pt x="287" y="25359"/>
                  </a:cubicBezTo>
                  <a:cubicBezTo>
                    <a:pt x="72" y="25668"/>
                    <a:pt x="1" y="26049"/>
                    <a:pt x="120" y="26406"/>
                  </a:cubicBezTo>
                  <a:cubicBezTo>
                    <a:pt x="263" y="26859"/>
                    <a:pt x="548" y="27240"/>
                    <a:pt x="953" y="27502"/>
                  </a:cubicBezTo>
                  <a:cubicBezTo>
                    <a:pt x="1358" y="27716"/>
                    <a:pt x="1763" y="28002"/>
                    <a:pt x="2144" y="28288"/>
                  </a:cubicBezTo>
                  <a:cubicBezTo>
                    <a:pt x="2430" y="28533"/>
                    <a:pt x="2786" y="28655"/>
                    <a:pt x="3166" y="28655"/>
                  </a:cubicBezTo>
                  <a:cubicBezTo>
                    <a:pt x="3230" y="28655"/>
                    <a:pt x="3294" y="28652"/>
                    <a:pt x="3359" y="28645"/>
                  </a:cubicBezTo>
                  <a:cubicBezTo>
                    <a:pt x="3573" y="29812"/>
                    <a:pt x="3716" y="30979"/>
                    <a:pt x="3954" y="32122"/>
                  </a:cubicBezTo>
                  <a:cubicBezTo>
                    <a:pt x="4192" y="33193"/>
                    <a:pt x="4430" y="34289"/>
                    <a:pt x="4668" y="35361"/>
                  </a:cubicBezTo>
                  <a:cubicBezTo>
                    <a:pt x="4883" y="36218"/>
                    <a:pt x="5073" y="37075"/>
                    <a:pt x="5311" y="37909"/>
                  </a:cubicBezTo>
                  <a:cubicBezTo>
                    <a:pt x="5502" y="38623"/>
                    <a:pt x="5740" y="39314"/>
                    <a:pt x="5978" y="40028"/>
                  </a:cubicBezTo>
                  <a:lnTo>
                    <a:pt x="6050" y="40195"/>
                  </a:lnTo>
                  <a:cubicBezTo>
                    <a:pt x="6073" y="40314"/>
                    <a:pt x="6121" y="40433"/>
                    <a:pt x="6145" y="40552"/>
                  </a:cubicBezTo>
                  <a:cubicBezTo>
                    <a:pt x="6193" y="40624"/>
                    <a:pt x="6216" y="40695"/>
                    <a:pt x="6240" y="40766"/>
                  </a:cubicBezTo>
                  <a:cubicBezTo>
                    <a:pt x="6288" y="40933"/>
                    <a:pt x="6359" y="41100"/>
                    <a:pt x="6407" y="41290"/>
                  </a:cubicBezTo>
                  <a:cubicBezTo>
                    <a:pt x="6431" y="41338"/>
                    <a:pt x="6454" y="41409"/>
                    <a:pt x="6478" y="41457"/>
                  </a:cubicBezTo>
                  <a:cubicBezTo>
                    <a:pt x="6597" y="41838"/>
                    <a:pt x="6716" y="42219"/>
                    <a:pt x="6835" y="42576"/>
                  </a:cubicBezTo>
                  <a:cubicBezTo>
                    <a:pt x="6907" y="42791"/>
                    <a:pt x="7002" y="43005"/>
                    <a:pt x="7074" y="43219"/>
                  </a:cubicBezTo>
                  <a:cubicBezTo>
                    <a:pt x="7264" y="43648"/>
                    <a:pt x="7478" y="44100"/>
                    <a:pt x="7693" y="44529"/>
                  </a:cubicBezTo>
                  <a:cubicBezTo>
                    <a:pt x="8312" y="45791"/>
                    <a:pt x="9193" y="46911"/>
                    <a:pt x="10289" y="47792"/>
                  </a:cubicBezTo>
                  <a:cubicBezTo>
                    <a:pt x="10527" y="48077"/>
                    <a:pt x="10860" y="48316"/>
                    <a:pt x="11194" y="48506"/>
                  </a:cubicBezTo>
                  <a:cubicBezTo>
                    <a:pt x="11289" y="48530"/>
                    <a:pt x="11384" y="48578"/>
                    <a:pt x="11503" y="48625"/>
                  </a:cubicBezTo>
                  <a:lnTo>
                    <a:pt x="11622" y="48649"/>
                  </a:lnTo>
                  <a:lnTo>
                    <a:pt x="11908" y="48720"/>
                  </a:lnTo>
                  <a:cubicBezTo>
                    <a:pt x="12003" y="48744"/>
                    <a:pt x="12098" y="48768"/>
                    <a:pt x="12218" y="48792"/>
                  </a:cubicBezTo>
                  <a:cubicBezTo>
                    <a:pt x="12360" y="48816"/>
                    <a:pt x="12527" y="48816"/>
                    <a:pt x="12694" y="48839"/>
                  </a:cubicBezTo>
                  <a:cubicBezTo>
                    <a:pt x="12920" y="48863"/>
                    <a:pt x="13146" y="48863"/>
                    <a:pt x="13376" y="48863"/>
                  </a:cubicBezTo>
                  <a:cubicBezTo>
                    <a:pt x="13605" y="48863"/>
                    <a:pt x="13837" y="48863"/>
                    <a:pt x="14075" y="48887"/>
                  </a:cubicBezTo>
                  <a:cubicBezTo>
                    <a:pt x="14313" y="48887"/>
                    <a:pt x="14575" y="48887"/>
                    <a:pt x="14813" y="48911"/>
                  </a:cubicBezTo>
                  <a:cubicBezTo>
                    <a:pt x="15171" y="48911"/>
                    <a:pt x="15504" y="48911"/>
                    <a:pt x="15861" y="48887"/>
                  </a:cubicBezTo>
                  <a:cubicBezTo>
                    <a:pt x="16528" y="48839"/>
                    <a:pt x="17171" y="48887"/>
                    <a:pt x="17838" y="48816"/>
                  </a:cubicBezTo>
                  <a:cubicBezTo>
                    <a:pt x="18290" y="48816"/>
                    <a:pt x="18767" y="48816"/>
                    <a:pt x="19219" y="48768"/>
                  </a:cubicBezTo>
                  <a:cubicBezTo>
                    <a:pt x="19571" y="48748"/>
                    <a:pt x="19924" y="48741"/>
                    <a:pt x="20276" y="48741"/>
                  </a:cubicBezTo>
                  <a:cubicBezTo>
                    <a:pt x="20757" y="48741"/>
                    <a:pt x="21238" y="48754"/>
                    <a:pt x="21720" y="48768"/>
                  </a:cubicBezTo>
                  <a:cubicBezTo>
                    <a:pt x="22005" y="48768"/>
                    <a:pt x="22339" y="48816"/>
                    <a:pt x="22648" y="48816"/>
                  </a:cubicBezTo>
                  <a:cubicBezTo>
                    <a:pt x="22776" y="48809"/>
                    <a:pt x="22904" y="48806"/>
                    <a:pt x="23032" y="48806"/>
                  </a:cubicBezTo>
                  <a:cubicBezTo>
                    <a:pt x="23382" y="48806"/>
                    <a:pt x="23735" y="48828"/>
                    <a:pt x="24101" y="48863"/>
                  </a:cubicBezTo>
                  <a:cubicBezTo>
                    <a:pt x="24327" y="48875"/>
                    <a:pt x="24559" y="48875"/>
                    <a:pt x="24792" y="48875"/>
                  </a:cubicBezTo>
                  <a:cubicBezTo>
                    <a:pt x="25024" y="48875"/>
                    <a:pt x="25256" y="48875"/>
                    <a:pt x="25482" y="48887"/>
                  </a:cubicBezTo>
                  <a:cubicBezTo>
                    <a:pt x="25792" y="48935"/>
                    <a:pt x="26101" y="48935"/>
                    <a:pt x="26408" y="48935"/>
                  </a:cubicBezTo>
                  <a:cubicBezTo>
                    <a:pt x="26715" y="48935"/>
                    <a:pt x="27018" y="48935"/>
                    <a:pt x="27316" y="48982"/>
                  </a:cubicBezTo>
                  <a:cubicBezTo>
                    <a:pt x="27745" y="48982"/>
                    <a:pt x="28173" y="49054"/>
                    <a:pt x="28602" y="49054"/>
                  </a:cubicBezTo>
                  <a:lnTo>
                    <a:pt x="29888" y="49054"/>
                  </a:lnTo>
                  <a:cubicBezTo>
                    <a:pt x="30194" y="49054"/>
                    <a:pt x="30483" y="49106"/>
                    <a:pt x="30784" y="49106"/>
                  </a:cubicBezTo>
                  <a:cubicBezTo>
                    <a:pt x="30834" y="49106"/>
                    <a:pt x="30885" y="49105"/>
                    <a:pt x="30936" y="49101"/>
                  </a:cubicBezTo>
                  <a:cubicBezTo>
                    <a:pt x="31341" y="49173"/>
                    <a:pt x="31745" y="49149"/>
                    <a:pt x="32150" y="49221"/>
                  </a:cubicBezTo>
                  <a:cubicBezTo>
                    <a:pt x="32559" y="49221"/>
                    <a:pt x="32949" y="49273"/>
                    <a:pt x="33353" y="49273"/>
                  </a:cubicBezTo>
                  <a:cubicBezTo>
                    <a:pt x="33420" y="49273"/>
                    <a:pt x="33487" y="49272"/>
                    <a:pt x="33555" y="49268"/>
                  </a:cubicBezTo>
                  <a:cubicBezTo>
                    <a:pt x="33936" y="49268"/>
                    <a:pt x="34341" y="49268"/>
                    <a:pt x="34746" y="49316"/>
                  </a:cubicBezTo>
                  <a:cubicBezTo>
                    <a:pt x="34832" y="49325"/>
                    <a:pt x="34918" y="49329"/>
                    <a:pt x="35003" y="49329"/>
                  </a:cubicBezTo>
                  <a:cubicBezTo>
                    <a:pt x="35346" y="49329"/>
                    <a:pt x="35689" y="49268"/>
                    <a:pt x="36032" y="49268"/>
                  </a:cubicBezTo>
                  <a:cubicBezTo>
                    <a:pt x="36365" y="49244"/>
                    <a:pt x="36723" y="49197"/>
                    <a:pt x="37080" y="49125"/>
                  </a:cubicBezTo>
                  <a:cubicBezTo>
                    <a:pt x="37651" y="49030"/>
                    <a:pt x="38175" y="48697"/>
                    <a:pt x="38533" y="48220"/>
                  </a:cubicBezTo>
                  <a:cubicBezTo>
                    <a:pt x="38890" y="47673"/>
                    <a:pt x="39176" y="47053"/>
                    <a:pt x="39342" y="46410"/>
                  </a:cubicBezTo>
                  <a:cubicBezTo>
                    <a:pt x="39342" y="46387"/>
                    <a:pt x="39366" y="46339"/>
                    <a:pt x="39390" y="46291"/>
                  </a:cubicBezTo>
                  <a:cubicBezTo>
                    <a:pt x="39390" y="46268"/>
                    <a:pt x="39414" y="46172"/>
                    <a:pt x="39438" y="46125"/>
                  </a:cubicBezTo>
                  <a:cubicBezTo>
                    <a:pt x="39580" y="45672"/>
                    <a:pt x="39699" y="45220"/>
                    <a:pt x="39795" y="44791"/>
                  </a:cubicBezTo>
                  <a:cubicBezTo>
                    <a:pt x="39961" y="44029"/>
                    <a:pt x="40128" y="43291"/>
                    <a:pt x="40271" y="42529"/>
                  </a:cubicBezTo>
                  <a:cubicBezTo>
                    <a:pt x="40342" y="42267"/>
                    <a:pt x="40390" y="42005"/>
                    <a:pt x="40462" y="41719"/>
                  </a:cubicBezTo>
                  <a:cubicBezTo>
                    <a:pt x="40462" y="41695"/>
                    <a:pt x="40485" y="41624"/>
                    <a:pt x="40485" y="41600"/>
                  </a:cubicBezTo>
                  <a:cubicBezTo>
                    <a:pt x="40509" y="41481"/>
                    <a:pt x="40533" y="41362"/>
                    <a:pt x="40557" y="41267"/>
                  </a:cubicBezTo>
                  <a:cubicBezTo>
                    <a:pt x="40604" y="41028"/>
                    <a:pt x="40676" y="40790"/>
                    <a:pt x="40724" y="40552"/>
                  </a:cubicBezTo>
                  <a:cubicBezTo>
                    <a:pt x="40747" y="40457"/>
                    <a:pt x="40771" y="40362"/>
                    <a:pt x="40795" y="40266"/>
                  </a:cubicBezTo>
                  <a:cubicBezTo>
                    <a:pt x="40819" y="40147"/>
                    <a:pt x="40819" y="40147"/>
                    <a:pt x="40819" y="40076"/>
                  </a:cubicBezTo>
                  <a:cubicBezTo>
                    <a:pt x="40843" y="39981"/>
                    <a:pt x="40866" y="39885"/>
                    <a:pt x="40890" y="39790"/>
                  </a:cubicBezTo>
                  <a:cubicBezTo>
                    <a:pt x="40914" y="39695"/>
                    <a:pt x="40938" y="39600"/>
                    <a:pt x="40962" y="39504"/>
                  </a:cubicBezTo>
                  <a:cubicBezTo>
                    <a:pt x="41009" y="39409"/>
                    <a:pt x="40985" y="39338"/>
                    <a:pt x="41009" y="39266"/>
                  </a:cubicBezTo>
                  <a:cubicBezTo>
                    <a:pt x="41081" y="38980"/>
                    <a:pt x="41128" y="38647"/>
                    <a:pt x="41200" y="38337"/>
                  </a:cubicBezTo>
                  <a:cubicBezTo>
                    <a:pt x="41200" y="38290"/>
                    <a:pt x="41224" y="38218"/>
                    <a:pt x="41247" y="38171"/>
                  </a:cubicBezTo>
                  <a:cubicBezTo>
                    <a:pt x="41247" y="38052"/>
                    <a:pt x="41295" y="37933"/>
                    <a:pt x="41319" y="37813"/>
                  </a:cubicBezTo>
                  <a:cubicBezTo>
                    <a:pt x="41319" y="37766"/>
                    <a:pt x="41343" y="37694"/>
                    <a:pt x="41343" y="37647"/>
                  </a:cubicBezTo>
                  <a:cubicBezTo>
                    <a:pt x="41390" y="37480"/>
                    <a:pt x="41438" y="37290"/>
                    <a:pt x="41462" y="37123"/>
                  </a:cubicBezTo>
                  <a:cubicBezTo>
                    <a:pt x="41843" y="35670"/>
                    <a:pt x="42176" y="34217"/>
                    <a:pt x="42533" y="32789"/>
                  </a:cubicBezTo>
                  <a:cubicBezTo>
                    <a:pt x="42557" y="32670"/>
                    <a:pt x="42557" y="32574"/>
                    <a:pt x="42581" y="32479"/>
                  </a:cubicBezTo>
                  <a:cubicBezTo>
                    <a:pt x="42748" y="31836"/>
                    <a:pt x="42914" y="31217"/>
                    <a:pt x="43057" y="30574"/>
                  </a:cubicBezTo>
                  <a:cubicBezTo>
                    <a:pt x="43129" y="30217"/>
                    <a:pt x="43200" y="29883"/>
                    <a:pt x="43295" y="29526"/>
                  </a:cubicBezTo>
                  <a:cubicBezTo>
                    <a:pt x="43295" y="29431"/>
                    <a:pt x="43319" y="29336"/>
                    <a:pt x="43343" y="29240"/>
                  </a:cubicBezTo>
                  <a:cubicBezTo>
                    <a:pt x="43367" y="29121"/>
                    <a:pt x="43391" y="29074"/>
                    <a:pt x="43415" y="29002"/>
                  </a:cubicBezTo>
                  <a:cubicBezTo>
                    <a:pt x="43415" y="28907"/>
                    <a:pt x="43438" y="28835"/>
                    <a:pt x="43462" y="28764"/>
                  </a:cubicBezTo>
                  <a:cubicBezTo>
                    <a:pt x="43510" y="28431"/>
                    <a:pt x="43605" y="28097"/>
                    <a:pt x="43677" y="27788"/>
                  </a:cubicBezTo>
                  <a:cubicBezTo>
                    <a:pt x="43700" y="27669"/>
                    <a:pt x="43724" y="27573"/>
                    <a:pt x="43748" y="27478"/>
                  </a:cubicBezTo>
                  <a:cubicBezTo>
                    <a:pt x="43772" y="27383"/>
                    <a:pt x="43796" y="27311"/>
                    <a:pt x="43796" y="27240"/>
                  </a:cubicBezTo>
                  <a:cubicBezTo>
                    <a:pt x="43819" y="27168"/>
                    <a:pt x="43843" y="27097"/>
                    <a:pt x="43867" y="27002"/>
                  </a:cubicBezTo>
                  <a:cubicBezTo>
                    <a:pt x="43867" y="26978"/>
                    <a:pt x="43891" y="26930"/>
                    <a:pt x="43915" y="26906"/>
                  </a:cubicBezTo>
                  <a:cubicBezTo>
                    <a:pt x="43915" y="26859"/>
                    <a:pt x="43938" y="26764"/>
                    <a:pt x="43962" y="26692"/>
                  </a:cubicBezTo>
                  <a:cubicBezTo>
                    <a:pt x="44391" y="26430"/>
                    <a:pt x="44796" y="26121"/>
                    <a:pt x="45201" y="25811"/>
                  </a:cubicBezTo>
                  <a:cubicBezTo>
                    <a:pt x="45391" y="25597"/>
                    <a:pt x="45463" y="25311"/>
                    <a:pt x="45439" y="25025"/>
                  </a:cubicBezTo>
                  <a:cubicBezTo>
                    <a:pt x="44439" y="23549"/>
                    <a:pt x="43391" y="22072"/>
                    <a:pt x="42343" y="20619"/>
                  </a:cubicBezTo>
                  <a:lnTo>
                    <a:pt x="42414" y="20429"/>
                  </a:lnTo>
                  <a:cubicBezTo>
                    <a:pt x="42438" y="20238"/>
                    <a:pt x="42486" y="20048"/>
                    <a:pt x="42486" y="19834"/>
                  </a:cubicBezTo>
                  <a:cubicBezTo>
                    <a:pt x="42486" y="19619"/>
                    <a:pt x="42486" y="19405"/>
                    <a:pt x="42533" y="19191"/>
                  </a:cubicBezTo>
                  <a:cubicBezTo>
                    <a:pt x="42557" y="18214"/>
                    <a:pt x="42557" y="17214"/>
                    <a:pt x="42533" y="16214"/>
                  </a:cubicBezTo>
                  <a:cubicBezTo>
                    <a:pt x="42486" y="15833"/>
                    <a:pt x="42486" y="15452"/>
                    <a:pt x="42486" y="15071"/>
                  </a:cubicBezTo>
                  <a:cubicBezTo>
                    <a:pt x="42438" y="14714"/>
                    <a:pt x="42414" y="14356"/>
                    <a:pt x="42414" y="14023"/>
                  </a:cubicBezTo>
                  <a:cubicBezTo>
                    <a:pt x="42391" y="13642"/>
                    <a:pt x="42367" y="13285"/>
                    <a:pt x="42367" y="12927"/>
                  </a:cubicBezTo>
                  <a:cubicBezTo>
                    <a:pt x="42271" y="12523"/>
                    <a:pt x="42367" y="12094"/>
                    <a:pt x="42295" y="11689"/>
                  </a:cubicBezTo>
                  <a:cubicBezTo>
                    <a:pt x="42271" y="11379"/>
                    <a:pt x="42248" y="11046"/>
                    <a:pt x="42271" y="10713"/>
                  </a:cubicBezTo>
                  <a:cubicBezTo>
                    <a:pt x="42271" y="9974"/>
                    <a:pt x="42152" y="9260"/>
                    <a:pt x="42129" y="8522"/>
                  </a:cubicBezTo>
                  <a:cubicBezTo>
                    <a:pt x="42057" y="8165"/>
                    <a:pt x="42033" y="7831"/>
                    <a:pt x="42009" y="7474"/>
                  </a:cubicBezTo>
                  <a:cubicBezTo>
                    <a:pt x="41962" y="7331"/>
                    <a:pt x="41962" y="7164"/>
                    <a:pt x="41962" y="7021"/>
                  </a:cubicBezTo>
                  <a:cubicBezTo>
                    <a:pt x="41867" y="6664"/>
                    <a:pt x="41867" y="6307"/>
                    <a:pt x="41771" y="5974"/>
                  </a:cubicBezTo>
                  <a:cubicBezTo>
                    <a:pt x="41652" y="5569"/>
                    <a:pt x="41271" y="5354"/>
                    <a:pt x="40938" y="5188"/>
                  </a:cubicBezTo>
                  <a:cubicBezTo>
                    <a:pt x="40843" y="4854"/>
                    <a:pt x="40581" y="4616"/>
                    <a:pt x="40271" y="4521"/>
                  </a:cubicBezTo>
                  <a:cubicBezTo>
                    <a:pt x="39934" y="4422"/>
                    <a:pt x="39563" y="4372"/>
                    <a:pt x="39201" y="4372"/>
                  </a:cubicBezTo>
                  <a:cubicBezTo>
                    <a:pt x="39129" y="4372"/>
                    <a:pt x="39056" y="4374"/>
                    <a:pt x="38985" y="4378"/>
                  </a:cubicBezTo>
                  <a:cubicBezTo>
                    <a:pt x="38818" y="4378"/>
                    <a:pt x="38652" y="4378"/>
                    <a:pt x="38461" y="4426"/>
                  </a:cubicBezTo>
                  <a:cubicBezTo>
                    <a:pt x="38128" y="4473"/>
                    <a:pt x="37794" y="4545"/>
                    <a:pt x="37485" y="4640"/>
                  </a:cubicBezTo>
                  <a:cubicBezTo>
                    <a:pt x="36508" y="4854"/>
                    <a:pt x="35556" y="5188"/>
                    <a:pt x="34651" y="5640"/>
                  </a:cubicBezTo>
                  <a:cubicBezTo>
                    <a:pt x="34365" y="5783"/>
                    <a:pt x="34175" y="6045"/>
                    <a:pt x="34055" y="6331"/>
                  </a:cubicBezTo>
                  <a:cubicBezTo>
                    <a:pt x="34032" y="6402"/>
                    <a:pt x="34032" y="6474"/>
                    <a:pt x="34055" y="6545"/>
                  </a:cubicBezTo>
                  <a:cubicBezTo>
                    <a:pt x="34036" y="6506"/>
                    <a:pt x="34001" y="6467"/>
                    <a:pt x="33949" y="6467"/>
                  </a:cubicBezTo>
                  <a:cubicBezTo>
                    <a:pt x="33938" y="6467"/>
                    <a:pt x="33926" y="6469"/>
                    <a:pt x="33913" y="6474"/>
                  </a:cubicBezTo>
                  <a:lnTo>
                    <a:pt x="34008" y="6521"/>
                  </a:lnTo>
                  <a:cubicBezTo>
                    <a:pt x="33936" y="6760"/>
                    <a:pt x="33865" y="6998"/>
                    <a:pt x="33817" y="7260"/>
                  </a:cubicBezTo>
                  <a:cubicBezTo>
                    <a:pt x="33722" y="8141"/>
                    <a:pt x="33889" y="9046"/>
                    <a:pt x="33984" y="9903"/>
                  </a:cubicBezTo>
                  <a:cubicBezTo>
                    <a:pt x="33984" y="9974"/>
                    <a:pt x="34032" y="10070"/>
                    <a:pt x="34055" y="10117"/>
                  </a:cubicBezTo>
                  <a:lnTo>
                    <a:pt x="33960" y="10117"/>
                  </a:lnTo>
                  <a:cubicBezTo>
                    <a:pt x="33746" y="9879"/>
                    <a:pt x="33532" y="9665"/>
                    <a:pt x="33341" y="9427"/>
                  </a:cubicBezTo>
                  <a:cubicBezTo>
                    <a:pt x="30626" y="6426"/>
                    <a:pt x="27697" y="3616"/>
                    <a:pt x="24601" y="1020"/>
                  </a:cubicBezTo>
                  <a:cubicBezTo>
                    <a:pt x="24315" y="782"/>
                    <a:pt x="24030" y="568"/>
                    <a:pt x="23720" y="377"/>
                  </a:cubicBezTo>
                  <a:cubicBezTo>
                    <a:pt x="23506" y="258"/>
                    <a:pt x="23291" y="139"/>
                    <a:pt x="23053" y="68"/>
                  </a:cubicBezTo>
                  <a:cubicBezTo>
                    <a:pt x="22877" y="21"/>
                    <a:pt x="22697" y="0"/>
                    <a:pt x="2251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2472;p47">
              <a:extLst>
                <a:ext uri="{FF2B5EF4-FFF2-40B4-BE49-F238E27FC236}">
                  <a16:creationId xmlns:a16="http://schemas.microsoft.com/office/drawing/2014/main" id="{D4D1B705-8535-2013-6EA9-452A255F43A1}"/>
                </a:ext>
              </a:extLst>
            </p:cNvPr>
            <p:cNvSpPr/>
            <p:nvPr/>
          </p:nvSpPr>
          <p:spPr>
            <a:xfrm>
              <a:off x="5526125" y="3010725"/>
              <a:ext cx="1137150" cy="1232300"/>
            </a:xfrm>
            <a:custGeom>
              <a:avLst/>
              <a:gdLst/>
              <a:ahLst/>
              <a:cxnLst/>
              <a:rect l="l" t="t" r="r" b="b"/>
              <a:pathLst>
                <a:path w="45486" h="49292" extrusionOk="0">
                  <a:moveTo>
                    <a:pt x="22459" y="0"/>
                  </a:moveTo>
                  <a:cubicBezTo>
                    <a:pt x="22184" y="0"/>
                    <a:pt x="21912" y="49"/>
                    <a:pt x="21648" y="146"/>
                  </a:cubicBezTo>
                  <a:cubicBezTo>
                    <a:pt x="20671" y="408"/>
                    <a:pt x="19838" y="1027"/>
                    <a:pt x="19052" y="1670"/>
                  </a:cubicBezTo>
                  <a:cubicBezTo>
                    <a:pt x="18695" y="1980"/>
                    <a:pt x="18337" y="2337"/>
                    <a:pt x="18004" y="2694"/>
                  </a:cubicBezTo>
                  <a:cubicBezTo>
                    <a:pt x="17075" y="3623"/>
                    <a:pt x="16123" y="4528"/>
                    <a:pt x="15218" y="5457"/>
                  </a:cubicBezTo>
                  <a:cubicBezTo>
                    <a:pt x="14599" y="6147"/>
                    <a:pt x="13979" y="6862"/>
                    <a:pt x="13360" y="7552"/>
                  </a:cubicBezTo>
                  <a:cubicBezTo>
                    <a:pt x="13265" y="7671"/>
                    <a:pt x="13170" y="7790"/>
                    <a:pt x="13074" y="7910"/>
                  </a:cubicBezTo>
                  <a:lnTo>
                    <a:pt x="13051" y="7910"/>
                  </a:lnTo>
                  <a:cubicBezTo>
                    <a:pt x="12884" y="8124"/>
                    <a:pt x="12717" y="8314"/>
                    <a:pt x="12550" y="8529"/>
                  </a:cubicBezTo>
                  <a:lnTo>
                    <a:pt x="12527" y="8529"/>
                  </a:lnTo>
                  <a:cubicBezTo>
                    <a:pt x="12455" y="8624"/>
                    <a:pt x="12384" y="8719"/>
                    <a:pt x="12312" y="8838"/>
                  </a:cubicBezTo>
                  <a:lnTo>
                    <a:pt x="12289" y="8838"/>
                  </a:lnTo>
                  <a:cubicBezTo>
                    <a:pt x="12241" y="8934"/>
                    <a:pt x="12146" y="9029"/>
                    <a:pt x="12098" y="9124"/>
                  </a:cubicBezTo>
                  <a:lnTo>
                    <a:pt x="12074" y="9124"/>
                  </a:lnTo>
                  <a:cubicBezTo>
                    <a:pt x="12003" y="9219"/>
                    <a:pt x="11931" y="9291"/>
                    <a:pt x="11860" y="9386"/>
                  </a:cubicBezTo>
                  <a:lnTo>
                    <a:pt x="11836" y="9386"/>
                  </a:lnTo>
                  <a:cubicBezTo>
                    <a:pt x="11717" y="9577"/>
                    <a:pt x="11574" y="9743"/>
                    <a:pt x="11455" y="9910"/>
                  </a:cubicBezTo>
                  <a:lnTo>
                    <a:pt x="11431" y="9910"/>
                  </a:lnTo>
                  <a:cubicBezTo>
                    <a:pt x="11288" y="10077"/>
                    <a:pt x="11169" y="10267"/>
                    <a:pt x="11026" y="10434"/>
                  </a:cubicBezTo>
                  <a:cubicBezTo>
                    <a:pt x="10979" y="10505"/>
                    <a:pt x="10907" y="10577"/>
                    <a:pt x="10883" y="10648"/>
                  </a:cubicBezTo>
                  <a:lnTo>
                    <a:pt x="10860" y="10648"/>
                  </a:lnTo>
                  <a:cubicBezTo>
                    <a:pt x="10717" y="10815"/>
                    <a:pt x="10598" y="10982"/>
                    <a:pt x="10479" y="11172"/>
                  </a:cubicBezTo>
                  <a:lnTo>
                    <a:pt x="10431" y="11172"/>
                  </a:lnTo>
                  <a:lnTo>
                    <a:pt x="10431" y="11244"/>
                  </a:lnTo>
                  <a:cubicBezTo>
                    <a:pt x="10383" y="11267"/>
                    <a:pt x="10336" y="11315"/>
                    <a:pt x="10288" y="11363"/>
                  </a:cubicBezTo>
                  <a:cubicBezTo>
                    <a:pt x="10240" y="11458"/>
                    <a:pt x="10169" y="11553"/>
                    <a:pt x="10098" y="11648"/>
                  </a:cubicBezTo>
                  <a:lnTo>
                    <a:pt x="9955" y="11839"/>
                  </a:lnTo>
                  <a:cubicBezTo>
                    <a:pt x="9836" y="12006"/>
                    <a:pt x="9717" y="12149"/>
                    <a:pt x="9597" y="12315"/>
                  </a:cubicBezTo>
                  <a:lnTo>
                    <a:pt x="9574" y="12315"/>
                  </a:lnTo>
                  <a:lnTo>
                    <a:pt x="9431" y="12530"/>
                  </a:lnTo>
                  <a:lnTo>
                    <a:pt x="9407" y="12530"/>
                  </a:lnTo>
                  <a:cubicBezTo>
                    <a:pt x="9383" y="12601"/>
                    <a:pt x="9336" y="12649"/>
                    <a:pt x="9288" y="12672"/>
                  </a:cubicBezTo>
                  <a:lnTo>
                    <a:pt x="9288" y="12768"/>
                  </a:lnTo>
                  <a:lnTo>
                    <a:pt x="9240" y="12768"/>
                  </a:lnTo>
                  <a:cubicBezTo>
                    <a:pt x="9169" y="12839"/>
                    <a:pt x="9121" y="12911"/>
                    <a:pt x="9074" y="12982"/>
                  </a:cubicBezTo>
                  <a:lnTo>
                    <a:pt x="9050" y="12982"/>
                  </a:lnTo>
                  <a:cubicBezTo>
                    <a:pt x="9026" y="13053"/>
                    <a:pt x="9002" y="13101"/>
                    <a:pt x="8931" y="13125"/>
                  </a:cubicBezTo>
                  <a:lnTo>
                    <a:pt x="8931" y="13220"/>
                  </a:lnTo>
                  <a:lnTo>
                    <a:pt x="8883" y="13220"/>
                  </a:lnTo>
                  <a:cubicBezTo>
                    <a:pt x="8788" y="13363"/>
                    <a:pt x="8693" y="13506"/>
                    <a:pt x="8573" y="13625"/>
                  </a:cubicBezTo>
                  <a:cubicBezTo>
                    <a:pt x="8526" y="13696"/>
                    <a:pt x="8478" y="13768"/>
                    <a:pt x="8431" y="13839"/>
                  </a:cubicBezTo>
                  <a:cubicBezTo>
                    <a:pt x="8383" y="13911"/>
                    <a:pt x="8312" y="13982"/>
                    <a:pt x="8264" y="14077"/>
                  </a:cubicBezTo>
                  <a:lnTo>
                    <a:pt x="8240" y="14077"/>
                  </a:lnTo>
                  <a:cubicBezTo>
                    <a:pt x="8145" y="14220"/>
                    <a:pt x="8050" y="14363"/>
                    <a:pt x="7954" y="14506"/>
                  </a:cubicBezTo>
                  <a:cubicBezTo>
                    <a:pt x="7907" y="14554"/>
                    <a:pt x="7883" y="14578"/>
                    <a:pt x="7811" y="14625"/>
                  </a:cubicBezTo>
                  <a:cubicBezTo>
                    <a:pt x="7835" y="14649"/>
                    <a:pt x="7835" y="14673"/>
                    <a:pt x="7811" y="14697"/>
                  </a:cubicBezTo>
                  <a:lnTo>
                    <a:pt x="7740" y="14697"/>
                  </a:lnTo>
                  <a:lnTo>
                    <a:pt x="7740" y="14816"/>
                  </a:lnTo>
                  <a:lnTo>
                    <a:pt x="7645" y="14840"/>
                  </a:lnTo>
                  <a:lnTo>
                    <a:pt x="7645" y="14935"/>
                  </a:lnTo>
                  <a:lnTo>
                    <a:pt x="7573" y="14935"/>
                  </a:lnTo>
                  <a:cubicBezTo>
                    <a:pt x="7573" y="14959"/>
                    <a:pt x="7573" y="14982"/>
                    <a:pt x="7573" y="15006"/>
                  </a:cubicBezTo>
                  <a:cubicBezTo>
                    <a:pt x="7478" y="15102"/>
                    <a:pt x="7407" y="15197"/>
                    <a:pt x="7335" y="15316"/>
                  </a:cubicBezTo>
                  <a:lnTo>
                    <a:pt x="6978" y="15887"/>
                  </a:lnTo>
                  <a:cubicBezTo>
                    <a:pt x="6906" y="15983"/>
                    <a:pt x="6835" y="16078"/>
                    <a:pt x="6787" y="16173"/>
                  </a:cubicBezTo>
                  <a:cubicBezTo>
                    <a:pt x="6716" y="16221"/>
                    <a:pt x="6668" y="16292"/>
                    <a:pt x="6621" y="16364"/>
                  </a:cubicBezTo>
                  <a:lnTo>
                    <a:pt x="6597" y="16364"/>
                  </a:lnTo>
                  <a:cubicBezTo>
                    <a:pt x="6549" y="16435"/>
                    <a:pt x="6502" y="16507"/>
                    <a:pt x="6454" y="16578"/>
                  </a:cubicBezTo>
                  <a:cubicBezTo>
                    <a:pt x="6383" y="16649"/>
                    <a:pt x="6335" y="16745"/>
                    <a:pt x="6287" y="16840"/>
                  </a:cubicBezTo>
                  <a:lnTo>
                    <a:pt x="6240" y="16840"/>
                  </a:lnTo>
                  <a:lnTo>
                    <a:pt x="6240" y="16911"/>
                  </a:lnTo>
                  <a:cubicBezTo>
                    <a:pt x="6121" y="17007"/>
                    <a:pt x="6049" y="17102"/>
                    <a:pt x="6002" y="17221"/>
                  </a:cubicBezTo>
                  <a:lnTo>
                    <a:pt x="5978" y="17221"/>
                  </a:lnTo>
                  <a:cubicBezTo>
                    <a:pt x="5906" y="17316"/>
                    <a:pt x="5835" y="17412"/>
                    <a:pt x="5763" y="17507"/>
                  </a:cubicBezTo>
                  <a:cubicBezTo>
                    <a:pt x="5549" y="17793"/>
                    <a:pt x="5311" y="18102"/>
                    <a:pt x="5097" y="18388"/>
                  </a:cubicBezTo>
                  <a:cubicBezTo>
                    <a:pt x="5049" y="18459"/>
                    <a:pt x="5001" y="18531"/>
                    <a:pt x="4954" y="18602"/>
                  </a:cubicBezTo>
                  <a:cubicBezTo>
                    <a:pt x="4906" y="18650"/>
                    <a:pt x="4858" y="18697"/>
                    <a:pt x="4811" y="18769"/>
                  </a:cubicBezTo>
                  <a:cubicBezTo>
                    <a:pt x="4811" y="18793"/>
                    <a:pt x="4811" y="18817"/>
                    <a:pt x="4811" y="18840"/>
                  </a:cubicBezTo>
                  <a:lnTo>
                    <a:pt x="4739" y="18840"/>
                  </a:lnTo>
                  <a:lnTo>
                    <a:pt x="4739" y="18959"/>
                  </a:lnTo>
                  <a:lnTo>
                    <a:pt x="4620" y="18959"/>
                  </a:lnTo>
                  <a:lnTo>
                    <a:pt x="4620" y="19055"/>
                  </a:lnTo>
                  <a:lnTo>
                    <a:pt x="4573" y="19055"/>
                  </a:lnTo>
                  <a:cubicBezTo>
                    <a:pt x="4263" y="19483"/>
                    <a:pt x="3953" y="19888"/>
                    <a:pt x="3668" y="20317"/>
                  </a:cubicBezTo>
                  <a:lnTo>
                    <a:pt x="3644" y="20317"/>
                  </a:lnTo>
                  <a:cubicBezTo>
                    <a:pt x="3644" y="20388"/>
                    <a:pt x="3596" y="20436"/>
                    <a:pt x="3525" y="20460"/>
                  </a:cubicBezTo>
                  <a:lnTo>
                    <a:pt x="3525" y="20555"/>
                  </a:lnTo>
                  <a:lnTo>
                    <a:pt x="3477" y="20555"/>
                  </a:lnTo>
                  <a:cubicBezTo>
                    <a:pt x="3430" y="20626"/>
                    <a:pt x="3382" y="20698"/>
                    <a:pt x="3334" y="20769"/>
                  </a:cubicBezTo>
                  <a:lnTo>
                    <a:pt x="3287" y="20769"/>
                  </a:lnTo>
                  <a:cubicBezTo>
                    <a:pt x="3287" y="20793"/>
                    <a:pt x="3287" y="20817"/>
                    <a:pt x="3287" y="20841"/>
                  </a:cubicBezTo>
                  <a:cubicBezTo>
                    <a:pt x="3096" y="21079"/>
                    <a:pt x="2906" y="21317"/>
                    <a:pt x="2763" y="21555"/>
                  </a:cubicBezTo>
                  <a:cubicBezTo>
                    <a:pt x="2644" y="21698"/>
                    <a:pt x="2548" y="21841"/>
                    <a:pt x="2453" y="21984"/>
                  </a:cubicBezTo>
                  <a:lnTo>
                    <a:pt x="2429" y="21984"/>
                  </a:lnTo>
                  <a:cubicBezTo>
                    <a:pt x="2406" y="22031"/>
                    <a:pt x="2382" y="22079"/>
                    <a:pt x="2358" y="22151"/>
                  </a:cubicBezTo>
                  <a:lnTo>
                    <a:pt x="2310" y="22151"/>
                  </a:lnTo>
                  <a:cubicBezTo>
                    <a:pt x="2286" y="22198"/>
                    <a:pt x="2263" y="22270"/>
                    <a:pt x="2239" y="22317"/>
                  </a:cubicBezTo>
                  <a:lnTo>
                    <a:pt x="2191" y="22317"/>
                  </a:lnTo>
                  <a:lnTo>
                    <a:pt x="2120" y="22484"/>
                  </a:lnTo>
                  <a:lnTo>
                    <a:pt x="2072" y="22484"/>
                  </a:lnTo>
                  <a:cubicBezTo>
                    <a:pt x="1953" y="22722"/>
                    <a:pt x="1786" y="22936"/>
                    <a:pt x="1643" y="23175"/>
                  </a:cubicBezTo>
                  <a:lnTo>
                    <a:pt x="1620" y="23175"/>
                  </a:lnTo>
                  <a:lnTo>
                    <a:pt x="1548" y="23341"/>
                  </a:lnTo>
                  <a:lnTo>
                    <a:pt x="1501" y="23341"/>
                  </a:lnTo>
                  <a:lnTo>
                    <a:pt x="1429" y="23508"/>
                  </a:lnTo>
                  <a:lnTo>
                    <a:pt x="1381" y="23508"/>
                  </a:lnTo>
                  <a:cubicBezTo>
                    <a:pt x="1358" y="23579"/>
                    <a:pt x="1334" y="23627"/>
                    <a:pt x="1310" y="23698"/>
                  </a:cubicBezTo>
                  <a:lnTo>
                    <a:pt x="1262" y="23698"/>
                  </a:lnTo>
                  <a:cubicBezTo>
                    <a:pt x="1262" y="23722"/>
                    <a:pt x="1262" y="23770"/>
                    <a:pt x="1262" y="23794"/>
                  </a:cubicBezTo>
                  <a:lnTo>
                    <a:pt x="1215" y="23794"/>
                  </a:lnTo>
                  <a:cubicBezTo>
                    <a:pt x="1120" y="23984"/>
                    <a:pt x="1000" y="24175"/>
                    <a:pt x="858" y="24341"/>
                  </a:cubicBezTo>
                  <a:cubicBezTo>
                    <a:pt x="858" y="24365"/>
                    <a:pt x="858" y="24389"/>
                    <a:pt x="858" y="24413"/>
                  </a:cubicBezTo>
                  <a:cubicBezTo>
                    <a:pt x="810" y="24461"/>
                    <a:pt x="762" y="24532"/>
                    <a:pt x="739" y="24580"/>
                  </a:cubicBezTo>
                  <a:cubicBezTo>
                    <a:pt x="691" y="24651"/>
                    <a:pt x="643" y="24723"/>
                    <a:pt x="619" y="24794"/>
                  </a:cubicBezTo>
                  <a:lnTo>
                    <a:pt x="548" y="24794"/>
                  </a:lnTo>
                  <a:cubicBezTo>
                    <a:pt x="548" y="24818"/>
                    <a:pt x="572" y="24865"/>
                    <a:pt x="596" y="24889"/>
                  </a:cubicBezTo>
                  <a:lnTo>
                    <a:pt x="524" y="24889"/>
                  </a:lnTo>
                  <a:cubicBezTo>
                    <a:pt x="500" y="24961"/>
                    <a:pt x="477" y="25008"/>
                    <a:pt x="453" y="25080"/>
                  </a:cubicBezTo>
                  <a:lnTo>
                    <a:pt x="381" y="25080"/>
                  </a:lnTo>
                  <a:lnTo>
                    <a:pt x="381" y="25175"/>
                  </a:lnTo>
                  <a:lnTo>
                    <a:pt x="334" y="25175"/>
                  </a:lnTo>
                  <a:lnTo>
                    <a:pt x="334" y="25246"/>
                  </a:lnTo>
                  <a:lnTo>
                    <a:pt x="262" y="25246"/>
                  </a:lnTo>
                  <a:lnTo>
                    <a:pt x="262" y="25342"/>
                  </a:lnTo>
                  <a:cubicBezTo>
                    <a:pt x="48" y="25627"/>
                    <a:pt x="0" y="26032"/>
                    <a:pt x="119" y="26390"/>
                  </a:cubicBezTo>
                  <a:cubicBezTo>
                    <a:pt x="262" y="26842"/>
                    <a:pt x="548" y="27223"/>
                    <a:pt x="929" y="27461"/>
                  </a:cubicBezTo>
                  <a:cubicBezTo>
                    <a:pt x="1334" y="27699"/>
                    <a:pt x="1739" y="27961"/>
                    <a:pt x="2120" y="28271"/>
                  </a:cubicBezTo>
                  <a:cubicBezTo>
                    <a:pt x="2406" y="28516"/>
                    <a:pt x="2779" y="28638"/>
                    <a:pt x="3150" y="28638"/>
                  </a:cubicBezTo>
                  <a:cubicBezTo>
                    <a:pt x="3211" y="28638"/>
                    <a:pt x="3273" y="28635"/>
                    <a:pt x="3334" y="28628"/>
                  </a:cubicBezTo>
                  <a:cubicBezTo>
                    <a:pt x="3549" y="29771"/>
                    <a:pt x="3692" y="30962"/>
                    <a:pt x="3930" y="32105"/>
                  </a:cubicBezTo>
                  <a:cubicBezTo>
                    <a:pt x="4192" y="33177"/>
                    <a:pt x="4430" y="34272"/>
                    <a:pt x="4668" y="35344"/>
                  </a:cubicBezTo>
                  <a:cubicBezTo>
                    <a:pt x="4858" y="36201"/>
                    <a:pt x="5049" y="37035"/>
                    <a:pt x="5287" y="37892"/>
                  </a:cubicBezTo>
                  <a:cubicBezTo>
                    <a:pt x="5478" y="38606"/>
                    <a:pt x="5716" y="39297"/>
                    <a:pt x="5954" y="40011"/>
                  </a:cubicBezTo>
                  <a:lnTo>
                    <a:pt x="6025" y="40178"/>
                  </a:lnTo>
                  <a:cubicBezTo>
                    <a:pt x="6073" y="40297"/>
                    <a:pt x="6097" y="40416"/>
                    <a:pt x="6144" y="40511"/>
                  </a:cubicBezTo>
                  <a:cubicBezTo>
                    <a:pt x="6168" y="40631"/>
                    <a:pt x="6192" y="40654"/>
                    <a:pt x="6216" y="40750"/>
                  </a:cubicBezTo>
                  <a:cubicBezTo>
                    <a:pt x="6287" y="40916"/>
                    <a:pt x="6335" y="41083"/>
                    <a:pt x="6383" y="41273"/>
                  </a:cubicBezTo>
                  <a:cubicBezTo>
                    <a:pt x="6406" y="41321"/>
                    <a:pt x="6430" y="41369"/>
                    <a:pt x="6454" y="41440"/>
                  </a:cubicBezTo>
                  <a:cubicBezTo>
                    <a:pt x="6573" y="41821"/>
                    <a:pt x="6692" y="42178"/>
                    <a:pt x="6835" y="42559"/>
                  </a:cubicBezTo>
                  <a:cubicBezTo>
                    <a:pt x="6906" y="42774"/>
                    <a:pt x="6978" y="42988"/>
                    <a:pt x="7073" y="43179"/>
                  </a:cubicBezTo>
                  <a:cubicBezTo>
                    <a:pt x="7264" y="43631"/>
                    <a:pt x="7454" y="44060"/>
                    <a:pt x="7692" y="44488"/>
                  </a:cubicBezTo>
                  <a:cubicBezTo>
                    <a:pt x="8288" y="45774"/>
                    <a:pt x="9169" y="46870"/>
                    <a:pt x="10264" y="47775"/>
                  </a:cubicBezTo>
                  <a:cubicBezTo>
                    <a:pt x="10526" y="48061"/>
                    <a:pt x="10836" y="48299"/>
                    <a:pt x="11193" y="48489"/>
                  </a:cubicBezTo>
                  <a:cubicBezTo>
                    <a:pt x="11288" y="48513"/>
                    <a:pt x="11384" y="48561"/>
                    <a:pt x="11479" y="48608"/>
                  </a:cubicBezTo>
                  <a:lnTo>
                    <a:pt x="11598" y="48632"/>
                  </a:lnTo>
                  <a:lnTo>
                    <a:pt x="11908" y="48704"/>
                  </a:lnTo>
                  <a:cubicBezTo>
                    <a:pt x="12003" y="48704"/>
                    <a:pt x="12098" y="48751"/>
                    <a:pt x="12193" y="48775"/>
                  </a:cubicBezTo>
                  <a:cubicBezTo>
                    <a:pt x="12360" y="48775"/>
                    <a:pt x="12527" y="48799"/>
                    <a:pt x="12670" y="48823"/>
                  </a:cubicBezTo>
                  <a:cubicBezTo>
                    <a:pt x="12896" y="48846"/>
                    <a:pt x="13128" y="48846"/>
                    <a:pt x="13360" y="48846"/>
                  </a:cubicBezTo>
                  <a:cubicBezTo>
                    <a:pt x="13592" y="48846"/>
                    <a:pt x="13825" y="48846"/>
                    <a:pt x="14051" y="48870"/>
                  </a:cubicBezTo>
                  <a:cubicBezTo>
                    <a:pt x="14128" y="48863"/>
                    <a:pt x="14202" y="48860"/>
                    <a:pt x="14276" y="48860"/>
                  </a:cubicBezTo>
                  <a:cubicBezTo>
                    <a:pt x="14454" y="48860"/>
                    <a:pt x="14628" y="48877"/>
                    <a:pt x="14813" y="48894"/>
                  </a:cubicBezTo>
                  <a:cubicBezTo>
                    <a:pt x="15170" y="48894"/>
                    <a:pt x="15503" y="48894"/>
                    <a:pt x="15861" y="48846"/>
                  </a:cubicBezTo>
                  <a:cubicBezTo>
                    <a:pt x="16504" y="48823"/>
                    <a:pt x="17171" y="48846"/>
                    <a:pt x="17837" y="48799"/>
                  </a:cubicBezTo>
                  <a:cubicBezTo>
                    <a:pt x="17972" y="48785"/>
                    <a:pt x="18108" y="48781"/>
                    <a:pt x="18246" y="48781"/>
                  </a:cubicBezTo>
                  <a:cubicBezTo>
                    <a:pt x="18391" y="48781"/>
                    <a:pt x="18538" y="48785"/>
                    <a:pt x="18684" y="48785"/>
                  </a:cubicBezTo>
                  <a:cubicBezTo>
                    <a:pt x="18864" y="48785"/>
                    <a:pt x="19043" y="48779"/>
                    <a:pt x="19219" y="48751"/>
                  </a:cubicBezTo>
                  <a:cubicBezTo>
                    <a:pt x="19635" y="48727"/>
                    <a:pt x="20052" y="48721"/>
                    <a:pt x="20469" y="48721"/>
                  </a:cubicBezTo>
                  <a:cubicBezTo>
                    <a:pt x="20886" y="48721"/>
                    <a:pt x="21302" y="48727"/>
                    <a:pt x="21719" y="48727"/>
                  </a:cubicBezTo>
                  <a:cubicBezTo>
                    <a:pt x="22005" y="48727"/>
                    <a:pt x="22314" y="48775"/>
                    <a:pt x="22624" y="48775"/>
                  </a:cubicBezTo>
                  <a:cubicBezTo>
                    <a:pt x="23124" y="48775"/>
                    <a:pt x="23600" y="48775"/>
                    <a:pt x="24077" y="48823"/>
                  </a:cubicBezTo>
                  <a:cubicBezTo>
                    <a:pt x="24553" y="48846"/>
                    <a:pt x="25005" y="48823"/>
                    <a:pt x="25482" y="48870"/>
                  </a:cubicBezTo>
                  <a:cubicBezTo>
                    <a:pt x="25779" y="48906"/>
                    <a:pt x="26083" y="48906"/>
                    <a:pt x="26390" y="48906"/>
                  </a:cubicBezTo>
                  <a:cubicBezTo>
                    <a:pt x="26696" y="48906"/>
                    <a:pt x="27006" y="48906"/>
                    <a:pt x="27315" y="48942"/>
                  </a:cubicBezTo>
                  <a:cubicBezTo>
                    <a:pt x="27744" y="48942"/>
                    <a:pt x="28173" y="49013"/>
                    <a:pt x="28601" y="49013"/>
                  </a:cubicBezTo>
                  <a:lnTo>
                    <a:pt x="29887" y="49013"/>
                  </a:lnTo>
                  <a:cubicBezTo>
                    <a:pt x="30221" y="49013"/>
                    <a:pt x="30578" y="49085"/>
                    <a:pt x="30935" y="49085"/>
                  </a:cubicBezTo>
                  <a:cubicBezTo>
                    <a:pt x="31340" y="49132"/>
                    <a:pt x="31745" y="49108"/>
                    <a:pt x="32150" y="49180"/>
                  </a:cubicBezTo>
                  <a:cubicBezTo>
                    <a:pt x="32602" y="49180"/>
                    <a:pt x="33079" y="49251"/>
                    <a:pt x="33531" y="49251"/>
                  </a:cubicBezTo>
                  <a:cubicBezTo>
                    <a:pt x="33650" y="49244"/>
                    <a:pt x="33768" y="49241"/>
                    <a:pt x="33887" y="49241"/>
                  </a:cubicBezTo>
                  <a:cubicBezTo>
                    <a:pt x="34173" y="49241"/>
                    <a:pt x="34459" y="49258"/>
                    <a:pt x="34746" y="49275"/>
                  </a:cubicBezTo>
                  <a:cubicBezTo>
                    <a:pt x="34853" y="49287"/>
                    <a:pt x="34960" y="49291"/>
                    <a:pt x="35067" y="49291"/>
                  </a:cubicBezTo>
                  <a:cubicBezTo>
                    <a:pt x="35387" y="49291"/>
                    <a:pt x="35704" y="49251"/>
                    <a:pt x="36008" y="49251"/>
                  </a:cubicBezTo>
                  <a:cubicBezTo>
                    <a:pt x="36365" y="49204"/>
                    <a:pt x="36722" y="49156"/>
                    <a:pt x="37056" y="49085"/>
                  </a:cubicBezTo>
                  <a:cubicBezTo>
                    <a:pt x="37651" y="48989"/>
                    <a:pt x="38175" y="48656"/>
                    <a:pt x="38532" y="48203"/>
                  </a:cubicBezTo>
                  <a:cubicBezTo>
                    <a:pt x="38889" y="47632"/>
                    <a:pt x="39151" y="47013"/>
                    <a:pt x="39342" y="46394"/>
                  </a:cubicBezTo>
                  <a:cubicBezTo>
                    <a:pt x="39342" y="46346"/>
                    <a:pt x="39366" y="46298"/>
                    <a:pt x="39366" y="46275"/>
                  </a:cubicBezTo>
                  <a:lnTo>
                    <a:pt x="39437" y="46203"/>
                  </a:lnTo>
                  <a:cubicBezTo>
                    <a:pt x="39556" y="45774"/>
                    <a:pt x="39675" y="45322"/>
                    <a:pt x="39770" y="44869"/>
                  </a:cubicBezTo>
                  <a:cubicBezTo>
                    <a:pt x="39937" y="44131"/>
                    <a:pt x="40104" y="43369"/>
                    <a:pt x="40247" y="42607"/>
                  </a:cubicBezTo>
                  <a:cubicBezTo>
                    <a:pt x="40318" y="42345"/>
                    <a:pt x="40366" y="42083"/>
                    <a:pt x="40437" y="41797"/>
                  </a:cubicBezTo>
                  <a:cubicBezTo>
                    <a:pt x="40437" y="41774"/>
                    <a:pt x="40461" y="41702"/>
                    <a:pt x="40461" y="41678"/>
                  </a:cubicBezTo>
                  <a:cubicBezTo>
                    <a:pt x="40485" y="41559"/>
                    <a:pt x="40509" y="41464"/>
                    <a:pt x="40556" y="41345"/>
                  </a:cubicBezTo>
                  <a:cubicBezTo>
                    <a:pt x="40604" y="41107"/>
                    <a:pt x="40652" y="40869"/>
                    <a:pt x="40699" y="40631"/>
                  </a:cubicBezTo>
                  <a:cubicBezTo>
                    <a:pt x="40723" y="40535"/>
                    <a:pt x="40747" y="40440"/>
                    <a:pt x="40771" y="40345"/>
                  </a:cubicBezTo>
                  <a:cubicBezTo>
                    <a:pt x="40794" y="40297"/>
                    <a:pt x="40794" y="40226"/>
                    <a:pt x="40818" y="40178"/>
                  </a:cubicBezTo>
                  <a:cubicBezTo>
                    <a:pt x="40842" y="40083"/>
                    <a:pt x="40866" y="39988"/>
                    <a:pt x="40866" y="39868"/>
                  </a:cubicBezTo>
                  <a:cubicBezTo>
                    <a:pt x="40890" y="39773"/>
                    <a:pt x="40914" y="39678"/>
                    <a:pt x="40961" y="39583"/>
                  </a:cubicBezTo>
                  <a:cubicBezTo>
                    <a:pt x="40985" y="39487"/>
                    <a:pt x="40985" y="39440"/>
                    <a:pt x="40985" y="39345"/>
                  </a:cubicBezTo>
                  <a:cubicBezTo>
                    <a:pt x="41056" y="39059"/>
                    <a:pt x="41128" y="38725"/>
                    <a:pt x="41199" y="38440"/>
                  </a:cubicBezTo>
                  <a:cubicBezTo>
                    <a:pt x="41199" y="38368"/>
                    <a:pt x="41199" y="38321"/>
                    <a:pt x="41223" y="38249"/>
                  </a:cubicBezTo>
                  <a:cubicBezTo>
                    <a:pt x="41247" y="38130"/>
                    <a:pt x="41271" y="38011"/>
                    <a:pt x="41295" y="37916"/>
                  </a:cubicBezTo>
                  <a:cubicBezTo>
                    <a:pt x="41295" y="37844"/>
                    <a:pt x="41318" y="37797"/>
                    <a:pt x="41342" y="37725"/>
                  </a:cubicBezTo>
                  <a:cubicBezTo>
                    <a:pt x="41390" y="37558"/>
                    <a:pt x="41414" y="37392"/>
                    <a:pt x="41461" y="37201"/>
                  </a:cubicBezTo>
                  <a:cubicBezTo>
                    <a:pt x="41819" y="35749"/>
                    <a:pt x="42152" y="34320"/>
                    <a:pt x="42509" y="32867"/>
                  </a:cubicBezTo>
                  <a:cubicBezTo>
                    <a:pt x="42509" y="32772"/>
                    <a:pt x="42557" y="32677"/>
                    <a:pt x="42581" y="32557"/>
                  </a:cubicBezTo>
                  <a:cubicBezTo>
                    <a:pt x="42723" y="31938"/>
                    <a:pt x="42890" y="31295"/>
                    <a:pt x="43033" y="30652"/>
                  </a:cubicBezTo>
                  <a:cubicBezTo>
                    <a:pt x="43104" y="30295"/>
                    <a:pt x="43176" y="29962"/>
                    <a:pt x="43271" y="29604"/>
                  </a:cubicBezTo>
                  <a:cubicBezTo>
                    <a:pt x="43295" y="29509"/>
                    <a:pt x="43295" y="29414"/>
                    <a:pt x="43319" y="29319"/>
                  </a:cubicBezTo>
                  <a:cubicBezTo>
                    <a:pt x="43343" y="29223"/>
                    <a:pt x="43366" y="29152"/>
                    <a:pt x="43390" y="29081"/>
                  </a:cubicBezTo>
                  <a:cubicBezTo>
                    <a:pt x="43414" y="29009"/>
                    <a:pt x="43414" y="28938"/>
                    <a:pt x="43438" y="28842"/>
                  </a:cubicBezTo>
                  <a:cubicBezTo>
                    <a:pt x="43509" y="28509"/>
                    <a:pt x="43581" y="28199"/>
                    <a:pt x="43652" y="27866"/>
                  </a:cubicBezTo>
                  <a:cubicBezTo>
                    <a:pt x="43676" y="27771"/>
                    <a:pt x="43700" y="27675"/>
                    <a:pt x="43724" y="27556"/>
                  </a:cubicBezTo>
                  <a:cubicBezTo>
                    <a:pt x="43771" y="27461"/>
                    <a:pt x="43771" y="27414"/>
                    <a:pt x="43795" y="27318"/>
                  </a:cubicBezTo>
                  <a:cubicBezTo>
                    <a:pt x="43795" y="27247"/>
                    <a:pt x="43819" y="27175"/>
                    <a:pt x="43867" y="27104"/>
                  </a:cubicBezTo>
                  <a:cubicBezTo>
                    <a:pt x="43890" y="27033"/>
                    <a:pt x="43867" y="27009"/>
                    <a:pt x="43890" y="26985"/>
                  </a:cubicBezTo>
                  <a:cubicBezTo>
                    <a:pt x="43890" y="26961"/>
                    <a:pt x="43938" y="26842"/>
                    <a:pt x="43962" y="26794"/>
                  </a:cubicBezTo>
                  <a:cubicBezTo>
                    <a:pt x="44367" y="26509"/>
                    <a:pt x="44795" y="26223"/>
                    <a:pt x="45176" y="25889"/>
                  </a:cubicBezTo>
                  <a:cubicBezTo>
                    <a:pt x="45391" y="25651"/>
                    <a:pt x="45486" y="25342"/>
                    <a:pt x="45414" y="25008"/>
                  </a:cubicBezTo>
                  <a:cubicBezTo>
                    <a:pt x="44438" y="23532"/>
                    <a:pt x="43366" y="22055"/>
                    <a:pt x="42319" y="20603"/>
                  </a:cubicBezTo>
                  <a:lnTo>
                    <a:pt x="42390" y="20412"/>
                  </a:lnTo>
                  <a:cubicBezTo>
                    <a:pt x="42414" y="20222"/>
                    <a:pt x="42461" y="20031"/>
                    <a:pt x="42485" y="19817"/>
                  </a:cubicBezTo>
                  <a:cubicBezTo>
                    <a:pt x="42461" y="19602"/>
                    <a:pt x="42485" y="19388"/>
                    <a:pt x="42533" y="19174"/>
                  </a:cubicBezTo>
                  <a:cubicBezTo>
                    <a:pt x="42557" y="18197"/>
                    <a:pt x="42557" y="17197"/>
                    <a:pt x="42533" y="16197"/>
                  </a:cubicBezTo>
                  <a:cubicBezTo>
                    <a:pt x="42485" y="15816"/>
                    <a:pt x="42461" y="15435"/>
                    <a:pt x="42461" y="15054"/>
                  </a:cubicBezTo>
                  <a:cubicBezTo>
                    <a:pt x="42438" y="14697"/>
                    <a:pt x="42414" y="14339"/>
                    <a:pt x="42414" y="14006"/>
                  </a:cubicBezTo>
                  <a:cubicBezTo>
                    <a:pt x="42366" y="13625"/>
                    <a:pt x="42342" y="13268"/>
                    <a:pt x="42342" y="12911"/>
                  </a:cubicBezTo>
                  <a:cubicBezTo>
                    <a:pt x="42271" y="12506"/>
                    <a:pt x="42342" y="12077"/>
                    <a:pt x="42295" y="11672"/>
                  </a:cubicBezTo>
                  <a:cubicBezTo>
                    <a:pt x="42247" y="11363"/>
                    <a:pt x="42247" y="11029"/>
                    <a:pt x="42247" y="10696"/>
                  </a:cubicBezTo>
                  <a:cubicBezTo>
                    <a:pt x="42247" y="9958"/>
                    <a:pt x="42152" y="9243"/>
                    <a:pt x="42104" y="8505"/>
                  </a:cubicBezTo>
                  <a:cubicBezTo>
                    <a:pt x="42057" y="8148"/>
                    <a:pt x="42009" y="7814"/>
                    <a:pt x="42009" y="7457"/>
                  </a:cubicBezTo>
                  <a:cubicBezTo>
                    <a:pt x="41961" y="7314"/>
                    <a:pt x="41938" y="7148"/>
                    <a:pt x="41938" y="7005"/>
                  </a:cubicBezTo>
                  <a:cubicBezTo>
                    <a:pt x="41842" y="6647"/>
                    <a:pt x="41842" y="6290"/>
                    <a:pt x="41747" y="5957"/>
                  </a:cubicBezTo>
                  <a:cubicBezTo>
                    <a:pt x="41652" y="5552"/>
                    <a:pt x="41271" y="5338"/>
                    <a:pt x="40937" y="5171"/>
                  </a:cubicBezTo>
                  <a:cubicBezTo>
                    <a:pt x="40818" y="4838"/>
                    <a:pt x="40580" y="4599"/>
                    <a:pt x="40271" y="4480"/>
                  </a:cubicBezTo>
                  <a:cubicBezTo>
                    <a:pt x="39915" y="4401"/>
                    <a:pt x="39560" y="4355"/>
                    <a:pt x="39205" y="4355"/>
                  </a:cubicBezTo>
                  <a:cubicBezTo>
                    <a:pt x="39132" y="4355"/>
                    <a:pt x="39058" y="4357"/>
                    <a:pt x="38985" y="4361"/>
                  </a:cubicBezTo>
                  <a:cubicBezTo>
                    <a:pt x="38794" y="4361"/>
                    <a:pt x="38627" y="4361"/>
                    <a:pt x="38461" y="4409"/>
                  </a:cubicBezTo>
                  <a:cubicBezTo>
                    <a:pt x="38127" y="4456"/>
                    <a:pt x="37794" y="4528"/>
                    <a:pt x="37460" y="4623"/>
                  </a:cubicBezTo>
                  <a:cubicBezTo>
                    <a:pt x="36484" y="4838"/>
                    <a:pt x="35531" y="5171"/>
                    <a:pt x="34627" y="5623"/>
                  </a:cubicBezTo>
                  <a:cubicBezTo>
                    <a:pt x="34365" y="5766"/>
                    <a:pt x="34150" y="6028"/>
                    <a:pt x="34031" y="6314"/>
                  </a:cubicBezTo>
                  <a:cubicBezTo>
                    <a:pt x="34007" y="6385"/>
                    <a:pt x="34007" y="6457"/>
                    <a:pt x="34031" y="6528"/>
                  </a:cubicBezTo>
                  <a:cubicBezTo>
                    <a:pt x="33992" y="6489"/>
                    <a:pt x="33969" y="6451"/>
                    <a:pt x="33923" y="6451"/>
                  </a:cubicBezTo>
                  <a:cubicBezTo>
                    <a:pt x="33913" y="6451"/>
                    <a:pt x="33901" y="6453"/>
                    <a:pt x="33888" y="6457"/>
                  </a:cubicBezTo>
                  <a:lnTo>
                    <a:pt x="33960" y="6505"/>
                  </a:lnTo>
                  <a:cubicBezTo>
                    <a:pt x="33912" y="6743"/>
                    <a:pt x="33841" y="6981"/>
                    <a:pt x="33793" y="7243"/>
                  </a:cubicBezTo>
                  <a:cubicBezTo>
                    <a:pt x="33698" y="8124"/>
                    <a:pt x="33864" y="9029"/>
                    <a:pt x="33960" y="9886"/>
                  </a:cubicBezTo>
                  <a:lnTo>
                    <a:pt x="34031" y="10100"/>
                  </a:lnTo>
                  <a:lnTo>
                    <a:pt x="33912" y="10100"/>
                  </a:lnTo>
                  <a:cubicBezTo>
                    <a:pt x="33722" y="9862"/>
                    <a:pt x="33507" y="9648"/>
                    <a:pt x="33293" y="9410"/>
                  </a:cubicBezTo>
                  <a:cubicBezTo>
                    <a:pt x="30602" y="6409"/>
                    <a:pt x="27673" y="3599"/>
                    <a:pt x="24553" y="1003"/>
                  </a:cubicBezTo>
                  <a:cubicBezTo>
                    <a:pt x="24291" y="765"/>
                    <a:pt x="24005" y="551"/>
                    <a:pt x="23696" y="360"/>
                  </a:cubicBezTo>
                  <a:cubicBezTo>
                    <a:pt x="23481" y="241"/>
                    <a:pt x="23267" y="146"/>
                    <a:pt x="23053" y="75"/>
                  </a:cubicBezTo>
                  <a:cubicBezTo>
                    <a:pt x="22854" y="25"/>
                    <a:pt x="22656" y="0"/>
                    <a:pt x="22459" y="0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2473;p47">
              <a:extLst>
                <a:ext uri="{FF2B5EF4-FFF2-40B4-BE49-F238E27FC236}">
                  <a16:creationId xmlns:a16="http://schemas.microsoft.com/office/drawing/2014/main" id="{5E812A6B-586C-311E-E5CF-77858725E92E}"/>
                </a:ext>
              </a:extLst>
            </p:cNvPr>
            <p:cNvSpPr/>
            <p:nvPr/>
          </p:nvSpPr>
          <p:spPr>
            <a:xfrm>
              <a:off x="6086350" y="3206900"/>
              <a:ext cx="25625" cy="27850"/>
            </a:xfrm>
            <a:custGeom>
              <a:avLst/>
              <a:gdLst/>
              <a:ahLst/>
              <a:cxnLst/>
              <a:rect l="l" t="t" r="r" b="b"/>
              <a:pathLst>
                <a:path w="1025" h="1114" extrusionOk="0">
                  <a:moveTo>
                    <a:pt x="505" y="1"/>
                  </a:moveTo>
                  <a:cubicBezTo>
                    <a:pt x="432" y="1"/>
                    <a:pt x="357" y="20"/>
                    <a:pt x="286" y="63"/>
                  </a:cubicBezTo>
                  <a:cubicBezTo>
                    <a:pt x="1" y="205"/>
                    <a:pt x="25" y="586"/>
                    <a:pt x="25" y="848"/>
                  </a:cubicBezTo>
                  <a:cubicBezTo>
                    <a:pt x="25" y="1001"/>
                    <a:pt x="144" y="1113"/>
                    <a:pt x="274" y="1113"/>
                  </a:cubicBezTo>
                  <a:cubicBezTo>
                    <a:pt x="286" y="1113"/>
                    <a:pt x="298" y="1112"/>
                    <a:pt x="310" y="1110"/>
                  </a:cubicBezTo>
                  <a:cubicBezTo>
                    <a:pt x="739" y="1087"/>
                    <a:pt x="1025" y="682"/>
                    <a:pt x="906" y="277"/>
                  </a:cubicBezTo>
                  <a:cubicBezTo>
                    <a:pt x="839" y="109"/>
                    <a:pt x="677" y="1"/>
                    <a:pt x="50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2474;p47">
              <a:extLst>
                <a:ext uri="{FF2B5EF4-FFF2-40B4-BE49-F238E27FC236}">
                  <a16:creationId xmlns:a16="http://schemas.microsoft.com/office/drawing/2014/main" id="{0E277BBC-A6DB-E3ED-5370-EF052A98C0AD}"/>
                </a:ext>
              </a:extLst>
            </p:cNvPr>
            <p:cNvSpPr/>
            <p:nvPr/>
          </p:nvSpPr>
          <p:spPr>
            <a:xfrm>
              <a:off x="6047050" y="3231550"/>
              <a:ext cx="17900" cy="18975"/>
            </a:xfrm>
            <a:custGeom>
              <a:avLst/>
              <a:gdLst/>
              <a:ahLst/>
              <a:cxnLst/>
              <a:rect l="l" t="t" r="r" b="b"/>
              <a:pathLst>
                <a:path w="716" h="759" extrusionOk="0">
                  <a:moveTo>
                    <a:pt x="399" y="0"/>
                  </a:moveTo>
                  <a:cubicBezTo>
                    <a:pt x="345" y="0"/>
                    <a:pt x="290" y="17"/>
                    <a:pt x="239" y="53"/>
                  </a:cubicBezTo>
                  <a:cubicBezTo>
                    <a:pt x="25" y="196"/>
                    <a:pt x="1" y="482"/>
                    <a:pt x="191" y="648"/>
                  </a:cubicBezTo>
                  <a:cubicBezTo>
                    <a:pt x="241" y="723"/>
                    <a:pt x="324" y="759"/>
                    <a:pt x="408" y="759"/>
                  </a:cubicBezTo>
                  <a:cubicBezTo>
                    <a:pt x="485" y="759"/>
                    <a:pt x="563" y="729"/>
                    <a:pt x="620" y="672"/>
                  </a:cubicBezTo>
                  <a:cubicBezTo>
                    <a:pt x="692" y="529"/>
                    <a:pt x="715" y="363"/>
                    <a:pt x="692" y="220"/>
                  </a:cubicBezTo>
                  <a:cubicBezTo>
                    <a:pt x="642" y="87"/>
                    <a:pt x="523" y="0"/>
                    <a:pt x="39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2475;p47">
              <a:extLst>
                <a:ext uri="{FF2B5EF4-FFF2-40B4-BE49-F238E27FC236}">
                  <a16:creationId xmlns:a16="http://schemas.microsoft.com/office/drawing/2014/main" id="{15126135-965E-06AA-D759-97C8226FB92A}"/>
                </a:ext>
              </a:extLst>
            </p:cNvPr>
            <p:cNvSpPr/>
            <p:nvPr/>
          </p:nvSpPr>
          <p:spPr>
            <a:xfrm>
              <a:off x="6479900" y="3245625"/>
              <a:ext cx="22050" cy="21425"/>
            </a:xfrm>
            <a:custGeom>
              <a:avLst/>
              <a:gdLst/>
              <a:ahLst/>
              <a:cxnLst/>
              <a:rect l="l" t="t" r="r" b="b"/>
              <a:pathLst>
                <a:path w="882" h="857" extrusionOk="0">
                  <a:moveTo>
                    <a:pt x="469" y="0"/>
                  </a:moveTo>
                  <a:cubicBezTo>
                    <a:pt x="415" y="0"/>
                    <a:pt x="361" y="12"/>
                    <a:pt x="310" y="38"/>
                  </a:cubicBezTo>
                  <a:cubicBezTo>
                    <a:pt x="0" y="157"/>
                    <a:pt x="119" y="538"/>
                    <a:pt x="238" y="776"/>
                  </a:cubicBezTo>
                  <a:cubicBezTo>
                    <a:pt x="256" y="830"/>
                    <a:pt x="328" y="856"/>
                    <a:pt x="392" y="856"/>
                  </a:cubicBezTo>
                  <a:cubicBezTo>
                    <a:pt x="414" y="856"/>
                    <a:pt x="435" y="853"/>
                    <a:pt x="453" y="847"/>
                  </a:cubicBezTo>
                  <a:cubicBezTo>
                    <a:pt x="714" y="776"/>
                    <a:pt x="881" y="490"/>
                    <a:pt x="810" y="228"/>
                  </a:cubicBezTo>
                  <a:cubicBezTo>
                    <a:pt x="757" y="89"/>
                    <a:pt x="616" y="0"/>
                    <a:pt x="46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2476;p47">
              <a:extLst>
                <a:ext uri="{FF2B5EF4-FFF2-40B4-BE49-F238E27FC236}">
                  <a16:creationId xmlns:a16="http://schemas.microsoft.com/office/drawing/2014/main" id="{DA4E722C-FD50-C61B-B496-08BAD5CFDF08}"/>
                </a:ext>
              </a:extLst>
            </p:cNvPr>
            <p:cNvSpPr/>
            <p:nvPr/>
          </p:nvSpPr>
          <p:spPr>
            <a:xfrm>
              <a:off x="6428700" y="3250125"/>
              <a:ext cx="22625" cy="18200"/>
            </a:xfrm>
            <a:custGeom>
              <a:avLst/>
              <a:gdLst/>
              <a:ahLst/>
              <a:cxnLst/>
              <a:rect l="l" t="t" r="r" b="b"/>
              <a:pathLst>
                <a:path w="905" h="728" extrusionOk="0">
                  <a:moveTo>
                    <a:pt x="497" y="0"/>
                  </a:moveTo>
                  <a:cubicBezTo>
                    <a:pt x="459" y="0"/>
                    <a:pt x="419" y="8"/>
                    <a:pt x="381" y="24"/>
                  </a:cubicBezTo>
                  <a:cubicBezTo>
                    <a:pt x="48" y="72"/>
                    <a:pt x="0" y="524"/>
                    <a:pt x="286" y="691"/>
                  </a:cubicBezTo>
                  <a:cubicBezTo>
                    <a:pt x="339" y="716"/>
                    <a:pt x="394" y="727"/>
                    <a:pt x="446" y="727"/>
                  </a:cubicBezTo>
                  <a:cubicBezTo>
                    <a:pt x="696" y="727"/>
                    <a:pt x="904" y="471"/>
                    <a:pt x="786" y="215"/>
                  </a:cubicBezTo>
                  <a:cubicBezTo>
                    <a:pt x="749" y="86"/>
                    <a:pt x="628" y="0"/>
                    <a:pt x="49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2477;p47">
              <a:extLst>
                <a:ext uri="{FF2B5EF4-FFF2-40B4-BE49-F238E27FC236}">
                  <a16:creationId xmlns:a16="http://schemas.microsoft.com/office/drawing/2014/main" id="{9609F379-6D5C-2413-014F-5120E5C3784E}"/>
                </a:ext>
              </a:extLst>
            </p:cNvPr>
            <p:cNvSpPr/>
            <p:nvPr/>
          </p:nvSpPr>
          <p:spPr>
            <a:xfrm>
              <a:off x="6452500" y="3292550"/>
              <a:ext cx="21675" cy="18900"/>
            </a:xfrm>
            <a:custGeom>
              <a:avLst/>
              <a:gdLst/>
              <a:ahLst/>
              <a:cxnLst/>
              <a:rect l="l" t="t" r="r" b="b"/>
              <a:pathLst>
                <a:path w="867" h="756" extrusionOk="0">
                  <a:moveTo>
                    <a:pt x="417" y="0"/>
                  </a:moveTo>
                  <a:cubicBezTo>
                    <a:pt x="357" y="0"/>
                    <a:pt x="296" y="14"/>
                    <a:pt x="239" y="42"/>
                  </a:cubicBezTo>
                  <a:cubicBezTo>
                    <a:pt x="1" y="233"/>
                    <a:pt x="24" y="590"/>
                    <a:pt x="286" y="733"/>
                  </a:cubicBezTo>
                  <a:cubicBezTo>
                    <a:pt x="326" y="748"/>
                    <a:pt x="366" y="755"/>
                    <a:pt x="405" y="755"/>
                  </a:cubicBezTo>
                  <a:cubicBezTo>
                    <a:pt x="663" y="755"/>
                    <a:pt x="866" y="437"/>
                    <a:pt x="763" y="209"/>
                  </a:cubicBezTo>
                  <a:cubicBezTo>
                    <a:pt x="696" y="75"/>
                    <a:pt x="559" y="0"/>
                    <a:pt x="417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2478;p47">
              <a:extLst>
                <a:ext uri="{FF2B5EF4-FFF2-40B4-BE49-F238E27FC236}">
                  <a16:creationId xmlns:a16="http://schemas.microsoft.com/office/drawing/2014/main" id="{8BDCA22E-2B23-BC17-A5F4-04FC99D80540}"/>
                </a:ext>
              </a:extLst>
            </p:cNvPr>
            <p:cNvSpPr/>
            <p:nvPr/>
          </p:nvSpPr>
          <p:spPr>
            <a:xfrm>
              <a:off x="6486450" y="3320075"/>
              <a:ext cx="35150" cy="31200"/>
            </a:xfrm>
            <a:custGeom>
              <a:avLst/>
              <a:gdLst/>
              <a:ahLst/>
              <a:cxnLst/>
              <a:rect l="l" t="t" r="r" b="b"/>
              <a:pathLst>
                <a:path w="1406" h="1248" extrusionOk="0">
                  <a:moveTo>
                    <a:pt x="675" y="1"/>
                  </a:moveTo>
                  <a:cubicBezTo>
                    <a:pt x="584" y="1"/>
                    <a:pt x="492" y="20"/>
                    <a:pt x="405" y="60"/>
                  </a:cubicBezTo>
                  <a:cubicBezTo>
                    <a:pt x="143" y="179"/>
                    <a:pt x="0" y="465"/>
                    <a:pt x="71" y="751"/>
                  </a:cubicBezTo>
                  <a:cubicBezTo>
                    <a:pt x="128" y="1051"/>
                    <a:pt x="391" y="1248"/>
                    <a:pt x="687" y="1248"/>
                  </a:cubicBezTo>
                  <a:cubicBezTo>
                    <a:pt x="766" y="1248"/>
                    <a:pt x="848" y="1234"/>
                    <a:pt x="929" y="1203"/>
                  </a:cubicBezTo>
                  <a:cubicBezTo>
                    <a:pt x="1238" y="1061"/>
                    <a:pt x="1405" y="679"/>
                    <a:pt x="1262" y="370"/>
                  </a:cubicBezTo>
                  <a:cubicBezTo>
                    <a:pt x="1142" y="130"/>
                    <a:pt x="911" y="1"/>
                    <a:pt x="67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2479;p47">
              <a:extLst>
                <a:ext uri="{FF2B5EF4-FFF2-40B4-BE49-F238E27FC236}">
                  <a16:creationId xmlns:a16="http://schemas.microsoft.com/office/drawing/2014/main" id="{C22E39CE-132C-2F4B-2505-23A904874EEC}"/>
                </a:ext>
              </a:extLst>
            </p:cNvPr>
            <p:cNvSpPr/>
            <p:nvPr/>
          </p:nvSpPr>
          <p:spPr>
            <a:xfrm>
              <a:off x="6281050" y="3415875"/>
              <a:ext cx="21725" cy="20150"/>
            </a:xfrm>
            <a:custGeom>
              <a:avLst/>
              <a:gdLst/>
              <a:ahLst/>
              <a:cxnLst/>
              <a:rect l="l" t="t" r="r" b="b"/>
              <a:pathLst>
                <a:path w="869" h="806" extrusionOk="0">
                  <a:moveTo>
                    <a:pt x="429" y="1"/>
                  </a:moveTo>
                  <a:cubicBezTo>
                    <a:pt x="375" y="1"/>
                    <a:pt x="318" y="13"/>
                    <a:pt x="262" y="39"/>
                  </a:cubicBezTo>
                  <a:cubicBezTo>
                    <a:pt x="71" y="134"/>
                    <a:pt x="48" y="372"/>
                    <a:pt x="0" y="563"/>
                  </a:cubicBezTo>
                  <a:cubicBezTo>
                    <a:pt x="88" y="727"/>
                    <a:pt x="241" y="805"/>
                    <a:pt x="392" y="805"/>
                  </a:cubicBezTo>
                  <a:cubicBezTo>
                    <a:pt x="570" y="805"/>
                    <a:pt x="745" y="697"/>
                    <a:pt x="810" y="491"/>
                  </a:cubicBezTo>
                  <a:cubicBezTo>
                    <a:pt x="868" y="238"/>
                    <a:pt x="672" y="1"/>
                    <a:pt x="42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2480;p47">
              <a:extLst>
                <a:ext uri="{FF2B5EF4-FFF2-40B4-BE49-F238E27FC236}">
                  <a16:creationId xmlns:a16="http://schemas.microsoft.com/office/drawing/2014/main" id="{CB73A20E-0989-9653-8870-80752EDA1F99}"/>
                </a:ext>
              </a:extLst>
            </p:cNvPr>
            <p:cNvSpPr/>
            <p:nvPr/>
          </p:nvSpPr>
          <p:spPr>
            <a:xfrm>
              <a:off x="6304850" y="3444575"/>
              <a:ext cx="12450" cy="11700"/>
            </a:xfrm>
            <a:custGeom>
              <a:avLst/>
              <a:gdLst/>
              <a:ahLst/>
              <a:cxnLst/>
              <a:rect l="l" t="t" r="r" b="b"/>
              <a:pathLst>
                <a:path w="498" h="468" extrusionOk="0">
                  <a:moveTo>
                    <a:pt x="256" y="1"/>
                  </a:moveTo>
                  <a:cubicBezTo>
                    <a:pt x="235" y="1"/>
                    <a:pt x="213" y="4"/>
                    <a:pt x="191" y="10"/>
                  </a:cubicBezTo>
                  <a:cubicBezTo>
                    <a:pt x="1" y="34"/>
                    <a:pt x="1" y="319"/>
                    <a:pt x="120" y="415"/>
                  </a:cubicBezTo>
                  <a:cubicBezTo>
                    <a:pt x="164" y="452"/>
                    <a:pt x="213" y="468"/>
                    <a:pt x="260" y="468"/>
                  </a:cubicBezTo>
                  <a:cubicBezTo>
                    <a:pt x="365" y="468"/>
                    <a:pt x="460" y="387"/>
                    <a:pt x="477" y="272"/>
                  </a:cubicBezTo>
                  <a:cubicBezTo>
                    <a:pt x="498" y="127"/>
                    <a:pt x="393" y="1"/>
                    <a:pt x="25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2481;p47">
              <a:extLst>
                <a:ext uri="{FF2B5EF4-FFF2-40B4-BE49-F238E27FC236}">
                  <a16:creationId xmlns:a16="http://schemas.microsoft.com/office/drawing/2014/main" id="{AF7D9F60-E218-D66D-5129-54BF0C2F4F47}"/>
                </a:ext>
              </a:extLst>
            </p:cNvPr>
            <p:cNvSpPr/>
            <p:nvPr/>
          </p:nvSpPr>
          <p:spPr>
            <a:xfrm>
              <a:off x="6085750" y="3718725"/>
              <a:ext cx="22650" cy="21100"/>
            </a:xfrm>
            <a:custGeom>
              <a:avLst/>
              <a:gdLst/>
              <a:ahLst/>
              <a:cxnLst/>
              <a:rect l="l" t="t" r="r" b="b"/>
              <a:pathLst>
                <a:path w="906" h="844" extrusionOk="0">
                  <a:moveTo>
                    <a:pt x="497" y="1"/>
                  </a:moveTo>
                  <a:cubicBezTo>
                    <a:pt x="436" y="1"/>
                    <a:pt x="373" y="15"/>
                    <a:pt x="310" y="46"/>
                  </a:cubicBezTo>
                  <a:cubicBezTo>
                    <a:pt x="1" y="213"/>
                    <a:pt x="1" y="641"/>
                    <a:pt x="310" y="808"/>
                  </a:cubicBezTo>
                  <a:cubicBezTo>
                    <a:pt x="369" y="833"/>
                    <a:pt x="429" y="844"/>
                    <a:pt x="487" y="844"/>
                  </a:cubicBezTo>
                  <a:cubicBezTo>
                    <a:pt x="710" y="844"/>
                    <a:pt x="906" y="673"/>
                    <a:pt x="906" y="427"/>
                  </a:cubicBezTo>
                  <a:cubicBezTo>
                    <a:pt x="906" y="185"/>
                    <a:pt x="716" y="1"/>
                    <a:pt x="49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2482;p47">
              <a:extLst>
                <a:ext uri="{FF2B5EF4-FFF2-40B4-BE49-F238E27FC236}">
                  <a16:creationId xmlns:a16="http://schemas.microsoft.com/office/drawing/2014/main" id="{30487B5E-9926-468D-3F70-071DA6E14370}"/>
                </a:ext>
              </a:extLst>
            </p:cNvPr>
            <p:cNvSpPr/>
            <p:nvPr/>
          </p:nvSpPr>
          <p:spPr>
            <a:xfrm>
              <a:off x="6088150" y="4105600"/>
              <a:ext cx="23475" cy="19875"/>
            </a:xfrm>
            <a:custGeom>
              <a:avLst/>
              <a:gdLst/>
              <a:ahLst/>
              <a:cxnLst/>
              <a:rect l="l" t="t" r="r" b="b"/>
              <a:pathLst>
                <a:path w="939" h="795" extrusionOk="0">
                  <a:moveTo>
                    <a:pt x="457" y="1"/>
                  </a:moveTo>
                  <a:cubicBezTo>
                    <a:pt x="409" y="1"/>
                    <a:pt x="360" y="9"/>
                    <a:pt x="310" y="27"/>
                  </a:cubicBezTo>
                  <a:cubicBezTo>
                    <a:pt x="48" y="146"/>
                    <a:pt x="0" y="503"/>
                    <a:pt x="238" y="670"/>
                  </a:cubicBezTo>
                  <a:cubicBezTo>
                    <a:pt x="313" y="754"/>
                    <a:pt x="415" y="794"/>
                    <a:pt x="514" y="794"/>
                  </a:cubicBezTo>
                  <a:cubicBezTo>
                    <a:pt x="666" y="794"/>
                    <a:pt x="814" y="700"/>
                    <a:pt x="857" y="527"/>
                  </a:cubicBezTo>
                  <a:cubicBezTo>
                    <a:pt x="938" y="264"/>
                    <a:pt x="727" y="1"/>
                    <a:pt x="45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2483;p47">
              <a:extLst>
                <a:ext uri="{FF2B5EF4-FFF2-40B4-BE49-F238E27FC236}">
                  <a16:creationId xmlns:a16="http://schemas.microsoft.com/office/drawing/2014/main" id="{9343C14A-6882-ACB5-097A-C8D043798D11}"/>
                </a:ext>
              </a:extLst>
            </p:cNvPr>
            <p:cNvSpPr/>
            <p:nvPr/>
          </p:nvSpPr>
          <p:spPr>
            <a:xfrm>
              <a:off x="6057775" y="4137275"/>
              <a:ext cx="30325" cy="27800"/>
            </a:xfrm>
            <a:custGeom>
              <a:avLst/>
              <a:gdLst/>
              <a:ahLst/>
              <a:cxnLst/>
              <a:rect l="l" t="t" r="r" b="b"/>
              <a:pathLst>
                <a:path w="1213" h="1112" extrusionOk="0">
                  <a:moveTo>
                    <a:pt x="651" y="1"/>
                  </a:moveTo>
                  <a:cubicBezTo>
                    <a:pt x="601" y="1"/>
                    <a:pt x="551" y="7"/>
                    <a:pt x="501" y="22"/>
                  </a:cubicBezTo>
                  <a:cubicBezTo>
                    <a:pt x="1" y="117"/>
                    <a:pt x="1" y="951"/>
                    <a:pt x="477" y="1093"/>
                  </a:cubicBezTo>
                  <a:cubicBezTo>
                    <a:pt x="527" y="1106"/>
                    <a:pt x="576" y="1112"/>
                    <a:pt x="624" y="1112"/>
                  </a:cubicBezTo>
                  <a:cubicBezTo>
                    <a:pt x="945" y="1112"/>
                    <a:pt x="1212" y="850"/>
                    <a:pt x="1191" y="498"/>
                  </a:cubicBezTo>
                  <a:cubicBezTo>
                    <a:pt x="1171" y="215"/>
                    <a:pt x="928" y="1"/>
                    <a:pt x="65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2484;p47">
              <a:extLst>
                <a:ext uri="{FF2B5EF4-FFF2-40B4-BE49-F238E27FC236}">
                  <a16:creationId xmlns:a16="http://schemas.microsoft.com/office/drawing/2014/main" id="{4A7A7350-124F-A7B2-8C4B-F78791B99F53}"/>
                </a:ext>
              </a:extLst>
            </p:cNvPr>
            <p:cNvSpPr/>
            <p:nvPr/>
          </p:nvSpPr>
          <p:spPr>
            <a:xfrm>
              <a:off x="6106600" y="4149250"/>
              <a:ext cx="17725" cy="15175"/>
            </a:xfrm>
            <a:custGeom>
              <a:avLst/>
              <a:gdLst/>
              <a:ahLst/>
              <a:cxnLst/>
              <a:rect l="l" t="t" r="r" b="b"/>
              <a:pathLst>
                <a:path w="709" h="607" extrusionOk="0">
                  <a:moveTo>
                    <a:pt x="401" y="0"/>
                  </a:moveTo>
                  <a:cubicBezTo>
                    <a:pt x="347" y="0"/>
                    <a:pt x="291" y="14"/>
                    <a:pt x="239" y="43"/>
                  </a:cubicBezTo>
                  <a:cubicBezTo>
                    <a:pt x="96" y="162"/>
                    <a:pt x="0" y="400"/>
                    <a:pt x="167" y="519"/>
                  </a:cubicBezTo>
                  <a:cubicBezTo>
                    <a:pt x="228" y="580"/>
                    <a:pt x="303" y="607"/>
                    <a:pt x="377" y="607"/>
                  </a:cubicBezTo>
                  <a:cubicBezTo>
                    <a:pt x="536" y="607"/>
                    <a:pt x="691" y="483"/>
                    <a:pt x="691" y="305"/>
                  </a:cubicBezTo>
                  <a:cubicBezTo>
                    <a:pt x="709" y="125"/>
                    <a:pt x="565" y="0"/>
                    <a:pt x="40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2485;p47">
              <a:extLst>
                <a:ext uri="{FF2B5EF4-FFF2-40B4-BE49-F238E27FC236}">
                  <a16:creationId xmlns:a16="http://schemas.microsoft.com/office/drawing/2014/main" id="{F92BADF3-B0CC-FB9E-61C0-99AB44AD453A}"/>
                </a:ext>
              </a:extLst>
            </p:cNvPr>
            <p:cNvSpPr/>
            <p:nvPr/>
          </p:nvSpPr>
          <p:spPr>
            <a:xfrm>
              <a:off x="5539800" y="3014750"/>
              <a:ext cx="1137175" cy="718700"/>
            </a:xfrm>
            <a:custGeom>
              <a:avLst/>
              <a:gdLst/>
              <a:ahLst/>
              <a:cxnLst/>
              <a:rect l="l" t="t" r="r" b="b"/>
              <a:pathLst>
                <a:path w="45487" h="28748" extrusionOk="0">
                  <a:moveTo>
                    <a:pt x="22481" y="1"/>
                  </a:moveTo>
                  <a:cubicBezTo>
                    <a:pt x="22190" y="1"/>
                    <a:pt x="21903" y="49"/>
                    <a:pt x="21625" y="152"/>
                  </a:cubicBezTo>
                  <a:cubicBezTo>
                    <a:pt x="20624" y="414"/>
                    <a:pt x="19791" y="1033"/>
                    <a:pt x="19053" y="1890"/>
                  </a:cubicBezTo>
                  <a:cubicBezTo>
                    <a:pt x="18672" y="2200"/>
                    <a:pt x="18338" y="2533"/>
                    <a:pt x="18005" y="2914"/>
                  </a:cubicBezTo>
                  <a:cubicBezTo>
                    <a:pt x="17076" y="3843"/>
                    <a:pt x="16123" y="4748"/>
                    <a:pt x="15218" y="5677"/>
                  </a:cubicBezTo>
                  <a:cubicBezTo>
                    <a:pt x="14599" y="6367"/>
                    <a:pt x="13980" y="7082"/>
                    <a:pt x="13361" y="7772"/>
                  </a:cubicBezTo>
                  <a:cubicBezTo>
                    <a:pt x="13266" y="7891"/>
                    <a:pt x="13170" y="8011"/>
                    <a:pt x="13075" y="8130"/>
                  </a:cubicBezTo>
                  <a:lnTo>
                    <a:pt x="13051" y="8153"/>
                  </a:lnTo>
                  <a:cubicBezTo>
                    <a:pt x="12885" y="8344"/>
                    <a:pt x="12718" y="8558"/>
                    <a:pt x="12551" y="8773"/>
                  </a:cubicBezTo>
                  <a:lnTo>
                    <a:pt x="12527" y="8773"/>
                  </a:lnTo>
                  <a:cubicBezTo>
                    <a:pt x="12456" y="8868"/>
                    <a:pt x="12385" y="8963"/>
                    <a:pt x="12313" y="9058"/>
                  </a:cubicBezTo>
                  <a:lnTo>
                    <a:pt x="12289" y="9058"/>
                  </a:lnTo>
                  <a:cubicBezTo>
                    <a:pt x="12242" y="9154"/>
                    <a:pt x="12146" y="9249"/>
                    <a:pt x="12099" y="9344"/>
                  </a:cubicBezTo>
                  <a:lnTo>
                    <a:pt x="12075" y="9344"/>
                  </a:lnTo>
                  <a:cubicBezTo>
                    <a:pt x="12003" y="9439"/>
                    <a:pt x="11932" y="9535"/>
                    <a:pt x="11861" y="9630"/>
                  </a:cubicBezTo>
                  <a:lnTo>
                    <a:pt x="11837" y="9630"/>
                  </a:lnTo>
                  <a:cubicBezTo>
                    <a:pt x="11718" y="9797"/>
                    <a:pt x="11575" y="9963"/>
                    <a:pt x="11456" y="10130"/>
                  </a:cubicBezTo>
                  <a:lnTo>
                    <a:pt x="11432" y="10130"/>
                  </a:lnTo>
                  <a:cubicBezTo>
                    <a:pt x="11289" y="10321"/>
                    <a:pt x="11170" y="10487"/>
                    <a:pt x="11027" y="10678"/>
                  </a:cubicBezTo>
                  <a:cubicBezTo>
                    <a:pt x="10956" y="10725"/>
                    <a:pt x="10908" y="10797"/>
                    <a:pt x="10884" y="10868"/>
                  </a:cubicBezTo>
                  <a:lnTo>
                    <a:pt x="10837" y="10868"/>
                  </a:lnTo>
                  <a:cubicBezTo>
                    <a:pt x="10718" y="11035"/>
                    <a:pt x="10598" y="11202"/>
                    <a:pt x="10479" y="11392"/>
                  </a:cubicBezTo>
                  <a:lnTo>
                    <a:pt x="10432" y="11392"/>
                  </a:lnTo>
                  <a:lnTo>
                    <a:pt x="10432" y="11464"/>
                  </a:lnTo>
                  <a:cubicBezTo>
                    <a:pt x="10360" y="11487"/>
                    <a:pt x="10313" y="11535"/>
                    <a:pt x="10289" y="11606"/>
                  </a:cubicBezTo>
                  <a:cubicBezTo>
                    <a:pt x="10241" y="11678"/>
                    <a:pt x="10170" y="11773"/>
                    <a:pt x="10098" y="11868"/>
                  </a:cubicBezTo>
                  <a:lnTo>
                    <a:pt x="9955" y="12059"/>
                  </a:lnTo>
                  <a:cubicBezTo>
                    <a:pt x="9836" y="12226"/>
                    <a:pt x="9717" y="12369"/>
                    <a:pt x="9598" y="12535"/>
                  </a:cubicBezTo>
                  <a:lnTo>
                    <a:pt x="9574" y="12535"/>
                  </a:lnTo>
                  <a:cubicBezTo>
                    <a:pt x="9527" y="12607"/>
                    <a:pt x="9479" y="12678"/>
                    <a:pt x="9432" y="12773"/>
                  </a:cubicBezTo>
                  <a:lnTo>
                    <a:pt x="9408" y="12773"/>
                  </a:lnTo>
                  <a:cubicBezTo>
                    <a:pt x="9384" y="12821"/>
                    <a:pt x="9336" y="12869"/>
                    <a:pt x="9289" y="12892"/>
                  </a:cubicBezTo>
                  <a:cubicBezTo>
                    <a:pt x="9289" y="12916"/>
                    <a:pt x="9289" y="12964"/>
                    <a:pt x="9289" y="12988"/>
                  </a:cubicBezTo>
                  <a:lnTo>
                    <a:pt x="9241" y="12988"/>
                  </a:lnTo>
                  <a:cubicBezTo>
                    <a:pt x="9193" y="13059"/>
                    <a:pt x="9122" y="13131"/>
                    <a:pt x="9074" y="13202"/>
                  </a:cubicBezTo>
                  <a:lnTo>
                    <a:pt x="9050" y="13226"/>
                  </a:lnTo>
                  <a:cubicBezTo>
                    <a:pt x="9027" y="13274"/>
                    <a:pt x="8979" y="13321"/>
                    <a:pt x="8931" y="13369"/>
                  </a:cubicBezTo>
                  <a:lnTo>
                    <a:pt x="8931" y="13440"/>
                  </a:lnTo>
                  <a:lnTo>
                    <a:pt x="8884" y="13440"/>
                  </a:lnTo>
                  <a:cubicBezTo>
                    <a:pt x="8789" y="13583"/>
                    <a:pt x="8693" y="13726"/>
                    <a:pt x="8574" y="13869"/>
                  </a:cubicBezTo>
                  <a:lnTo>
                    <a:pt x="8431" y="14059"/>
                  </a:lnTo>
                  <a:cubicBezTo>
                    <a:pt x="8384" y="14131"/>
                    <a:pt x="8312" y="14202"/>
                    <a:pt x="8265" y="14298"/>
                  </a:cubicBezTo>
                  <a:lnTo>
                    <a:pt x="8241" y="14298"/>
                  </a:lnTo>
                  <a:cubicBezTo>
                    <a:pt x="8146" y="14440"/>
                    <a:pt x="8050" y="14583"/>
                    <a:pt x="7955" y="14726"/>
                  </a:cubicBezTo>
                  <a:cubicBezTo>
                    <a:pt x="7907" y="14774"/>
                    <a:pt x="7860" y="14798"/>
                    <a:pt x="7812" y="14845"/>
                  </a:cubicBezTo>
                  <a:lnTo>
                    <a:pt x="7812" y="14917"/>
                  </a:lnTo>
                  <a:lnTo>
                    <a:pt x="7741" y="14917"/>
                  </a:lnTo>
                  <a:lnTo>
                    <a:pt x="7741" y="15036"/>
                  </a:lnTo>
                  <a:lnTo>
                    <a:pt x="7645" y="15060"/>
                  </a:lnTo>
                  <a:lnTo>
                    <a:pt x="7645" y="15155"/>
                  </a:lnTo>
                  <a:lnTo>
                    <a:pt x="7574" y="15155"/>
                  </a:lnTo>
                  <a:lnTo>
                    <a:pt x="7574" y="15226"/>
                  </a:lnTo>
                  <a:cubicBezTo>
                    <a:pt x="7479" y="15322"/>
                    <a:pt x="7383" y="15417"/>
                    <a:pt x="7312" y="15536"/>
                  </a:cubicBezTo>
                  <a:cubicBezTo>
                    <a:pt x="7217" y="15703"/>
                    <a:pt x="7098" y="15845"/>
                    <a:pt x="6979" y="15988"/>
                  </a:cubicBezTo>
                  <a:lnTo>
                    <a:pt x="6764" y="16274"/>
                  </a:lnTo>
                  <a:cubicBezTo>
                    <a:pt x="6717" y="16346"/>
                    <a:pt x="6669" y="16393"/>
                    <a:pt x="6621" y="16488"/>
                  </a:cubicBezTo>
                  <a:lnTo>
                    <a:pt x="6598" y="16488"/>
                  </a:lnTo>
                  <a:lnTo>
                    <a:pt x="6455" y="16679"/>
                  </a:lnTo>
                  <a:cubicBezTo>
                    <a:pt x="6383" y="16750"/>
                    <a:pt x="6336" y="16846"/>
                    <a:pt x="6288" y="16941"/>
                  </a:cubicBezTo>
                  <a:lnTo>
                    <a:pt x="6240" y="16941"/>
                  </a:lnTo>
                  <a:lnTo>
                    <a:pt x="6240" y="17012"/>
                  </a:lnTo>
                  <a:cubicBezTo>
                    <a:pt x="6121" y="17108"/>
                    <a:pt x="6050" y="17203"/>
                    <a:pt x="6002" y="17322"/>
                  </a:cubicBezTo>
                  <a:lnTo>
                    <a:pt x="5955" y="17322"/>
                  </a:lnTo>
                  <a:cubicBezTo>
                    <a:pt x="5907" y="17417"/>
                    <a:pt x="5836" y="17512"/>
                    <a:pt x="5764" y="17608"/>
                  </a:cubicBezTo>
                  <a:cubicBezTo>
                    <a:pt x="5526" y="17893"/>
                    <a:pt x="5312" y="18203"/>
                    <a:pt x="5097" y="18489"/>
                  </a:cubicBezTo>
                  <a:cubicBezTo>
                    <a:pt x="5050" y="18560"/>
                    <a:pt x="5002" y="18632"/>
                    <a:pt x="4954" y="18703"/>
                  </a:cubicBezTo>
                  <a:cubicBezTo>
                    <a:pt x="4907" y="18751"/>
                    <a:pt x="4859" y="18822"/>
                    <a:pt x="4812" y="18870"/>
                  </a:cubicBezTo>
                  <a:lnTo>
                    <a:pt x="4812" y="18941"/>
                  </a:lnTo>
                  <a:lnTo>
                    <a:pt x="4716" y="18941"/>
                  </a:lnTo>
                  <a:lnTo>
                    <a:pt x="4716" y="19060"/>
                  </a:lnTo>
                  <a:lnTo>
                    <a:pt x="4621" y="19060"/>
                  </a:lnTo>
                  <a:lnTo>
                    <a:pt x="4621" y="19156"/>
                  </a:lnTo>
                  <a:lnTo>
                    <a:pt x="4573" y="19156"/>
                  </a:lnTo>
                  <a:cubicBezTo>
                    <a:pt x="4288" y="19584"/>
                    <a:pt x="3978" y="19989"/>
                    <a:pt x="3668" y="20418"/>
                  </a:cubicBezTo>
                  <a:lnTo>
                    <a:pt x="3645" y="20442"/>
                  </a:lnTo>
                  <a:cubicBezTo>
                    <a:pt x="3621" y="20489"/>
                    <a:pt x="3573" y="20561"/>
                    <a:pt x="3526" y="20585"/>
                  </a:cubicBezTo>
                  <a:lnTo>
                    <a:pt x="3526" y="20656"/>
                  </a:lnTo>
                  <a:lnTo>
                    <a:pt x="3478" y="20656"/>
                  </a:lnTo>
                  <a:cubicBezTo>
                    <a:pt x="3430" y="20727"/>
                    <a:pt x="3383" y="20823"/>
                    <a:pt x="3335" y="20894"/>
                  </a:cubicBezTo>
                  <a:lnTo>
                    <a:pt x="3287" y="20894"/>
                  </a:lnTo>
                  <a:cubicBezTo>
                    <a:pt x="3287" y="20918"/>
                    <a:pt x="3287" y="20942"/>
                    <a:pt x="3287" y="20966"/>
                  </a:cubicBezTo>
                  <a:cubicBezTo>
                    <a:pt x="3097" y="21180"/>
                    <a:pt x="2906" y="21418"/>
                    <a:pt x="2740" y="21680"/>
                  </a:cubicBezTo>
                  <a:cubicBezTo>
                    <a:pt x="2644" y="21799"/>
                    <a:pt x="2549" y="21942"/>
                    <a:pt x="2454" y="22085"/>
                  </a:cubicBezTo>
                  <a:lnTo>
                    <a:pt x="2430" y="22085"/>
                  </a:lnTo>
                  <a:cubicBezTo>
                    <a:pt x="2382" y="22156"/>
                    <a:pt x="2359" y="22204"/>
                    <a:pt x="2335" y="22275"/>
                  </a:cubicBezTo>
                  <a:lnTo>
                    <a:pt x="2311" y="22275"/>
                  </a:lnTo>
                  <a:cubicBezTo>
                    <a:pt x="2263" y="22323"/>
                    <a:pt x="2240" y="22371"/>
                    <a:pt x="2216" y="22442"/>
                  </a:cubicBezTo>
                  <a:lnTo>
                    <a:pt x="2192" y="22442"/>
                  </a:lnTo>
                  <a:cubicBezTo>
                    <a:pt x="2168" y="22490"/>
                    <a:pt x="2120" y="22561"/>
                    <a:pt x="2097" y="22609"/>
                  </a:cubicBezTo>
                  <a:lnTo>
                    <a:pt x="2073" y="22609"/>
                  </a:lnTo>
                  <a:cubicBezTo>
                    <a:pt x="1930" y="22847"/>
                    <a:pt x="1763" y="23061"/>
                    <a:pt x="1644" y="23299"/>
                  </a:cubicBezTo>
                  <a:lnTo>
                    <a:pt x="1597" y="23299"/>
                  </a:lnTo>
                  <a:cubicBezTo>
                    <a:pt x="1573" y="23347"/>
                    <a:pt x="1549" y="23418"/>
                    <a:pt x="1525" y="23466"/>
                  </a:cubicBezTo>
                  <a:lnTo>
                    <a:pt x="1501" y="23466"/>
                  </a:lnTo>
                  <a:cubicBezTo>
                    <a:pt x="1454" y="23537"/>
                    <a:pt x="1430" y="23585"/>
                    <a:pt x="1406" y="23633"/>
                  </a:cubicBezTo>
                  <a:lnTo>
                    <a:pt x="1382" y="23633"/>
                  </a:lnTo>
                  <a:cubicBezTo>
                    <a:pt x="1358" y="23704"/>
                    <a:pt x="1311" y="23752"/>
                    <a:pt x="1287" y="23823"/>
                  </a:cubicBezTo>
                  <a:lnTo>
                    <a:pt x="1239" y="23823"/>
                  </a:lnTo>
                  <a:cubicBezTo>
                    <a:pt x="1263" y="23847"/>
                    <a:pt x="1263" y="23895"/>
                    <a:pt x="1263" y="23919"/>
                  </a:cubicBezTo>
                  <a:lnTo>
                    <a:pt x="1216" y="23919"/>
                  </a:lnTo>
                  <a:cubicBezTo>
                    <a:pt x="1096" y="24109"/>
                    <a:pt x="977" y="24300"/>
                    <a:pt x="858" y="24466"/>
                  </a:cubicBezTo>
                  <a:cubicBezTo>
                    <a:pt x="858" y="24490"/>
                    <a:pt x="882" y="24466"/>
                    <a:pt x="858" y="24538"/>
                  </a:cubicBezTo>
                  <a:cubicBezTo>
                    <a:pt x="811" y="24585"/>
                    <a:pt x="763" y="24657"/>
                    <a:pt x="715" y="24704"/>
                  </a:cubicBezTo>
                  <a:cubicBezTo>
                    <a:pt x="668" y="24776"/>
                    <a:pt x="644" y="24847"/>
                    <a:pt x="596" y="24919"/>
                  </a:cubicBezTo>
                  <a:lnTo>
                    <a:pt x="549" y="24919"/>
                  </a:lnTo>
                  <a:cubicBezTo>
                    <a:pt x="549" y="24943"/>
                    <a:pt x="573" y="24990"/>
                    <a:pt x="573" y="25014"/>
                  </a:cubicBezTo>
                  <a:lnTo>
                    <a:pt x="501" y="25014"/>
                  </a:lnTo>
                  <a:lnTo>
                    <a:pt x="430" y="25204"/>
                  </a:lnTo>
                  <a:lnTo>
                    <a:pt x="382" y="25204"/>
                  </a:lnTo>
                  <a:lnTo>
                    <a:pt x="382" y="25300"/>
                  </a:lnTo>
                  <a:lnTo>
                    <a:pt x="311" y="25300"/>
                  </a:lnTo>
                  <a:lnTo>
                    <a:pt x="334" y="25371"/>
                  </a:lnTo>
                  <a:lnTo>
                    <a:pt x="263" y="25371"/>
                  </a:lnTo>
                  <a:lnTo>
                    <a:pt x="263" y="25443"/>
                  </a:lnTo>
                  <a:cubicBezTo>
                    <a:pt x="49" y="25752"/>
                    <a:pt x="1" y="26133"/>
                    <a:pt x="120" y="26490"/>
                  </a:cubicBezTo>
                  <a:cubicBezTo>
                    <a:pt x="239" y="26943"/>
                    <a:pt x="549" y="27324"/>
                    <a:pt x="930" y="27586"/>
                  </a:cubicBezTo>
                  <a:cubicBezTo>
                    <a:pt x="1335" y="27824"/>
                    <a:pt x="1739" y="28086"/>
                    <a:pt x="2120" y="28372"/>
                  </a:cubicBezTo>
                  <a:cubicBezTo>
                    <a:pt x="2397" y="28609"/>
                    <a:pt x="2755" y="28747"/>
                    <a:pt x="3113" y="28747"/>
                  </a:cubicBezTo>
                  <a:cubicBezTo>
                    <a:pt x="3187" y="28747"/>
                    <a:pt x="3261" y="28741"/>
                    <a:pt x="3335" y="28729"/>
                  </a:cubicBezTo>
                  <a:cubicBezTo>
                    <a:pt x="3811" y="28681"/>
                    <a:pt x="4169" y="28300"/>
                    <a:pt x="4454" y="27967"/>
                  </a:cubicBezTo>
                  <a:cubicBezTo>
                    <a:pt x="4907" y="27467"/>
                    <a:pt x="5383" y="26967"/>
                    <a:pt x="5812" y="26419"/>
                  </a:cubicBezTo>
                  <a:cubicBezTo>
                    <a:pt x="6121" y="26014"/>
                    <a:pt x="6479" y="25633"/>
                    <a:pt x="6788" y="25204"/>
                  </a:cubicBezTo>
                  <a:cubicBezTo>
                    <a:pt x="7383" y="24442"/>
                    <a:pt x="7931" y="23657"/>
                    <a:pt x="8527" y="22918"/>
                  </a:cubicBezTo>
                  <a:cubicBezTo>
                    <a:pt x="9146" y="22061"/>
                    <a:pt x="9765" y="21204"/>
                    <a:pt x="10408" y="20370"/>
                  </a:cubicBezTo>
                  <a:cubicBezTo>
                    <a:pt x="11146" y="19394"/>
                    <a:pt x="11837" y="18394"/>
                    <a:pt x="12551" y="17417"/>
                  </a:cubicBezTo>
                  <a:cubicBezTo>
                    <a:pt x="13194" y="16488"/>
                    <a:pt x="13861" y="15583"/>
                    <a:pt x="14504" y="14655"/>
                  </a:cubicBezTo>
                  <a:cubicBezTo>
                    <a:pt x="15671" y="12964"/>
                    <a:pt x="16862" y="11321"/>
                    <a:pt x="18100" y="9701"/>
                  </a:cubicBezTo>
                  <a:cubicBezTo>
                    <a:pt x="18838" y="8749"/>
                    <a:pt x="19553" y="7796"/>
                    <a:pt x="20362" y="6891"/>
                  </a:cubicBezTo>
                  <a:cubicBezTo>
                    <a:pt x="20648" y="6582"/>
                    <a:pt x="20886" y="6201"/>
                    <a:pt x="21315" y="6034"/>
                  </a:cubicBezTo>
                  <a:cubicBezTo>
                    <a:pt x="21597" y="5930"/>
                    <a:pt x="21897" y="5873"/>
                    <a:pt x="22192" y="5873"/>
                  </a:cubicBezTo>
                  <a:cubicBezTo>
                    <a:pt x="22372" y="5873"/>
                    <a:pt x="22549" y="5894"/>
                    <a:pt x="22720" y="5939"/>
                  </a:cubicBezTo>
                  <a:cubicBezTo>
                    <a:pt x="22958" y="6010"/>
                    <a:pt x="23149" y="6129"/>
                    <a:pt x="23315" y="6296"/>
                  </a:cubicBezTo>
                  <a:cubicBezTo>
                    <a:pt x="23839" y="6748"/>
                    <a:pt x="24339" y="7225"/>
                    <a:pt x="24816" y="7725"/>
                  </a:cubicBezTo>
                  <a:cubicBezTo>
                    <a:pt x="25125" y="8082"/>
                    <a:pt x="25435" y="8463"/>
                    <a:pt x="25744" y="8820"/>
                  </a:cubicBezTo>
                  <a:cubicBezTo>
                    <a:pt x="26721" y="9892"/>
                    <a:pt x="27673" y="10964"/>
                    <a:pt x="28674" y="12035"/>
                  </a:cubicBezTo>
                  <a:cubicBezTo>
                    <a:pt x="30984" y="14488"/>
                    <a:pt x="33151" y="17108"/>
                    <a:pt x="35294" y="19727"/>
                  </a:cubicBezTo>
                  <a:cubicBezTo>
                    <a:pt x="36270" y="20918"/>
                    <a:pt x="37199" y="22132"/>
                    <a:pt x="38199" y="23323"/>
                  </a:cubicBezTo>
                  <a:cubicBezTo>
                    <a:pt x="39081" y="24347"/>
                    <a:pt x="39938" y="25395"/>
                    <a:pt x="40914" y="26324"/>
                  </a:cubicBezTo>
                  <a:cubicBezTo>
                    <a:pt x="41129" y="26562"/>
                    <a:pt x="41391" y="26776"/>
                    <a:pt x="41653" y="26919"/>
                  </a:cubicBezTo>
                  <a:cubicBezTo>
                    <a:pt x="42034" y="27133"/>
                    <a:pt x="42438" y="27229"/>
                    <a:pt x="42843" y="27253"/>
                  </a:cubicBezTo>
                  <a:cubicBezTo>
                    <a:pt x="43248" y="27181"/>
                    <a:pt x="43605" y="27038"/>
                    <a:pt x="43939" y="26824"/>
                  </a:cubicBezTo>
                  <a:cubicBezTo>
                    <a:pt x="44367" y="26538"/>
                    <a:pt x="44772" y="26252"/>
                    <a:pt x="45177" y="25919"/>
                  </a:cubicBezTo>
                  <a:cubicBezTo>
                    <a:pt x="45391" y="25681"/>
                    <a:pt x="45487" y="25347"/>
                    <a:pt x="45439" y="25038"/>
                  </a:cubicBezTo>
                  <a:cubicBezTo>
                    <a:pt x="44415" y="23537"/>
                    <a:pt x="43367" y="22061"/>
                    <a:pt x="42343" y="20608"/>
                  </a:cubicBezTo>
                  <a:cubicBezTo>
                    <a:pt x="41605" y="19656"/>
                    <a:pt x="40914" y="18656"/>
                    <a:pt x="40176" y="17703"/>
                  </a:cubicBezTo>
                  <a:cubicBezTo>
                    <a:pt x="38176" y="15107"/>
                    <a:pt x="36128" y="12559"/>
                    <a:pt x="33913" y="10130"/>
                  </a:cubicBezTo>
                  <a:cubicBezTo>
                    <a:pt x="33722" y="9892"/>
                    <a:pt x="33508" y="9678"/>
                    <a:pt x="33294" y="9439"/>
                  </a:cubicBezTo>
                  <a:cubicBezTo>
                    <a:pt x="30579" y="6439"/>
                    <a:pt x="27673" y="3629"/>
                    <a:pt x="24554" y="1009"/>
                  </a:cubicBezTo>
                  <a:cubicBezTo>
                    <a:pt x="24292" y="771"/>
                    <a:pt x="23982" y="580"/>
                    <a:pt x="23673" y="390"/>
                  </a:cubicBezTo>
                  <a:cubicBezTo>
                    <a:pt x="23458" y="247"/>
                    <a:pt x="23244" y="152"/>
                    <a:pt x="23030" y="57"/>
                  </a:cubicBezTo>
                  <a:cubicBezTo>
                    <a:pt x="22846" y="20"/>
                    <a:pt x="22663" y="1"/>
                    <a:pt x="2248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2486;p47">
              <a:extLst>
                <a:ext uri="{FF2B5EF4-FFF2-40B4-BE49-F238E27FC236}">
                  <a16:creationId xmlns:a16="http://schemas.microsoft.com/office/drawing/2014/main" id="{BB85E001-C199-8E11-8DE4-79C629F2884A}"/>
                </a:ext>
              </a:extLst>
            </p:cNvPr>
            <p:cNvSpPr/>
            <p:nvPr/>
          </p:nvSpPr>
          <p:spPr>
            <a:xfrm>
              <a:off x="5950600" y="3248100"/>
              <a:ext cx="309525" cy="177300"/>
            </a:xfrm>
            <a:custGeom>
              <a:avLst/>
              <a:gdLst/>
              <a:ahLst/>
              <a:cxnLst/>
              <a:rect l="l" t="t" r="r" b="b"/>
              <a:pathLst>
                <a:path w="12381" h="7092" extrusionOk="0">
                  <a:moveTo>
                    <a:pt x="5292" y="1"/>
                  </a:moveTo>
                  <a:cubicBezTo>
                    <a:pt x="5014" y="1"/>
                    <a:pt x="4740" y="23"/>
                    <a:pt x="4478" y="58"/>
                  </a:cubicBezTo>
                  <a:cubicBezTo>
                    <a:pt x="4288" y="58"/>
                    <a:pt x="4097" y="105"/>
                    <a:pt x="3907" y="201"/>
                  </a:cubicBezTo>
                  <a:cubicBezTo>
                    <a:pt x="3787" y="272"/>
                    <a:pt x="3811" y="463"/>
                    <a:pt x="3954" y="534"/>
                  </a:cubicBezTo>
                  <a:cubicBezTo>
                    <a:pt x="4348" y="489"/>
                    <a:pt x="4747" y="465"/>
                    <a:pt x="5146" y="465"/>
                  </a:cubicBezTo>
                  <a:cubicBezTo>
                    <a:pt x="5592" y="465"/>
                    <a:pt x="6039" y="495"/>
                    <a:pt x="6479" y="558"/>
                  </a:cubicBezTo>
                  <a:cubicBezTo>
                    <a:pt x="6979" y="653"/>
                    <a:pt x="7526" y="725"/>
                    <a:pt x="7931" y="1034"/>
                  </a:cubicBezTo>
                  <a:cubicBezTo>
                    <a:pt x="7765" y="1153"/>
                    <a:pt x="7574" y="1248"/>
                    <a:pt x="7360" y="1272"/>
                  </a:cubicBezTo>
                  <a:cubicBezTo>
                    <a:pt x="5978" y="1582"/>
                    <a:pt x="4526" y="1677"/>
                    <a:pt x="3240" y="2368"/>
                  </a:cubicBezTo>
                  <a:cubicBezTo>
                    <a:pt x="2978" y="2511"/>
                    <a:pt x="2668" y="2701"/>
                    <a:pt x="2597" y="3011"/>
                  </a:cubicBezTo>
                  <a:cubicBezTo>
                    <a:pt x="2573" y="3273"/>
                    <a:pt x="2716" y="3511"/>
                    <a:pt x="2954" y="3582"/>
                  </a:cubicBezTo>
                  <a:cubicBezTo>
                    <a:pt x="3350" y="3728"/>
                    <a:pt x="3764" y="3801"/>
                    <a:pt x="4180" y="3801"/>
                  </a:cubicBezTo>
                  <a:cubicBezTo>
                    <a:pt x="4240" y="3801"/>
                    <a:pt x="4300" y="3800"/>
                    <a:pt x="4359" y="3797"/>
                  </a:cubicBezTo>
                  <a:cubicBezTo>
                    <a:pt x="5213" y="3797"/>
                    <a:pt x="6074" y="3739"/>
                    <a:pt x="6935" y="3739"/>
                  </a:cubicBezTo>
                  <a:cubicBezTo>
                    <a:pt x="7634" y="3739"/>
                    <a:pt x="8333" y="3777"/>
                    <a:pt x="9027" y="3916"/>
                  </a:cubicBezTo>
                  <a:cubicBezTo>
                    <a:pt x="9503" y="3987"/>
                    <a:pt x="9932" y="4154"/>
                    <a:pt x="10313" y="4440"/>
                  </a:cubicBezTo>
                  <a:cubicBezTo>
                    <a:pt x="9836" y="4630"/>
                    <a:pt x="9360" y="4725"/>
                    <a:pt x="8860" y="4773"/>
                  </a:cubicBezTo>
                  <a:cubicBezTo>
                    <a:pt x="7598" y="4892"/>
                    <a:pt x="6312" y="4868"/>
                    <a:pt x="5050" y="4940"/>
                  </a:cubicBezTo>
                  <a:cubicBezTo>
                    <a:pt x="3668" y="4987"/>
                    <a:pt x="2287" y="5225"/>
                    <a:pt x="977" y="5654"/>
                  </a:cubicBezTo>
                  <a:cubicBezTo>
                    <a:pt x="692" y="5749"/>
                    <a:pt x="406" y="5892"/>
                    <a:pt x="192" y="6083"/>
                  </a:cubicBezTo>
                  <a:cubicBezTo>
                    <a:pt x="1" y="6249"/>
                    <a:pt x="1" y="6511"/>
                    <a:pt x="144" y="6702"/>
                  </a:cubicBezTo>
                  <a:cubicBezTo>
                    <a:pt x="334" y="6869"/>
                    <a:pt x="549" y="6964"/>
                    <a:pt x="787" y="6988"/>
                  </a:cubicBezTo>
                  <a:cubicBezTo>
                    <a:pt x="1205" y="7061"/>
                    <a:pt x="1624" y="7092"/>
                    <a:pt x="2042" y="7092"/>
                  </a:cubicBezTo>
                  <a:cubicBezTo>
                    <a:pt x="2171" y="7092"/>
                    <a:pt x="2301" y="7089"/>
                    <a:pt x="2430" y="7083"/>
                  </a:cubicBezTo>
                  <a:cubicBezTo>
                    <a:pt x="3907" y="7035"/>
                    <a:pt x="5383" y="6916"/>
                    <a:pt x="6860" y="6797"/>
                  </a:cubicBezTo>
                  <a:cubicBezTo>
                    <a:pt x="7907" y="6702"/>
                    <a:pt x="8979" y="6583"/>
                    <a:pt x="10051" y="6488"/>
                  </a:cubicBezTo>
                  <a:cubicBezTo>
                    <a:pt x="10093" y="6491"/>
                    <a:pt x="10135" y="6492"/>
                    <a:pt x="10177" y="6492"/>
                  </a:cubicBezTo>
                  <a:cubicBezTo>
                    <a:pt x="10440" y="6492"/>
                    <a:pt x="10698" y="6434"/>
                    <a:pt x="11027" y="6392"/>
                  </a:cubicBezTo>
                  <a:cubicBezTo>
                    <a:pt x="11384" y="6369"/>
                    <a:pt x="11765" y="6345"/>
                    <a:pt x="12123" y="6273"/>
                  </a:cubicBezTo>
                  <a:cubicBezTo>
                    <a:pt x="12194" y="6273"/>
                    <a:pt x="12337" y="6273"/>
                    <a:pt x="12337" y="6154"/>
                  </a:cubicBezTo>
                  <a:cubicBezTo>
                    <a:pt x="12380" y="6024"/>
                    <a:pt x="12285" y="5913"/>
                    <a:pt x="12159" y="5913"/>
                  </a:cubicBezTo>
                  <a:cubicBezTo>
                    <a:pt x="12147" y="5913"/>
                    <a:pt x="12135" y="5914"/>
                    <a:pt x="12123" y="5916"/>
                  </a:cubicBezTo>
                  <a:cubicBezTo>
                    <a:pt x="12004" y="5909"/>
                    <a:pt x="11885" y="5906"/>
                    <a:pt x="11767" y="5906"/>
                  </a:cubicBezTo>
                  <a:cubicBezTo>
                    <a:pt x="11481" y="5906"/>
                    <a:pt x="11194" y="5923"/>
                    <a:pt x="10908" y="5940"/>
                  </a:cubicBezTo>
                  <a:cubicBezTo>
                    <a:pt x="9717" y="6011"/>
                    <a:pt x="8503" y="6130"/>
                    <a:pt x="7312" y="6202"/>
                  </a:cubicBezTo>
                  <a:cubicBezTo>
                    <a:pt x="5693" y="6297"/>
                    <a:pt x="4073" y="6488"/>
                    <a:pt x="2430" y="6559"/>
                  </a:cubicBezTo>
                  <a:cubicBezTo>
                    <a:pt x="2335" y="6563"/>
                    <a:pt x="2239" y="6565"/>
                    <a:pt x="2142" y="6565"/>
                  </a:cubicBezTo>
                  <a:cubicBezTo>
                    <a:pt x="1660" y="6565"/>
                    <a:pt x="1164" y="6515"/>
                    <a:pt x="668" y="6416"/>
                  </a:cubicBezTo>
                  <a:cubicBezTo>
                    <a:pt x="1168" y="6202"/>
                    <a:pt x="1668" y="6035"/>
                    <a:pt x="2192" y="5964"/>
                  </a:cubicBezTo>
                  <a:cubicBezTo>
                    <a:pt x="4311" y="5559"/>
                    <a:pt x="6455" y="5559"/>
                    <a:pt x="8598" y="5345"/>
                  </a:cubicBezTo>
                  <a:cubicBezTo>
                    <a:pt x="9170" y="5321"/>
                    <a:pt x="9741" y="5202"/>
                    <a:pt x="10313" y="5035"/>
                  </a:cubicBezTo>
                  <a:cubicBezTo>
                    <a:pt x="10551" y="4940"/>
                    <a:pt x="10813" y="4773"/>
                    <a:pt x="10813" y="4487"/>
                  </a:cubicBezTo>
                  <a:cubicBezTo>
                    <a:pt x="10789" y="4225"/>
                    <a:pt x="10646" y="4011"/>
                    <a:pt x="10432" y="3916"/>
                  </a:cubicBezTo>
                  <a:cubicBezTo>
                    <a:pt x="9932" y="3606"/>
                    <a:pt x="9384" y="3392"/>
                    <a:pt x="8812" y="3297"/>
                  </a:cubicBezTo>
                  <a:cubicBezTo>
                    <a:pt x="8148" y="3149"/>
                    <a:pt x="7470" y="3103"/>
                    <a:pt x="6789" y="3103"/>
                  </a:cubicBezTo>
                  <a:cubicBezTo>
                    <a:pt x="6154" y="3103"/>
                    <a:pt x="5516" y="3143"/>
                    <a:pt x="4883" y="3177"/>
                  </a:cubicBezTo>
                  <a:cubicBezTo>
                    <a:pt x="4654" y="3177"/>
                    <a:pt x="4422" y="3189"/>
                    <a:pt x="4190" y="3189"/>
                  </a:cubicBezTo>
                  <a:cubicBezTo>
                    <a:pt x="3843" y="3189"/>
                    <a:pt x="3497" y="3163"/>
                    <a:pt x="3168" y="3035"/>
                  </a:cubicBezTo>
                  <a:cubicBezTo>
                    <a:pt x="3454" y="2820"/>
                    <a:pt x="3764" y="2654"/>
                    <a:pt x="4097" y="2534"/>
                  </a:cubicBezTo>
                  <a:cubicBezTo>
                    <a:pt x="5145" y="2153"/>
                    <a:pt x="6240" y="2034"/>
                    <a:pt x="7336" y="1772"/>
                  </a:cubicBezTo>
                  <a:cubicBezTo>
                    <a:pt x="7645" y="1701"/>
                    <a:pt x="7931" y="1582"/>
                    <a:pt x="8193" y="1415"/>
                  </a:cubicBezTo>
                  <a:cubicBezTo>
                    <a:pt x="8336" y="1296"/>
                    <a:pt x="8408" y="1129"/>
                    <a:pt x="8360" y="939"/>
                  </a:cubicBezTo>
                  <a:cubicBezTo>
                    <a:pt x="8241" y="677"/>
                    <a:pt x="8026" y="486"/>
                    <a:pt x="7765" y="391"/>
                  </a:cubicBezTo>
                  <a:cubicBezTo>
                    <a:pt x="7074" y="129"/>
                    <a:pt x="6336" y="10"/>
                    <a:pt x="5597" y="10"/>
                  </a:cubicBezTo>
                  <a:cubicBezTo>
                    <a:pt x="5495" y="4"/>
                    <a:pt x="5393" y="1"/>
                    <a:pt x="529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2487;p47">
              <a:extLst>
                <a:ext uri="{FF2B5EF4-FFF2-40B4-BE49-F238E27FC236}">
                  <a16:creationId xmlns:a16="http://schemas.microsoft.com/office/drawing/2014/main" id="{9E05F71F-0C8B-FC26-0E0A-3E43F88DC856}"/>
                </a:ext>
              </a:extLst>
            </p:cNvPr>
            <p:cNvSpPr/>
            <p:nvPr/>
          </p:nvSpPr>
          <p:spPr>
            <a:xfrm>
              <a:off x="5922025" y="3445175"/>
              <a:ext cx="53625" cy="95275"/>
            </a:xfrm>
            <a:custGeom>
              <a:avLst/>
              <a:gdLst/>
              <a:ahLst/>
              <a:cxnLst/>
              <a:rect l="l" t="t" r="r" b="b"/>
              <a:pathLst>
                <a:path w="2145" h="3811" extrusionOk="0">
                  <a:moveTo>
                    <a:pt x="968" y="366"/>
                  </a:moveTo>
                  <a:cubicBezTo>
                    <a:pt x="1018" y="366"/>
                    <a:pt x="1070" y="374"/>
                    <a:pt x="1120" y="391"/>
                  </a:cubicBezTo>
                  <a:cubicBezTo>
                    <a:pt x="1382" y="510"/>
                    <a:pt x="1549" y="772"/>
                    <a:pt x="1573" y="1058"/>
                  </a:cubicBezTo>
                  <a:cubicBezTo>
                    <a:pt x="1668" y="1772"/>
                    <a:pt x="1644" y="2486"/>
                    <a:pt x="1763" y="3201"/>
                  </a:cubicBezTo>
                  <a:cubicBezTo>
                    <a:pt x="1406" y="2796"/>
                    <a:pt x="1120" y="2343"/>
                    <a:pt x="858" y="1867"/>
                  </a:cubicBezTo>
                  <a:cubicBezTo>
                    <a:pt x="644" y="1558"/>
                    <a:pt x="525" y="1177"/>
                    <a:pt x="501" y="772"/>
                  </a:cubicBezTo>
                  <a:cubicBezTo>
                    <a:pt x="521" y="537"/>
                    <a:pt x="734" y="366"/>
                    <a:pt x="968" y="366"/>
                  </a:cubicBezTo>
                  <a:close/>
                  <a:moveTo>
                    <a:pt x="926" y="0"/>
                  </a:moveTo>
                  <a:cubicBezTo>
                    <a:pt x="823" y="0"/>
                    <a:pt x="720" y="19"/>
                    <a:pt x="620" y="57"/>
                  </a:cubicBezTo>
                  <a:cubicBezTo>
                    <a:pt x="239" y="176"/>
                    <a:pt x="1" y="557"/>
                    <a:pt x="49" y="938"/>
                  </a:cubicBezTo>
                  <a:cubicBezTo>
                    <a:pt x="96" y="1391"/>
                    <a:pt x="263" y="1843"/>
                    <a:pt x="525" y="2224"/>
                  </a:cubicBezTo>
                  <a:cubicBezTo>
                    <a:pt x="834" y="2725"/>
                    <a:pt x="1215" y="3177"/>
                    <a:pt x="1644" y="3582"/>
                  </a:cubicBezTo>
                  <a:cubicBezTo>
                    <a:pt x="1755" y="3674"/>
                    <a:pt x="1881" y="3810"/>
                    <a:pt x="2020" y="3810"/>
                  </a:cubicBezTo>
                  <a:cubicBezTo>
                    <a:pt x="2060" y="3810"/>
                    <a:pt x="2102" y="3799"/>
                    <a:pt x="2144" y="3772"/>
                  </a:cubicBezTo>
                  <a:cubicBezTo>
                    <a:pt x="2144" y="3582"/>
                    <a:pt x="2144" y="3415"/>
                    <a:pt x="2120" y="3225"/>
                  </a:cubicBezTo>
                  <a:cubicBezTo>
                    <a:pt x="2001" y="2772"/>
                    <a:pt x="2049" y="2296"/>
                    <a:pt x="2001" y="1820"/>
                  </a:cubicBezTo>
                  <a:cubicBezTo>
                    <a:pt x="2001" y="1367"/>
                    <a:pt x="1906" y="938"/>
                    <a:pt x="1763" y="510"/>
                  </a:cubicBezTo>
                  <a:cubicBezTo>
                    <a:pt x="1599" y="199"/>
                    <a:pt x="1266" y="0"/>
                    <a:pt x="92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2488;p47">
              <a:extLst>
                <a:ext uri="{FF2B5EF4-FFF2-40B4-BE49-F238E27FC236}">
                  <a16:creationId xmlns:a16="http://schemas.microsoft.com/office/drawing/2014/main" id="{CA38DB3A-F545-0AC7-184C-6E30898AEB64}"/>
                </a:ext>
              </a:extLst>
            </p:cNvPr>
            <p:cNvSpPr/>
            <p:nvPr/>
          </p:nvSpPr>
          <p:spPr>
            <a:xfrm>
              <a:off x="6008950" y="3444950"/>
              <a:ext cx="169700" cy="190625"/>
            </a:xfrm>
            <a:custGeom>
              <a:avLst/>
              <a:gdLst/>
              <a:ahLst/>
              <a:cxnLst/>
              <a:rect l="l" t="t" r="r" b="b"/>
              <a:pathLst>
                <a:path w="6788" h="7625" extrusionOk="0">
                  <a:moveTo>
                    <a:pt x="6407" y="328"/>
                  </a:moveTo>
                  <a:cubicBezTo>
                    <a:pt x="6169" y="1543"/>
                    <a:pt x="6074" y="2757"/>
                    <a:pt x="6097" y="3996"/>
                  </a:cubicBezTo>
                  <a:cubicBezTo>
                    <a:pt x="5240" y="3877"/>
                    <a:pt x="4406" y="3758"/>
                    <a:pt x="3549" y="3710"/>
                  </a:cubicBezTo>
                  <a:cubicBezTo>
                    <a:pt x="3549" y="3115"/>
                    <a:pt x="3549" y="2519"/>
                    <a:pt x="3549" y="1924"/>
                  </a:cubicBezTo>
                  <a:cubicBezTo>
                    <a:pt x="3597" y="1471"/>
                    <a:pt x="3597" y="995"/>
                    <a:pt x="3597" y="519"/>
                  </a:cubicBezTo>
                  <a:cubicBezTo>
                    <a:pt x="4526" y="519"/>
                    <a:pt x="5478" y="447"/>
                    <a:pt x="6407" y="328"/>
                  </a:cubicBezTo>
                  <a:close/>
                  <a:moveTo>
                    <a:pt x="1175" y="460"/>
                  </a:moveTo>
                  <a:cubicBezTo>
                    <a:pt x="1772" y="460"/>
                    <a:pt x="2370" y="522"/>
                    <a:pt x="2967" y="522"/>
                  </a:cubicBezTo>
                  <a:cubicBezTo>
                    <a:pt x="3042" y="522"/>
                    <a:pt x="3117" y="521"/>
                    <a:pt x="3192" y="519"/>
                  </a:cubicBezTo>
                  <a:lnTo>
                    <a:pt x="3192" y="519"/>
                  </a:lnTo>
                  <a:cubicBezTo>
                    <a:pt x="2978" y="1567"/>
                    <a:pt x="2906" y="2638"/>
                    <a:pt x="2954" y="3710"/>
                  </a:cubicBezTo>
                  <a:cubicBezTo>
                    <a:pt x="2879" y="3707"/>
                    <a:pt x="2805" y="3705"/>
                    <a:pt x="2732" y="3705"/>
                  </a:cubicBezTo>
                  <a:cubicBezTo>
                    <a:pt x="2216" y="3705"/>
                    <a:pt x="1715" y="3778"/>
                    <a:pt x="1215" y="3924"/>
                  </a:cubicBezTo>
                  <a:cubicBezTo>
                    <a:pt x="1025" y="3972"/>
                    <a:pt x="834" y="4020"/>
                    <a:pt x="620" y="4067"/>
                  </a:cubicBezTo>
                  <a:cubicBezTo>
                    <a:pt x="644" y="2853"/>
                    <a:pt x="691" y="1662"/>
                    <a:pt x="763" y="471"/>
                  </a:cubicBezTo>
                  <a:cubicBezTo>
                    <a:pt x="900" y="463"/>
                    <a:pt x="1037" y="460"/>
                    <a:pt x="1175" y="460"/>
                  </a:cubicBezTo>
                  <a:close/>
                  <a:moveTo>
                    <a:pt x="2720" y="4180"/>
                  </a:moveTo>
                  <a:cubicBezTo>
                    <a:pt x="2806" y="4180"/>
                    <a:pt x="2892" y="4182"/>
                    <a:pt x="2978" y="4186"/>
                  </a:cubicBezTo>
                  <a:cubicBezTo>
                    <a:pt x="2954" y="5091"/>
                    <a:pt x="3025" y="6020"/>
                    <a:pt x="3168" y="6925"/>
                  </a:cubicBezTo>
                  <a:cubicBezTo>
                    <a:pt x="3082" y="6922"/>
                    <a:pt x="2995" y="6920"/>
                    <a:pt x="2909" y="6920"/>
                  </a:cubicBezTo>
                  <a:cubicBezTo>
                    <a:pt x="2377" y="6920"/>
                    <a:pt x="1847" y="6976"/>
                    <a:pt x="1334" y="6996"/>
                  </a:cubicBezTo>
                  <a:cubicBezTo>
                    <a:pt x="1223" y="6996"/>
                    <a:pt x="1102" y="7028"/>
                    <a:pt x="983" y="7028"/>
                  </a:cubicBezTo>
                  <a:cubicBezTo>
                    <a:pt x="924" y="7028"/>
                    <a:pt x="866" y="7020"/>
                    <a:pt x="810" y="6996"/>
                  </a:cubicBezTo>
                  <a:cubicBezTo>
                    <a:pt x="715" y="6711"/>
                    <a:pt x="668" y="6401"/>
                    <a:pt x="668" y="6115"/>
                  </a:cubicBezTo>
                  <a:cubicBezTo>
                    <a:pt x="620" y="5567"/>
                    <a:pt x="620" y="5020"/>
                    <a:pt x="620" y="4448"/>
                  </a:cubicBezTo>
                  <a:lnTo>
                    <a:pt x="620" y="4448"/>
                  </a:lnTo>
                  <a:cubicBezTo>
                    <a:pt x="669" y="4460"/>
                    <a:pt x="719" y="4466"/>
                    <a:pt x="770" y="4466"/>
                  </a:cubicBezTo>
                  <a:cubicBezTo>
                    <a:pt x="1012" y="4466"/>
                    <a:pt x="1265" y="4345"/>
                    <a:pt x="1501" y="4305"/>
                  </a:cubicBezTo>
                  <a:cubicBezTo>
                    <a:pt x="1896" y="4226"/>
                    <a:pt x="2307" y="4180"/>
                    <a:pt x="2720" y="4180"/>
                  </a:cubicBezTo>
                  <a:close/>
                  <a:moveTo>
                    <a:pt x="3549" y="4210"/>
                  </a:moveTo>
                  <a:cubicBezTo>
                    <a:pt x="4254" y="4250"/>
                    <a:pt x="4975" y="4393"/>
                    <a:pt x="5685" y="4393"/>
                  </a:cubicBezTo>
                  <a:cubicBezTo>
                    <a:pt x="5815" y="4393"/>
                    <a:pt x="5944" y="4388"/>
                    <a:pt x="6074" y="4377"/>
                  </a:cubicBezTo>
                  <a:cubicBezTo>
                    <a:pt x="6074" y="4805"/>
                    <a:pt x="6097" y="5210"/>
                    <a:pt x="6121" y="5639"/>
                  </a:cubicBezTo>
                  <a:cubicBezTo>
                    <a:pt x="6121" y="6163"/>
                    <a:pt x="6145" y="6687"/>
                    <a:pt x="6240" y="7211"/>
                  </a:cubicBezTo>
                  <a:cubicBezTo>
                    <a:pt x="5359" y="7044"/>
                    <a:pt x="4454" y="6949"/>
                    <a:pt x="3549" y="6925"/>
                  </a:cubicBezTo>
                  <a:lnTo>
                    <a:pt x="3549" y="4210"/>
                  </a:lnTo>
                  <a:close/>
                  <a:moveTo>
                    <a:pt x="5776" y="1"/>
                  </a:moveTo>
                  <a:cubicBezTo>
                    <a:pt x="5573" y="1"/>
                    <a:pt x="5371" y="7"/>
                    <a:pt x="5169" y="19"/>
                  </a:cubicBezTo>
                  <a:cubicBezTo>
                    <a:pt x="4826" y="62"/>
                    <a:pt x="4491" y="70"/>
                    <a:pt x="4155" y="70"/>
                  </a:cubicBezTo>
                  <a:cubicBezTo>
                    <a:pt x="3931" y="70"/>
                    <a:pt x="3706" y="66"/>
                    <a:pt x="3478" y="66"/>
                  </a:cubicBezTo>
                  <a:cubicBezTo>
                    <a:pt x="2827" y="66"/>
                    <a:pt x="2176" y="3"/>
                    <a:pt x="1525" y="3"/>
                  </a:cubicBezTo>
                  <a:cubicBezTo>
                    <a:pt x="1199" y="3"/>
                    <a:pt x="874" y="19"/>
                    <a:pt x="549" y="66"/>
                  </a:cubicBezTo>
                  <a:cubicBezTo>
                    <a:pt x="453" y="66"/>
                    <a:pt x="358" y="138"/>
                    <a:pt x="310" y="233"/>
                  </a:cubicBezTo>
                  <a:cubicBezTo>
                    <a:pt x="239" y="447"/>
                    <a:pt x="215" y="685"/>
                    <a:pt x="191" y="900"/>
                  </a:cubicBezTo>
                  <a:cubicBezTo>
                    <a:pt x="1" y="2757"/>
                    <a:pt x="1" y="4639"/>
                    <a:pt x="191" y="6496"/>
                  </a:cubicBezTo>
                  <a:cubicBezTo>
                    <a:pt x="215" y="6806"/>
                    <a:pt x="310" y="7092"/>
                    <a:pt x="453" y="7354"/>
                  </a:cubicBezTo>
                  <a:cubicBezTo>
                    <a:pt x="605" y="7486"/>
                    <a:pt x="787" y="7559"/>
                    <a:pt x="975" y="7559"/>
                  </a:cubicBezTo>
                  <a:cubicBezTo>
                    <a:pt x="1023" y="7559"/>
                    <a:pt x="1071" y="7554"/>
                    <a:pt x="1120" y="7544"/>
                  </a:cubicBezTo>
                  <a:cubicBezTo>
                    <a:pt x="1668" y="7520"/>
                    <a:pt x="2222" y="7508"/>
                    <a:pt x="2778" y="7508"/>
                  </a:cubicBezTo>
                  <a:cubicBezTo>
                    <a:pt x="3335" y="7508"/>
                    <a:pt x="3894" y="7520"/>
                    <a:pt x="4454" y="7544"/>
                  </a:cubicBezTo>
                  <a:cubicBezTo>
                    <a:pt x="4829" y="7598"/>
                    <a:pt x="5218" y="7624"/>
                    <a:pt x="5599" y="7624"/>
                  </a:cubicBezTo>
                  <a:cubicBezTo>
                    <a:pt x="5727" y="7624"/>
                    <a:pt x="5853" y="7621"/>
                    <a:pt x="5978" y="7615"/>
                  </a:cubicBezTo>
                  <a:cubicBezTo>
                    <a:pt x="6169" y="7615"/>
                    <a:pt x="6383" y="7544"/>
                    <a:pt x="6526" y="7425"/>
                  </a:cubicBezTo>
                  <a:cubicBezTo>
                    <a:pt x="6621" y="7377"/>
                    <a:pt x="6597" y="7282"/>
                    <a:pt x="6621" y="7211"/>
                  </a:cubicBezTo>
                  <a:cubicBezTo>
                    <a:pt x="6669" y="6734"/>
                    <a:pt x="6693" y="6258"/>
                    <a:pt x="6669" y="5758"/>
                  </a:cubicBezTo>
                  <a:cubicBezTo>
                    <a:pt x="6621" y="4734"/>
                    <a:pt x="6621" y="3710"/>
                    <a:pt x="6669" y="2686"/>
                  </a:cubicBezTo>
                  <a:cubicBezTo>
                    <a:pt x="6669" y="1876"/>
                    <a:pt x="6788" y="1067"/>
                    <a:pt x="6716" y="257"/>
                  </a:cubicBezTo>
                  <a:cubicBezTo>
                    <a:pt x="6695" y="107"/>
                    <a:pt x="6578" y="15"/>
                    <a:pt x="6433" y="15"/>
                  </a:cubicBezTo>
                  <a:cubicBezTo>
                    <a:pt x="6417" y="15"/>
                    <a:pt x="6400" y="16"/>
                    <a:pt x="6383" y="19"/>
                  </a:cubicBezTo>
                  <a:cubicBezTo>
                    <a:pt x="6181" y="7"/>
                    <a:pt x="5978" y="1"/>
                    <a:pt x="577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2489;p47">
              <a:extLst>
                <a:ext uri="{FF2B5EF4-FFF2-40B4-BE49-F238E27FC236}">
                  <a16:creationId xmlns:a16="http://schemas.microsoft.com/office/drawing/2014/main" id="{A88A69F3-9BA5-325C-14A8-84487FD48B42}"/>
                </a:ext>
              </a:extLst>
            </p:cNvPr>
            <p:cNvSpPr/>
            <p:nvPr/>
          </p:nvSpPr>
          <p:spPr>
            <a:xfrm>
              <a:off x="6286400" y="3465650"/>
              <a:ext cx="95875" cy="64925"/>
            </a:xfrm>
            <a:custGeom>
              <a:avLst/>
              <a:gdLst/>
              <a:ahLst/>
              <a:cxnLst/>
              <a:rect l="l" t="t" r="r" b="b"/>
              <a:pathLst>
                <a:path w="3835" h="2597" extrusionOk="0">
                  <a:moveTo>
                    <a:pt x="1104" y="1"/>
                  </a:moveTo>
                  <a:cubicBezTo>
                    <a:pt x="785" y="1"/>
                    <a:pt x="476" y="181"/>
                    <a:pt x="310" y="477"/>
                  </a:cubicBezTo>
                  <a:cubicBezTo>
                    <a:pt x="24" y="953"/>
                    <a:pt x="0" y="1572"/>
                    <a:pt x="239" y="2072"/>
                  </a:cubicBezTo>
                  <a:cubicBezTo>
                    <a:pt x="381" y="2358"/>
                    <a:pt x="643" y="2572"/>
                    <a:pt x="953" y="2596"/>
                  </a:cubicBezTo>
                  <a:cubicBezTo>
                    <a:pt x="1191" y="2596"/>
                    <a:pt x="1405" y="2501"/>
                    <a:pt x="1596" y="2358"/>
                  </a:cubicBezTo>
                  <a:cubicBezTo>
                    <a:pt x="2072" y="2025"/>
                    <a:pt x="2382" y="1524"/>
                    <a:pt x="2858" y="1167"/>
                  </a:cubicBezTo>
                  <a:cubicBezTo>
                    <a:pt x="2934" y="1045"/>
                    <a:pt x="3047" y="994"/>
                    <a:pt x="3159" y="994"/>
                  </a:cubicBezTo>
                  <a:cubicBezTo>
                    <a:pt x="3397" y="994"/>
                    <a:pt x="3631" y="1225"/>
                    <a:pt x="3501" y="1501"/>
                  </a:cubicBezTo>
                  <a:cubicBezTo>
                    <a:pt x="3406" y="1572"/>
                    <a:pt x="3263" y="1691"/>
                    <a:pt x="3406" y="1810"/>
                  </a:cubicBezTo>
                  <a:cubicBezTo>
                    <a:pt x="3596" y="1810"/>
                    <a:pt x="3763" y="1691"/>
                    <a:pt x="3787" y="1501"/>
                  </a:cubicBezTo>
                  <a:cubicBezTo>
                    <a:pt x="3834" y="1239"/>
                    <a:pt x="3763" y="953"/>
                    <a:pt x="3573" y="739"/>
                  </a:cubicBezTo>
                  <a:cubicBezTo>
                    <a:pt x="3459" y="640"/>
                    <a:pt x="3304" y="583"/>
                    <a:pt x="3147" y="583"/>
                  </a:cubicBezTo>
                  <a:cubicBezTo>
                    <a:pt x="3039" y="583"/>
                    <a:pt x="2931" y="609"/>
                    <a:pt x="2834" y="667"/>
                  </a:cubicBezTo>
                  <a:cubicBezTo>
                    <a:pt x="2167" y="1024"/>
                    <a:pt x="1858" y="1786"/>
                    <a:pt x="1167" y="2144"/>
                  </a:cubicBezTo>
                  <a:cubicBezTo>
                    <a:pt x="1116" y="2169"/>
                    <a:pt x="1062" y="2181"/>
                    <a:pt x="1008" y="2181"/>
                  </a:cubicBezTo>
                  <a:cubicBezTo>
                    <a:pt x="859" y="2181"/>
                    <a:pt x="713" y="2093"/>
                    <a:pt x="643" y="1953"/>
                  </a:cubicBezTo>
                  <a:cubicBezTo>
                    <a:pt x="358" y="1477"/>
                    <a:pt x="477" y="882"/>
                    <a:pt x="905" y="524"/>
                  </a:cubicBezTo>
                  <a:cubicBezTo>
                    <a:pt x="951" y="490"/>
                    <a:pt x="1029" y="462"/>
                    <a:pt x="1100" y="462"/>
                  </a:cubicBezTo>
                  <a:cubicBezTo>
                    <a:pt x="1179" y="462"/>
                    <a:pt x="1250" y="496"/>
                    <a:pt x="1263" y="596"/>
                  </a:cubicBezTo>
                  <a:cubicBezTo>
                    <a:pt x="1263" y="929"/>
                    <a:pt x="1048" y="1215"/>
                    <a:pt x="739" y="1358"/>
                  </a:cubicBezTo>
                  <a:cubicBezTo>
                    <a:pt x="572" y="1453"/>
                    <a:pt x="667" y="1715"/>
                    <a:pt x="834" y="1715"/>
                  </a:cubicBezTo>
                  <a:cubicBezTo>
                    <a:pt x="1382" y="1644"/>
                    <a:pt x="1786" y="1191"/>
                    <a:pt x="1786" y="643"/>
                  </a:cubicBezTo>
                  <a:cubicBezTo>
                    <a:pt x="1786" y="381"/>
                    <a:pt x="1620" y="143"/>
                    <a:pt x="1382" y="48"/>
                  </a:cubicBezTo>
                  <a:cubicBezTo>
                    <a:pt x="1290" y="16"/>
                    <a:pt x="1197" y="1"/>
                    <a:pt x="1104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2490;p47">
              <a:extLst>
                <a:ext uri="{FF2B5EF4-FFF2-40B4-BE49-F238E27FC236}">
                  <a16:creationId xmlns:a16="http://schemas.microsoft.com/office/drawing/2014/main" id="{BD1ACF84-CBFA-6C28-2769-8033790A96CE}"/>
                </a:ext>
              </a:extLst>
            </p:cNvPr>
            <p:cNvSpPr/>
            <p:nvPr/>
          </p:nvSpPr>
          <p:spPr>
            <a:xfrm>
              <a:off x="5832125" y="3468025"/>
              <a:ext cx="76250" cy="46375"/>
            </a:xfrm>
            <a:custGeom>
              <a:avLst/>
              <a:gdLst/>
              <a:ahLst/>
              <a:cxnLst/>
              <a:rect l="l" t="t" r="r" b="b"/>
              <a:pathLst>
                <a:path w="3050" h="1855" extrusionOk="0">
                  <a:moveTo>
                    <a:pt x="2311" y="1"/>
                  </a:moveTo>
                  <a:cubicBezTo>
                    <a:pt x="2049" y="48"/>
                    <a:pt x="1811" y="239"/>
                    <a:pt x="1692" y="501"/>
                  </a:cubicBezTo>
                  <a:cubicBezTo>
                    <a:pt x="1501" y="858"/>
                    <a:pt x="1287" y="1263"/>
                    <a:pt x="858" y="1429"/>
                  </a:cubicBezTo>
                  <a:cubicBezTo>
                    <a:pt x="813" y="1459"/>
                    <a:pt x="764" y="1473"/>
                    <a:pt x="715" y="1473"/>
                  </a:cubicBezTo>
                  <a:cubicBezTo>
                    <a:pt x="607" y="1473"/>
                    <a:pt x="502" y="1408"/>
                    <a:pt x="453" y="1310"/>
                  </a:cubicBezTo>
                  <a:cubicBezTo>
                    <a:pt x="388" y="1025"/>
                    <a:pt x="604" y="781"/>
                    <a:pt x="881" y="781"/>
                  </a:cubicBezTo>
                  <a:cubicBezTo>
                    <a:pt x="904" y="781"/>
                    <a:pt x="929" y="783"/>
                    <a:pt x="953" y="787"/>
                  </a:cubicBezTo>
                  <a:cubicBezTo>
                    <a:pt x="997" y="831"/>
                    <a:pt x="1021" y="956"/>
                    <a:pt x="1118" y="956"/>
                  </a:cubicBezTo>
                  <a:cubicBezTo>
                    <a:pt x="1126" y="956"/>
                    <a:pt x="1135" y="955"/>
                    <a:pt x="1144" y="953"/>
                  </a:cubicBezTo>
                  <a:cubicBezTo>
                    <a:pt x="1335" y="882"/>
                    <a:pt x="1287" y="596"/>
                    <a:pt x="1144" y="501"/>
                  </a:cubicBezTo>
                  <a:cubicBezTo>
                    <a:pt x="1041" y="456"/>
                    <a:pt x="933" y="435"/>
                    <a:pt x="828" y="435"/>
                  </a:cubicBezTo>
                  <a:cubicBezTo>
                    <a:pt x="593" y="435"/>
                    <a:pt x="371" y="542"/>
                    <a:pt x="239" y="739"/>
                  </a:cubicBezTo>
                  <a:cubicBezTo>
                    <a:pt x="1" y="1048"/>
                    <a:pt x="49" y="1501"/>
                    <a:pt x="358" y="1763"/>
                  </a:cubicBezTo>
                  <a:cubicBezTo>
                    <a:pt x="481" y="1824"/>
                    <a:pt x="612" y="1855"/>
                    <a:pt x="742" y="1855"/>
                  </a:cubicBezTo>
                  <a:cubicBezTo>
                    <a:pt x="917" y="1855"/>
                    <a:pt x="1090" y="1800"/>
                    <a:pt x="1239" y="1691"/>
                  </a:cubicBezTo>
                  <a:cubicBezTo>
                    <a:pt x="1620" y="1406"/>
                    <a:pt x="1906" y="1025"/>
                    <a:pt x="2073" y="596"/>
                  </a:cubicBezTo>
                  <a:cubicBezTo>
                    <a:pt x="2128" y="503"/>
                    <a:pt x="2241" y="368"/>
                    <a:pt x="2367" y="368"/>
                  </a:cubicBezTo>
                  <a:cubicBezTo>
                    <a:pt x="2403" y="368"/>
                    <a:pt x="2440" y="379"/>
                    <a:pt x="2478" y="405"/>
                  </a:cubicBezTo>
                  <a:cubicBezTo>
                    <a:pt x="2668" y="548"/>
                    <a:pt x="2620" y="834"/>
                    <a:pt x="2620" y="1048"/>
                  </a:cubicBezTo>
                  <a:cubicBezTo>
                    <a:pt x="2716" y="1025"/>
                    <a:pt x="2787" y="977"/>
                    <a:pt x="2835" y="906"/>
                  </a:cubicBezTo>
                  <a:cubicBezTo>
                    <a:pt x="3049" y="501"/>
                    <a:pt x="2763" y="24"/>
                    <a:pt x="231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2491;p47">
              <a:extLst>
                <a:ext uri="{FF2B5EF4-FFF2-40B4-BE49-F238E27FC236}">
                  <a16:creationId xmlns:a16="http://schemas.microsoft.com/office/drawing/2014/main" id="{FF9890AC-7FB4-8809-3490-5B376FA25C77}"/>
                </a:ext>
              </a:extLst>
            </p:cNvPr>
            <p:cNvSpPr/>
            <p:nvPr/>
          </p:nvSpPr>
          <p:spPr>
            <a:xfrm>
              <a:off x="6185775" y="3475700"/>
              <a:ext cx="94700" cy="161025"/>
            </a:xfrm>
            <a:custGeom>
              <a:avLst/>
              <a:gdLst/>
              <a:ahLst/>
              <a:cxnLst/>
              <a:rect l="l" t="t" r="r" b="b"/>
              <a:pathLst>
                <a:path w="3788" h="6441" extrusionOk="0">
                  <a:moveTo>
                    <a:pt x="2553" y="452"/>
                  </a:moveTo>
                  <a:cubicBezTo>
                    <a:pt x="2723" y="452"/>
                    <a:pt x="2895" y="528"/>
                    <a:pt x="3001" y="670"/>
                  </a:cubicBezTo>
                  <a:cubicBezTo>
                    <a:pt x="3216" y="956"/>
                    <a:pt x="3335" y="1313"/>
                    <a:pt x="3335" y="1694"/>
                  </a:cubicBezTo>
                  <a:cubicBezTo>
                    <a:pt x="3287" y="2575"/>
                    <a:pt x="3001" y="3432"/>
                    <a:pt x="2454" y="4171"/>
                  </a:cubicBezTo>
                  <a:cubicBezTo>
                    <a:pt x="1977" y="4814"/>
                    <a:pt x="1406" y="5385"/>
                    <a:pt x="739" y="5862"/>
                  </a:cubicBezTo>
                  <a:cubicBezTo>
                    <a:pt x="1215" y="4933"/>
                    <a:pt x="1263" y="3861"/>
                    <a:pt x="1287" y="2837"/>
                  </a:cubicBezTo>
                  <a:cubicBezTo>
                    <a:pt x="1311" y="2337"/>
                    <a:pt x="1382" y="1813"/>
                    <a:pt x="1572" y="1337"/>
                  </a:cubicBezTo>
                  <a:cubicBezTo>
                    <a:pt x="1715" y="956"/>
                    <a:pt x="2001" y="646"/>
                    <a:pt x="2382" y="480"/>
                  </a:cubicBezTo>
                  <a:cubicBezTo>
                    <a:pt x="2437" y="461"/>
                    <a:pt x="2495" y="452"/>
                    <a:pt x="2553" y="452"/>
                  </a:cubicBezTo>
                  <a:close/>
                  <a:moveTo>
                    <a:pt x="2562" y="1"/>
                  </a:moveTo>
                  <a:cubicBezTo>
                    <a:pt x="2486" y="1"/>
                    <a:pt x="2410" y="9"/>
                    <a:pt x="2335" y="27"/>
                  </a:cubicBezTo>
                  <a:cubicBezTo>
                    <a:pt x="1930" y="146"/>
                    <a:pt x="1572" y="408"/>
                    <a:pt x="1334" y="765"/>
                  </a:cubicBezTo>
                  <a:cubicBezTo>
                    <a:pt x="1072" y="1194"/>
                    <a:pt x="906" y="1670"/>
                    <a:pt x="858" y="2147"/>
                  </a:cubicBezTo>
                  <a:cubicBezTo>
                    <a:pt x="739" y="3171"/>
                    <a:pt x="787" y="4195"/>
                    <a:pt x="525" y="5195"/>
                  </a:cubicBezTo>
                  <a:cubicBezTo>
                    <a:pt x="429" y="5552"/>
                    <a:pt x="263" y="5885"/>
                    <a:pt x="1" y="6147"/>
                  </a:cubicBezTo>
                  <a:cubicBezTo>
                    <a:pt x="22" y="6275"/>
                    <a:pt x="100" y="6441"/>
                    <a:pt x="235" y="6441"/>
                  </a:cubicBezTo>
                  <a:cubicBezTo>
                    <a:pt x="252" y="6441"/>
                    <a:pt x="269" y="6438"/>
                    <a:pt x="286" y="6433"/>
                  </a:cubicBezTo>
                  <a:cubicBezTo>
                    <a:pt x="525" y="6385"/>
                    <a:pt x="763" y="6314"/>
                    <a:pt x="953" y="6171"/>
                  </a:cubicBezTo>
                  <a:cubicBezTo>
                    <a:pt x="1096" y="6076"/>
                    <a:pt x="1191" y="5933"/>
                    <a:pt x="1334" y="5814"/>
                  </a:cubicBezTo>
                  <a:cubicBezTo>
                    <a:pt x="1834" y="5457"/>
                    <a:pt x="2287" y="5028"/>
                    <a:pt x="2692" y="4552"/>
                  </a:cubicBezTo>
                  <a:cubicBezTo>
                    <a:pt x="3239" y="3742"/>
                    <a:pt x="3740" y="2813"/>
                    <a:pt x="3763" y="1813"/>
                  </a:cubicBezTo>
                  <a:cubicBezTo>
                    <a:pt x="3787" y="1337"/>
                    <a:pt x="3644" y="861"/>
                    <a:pt x="3382" y="456"/>
                  </a:cubicBezTo>
                  <a:cubicBezTo>
                    <a:pt x="3208" y="165"/>
                    <a:pt x="2892" y="1"/>
                    <a:pt x="256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2492;p47">
              <a:extLst>
                <a:ext uri="{FF2B5EF4-FFF2-40B4-BE49-F238E27FC236}">
                  <a16:creationId xmlns:a16="http://schemas.microsoft.com/office/drawing/2014/main" id="{8CC93853-5665-B794-AF32-4064040B9A1F}"/>
                </a:ext>
              </a:extLst>
            </p:cNvPr>
            <p:cNvSpPr/>
            <p:nvPr/>
          </p:nvSpPr>
          <p:spPr>
            <a:xfrm>
              <a:off x="6054800" y="3485075"/>
              <a:ext cx="20275" cy="21650"/>
            </a:xfrm>
            <a:custGeom>
              <a:avLst/>
              <a:gdLst/>
              <a:ahLst/>
              <a:cxnLst/>
              <a:rect l="l" t="t" r="r" b="b"/>
              <a:pathLst>
                <a:path w="811" h="866" extrusionOk="0">
                  <a:moveTo>
                    <a:pt x="185" y="1"/>
                  </a:moveTo>
                  <a:cubicBezTo>
                    <a:pt x="164" y="1"/>
                    <a:pt x="142" y="4"/>
                    <a:pt x="120" y="9"/>
                  </a:cubicBezTo>
                  <a:cubicBezTo>
                    <a:pt x="24" y="57"/>
                    <a:pt x="1" y="176"/>
                    <a:pt x="48" y="271"/>
                  </a:cubicBezTo>
                  <a:cubicBezTo>
                    <a:pt x="143" y="486"/>
                    <a:pt x="310" y="652"/>
                    <a:pt x="501" y="819"/>
                  </a:cubicBezTo>
                  <a:cubicBezTo>
                    <a:pt x="540" y="849"/>
                    <a:pt x="600" y="866"/>
                    <a:pt x="657" y="866"/>
                  </a:cubicBezTo>
                  <a:cubicBezTo>
                    <a:pt x="737" y="866"/>
                    <a:pt x="810" y="831"/>
                    <a:pt x="810" y="747"/>
                  </a:cubicBezTo>
                  <a:cubicBezTo>
                    <a:pt x="739" y="557"/>
                    <a:pt x="644" y="390"/>
                    <a:pt x="524" y="247"/>
                  </a:cubicBezTo>
                  <a:cubicBezTo>
                    <a:pt x="441" y="143"/>
                    <a:pt x="338" y="1"/>
                    <a:pt x="185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2493;p47">
              <a:extLst>
                <a:ext uri="{FF2B5EF4-FFF2-40B4-BE49-F238E27FC236}">
                  <a16:creationId xmlns:a16="http://schemas.microsoft.com/office/drawing/2014/main" id="{E0E06BD3-2F29-E843-A1BC-782F4192A78C}"/>
                </a:ext>
              </a:extLst>
            </p:cNvPr>
            <p:cNvSpPr/>
            <p:nvPr/>
          </p:nvSpPr>
          <p:spPr>
            <a:xfrm>
              <a:off x="6039925" y="3493475"/>
              <a:ext cx="19675" cy="20300"/>
            </a:xfrm>
            <a:custGeom>
              <a:avLst/>
              <a:gdLst/>
              <a:ahLst/>
              <a:cxnLst/>
              <a:rect l="l" t="t" r="r" b="b"/>
              <a:pathLst>
                <a:path w="787" h="812" extrusionOk="0">
                  <a:moveTo>
                    <a:pt x="133" y="1"/>
                  </a:moveTo>
                  <a:cubicBezTo>
                    <a:pt x="112" y="1"/>
                    <a:pt x="91" y="3"/>
                    <a:pt x="72" y="7"/>
                  </a:cubicBezTo>
                  <a:cubicBezTo>
                    <a:pt x="0" y="150"/>
                    <a:pt x="48" y="340"/>
                    <a:pt x="167" y="435"/>
                  </a:cubicBezTo>
                  <a:cubicBezTo>
                    <a:pt x="311" y="579"/>
                    <a:pt x="472" y="812"/>
                    <a:pt x="682" y="812"/>
                  </a:cubicBezTo>
                  <a:cubicBezTo>
                    <a:pt x="715" y="812"/>
                    <a:pt x="750" y="806"/>
                    <a:pt x="786" y="793"/>
                  </a:cubicBezTo>
                  <a:cubicBezTo>
                    <a:pt x="786" y="531"/>
                    <a:pt x="548" y="340"/>
                    <a:pt x="405" y="150"/>
                  </a:cubicBezTo>
                  <a:cubicBezTo>
                    <a:pt x="345" y="50"/>
                    <a:pt x="236" y="1"/>
                    <a:pt x="13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2494;p47">
              <a:extLst>
                <a:ext uri="{FF2B5EF4-FFF2-40B4-BE49-F238E27FC236}">
                  <a16:creationId xmlns:a16="http://schemas.microsoft.com/office/drawing/2014/main" id="{7F466586-FF91-2CA4-CB9F-4716C083A109}"/>
                </a:ext>
              </a:extLst>
            </p:cNvPr>
            <p:cNvSpPr/>
            <p:nvPr/>
          </p:nvSpPr>
          <p:spPr>
            <a:xfrm>
              <a:off x="6035750" y="3513275"/>
              <a:ext cx="13125" cy="14700"/>
            </a:xfrm>
            <a:custGeom>
              <a:avLst/>
              <a:gdLst/>
              <a:ahLst/>
              <a:cxnLst/>
              <a:rect l="l" t="t" r="r" b="b"/>
              <a:pathLst>
                <a:path w="525" h="588" extrusionOk="0">
                  <a:moveTo>
                    <a:pt x="176" y="1"/>
                  </a:moveTo>
                  <a:cubicBezTo>
                    <a:pt x="151" y="1"/>
                    <a:pt x="125" y="8"/>
                    <a:pt x="96" y="24"/>
                  </a:cubicBezTo>
                  <a:cubicBezTo>
                    <a:pt x="0" y="72"/>
                    <a:pt x="48" y="239"/>
                    <a:pt x="72" y="310"/>
                  </a:cubicBezTo>
                  <a:cubicBezTo>
                    <a:pt x="112" y="432"/>
                    <a:pt x="205" y="588"/>
                    <a:pt x="348" y="588"/>
                  </a:cubicBezTo>
                  <a:cubicBezTo>
                    <a:pt x="374" y="588"/>
                    <a:pt x="401" y="583"/>
                    <a:pt x="429" y="572"/>
                  </a:cubicBezTo>
                  <a:cubicBezTo>
                    <a:pt x="524" y="501"/>
                    <a:pt x="429" y="382"/>
                    <a:pt x="405" y="262"/>
                  </a:cubicBezTo>
                  <a:cubicBezTo>
                    <a:pt x="366" y="164"/>
                    <a:pt x="294" y="1"/>
                    <a:pt x="17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2495;p47">
              <a:extLst>
                <a:ext uri="{FF2B5EF4-FFF2-40B4-BE49-F238E27FC236}">
                  <a16:creationId xmlns:a16="http://schemas.microsoft.com/office/drawing/2014/main" id="{371C58C9-A1BB-C33B-FFE2-51F45E88B31E}"/>
                </a:ext>
              </a:extLst>
            </p:cNvPr>
            <p:cNvSpPr/>
            <p:nvPr/>
          </p:nvSpPr>
          <p:spPr>
            <a:xfrm>
              <a:off x="5841075" y="3514725"/>
              <a:ext cx="180825" cy="178450"/>
            </a:xfrm>
            <a:custGeom>
              <a:avLst/>
              <a:gdLst/>
              <a:ahLst/>
              <a:cxnLst/>
              <a:rect l="l" t="t" r="r" b="b"/>
              <a:pathLst>
                <a:path w="7233" h="7138" extrusionOk="0">
                  <a:moveTo>
                    <a:pt x="1903" y="392"/>
                  </a:moveTo>
                  <a:cubicBezTo>
                    <a:pt x="2062" y="392"/>
                    <a:pt x="2223" y="416"/>
                    <a:pt x="2382" y="466"/>
                  </a:cubicBezTo>
                  <a:cubicBezTo>
                    <a:pt x="3239" y="728"/>
                    <a:pt x="3977" y="1300"/>
                    <a:pt x="4477" y="2062"/>
                  </a:cubicBezTo>
                  <a:cubicBezTo>
                    <a:pt x="5025" y="2872"/>
                    <a:pt x="5311" y="3824"/>
                    <a:pt x="5597" y="4729"/>
                  </a:cubicBezTo>
                  <a:cubicBezTo>
                    <a:pt x="5787" y="5396"/>
                    <a:pt x="6073" y="6039"/>
                    <a:pt x="6454" y="6611"/>
                  </a:cubicBezTo>
                  <a:cubicBezTo>
                    <a:pt x="4954" y="5968"/>
                    <a:pt x="3477" y="5229"/>
                    <a:pt x="2239" y="4158"/>
                  </a:cubicBezTo>
                  <a:cubicBezTo>
                    <a:pt x="1524" y="3538"/>
                    <a:pt x="857" y="2800"/>
                    <a:pt x="643" y="1871"/>
                  </a:cubicBezTo>
                  <a:cubicBezTo>
                    <a:pt x="500" y="1467"/>
                    <a:pt x="619" y="1038"/>
                    <a:pt x="905" y="752"/>
                  </a:cubicBezTo>
                  <a:cubicBezTo>
                    <a:pt x="1187" y="520"/>
                    <a:pt x="1539" y="392"/>
                    <a:pt x="1903" y="392"/>
                  </a:cubicBezTo>
                  <a:close/>
                  <a:moveTo>
                    <a:pt x="1886" y="1"/>
                  </a:moveTo>
                  <a:cubicBezTo>
                    <a:pt x="1710" y="1"/>
                    <a:pt x="1533" y="20"/>
                    <a:pt x="1358" y="62"/>
                  </a:cubicBezTo>
                  <a:cubicBezTo>
                    <a:pt x="905" y="157"/>
                    <a:pt x="500" y="419"/>
                    <a:pt x="238" y="824"/>
                  </a:cubicBezTo>
                  <a:cubicBezTo>
                    <a:pt x="48" y="1205"/>
                    <a:pt x="0" y="1633"/>
                    <a:pt x="95" y="2038"/>
                  </a:cubicBezTo>
                  <a:cubicBezTo>
                    <a:pt x="214" y="2657"/>
                    <a:pt x="500" y="3229"/>
                    <a:pt x="929" y="3729"/>
                  </a:cubicBezTo>
                  <a:cubicBezTo>
                    <a:pt x="1500" y="4396"/>
                    <a:pt x="2191" y="4991"/>
                    <a:pt x="2953" y="5467"/>
                  </a:cubicBezTo>
                  <a:cubicBezTo>
                    <a:pt x="3858" y="6015"/>
                    <a:pt x="4834" y="6491"/>
                    <a:pt x="5835" y="6873"/>
                  </a:cubicBezTo>
                  <a:cubicBezTo>
                    <a:pt x="6192" y="7015"/>
                    <a:pt x="6573" y="7111"/>
                    <a:pt x="6954" y="7134"/>
                  </a:cubicBezTo>
                  <a:cubicBezTo>
                    <a:pt x="6965" y="7136"/>
                    <a:pt x="6975" y="7137"/>
                    <a:pt x="6986" y="7137"/>
                  </a:cubicBezTo>
                  <a:cubicBezTo>
                    <a:pt x="7117" y="7137"/>
                    <a:pt x="7233" y="7007"/>
                    <a:pt x="7144" y="6896"/>
                  </a:cubicBezTo>
                  <a:cubicBezTo>
                    <a:pt x="6930" y="6634"/>
                    <a:pt x="6763" y="6372"/>
                    <a:pt x="6621" y="6110"/>
                  </a:cubicBezTo>
                  <a:cubicBezTo>
                    <a:pt x="6120" y="5253"/>
                    <a:pt x="5978" y="4253"/>
                    <a:pt x="5644" y="3324"/>
                  </a:cubicBezTo>
                  <a:cubicBezTo>
                    <a:pt x="5335" y="2324"/>
                    <a:pt x="4715" y="1443"/>
                    <a:pt x="3906" y="776"/>
                  </a:cubicBezTo>
                  <a:cubicBezTo>
                    <a:pt x="3349" y="334"/>
                    <a:pt x="2621" y="1"/>
                    <a:pt x="188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2496;p47">
              <a:extLst>
                <a:ext uri="{FF2B5EF4-FFF2-40B4-BE49-F238E27FC236}">
                  <a16:creationId xmlns:a16="http://schemas.microsoft.com/office/drawing/2014/main" id="{20D2526B-8E54-30A8-18A1-7DE551F2A7B9}"/>
                </a:ext>
              </a:extLst>
            </p:cNvPr>
            <p:cNvSpPr/>
            <p:nvPr/>
          </p:nvSpPr>
          <p:spPr>
            <a:xfrm>
              <a:off x="6179300" y="3543575"/>
              <a:ext cx="225600" cy="149000"/>
            </a:xfrm>
            <a:custGeom>
              <a:avLst/>
              <a:gdLst/>
              <a:ahLst/>
              <a:cxnLst/>
              <a:rect l="l" t="t" r="r" b="b"/>
              <a:pathLst>
                <a:path w="9024" h="5960" extrusionOk="0">
                  <a:moveTo>
                    <a:pt x="7343" y="454"/>
                  </a:moveTo>
                  <a:cubicBezTo>
                    <a:pt x="7824" y="454"/>
                    <a:pt x="8294" y="735"/>
                    <a:pt x="8523" y="1170"/>
                  </a:cubicBezTo>
                  <a:cubicBezTo>
                    <a:pt x="8714" y="1551"/>
                    <a:pt x="8738" y="1980"/>
                    <a:pt x="8642" y="2408"/>
                  </a:cubicBezTo>
                  <a:cubicBezTo>
                    <a:pt x="8428" y="3147"/>
                    <a:pt x="7976" y="3813"/>
                    <a:pt x="7333" y="4266"/>
                  </a:cubicBezTo>
                  <a:cubicBezTo>
                    <a:pt x="6142" y="5195"/>
                    <a:pt x="4594" y="5552"/>
                    <a:pt x="3094" y="5552"/>
                  </a:cubicBezTo>
                  <a:cubicBezTo>
                    <a:pt x="2990" y="5556"/>
                    <a:pt x="2887" y="5558"/>
                    <a:pt x="2782" y="5558"/>
                  </a:cubicBezTo>
                  <a:cubicBezTo>
                    <a:pt x="2261" y="5558"/>
                    <a:pt x="1728" y="5508"/>
                    <a:pt x="1212" y="5409"/>
                  </a:cubicBezTo>
                  <a:cubicBezTo>
                    <a:pt x="1951" y="5076"/>
                    <a:pt x="2617" y="4623"/>
                    <a:pt x="3189" y="4051"/>
                  </a:cubicBezTo>
                  <a:cubicBezTo>
                    <a:pt x="3737" y="3456"/>
                    <a:pt x="4284" y="2813"/>
                    <a:pt x="4761" y="2170"/>
                  </a:cubicBezTo>
                  <a:cubicBezTo>
                    <a:pt x="5094" y="1742"/>
                    <a:pt x="5451" y="1337"/>
                    <a:pt x="5856" y="979"/>
                  </a:cubicBezTo>
                  <a:cubicBezTo>
                    <a:pt x="6261" y="646"/>
                    <a:pt x="6761" y="456"/>
                    <a:pt x="7285" y="456"/>
                  </a:cubicBezTo>
                  <a:cubicBezTo>
                    <a:pt x="7304" y="455"/>
                    <a:pt x="7324" y="454"/>
                    <a:pt x="7343" y="454"/>
                  </a:cubicBezTo>
                  <a:close/>
                  <a:moveTo>
                    <a:pt x="7188" y="1"/>
                  </a:moveTo>
                  <a:cubicBezTo>
                    <a:pt x="7084" y="1"/>
                    <a:pt x="6981" y="9"/>
                    <a:pt x="6880" y="27"/>
                  </a:cubicBezTo>
                  <a:cubicBezTo>
                    <a:pt x="6213" y="122"/>
                    <a:pt x="5618" y="456"/>
                    <a:pt x="5165" y="932"/>
                  </a:cubicBezTo>
                  <a:cubicBezTo>
                    <a:pt x="4499" y="1646"/>
                    <a:pt x="3880" y="2361"/>
                    <a:pt x="3308" y="3123"/>
                  </a:cubicBezTo>
                  <a:cubicBezTo>
                    <a:pt x="2713" y="3861"/>
                    <a:pt x="2022" y="4456"/>
                    <a:pt x="1212" y="4909"/>
                  </a:cubicBezTo>
                  <a:cubicBezTo>
                    <a:pt x="927" y="5099"/>
                    <a:pt x="593" y="5195"/>
                    <a:pt x="260" y="5218"/>
                  </a:cubicBezTo>
                  <a:cubicBezTo>
                    <a:pt x="245" y="5215"/>
                    <a:pt x="229" y="5214"/>
                    <a:pt x="214" y="5214"/>
                  </a:cubicBezTo>
                  <a:cubicBezTo>
                    <a:pt x="107" y="5214"/>
                    <a:pt x="1" y="5284"/>
                    <a:pt x="22" y="5409"/>
                  </a:cubicBezTo>
                  <a:cubicBezTo>
                    <a:pt x="117" y="5504"/>
                    <a:pt x="236" y="5576"/>
                    <a:pt x="379" y="5576"/>
                  </a:cubicBezTo>
                  <a:cubicBezTo>
                    <a:pt x="569" y="5623"/>
                    <a:pt x="760" y="5647"/>
                    <a:pt x="927" y="5719"/>
                  </a:cubicBezTo>
                  <a:cubicBezTo>
                    <a:pt x="1534" y="5879"/>
                    <a:pt x="2154" y="5960"/>
                    <a:pt x="2768" y="5960"/>
                  </a:cubicBezTo>
                  <a:cubicBezTo>
                    <a:pt x="2973" y="5960"/>
                    <a:pt x="3177" y="5951"/>
                    <a:pt x="3379" y="5933"/>
                  </a:cubicBezTo>
                  <a:cubicBezTo>
                    <a:pt x="4189" y="5909"/>
                    <a:pt x="4975" y="5790"/>
                    <a:pt x="5713" y="5528"/>
                  </a:cubicBezTo>
                  <a:cubicBezTo>
                    <a:pt x="6713" y="5218"/>
                    <a:pt x="7595" y="4647"/>
                    <a:pt x="8261" y="3837"/>
                  </a:cubicBezTo>
                  <a:cubicBezTo>
                    <a:pt x="8761" y="3289"/>
                    <a:pt x="9023" y="2575"/>
                    <a:pt x="9023" y="1813"/>
                  </a:cubicBezTo>
                  <a:cubicBezTo>
                    <a:pt x="9023" y="1313"/>
                    <a:pt x="8809" y="813"/>
                    <a:pt x="8452" y="479"/>
                  </a:cubicBezTo>
                  <a:cubicBezTo>
                    <a:pt x="8103" y="169"/>
                    <a:pt x="7642" y="1"/>
                    <a:pt x="7188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2497;p47">
              <a:extLst>
                <a:ext uri="{FF2B5EF4-FFF2-40B4-BE49-F238E27FC236}">
                  <a16:creationId xmlns:a16="http://schemas.microsoft.com/office/drawing/2014/main" id="{143F3445-35A9-C1F1-337E-889794B646D7}"/>
                </a:ext>
              </a:extLst>
            </p:cNvPr>
            <p:cNvSpPr/>
            <p:nvPr/>
          </p:nvSpPr>
          <p:spPr>
            <a:xfrm>
              <a:off x="6123275" y="3562075"/>
              <a:ext cx="23225" cy="39625"/>
            </a:xfrm>
            <a:custGeom>
              <a:avLst/>
              <a:gdLst/>
              <a:ahLst/>
              <a:cxnLst/>
              <a:rect l="l" t="t" r="r" b="b"/>
              <a:pathLst>
                <a:path w="929" h="1585" extrusionOk="0">
                  <a:moveTo>
                    <a:pt x="231" y="0"/>
                  </a:moveTo>
                  <a:cubicBezTo>
                    <a:pt x="177" y="0"/>
                    <a:pt x="127" y="20"/>
                    <a:pt x="95" y="73"/>
                  </a:cubicBezTo>
                  <a:cubicBezTo>
                    <a:pt x="0" y="216"/>
                    <a:pt x="119" y="406"/>
                    <a:pt x="167" y="549"/>
                  </a:cubicBezTo>
                  <a:cubicBezTo>
                    <a:pt x="310" y="882"/>
                    <a:pt x="453" y="1192"/>
                    <a:pt x="619" y="1502"/>
                  </a:cubicBezTo>
                  <a:cubicBezTo>
                    <a:pt x="648" y="1558"/>
                    <a:pt x="702" y="1585"/>
                    <a:pt x="757" y="1585"/>
                  </a:cubicBezTo>
                  <a:cubicBezTo>
                    <a:pt x="842" y="1585"/>
                    <a:pt x="929" y="1522"/>
                    <a:pt x="929" y="1406"/>
                  </a:cubicBezTo>
                  <a:cubicBezTo>
                    <a:pt x="905" y="1168"/>
                    <a:pt x="834" y="906"/>
                    <a:pt x="738" y="668"/>
                  </a:cubicBezTo>
                  <a:cubicBezTo>
                    <a:pt x="691" y="454"/>
                    <a:pt x="572" y="239"/>
                    <a:pt x="429" y="73"/>
                  </a:cubicBezTo>
                  <a:cubicBezTo>
                    <a:pt x="376" y="33"/>
                    <a:pt x="300" y="0"/>
                    <a:pt x="23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2498;p47">
              <a:extLst>
                <a:ext uri="{FF2B5EF4-FFF2-40B4-BE49-F238E27FC236}">
                  <a16:creationId xmlns:a16="http://schemas.microsoft.com/office/drawing/2014/main" id="{4E27F1E8-24F5-A89E-1D2E-220E54BA348D}"/>
                </a:ext>
              </a:extLst>
            </p:cNvPr>
            <p:cNvSpPr/>
            <p:nvPr/>
          </p:nvSpPr>
          <p:spPr>
            <a:xfrm>
              <a:off x="6104800" y="3568200"/>
              <a:ext cx="18500" cy="22875"/>
            </a:xfrm>
            <a:custGeom>
              <a:avLst/>
              <a:gdLst/>
              <a:ahLst/>
              <a:cxnLst/>
              <a:rect l="l" t="t" r="r" b="b"/>
              <a:pathLst>
                <a:path w="740" h="915" extrusionOk="0">
                  <a:moveTo>
                    <a:pt x="201" y="0"/>
                  </a:moveTo>
                  <a:cubicBezTo>
                    <a:pt x="172" y="0"/>
                    <a:pt x="145" y="6"/>
                    <a:pt x="120" y="18"/>
                  </a:cubicBezTo>
                  <a:cubicBezTo>
                    <a:pt x="1" y="90"/>
                    <a:pt x="49" y="233"/>
                    <a:pt x="96" y="328"/>
                  </a:cubicBezTo>
                  <a:cubicBezTo>
                    <a:pt x="191" y="518"/>
                    <a:pt x="334" y="709"/>
                    <a:pt x="477" y="876"/>
                  </a:cubicBezTo>
                  <a:cubicBezTo>
                    <a:pt x="511" y="901"/>
                    <a:pt x="555" y="915"/>
                    <a:pt x="596" y="915"/>
                  </a:cubicBezTo>
                  <a:cubicBezTo>
                    <a:pt x="671" y="915"/>
                    <a:pt x="739" y="872"/>
                    <a:pt x="739" y="780"/>
                  </a:cubicBezTo>
                  <a:cubicBezTo>
                    <a:pt x="644" y="542"/>
                    <a:pt x="525" y="328"/>
                    <a:pt x="406" y="137"/>
                  </a:cubicBezTo>
                  <a:cubicBezTo>
                    <a:pt x="370" y="49"/>
                    <a:pt x="283" y="0"/>
                    <a:pt x="201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2499;p47">
              <a:extLst>
                <a:ext uri="{FF2B5EF4-FFF2-40B4-BE49-F238E27FC236}">
                  <a16:creationId xmlns:a16="http://schemas.microsoft.com/office/drawing/2014/main" id="{BA807979-F3ED-C52C-F356-B7AED15A82F2}"/>
                </a:ext>
              </a:extLst>
            </p:cNvPr>
            <p:cNvSpPr/>
            <p:nvPr/>
          </p:nvSpPr>
          <p:spPr>
            <a:xfrm>
              <a:off x="5764275" y="3599350"/>
              <a:ext cx="110150" cy="62800"/>
            </a:xfrm>
            <a:custGeom>
              <a:avLst/>
              <a:gdLst/>
              <a:ahLst/>
              <a:cxnLst/>
              <a:rect l="l" t="t" r="r" b="b"/>
              <a:pathLst>
                <a:path w="4406" h="2512" extrusionOk="0">
                  <a:moveTo>
                    <a:pt x="1233" y="410"/>
                  </a:moveTo>
                  <a:cubicBezTo>
                    <a:pt x="1306" y="410"/>
                    <a:pt x="1380" y="420"/>
                    <a:pt x="1453" y="439"/>
                  </a:cubicBezTo>
                  <a:cubicBezTo>
                    <a:pt x="1739" y="535"/>
                    <a:pt x="1977" y="701"/>
                    <a:pt x="2191" y="916"/>
                  </a:cubicBezTo>
                  <a:cubicBezTo>
                    <a:pt x="2643" y="1320"/>
                    <a:pt x="3144" y="1701"/>
                    <a:pt x="3667" y="2035"/>
                  </a:cubicBezTo>
                  <a:cubicBezTo>
                    <a:pt x="3048" y="2035"/>
                    <a:pt x="2405" y="2011"/>
                    <a:pt x="1786" y="1940"/>
                  </a:cubicBezTo>
                  <a:cubicBezTo>
                    <a:pt x="1381" y="1892"/>
                    <a:pt x="1000" y="1749"/>
                    <a:pt x="667" y="1511"/>
                  </a:cubicBezTo>
                  <a:cubicBezTo>
                    <a:pt x="476" y="1344"/>
                    <a:pt x="405" y="1058"/>
                    <a:pt x="524" y="820"/>
                  </a:cubicBezTo>
                  <a:cubicBezTo>
                    <a:pt x="676" y="555"/>
                    <a:pt x="948" y="410"/>
                    <a:pt x="1233" y="410"/>
                  </a:cubicBezTo>
                  <a:close/>
                  <a:moveTo>
                    <a:pt x="1226" y="0"/>
                  </a:moveTo>
                  <a:cubicBezTo>
                    <a:pt x="1027" y="0"/>
                    <a:pt x="828" y="43"/>
                    <a:pt x="643" y="130"/>
                  </a:cubicBezTo>
                  <a:cubicBezTo>
                    <a:pt x="262" y="320"/>
                    <a:pt x="0" y="725"/>
                    <a:pt x="24" y="1154"/>
                  </a:cubicBezTo>
                  <a:cubicBezTo>
                    <a:pt x="71" y="1559"/>
                    <a:pt x="310" y="1916"/>
                    <a:pt x="667" y="2106"/>
                  </a:cubicBezTo>
                  <a:cubicBezTo>
                    <a:pt x="1238" y="2368"/>
                    <a:pt x="1858" y="2511"/>
                    <a:pt x="2477" y="2511"/>
                  </a:cubicBezTo>
                  <a:cubicBezTo>
                    <a:pt x="3120" y="2487"/>
                    <a:pt x="3763" y="2416"/>
                    <a:pt x="4406" y="2297"/>
                  </a:cubicBezTo>
                  <a:cubicBezTo>
                    <a:pt x="4382" y="2130"/>
                    <a:pt x="4310" y="1987"/>
                    <a:pt x="4191" y="1892"/>
                  </a:cubicBezTo>
                  <a:cubicBezTo>
                    <a:pt x="3715" y="1678"/>
                    <a:pt x="3263" y="1368"/>
                    <a:pt x="2882" y="987"/>
                  </a:cubicBezTo>
                  <a:cubicBezTo>
                    <a:pt x="2572" y="677"/>
                    <a:pt x="2262" y="415"/>
                    <a:pt x="1905" y="177"/>
                  </a:cubicBezTo>
                  <a:cubicBezTo>
                    <a:pt x="1698" y="61"/>
                    <a:pt x="1462" y="0"/>
                    <a:pt x="122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2500;p47">
              <a:extLst>
                <a:ext uri="{FF2B5EF4-FFF2-40B4-BE49-F238E27FC236}">
                  <a16:creationId xmlns:a16="http://schemas.microsoft.com/office/drawing/2014/main" id="{B7824957-4F05-2122-EDBC-0D54211C7234}"/>
                </a:ext>
              </a:extLst>
            </p:cNvPr>
            <p:cNvSpPr/>
            <p:nvPr/>
          </p:nvSpPr>
          <p:spPr>
            <a:xfrm>
              <a:off x="6032175" y="3641275"/>
              <a:ext cx="127425" cy="53775"/>
            </a:xfrm>
            <a:custGeom>
              <a:avLst/>
              <a:gdLst/>
              <a:ahLst/>
              <a:cxnLst/>
              <a:rect l="l" t="t" r="r" b="b"/>
              <a:pathLst>
                <a:path w="5097" h="2151" extrusionOk="0">
                  <a:moveTo>
                    <a:pt x="2382" y="358"/>
                  </a:moveTo>
                  <a:cubicBezTo>
                    <a:pt x="2501" y="358"/>
                    <a:pt x="2549" y="596"/>
                    <a:pt x="2453" y="644"/>
                  </a:cubicBezTo>
                  <a:cubicBezTo>
                    <a:pt x="2382" y="572"/>
                    <a:pt x="2358" y="453"/>
                    <a:pt x="2382" y="358"/>
                  </a:cubicBezTo>
                  <a:close/>
                  <a:moveTo>
                    <a:pt x="2382" y="1"/>
                  </a:moveTo>
                  <a:cubicBezTo>
                    <a:pt x="2168" y="1"/>
                    <a:pt x="2001" y="191"/>
                    <a:pt x="2001" y="405"/>
                  </a:cubicBezTo>
                  <a:cubicBezTo>
                    <a:pt x="2049" y="667"/>
                    <a:pt x="2168" y="929"/>
                    <a:pt x="2358" y="1120"/>
                  </a:cubicBezTo>
                  <a:cubicBezTo>
                    <a:pt x="2085" y="1552"/>
                    <a:pt x="1618" y="1788"/>
                    <a:pt x="1099" y="1788"/>
                  </a:cubicBezTo>
                  <a:cubicBezTo>
                    <a:pt x="1074" y="1788"/>
                    <a:pt x="1050" y="1788"/>
                    <a:pt x="1025" y="1787"/>
                  </a:cubicBezTo>
                  <a:cubicBezTo>
                    <a:pt x="572" y="1691"/>
                    <a:pt x="286" y="1191"/>
                    <a:pt x="477" y="763"/>
                  </a:cubicBezTo>
                  <a:cubicBezTo>
                    <a:pt x="498" y="755"/>
                    <a:pt x="519" y="752"/>
                    <a:pt x="539" y="752"/>
                  </a:cubicBezTo>
                  <a:cubicBezTo>
                    <a:pt x="714" y="752"/>
                    <a:pt x="813" y="1018"/>
                    <a:pt x="834" y="1168"/>
                  </a:cubicBezTo>
                  <a:cubicBezTo>
                    <a:pt x="810" y="1239"/>
                    <a:pt x="667" y="1310"/>
                    <a:pt x="763" y="1429"/>
                  </a:cubicBezTo>
                  <a:cubicBezTo>
                    <a:pt x="796" y="1479"/>
                    <a:pt x="841" y="1500"/>
                    <a:pt x="887" y="1500"/>
                  </a:cubicBezTo>
                  <a:cubicBezTo>
                    <a:pt x="973" y="1500"/>
                    <a:pt x="1065" y="1427"/>
                    <a:pt x="1096" y="1334"/>
                  </a:cubicBezTo>
                  <a:cubicBezTo>
                    <a:pt x="1287" y="929"/>
                    <a:pt x="1072" y="453"/>
                    <a:pt x="644" y="358"/>
                  </a:cubicBezTo>
                  <a:cubicBezTo>
                    <a:pt x="622" y="355"/>
                    <a:pt x="600" y="354"/>
                    <a:pt x="579" y="354"/>
                  </a:cubicBezTo>
                  <a:cubicBezTo>
                    <a:pt x="233" y="354"/>
                    <a:pt x="1" y="712"/>
                    <a:pt x="1" y="1048"/>
                  </a:cubicBezTo>
                  <a:cubicBezTo>
                    <a:pt x="23" y="1673"/>
                    <a:pt x="525" y="2151"/>
                    <a:pt x="1136" y="2151"/>
                  </a:cubicBezTo>
                  <a:cubicBezTo>
                    <a:pt x="1178" y="2151"/>
                    <a:pt x="1220" y="2148"/>
                    <a:pt x="1263" y="2144"/>
                  </a:cubicBezTo>
                  <a:cubicBezTo>
                    <a:pt x="1810" y="2072"/>
                    <a:pt x="2311" y="1787"/>
                    <a:pt x="2620" y="1358"/>
                  </a:cubicBezTo>
                  <a:cubicBezTo>
                    <a:pt x="2980" y="1623"/>
                    <a:pt x="3401" y="1768"/>
                    <a:pt x="3833" y="1768"/>
                  </a:cubicBezTo>
                  <a:cubicBezTo>
                    <a:pt x="3944" y="1768"/>
                    <a:pt x="4056" y="1759"/>
                    <a:pt x="4168" y="1739"/>
                  </a:cubicBezTo>
                  <a:cubicBezTo>
                    <a:pt x="4859" y="1596"/>
                    <a:pt x="5097" y="525"/>
                    <a:pt x="4502" y="143"/>
                  </a:cubicBezTo>
                  <a:cubicBezTo>
                    <a:pt x="4434" y="118"/>
                    <a:pt x="4366" y="106"/>
                    <a:pt x="4300" y="106"/>
                  </a:cubicBezTo>
                  <a:cubicBezTo>
                    <a:pt x="3998" y="106"/>
                    <a:pt x="3748" y="358"/>
                    <a:pt x="3787" y="691"/>
                  </a:cubicBezTo>
                  <a:cubicBezTo>
                    <a:pt x="3787" y="790"/>
                    <a:pt x="3853" y="923"/>
                    <a:pt x="3958" y="923"/>
                  </a:cubicBezTo>
                  <a:cubicBezTo>
                    <a:pt x="3979" y="923"/>
                    <a:pt x="4001" y="917"/>
                    <a:pt x="4025" y="906"/>
                  </a:cubicBezTo>
                  <a:cubicBezTo>
                    <a:pt x="4120" y="834"/>
                    <a:pt x="4097" y="691"/>
                    <a:pt x="4144" y="596"/>
                  </a:cubicBezTo>
                  <a:cubicBezTo>
                    <a:pt x="4192" y="525"/>
                    <a:pt x="4263" y="477"/>
                    <a:pt x="4359" y="429"/>
                  </a:cubicBezTo>
                  <a:lnTo>
                    <a:pt x="4359" y="429"/>
                  </a:lnTo>
                  <a:cubicBezTo>
                    <a:pt x="4621" y="739"/>
                    <a:pt x="4525" y="1239"/>
                    <a:pt x="4120" y="1406"/>
                  </a:cubicBezTo>
                  <a:cubicBezTo>
                    <a:pt x="4032" y="1419"/>
                    <a:pt x="3944" y="1426"/>
                    <a:pt x="3856" y="1426"/>
                  </a:cubicBezTo>
                  <a:cubicBezTo>
                    <a:pt x="3471" y="1426"/>
                    <a:pt x="3097" y="1296"/>
                    <a:pt x="2787" y="1025"/>
                  </a:cubicBezTo>
                  <a:cubicBezTo>
                    <a:pt x="2858" y="834"/>
                    <a:pt x="2858" y="620"/>
                    <a:pt x="2834" y="405"/>
                  </a:cubicBezTo>
                  <a:cubicBezTo>
                    <a:pt x="2763" y="191"/>
                    <a:pt x="2596" y="48"/>
                    <a:pt x="238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2501;p47">
              <a:extLst>
                <a:ext uri="{FF2B5EF4-FFF2-40B4-BE49-F238E27FC236}">
                  <a16:creationId xmlns:a16="http://schemas.microsoft.com/office/drawing/2014/main" id="{B998ECE0-4830-32BA-7709-5B7715746381}"/>
                </a:ext>
              </a:extLst>
            </p:cNvPr>
            <p:cNvSpPr/>
            <p:nvPr/>
          </p:nvSpPr>
          <p:spPr>
            <a:xfrm>
              <a:off x="6355450" y="3645900"/>
              <a:ext cx="129825" cy="61325"/>
            </a:xfrm>
            <a:custGeom>
              <a:avLst/>
              <a:gdLst/>
              <a:ahLst/>
              <a:cxnLst/>
              <a:rect l="l" t="t" r="r" b="b"/>
              <a:pathLst>
                <a:path w="5193" h="2453" extrusionOk="0">
                  <a:moveTo>
                    <a:pt x="4336" y="459"/>
                  </a:moveTo>
                  <a:cubicBezTo>
                    <a:pt x="4414" y="459"/>
                    <a:pt x="4494" y="467"/>
                    <a:pt x="4573" y="482"/>
                  </a:cubicBezTo>
                  <a:cubicBezTo>
                    <a:pt x="4716" y="506"/>
                    <a:pt x="4811" y="649"/>
                    <a:pt x="4788" y="792"/>
                  </a:cubicBezTo>
                  <a:cubicBezTo>
                    <a:pt x="4716" y="1102"/>
                    <a:pt x="4502" y="1364"/>
                    <a:pt x="4240" y="1530"/>
                  </a:cubicBezTo>
                  <a:cubicBezTo>
                    <a:pt x="3705" y="1873"/>
                    <a:pt x="3092" y="2061"/>
                    <a:pt x="2472" y="2061"/>
                  </a:cubicBezTo>
                  <a:cubicBezTo>
                    <a:pt x="2403" y="2061"/>
                    <a:pt x="2333" y="2059"/>
                    <a:pt x="2263" y="2054"/>
                  </a:cubicBezTo>
                  <a:cubicBezTo>
                    <a:pt x="1787" y="2054"/>
                    <a:pt x="1311" y="1983"/>
                    <a:pt x="858" y="1864"/>
                  </a:cubicBezTo>
                  <a:cubicBezTo>
                    <a:pt x="1954" y="1602"/>
                    <a:pt x="2859" y="911"/>
                    <a:pt x="3883" y="554"/>
                  </a:cubicBezTo>
                  <a:cubicBezTo>
                    <a:pt x="4025" y="490"/>
                    <a:pt x="4179" y="459"/>
                    <a:pt x="4336" y="459"/>
                  </a:cubicBezTo>
                  <a:close/>
                  <a:moveTo>
                    <a:pt x="4276" y="0"/>
                  </a:moveTo>
                  <a:cubicBezTo>
                    <a:pt x="4145" y="0"/>
                    <a:pt x="4014" y="18"/>
                    <a:pt x="3883" y="54"/>
                  </a:cubicBezTo>
                  <a:cubicBezTo>
                    <a:pt x="2644" y="387"/>
                    <a:pt x="1668" y="1340"/>
                    <a:pt x="406" y="1578"/>
                  </a:cubicBezTo>
                  <a:cubicBezTo>
                    <a:pt x="263" y="1626"/>
                    <a:pt x="1" y="1578"/>
                    <a:pt x="1" y="1816"/>
                  </a:cubicBezTo>
                  <a:cubicBezTo>
                    <a:pt x="215" y="1983"/>
                    <a:pt x="477" y="2126"/>
                    <a:pt x="763" y="2197"/>
                  </a:cubicBezTo>
                  <a:cubicBezTo>
                    <a:pt x="1256" y="2367"/>
                    <a:pt x="1774" y="2452"/>
                    <a:pt x="2298" y="2452"/>
                  </a:cubicBezTo>
                  <a:cubicBezTo>
                    <a:pt x="2508" y="2452"/>
                    <a:pt x="2719" y="2439"/>
                    <a:pt x="2930" y="2411"/>
                  </a:cubicBezTo>
                  <a:cubicBezTo>
                    <a:pt x="3597" y="2340"/>
                    <a:pt x="4240" y="2078"/>
                    <a:pt x="4740" y="1626"/>
                  </a:cubicBezTo>
                  <a:cubicBezTo>
                    <a:pt x="5026" y="1364"/>
                    <a:pt x="5192" y="1006"/>
                    <a:pt x="5169" y="649"/>
                  </a:cubicBezTo>
                  <a:cubicBezTo>
                    <a:pt x="5145" y="363"/>
                    <a:pt x="4954" y="125"/>
                    <a:pt x="4668" y="54"/>
                  </a:cubicBezTo>
                  <a:cubicBezTo>
                    <a:pt x="4537" y="18"/>
                    <a:pt x="4407" y="0"/>
                    <a:pt x="4276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2502;p47">
              <a:extLst>
                <a:ext uri="{FF2B5EF4-FFF2-40B4-BE49-F238E27FC236}">
                  <a16:creationId xmlns:a16="http://schemas.microsoft.com/office/drawing/2014/main" id="{04DAE699-E8BA-204C-4361-C1BB1FF1EAC6}"/>
                </a:ext>
              </a:extLst>
            </p:cNvPr>
            <p:cNvSpPr/>
            <p:nvPr/>
          </p:nvSpPr>
          <p:spPr>
            <a:xfrm>
              <a:off x="5680925" y="3650600"/>
              <a:ext cx="90500" cy="77975"/>
            </a:xfrm>
            <a:custGeom>
              <a:avLst/>
              <a:gdLst/>
              <a:ahLst/>
              <a:cxnLst/>
              <a:rect l="l" t="t" r="r" b="b"/>
              <a:pathLst>
                <a:path w="3620" h="3119" extrusionOk="0">
                  <a:moveTo>
                    <a:pt x="2839" y="1"/>
                  </a:moveTo>
                  <a:cubicBezTo>
                    <a:pt x="2772" y="1"/>
                    <a:pt x="2706" y="12"/>
                    <a:pt x="2643" y="32"/>
                  </a:cubicBezTo>
                  <a:cubicBezTo>
                    <a:pt x="2429" y="152"/>
                    <a:pt x="2262" y="366"/>
                    <a:pt x="2215" y="604"/>
                  </a:cubicBezTo>
                  <a:cubicBezTo>
                    <a:pt x="2072" y="1152"/>
                    <a:pt x="1881" y="1676"/>
                    <a:pt x="1667" y="2176"/>
                  </a:cubicBezTo>
                  <a:cubicBezTo>
                    <a:pt x="1524" y="2462"/>
                    <a:pt x="1262" y="2652"/>
                    <a:pt x="953" y="2700"/>
                  </a:cubicBezTo>
                  <a:cubicBezTo>
                    <a:pt x="936" y="2702"/>
                    <a:pt x="919" y="2703"/>
                    <a:pt x="902" y="2703"/>
                  </a:cubicBezTo>
                  <a:cubicBezTo>
                    <a:pt x="758" y="2703"/>
                    <a:pt x="638" y="2611"/>
                    <a:pt x="595" y="2462"/>
                  </a:cubicBezTo>
                  <a:cubicBezTo>
                    <a:pt x="595" y="2200"/>
                    <a:pt x="691" y="1938"/>
                    <a:pt x="905" y="1771"/>
                  </a:cubicBezTo>
                  <a:cubicBezTo>
                    <a:pt x="935" y="1746"/>
                    <a:pt x="965" y="1737"/>
                    <a:pt x="994" y="1737"/>
                  </a:cubicBezTo>
                  <a:cubicBezTo>
                    <a:pt x="1083" y="1737"/>
                    <a:pt x="1171" y="1818"/>
                    <a:pt x="1259" y="1818"/>
                  </a:cubicBezTo>
                  <a:cubicBezTo>
                    <a:pt x="1284" y="1818"/>
                    <a:pt x="1309" y="1811"/>
                    <a:pt x="1334" y="1795"/>
                  </a:cubicBezTo>
                  <a:cubicBezTo>
                    <a:pt x="1477" y="1529"/>
                    <a:pt x="1199" y="1246"/>
                    <a:pt x="922" y="1246"/>
                  </a:cubicBezTo>
                  <a:cubicBezTo>
                    <a:pt x="876" y="1246"/>
                    <a:pt x="830" y="1254"/>
                    <a:pt x="786" y="1271"/>
                  </a:cubicBezTo>
                  <a:cubicBezTo>
                    <a:pt x="262" y="1485"/>
                    <a:pt x="0" y="2080"/>
                    <a:pt x="167" y="2628"/>
                  </a:cubicBezTo>
                  <a:cubicBezTo>
                    <a:pt x="270" y="2918"/>
                    <a:pt x="554" y="3118"/>
                    <a:pt x="862" y="3118"/>
                  </a:cubicBezTo>
                  <a:cubicBezTo>
                    <a:pt x="907" y="3118"/>
                    <a:pt x="954" y="3114"/>
                    <a:pt x="1000" y="3105"/>
                  </a:cubicBezTo>
                  <a:cubicBezTo>
                    <a:pt x="1357" y="3033"/>
                    <a:pt x="1691" y="2819"/>
                    <a:pt x="1881" y="2509"/>
                  </a:cubicBezTo>
                  <a:cubicBezTo>
                    <a:pt x="2239" y="1961"/>
                    <a:pt x="2358" y="1295"/>
                    <a:pt x="2572" y="675"/>
                  </a:cubicBezTo>
                  <a:cubicBezTo>
                    <a:pt x="2612" y="554"/>
                    <a:pt x="2705" y="398"/>
                    <a:pt x="2849" y="398"/>
                  </a:cubicBezTo>
                  <a:cubicBezTo>
                    <a:pt x="2874" y="398"/>
                    <a:pt x="2901" y="403"/>
                    <a:pt x="2929" y="413"/>
                  </a:cubicBezTo>
                  <a:cubicBezTo>
                    <a:pt x="3167" y="580"/>
                    <a:pt x="3239" y="890"/>
                    <a:pt x="3120" y="1152"/>
                  </a:cubicBezTo>
                  <a:cubicBezTo>
                    <a:pt x="3048" y="1295"/>
                    <a:pt x="2810" y="1342"/>
                    <a:pt x="2834" y="1533"/>
                  </a:cubicBezTo>
                  <a:cubicBezTo>
                    <a:pt x="2885" y="1584"/>
                    <a:pt x="2945" y="1604"/>
                    <a:pt x="3007" y="1604"/>
                  </a:cubicBezTo>
                  <a:cubicBezTo>
                    <a:pt x="3118" y="1604"/>
                    <a:pt x="3234" y="1538"/>
                    <a:pt x="3310" y="1461"/>
                  </a:cubicBezTo>
                  <a:cubicBezTo>
                    <a:pt x="3620" y="1080"/>
                    <a:pt x="3620" y="533"/>
                    <a:pt x="3286" y="199"/>
                  </a:cubicBezTo>
                  <a:cubicBezTo>
                    <a:pt x="3168" y="64"/>
                    <a:pt x="3002" y="1"/>
                    <a:pt x="283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2503;p47">
              <a:extLst>
                <a:ext uri="{FF2B5EF4-FFF2-40B4-BE49-F238E27FC236}">
                  <a16:creationId xmlns:a16="http://schemas.microsoft.com/office/drawing/2014/main" id="{E59E55E2-F296-13C5-7935-6B52A613AB4A}"/>
                </a:ext>
              </a:extLst>
            </p:cNvPr>
            <p:cNvSpPr/>
            <p:nvPr/>
          </p:nvSpPr>
          <p:spPr>
            <a:xfrm>
              <a:off x="5660225" y="3662150"/>
              <a:ext cx="339225" cy="160775"/>
            </a:xfrm>
            <a:custGeom>
              <a:avLst/>
              <a:gdLst/>
              <a:ahLst/>
              <a:cxnLst/>
              <a:rect l="l" t="t" r="r" b="b"/>
              <a:pathLst>
                <a:path w="13569" h="6431" extrusionOk="0">
                  <a:moveTo>
                    <a:pt x="9973" y="428"/>
                  </a:moveTo>
                  <a:cubicBezTo>
                    <a:pt x="10211" y="571"/>
                    <a:pt x="10330" y="809"/>
                    <a:pt x="10354" y="1071"/>
                  </a:cubicBezTo>
                  <a:cubicBezTo>
                    <a:pt x="10401" y="1357"/>
                    <a:pt x="10401" y="1642"/>
                    <a:pt x="10354" y="1952"/>
                  </a:cubicBezTo>
                  <a:cubicBezTo>
                    <a:pt x="10116" y="1595"/>
                    <a:pt x="9973" y="1190"/>
                    <a:pt x="9925" y="785"/>
                  </a:cubicBezTo>
                  <a:cubicBezTo>
                    <a:pt x="9925" y="666"/>
                    <a:pt x="9949" y="547"/>
                    <a:pt x="9973" y="428"/>
                  </a:cubicBezTo>
                  <a:close/>
                  <a:moveTo>
                    <a:pt x="7210" y="1404"/>
                  </a:moveTo>
                  <a:lnTo>
                    <a:pt x="7210" y="1404"/>
                  </a:lnTo>
                  <a:cubicBezTo>
                    <a:pt x="7377" y="1666"/>
                    <a:pt x="7448" y="2000"/>
                    <a:pt x="7448" y="2309"/>
                  </a:cubicBezTo>
                  <a:cubicBezTo>
                    <a:pt x="7306" y="2023"/>
                    <a:pt x="7210" y="1714"/>
                    <a:pt x="7210" y="1404"/>
                  </a:cubicBezTo>
                  <a:close/>
                  <a:moveTo>
                    <a:pt x="1828" y="3667"/>
                  </a:moveTo>
                  <a:cubicBezTo>
                    <a:pt x="1995" y="3714"/>
                    <a:pt x="2138" y="3857"/>
                    <a:pt x="2162" y="4024"/>
                  </a:cubicBezTo>
                  <a:cubicBezTo>
                    <a:pt x="2233" y="4262"/>
                    <a:pt x="2233" y="4548"/>
                    <a:pt x="2162" y="4786"/>
                  </a:cubicBezTo>
                  <a:cubicBezTo>
                    <a:pt x="1923" y="4476"/>
                    <a:pt x="1685" y="4071"/>
                    <a:pt x="1828" y="3667"/>
                  </a:cubicBezTo>
                  <a:close/>
                  <a:moveTo>
                    <a:pt x="9988" y="0"/>
                  </a:moveTo>
                  <a:cubicBezTo>
                    <a:pt x="9921" y="0"/>
                    <a:pt x="9851" y="14"/>
                    <a:pt x="9782" y="47"/>
                  </a:cubicBezTo>
                  <a:cubicBezTo>
                    <a:pt x="9520" y="213"/>
                    <a:pt x="9354" y="523"/>
                    <a:pt x="9401" y="833"/>
                  </a:cubicBezTo>
                  <a:cubicBezTo>
                    <a:pt x="9449" y="1499"/>
                    <a:pt x="9711" y="2142"/>
                    <a:pt x="10139" y="2643"/>
                  </a:cubicBezTo>
                  <a:cubicBezTo>
                    <a:pt x="9973" y="3024"/>
                    <a:pt x="9663" y="3285"/>
                    <a:pt x="9282" y="3428"/>
                  </a:cubicBezTo>
                  <a:cubicBezTo>
                    <a:pt x="9178" y="3452"/>
                    <a:pt x="9074" y="3463"/>
                    <a:pt x="8972" y="3463"/>
                  </a:cubicBezTo>
                  <a:cubicBezTo>
                    <a:pt x="8557" y="3463"/>
                    <a:pt x="8163" y="3277"/>
                    <a:pt x="7877" y="2952"/>
                  </a:cubicBezTo>
                  <a:cubicBezTo>
                    <a:pt x="7806" y="2881"/>
                    <a:pt x="7853" y="2785"/>
                    <a:pt x="7853" y="2690"/>
                  </a:cubicBezTo>
                  <a:cubicBezTo>
                    <a:pt x="7901" y="2309"/>
                    <a:pt x="7853" y="1904"/>
                    <a:pt x="7734" y="1547"/>
                  </a:cubicBezTo>
                  <a:cubicBezTo>
                    <a:pt x="7687" y="1285"/>
                    <a:pt x="7520" y="1071"/>
                    <a:pt x="7282" y="952"/>
                  </a:cubicBezTo>
                  <a:cubicBezTo>
                    <a:pt x="7240" y="938"/>
                    <a:pt x="7197" y="931"/>
                    <a:pt x="7155" y="931"/>
                  </a:cubicBezTo>
                  <a:cubicBezTo>
                    <a:pt x="6982" y="931"/>
                    <a:pt x="6820" y="1046"/>
                    <a:pt x="6782" y="1237"/>
                  </a:cubicBezTo>
                  <a:cubicBezTo>
                    <a:pt x="6710" y="1595"/>
                    <a:pt x="6734" y="1952"/>
                    <a:pt x="6877" y="2285"/>
                  </a:cubicBezTo>
                  <a:cubicBezTo>
                    <a:pt x="6996" y="2571"/>
                    <a:pt x="7139" y="2857"/>
                    <a:pt x="7306" y="3119"/>
                  </a:cubicBezTo>
                  <a:cubicBezTo>
                    <a:pt x="7163" y="3595"/>
                    <a:pt x="6782" y="3976"/>
                    <a:pt x="6305" y="4095"/>
                  </a:cubicBezTo>
                  <a:cubicBezTo>
                    <a:pt x="6216" y="4113"/>
                    <a:pt x="6128" y="4122"/>
                    <a:pt x="6040" y="4122"/>
                  </a:cubicBezTo>
                  <a:cubicBezTo>
                    <a:pt x="5657" y="4122"/>
                    <a:pt x="5295" y="3957"/>
                    <a:pt x="5043" y="3667"/>
                  </a:cubicBezTo>
                  <a:cubicBezTo>
                    <a:pt x="4876" y="3500"/>
                    <a:pt x="4686" y="3309"/>
                    <a:pt x="4710" y="3047"/>
                  </a:cubicBezTo>
                  <a:cubicBezTo>
                    <a:pt x="4757" y="2643"/>
                    <a:pt x="4686" y="2238"/>
                    <a:pt x="4543" y="1857"/>
                  </a:cubicBezTo>
                  <a:cubicBezTo>
                    <a:pt x="4477" y="1758"/>
                    <a:pt x="4371" y="1710"/>
                    <a:pt x="4266" y="1710"/>
                  </a:cubicBezTo>
                  <a:cubicBezTo>
                    <a:pt x="4144" y="1710"/>
                    <a:pt x="4023" y="1776"/>
                    <a:pt x="3972" y="1904"/>
                  </a:cubicBezTo>
                  <a:cubicBezTo>
                    <a:pt x="3852" y="2261"/>
                    <a:pt x="3876" y="2666"/>
                    <a:pt x="4043" y="3000"/>
                  </a:cubicBezTo>
                  <a:cubicBezTo>
                    <a:pt x="4091" y="3166"/>
                    <a:pt x="4210" y="3333"/>
                    <a:pt x="4162" y="3524"/>
                  </a:cubicBezTo>
                  <a:cubicBezTo>
                    <a:pt x="4067" y="4095"/>
                    <a:pt x="3805" y="4619"/>
                    <a:pt x="3376" y="5000"/>
                  </a:cubicBezTo>
                  <a:cubicBezTo>
                    <a:pt x="3206" y="5133"/>
                    <a:pt x="2990" y="5205"/>
                    <a:pt x="2777" y="5205"/>
                  </a:cubicBezTo>
                  <a:cubicBezTo>
                    <a:pt x="2722" y="5205"/>
                    <a:pt x="2668" y="5200"/>
                    <a:pt x="2614" y="5191"/>
                  </a:cubicBezTo>
                  <a:cubicBezTo>
                    <a:pt x="2733" y="4786"/>
                    <a:pt x="2757" y="4381"/>
                    <a:pt x="2662" y="3976"/>
                  </a:cubicBezTo>
                  <a:cubicBezTo>
                    <a:pt x="2614" y="3714"/>
                    <a:pt x="2447" y="3476"/>
                    <a:pt x="2233" y="3309"/>
                  </a:cubicBezTo>
                  <a:cubicBezTo>
                    <a:pt x="2121" y="3228"/>
                    <a:pt x="1992" y="3190"/>
                    <a:pt x="1862" y="3190"/>
                  </a:cubicBezTo>
                  <a:cubicBezTo>
                    <a:pt x="1688" y="3190"/>
                    <a:pt x="1512" y="3258"/>
                    <a:pt x="1376" y="3381"/>
                  </a:cubicBezTo>
                  <a:cubicBezTo>
                    <a:pt x="1185" y="3643"/>
                    <a:pt x="1114" y="3976"/>
                    <a:pt x="1209" y="4286"/>
                  </a:cubicBezTo>
                  <a:cubicBezTo>
                    <a:pt x="1328" y="4738"/>
                    <a:pt x="1566" y="5143"/>
                    <a:pt x="1923" y="5453"/>
                  </a:cubicBezTo>
                  <a:cubicBezTo>
                    <a:pt x="1662" y="5810"/>
                    <a:pt x="1257" y="6000"/>
                    <a:pt x="828" y="6000"/>
                  </a:cubicBezTo>
                  <a:cubicBezTo>
                    <a:pt x="614" y="5977"/>
                    <a:pt x="399" y="5905"/>
                    <a:pt x="185" y="5786"/>
                  </a:cubicBezTo>
                  <a:cubicBezTo>
                    <a:pt x="177" y="5785"/>
                    <a:pt x="170" y="5784"/>
                    <a:pt x="162" y="5784"/>
                  </a:cubicBezTo>
                  <a:cubicBezTo>
                    <a:pt x="16" y="5784"/>
                    <a:pt x="0" y="6005"/>
                    <a:pt x="114" y="6096"/>
                  </a:cubicBezTo>
                  <a:cubicBezTo>
                    <a:pt x="367" y="6319"/>
                    <a:pt x="694" y="6430"/>
                    <a:pt x="1020" y="6430"/>
                  </a:cubicBezTo>
                  <a:cubicBezTo>
                    <a:pt x="1216" y="6430"/>
                    <a:pt x="1411" y="6390"/>
                    <a:pt x="1590" y="6310"/>
                  </a:cubicBezTo>
                  <a:cubicBezTo>
                    <a:pt x="1900" y="6167"/>
                    <a:pt x="2138" y="5953"/>
                    <a:pt x="2352" y="5715"/>
                  </a:cubicBezTo>
                  <a:cubicBezTo>
                    <a:pt x="2492" y="5749"/>
                    <a:pt x="2631" y="5772"/>
                    <a:pt x="2780" y="5772"/>
                  </a:cubicBezTo>
                  <a:cubicBezTo>
                    <a:pt x="2834" y="5772"/>
                    <a:pt x="2890" y="5769"/>
                    <a:pt x="2948" y="5762"/>
                  </a:cubicBezTo>
                  <a:cubicBezTo>
                    <a:pt x="3329" y="5715"/>
                    <a:pt x="3710" y="5500"/>
                    <a:pt x="3972" y="5191"/>
                  </a:cubicBezTo>
                  <a:cubicBezTo>
                    <a:pt x="4257" y="4833"/>
                    <a:pt x="4472" y="4381"/>
                    <a:pt x="4591" y="3928"/>
                  </a:cubicBezTo>
                  <a:cubicBezTo>
                    <a:pt x="4805" y="4167"/>
                    <a:pt x="5067" y="4357"/>
                    <a:pt x="5377" y="4500"/>
                  </a:cubicBezTo>
                  <a:cubicBezTo>
                    <a:pt x="5576" y="4569"/>
                    <a:pt x="5781" y="4604"/>
                    <a:pt x="5985" y="4604"/>
                  </a:cubicBezTo>
                  <a:cubicBezTo>
                    <a:pt x="6342" y="4604"/>
                    <a:pt x="6693" y="4498"/>
                    <a:pt x="6996" y="4286"/>
                  </a:cubicBezTo>
                  <a:cubicBezTo>
                    <a:pt x="7282" y="4071"/>
                    <a:pt x="7496" y="3786"/>
                    <a:pt x="7639" y="3452"/>
                  </a:cubicBezTo>
                  <a:cubicBezTo>
                    <a:pt x="8002" y="3797"/>
                    <a:pt x="8473" y="3987"/>
                    <a:pt x="8953" y="3987"/>
                  </a:cubicBezTo>
                  <a:cubicBezTo>
                    <a:pt x="9071" y="3987"/>
                    <a:pt x="9189" y="3976"/>
                    <a:pt x="9306" y="3952"/>
                  </a:cubicBezTo>
                  <a:cubicBezTo>
                    <a:pt x="9806" y="3809"/>
                    <a:pt x="10235" y="3476"/>
                    <a:pt x="10473" y="3024"/>
                  </a:cubicBezTo>
                  <a:cubicBezTo>
                    <a:pt x="10955" y="3405"/>
                    <a:pt x="11555" y="3617"/>
                    <a:pt x="12160" y="3617"/>
                  </a:cubicBezTo>
                  <a:cubicBezTo>
                    <a:pt x="12273" y="3617"/>
                    <a:pt x="12385" y="3610"/>
                    <a:pt x="12497" y="3595"/>
                  </a:cubicBezTo>
                  <a:cubicBezTo>
                    <a:pt x="12902" y="3571"/>
                    <a:pt x="13235" y="3357"/>
                    <a:pt x="13450" y="3000"/>
                  </a:cubicBezTo>
                  <a:cubicBezTo>
                    <a:pt x="13521" y="2904"/>
                    <a:pt x="13569" y="2690"/>
                    <a:pt x="13426" y="2619"/>
                  </a:cubicBezTo>
                  <a:cubicBezTo>
                    <a:pt x="13398" y="2607"/>
                    <a:pt x="13372" y="2601"/>
                    <a:pt x="13347" y="2601"/>
                  </a:cubicBezTo>
                  <a:cubicBezTo>
                    <a:pt x="13227" y="2601"/>
                    <a:pt x="13148" y="2730"/>
                    <a:pt x="13069" y="2809"/>
                  </a:cubicBezTo>
                  <a:cubicBezTo>
                    <a:pt x="12831" y="2996"/>
                    <a:pt x="12545" y="3098"/>
                    <a:pt x="12253" y="3098"/>
                  </a:cubicBezTo>
                  <a:cubicBezTo>
                    <a:pt x="12136" y="3098"/>
                    <a:pt x="12018" y="3082"/>
                    <a:pt x="11902" y="3047"/>
                  </a:cubicBezTo>
                  <a:cubicBezTo>
                    <a:pt x="11449" y="2976"/>
                    <a:pt x="11044" y="2762"/>
                    <a:pt x="10711" y="2428"/>
                  </a:cubicBezTo>
                  <a:cubicBezTo>
                    <a:pt x="10902" y="1785"/>
                    <a:pt x="10878" y="1118"/>
                    <a:pt x="10640" y="499"/>
                  </a:cubicBezTo>
                  <a:cubicBezTo>
                    <a:pt x="10524" y="250"/>
                    <a:pt x="10270" y="0"/>
                    <a:pt x="9988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2504;p47">
              <a:extLst>
                <a:ext uri="{FF2B5EF4-FFF2-40B4-BE49-F238E27FC236}">
                  <a16:creationId xmlns:a16="http://schemas.microsoft.com/office/drawing/2014/main" id="{4E50F558-2631-3D37-3264-7A6691449F27}"/>
                </a:ext>
              </a:extLst>
            </p:cNvPr>
            <p:cNvSpPr/>
            <p:nvPr/>
          </p:nvSpPr>
          <p:spPr>
            <a:xfrm>
              <a:off x="5970250" y="3692425"/>
              <a:ext cx="373925" cy="512000"/>
            </a:xfrm>
            <a:custGeom>
              <a:avLst/>
              <a:gdLst/>
              <a:ahLst/>
              <a:cxnLst/>
              <a:rect l="l" t="t" r="r" b="b"/>
              <a:pathLst>
                <a:path w="14957" h="20480" extrusionOk="0">
                  <a:moveTo>
                    <a:pt x="14099" y="12172"/>
                  </a:moveTo>
                  <a:cubicBezTo>
                    <a:pt x="14170" y="12219"/>
                    <a:pt x="14170" y="12243"/>
                    <a:pt x="14099" y="12291"/>
                  </a:cubicBezTo>
                  <a:cubicBezTo>
                    <a:pt x="14004" y="12243"/>
                    <a:pt x="14004" y="12219"/>
                    <a:pt x="14099" y="12172"/>
                  </a:cubicBezTo>
                  <a:close/>
                  <a:moveTo>
                    <a:pt x="858" y="14848"/>
                  </a:moveTo>
                  <a:cubicBezTo>
                    <a:pt x="922" y="14848"/>
                    <a:pt x="990" y="14871"/>
                    <a:pt x="1049" y="14910"/>
                  </a:cubicBezTo>
                  <a:cubicBezTo>
                    <a:pt x="962" y="14980"/>
                    <a:pt x="862" y="15024"/>
                    <a:pt x="758" y="15024"/>
                  </a:cubicBezTo>
                  <a:cubicBezTo>
                    <a:pt x="720" y="15024"/>
                    <a:pt x="682" y="15018"/>
                    <a:pt x="644" y="15006"/>
                  </a:cubicBezTo>
                  <a:cubicBezTo>
                    <a:pt x="686" y="14894"/>
                    <a:pt x="768" y="14848"/>
                    <a:pt x="858" y="14848"/>
                  </a:cubicBezTo>
                  <a:close/>
                  <a:moveTo>
                    <a:pt x="1025" y="16458"/>
                  </a:moveTo>
                  <a:cubicBezTo>
                    <a:pt x="1144" y="16530"/>
                    <a:pt x="1239" y="16577"/>
                    <a:pt x="1334" y="16649"/>
                  </a:cubicBezTo>
                  <a:cubicBezTo>
                    <a:pt x="1252" y="16698"/>
                    <a:pt x="1158" y="16771"/>
                    <a:pt x="1076" y="16771"/>
                  </a:cubicBezTo>
                  <a:cubicBezTo>
                    <a:pt x="1040" y="16771"/>
                    <a:pt x="1006" y="16757"/>
                    <a:pt x="977" y="16720"/>
                  </a:cubicBezTo>
                  <a:cubicBezTo>
                    <a:pt x="882" y="16649"/>
                    <a:pt x="977" y="16530"/>
                    <a:pt x="1025" y="16458"/>
                  </a:cubicBezTo>
                  <a:close/>
                  <a:moveTo>
                    <a:pt x="6204" y="0"/>
                  </a:moveTo>
                  <a:cubicBezTo>
                    <a:pt x="6053" y="0"/>
                    <a:pt x="5929" y="132"/>
                    <a:pt x="5907" y="265"/>
                  </a:cubicBezTo>
                  <a:cubicBezTo>
                    <a:pt x="5835" y="455"/>
                    <a:pt x="5931" y="646"/>
                    <a:pt x="5931" y="812"/>
                  </a:cubicBezTo>
                  <a:cubicBezTo>
                    <a:pt x="5859" y="955"/>
                    <a:pt x="5740" y="1074"/>
                    <a:pt x="5597" y="1170"/>
                  </a:cubicBezTo>
                  <a:cubicBezTo>
                    <a:pt x="5466" y="1253"/>
                    <a:pt x="5323" y="1295"/>
                    <a:pt x="5181" y="1295"/>
                  </a:cubicBezTo>
                  <a:cubicBezTo>
                    <a:pt x="5038" y="1295"/>
                    <a:pt x="4895" y="1253"/>
                    <a:pt x="4764" y="1170"/>
                  </a:cubicBezTo>
                  <a:cubicBezTo>
                    <a:pt x="4764" y="955"/>
                    <a:pt x="4716" y="765"/>
                    <a:pt x="4645" y="574"/>
                  </a:cubicBezTo>
                  <a:cubicBezTo>
                    <a:pt x="4585" y="475"/>
                    <a:pt x="4493" y="425"/>
                    <a:pt x="4394" y="425"/>
                  </a:cubicBezTo>
                  <a:cubicBezTo>
                    <a:pt x="4375" y="425"/>
                    <a:pt x="4355" y="427"/>
                    <a:pt x="4335" y="431"/>
                  </a:cubicBezTo>
                  <a:cubicBezTo>
                    <a:pt x="4168" y="455"/>
                    <a:pt x="4097" y="622"/>
                    <a:pt x="4097" y="765"/>
                  </a:cubicBezTo>
                  <a:cubicBezTo>
                    <a:pt x="4121" y="979"/>
                    <a:pt x="4192" y="1193"/>
                    <a:pt x="4311" y="1360"/>
                  </a:cubicBezTo>
                  <a:cubicBezTo>
                    <a:pt x="4264" y="1932"/>
                    <a:pt x="3835" y="2408"/>
                    <a:pt x="3263" y="2479"/>
                  </a:cubicBezTo>
                  <a:cubicBezTo>
                    <a:pt x="3192" y="2217"/>
                    <a:pt x="3025" y="1979"/>
                    <a:pt x="2811" y="1860"/>
                  </a:cubicBezTo>
                  <a:cubicBezTo>
                    <a:pt x="2777" y="1849"/>
                    <a:pt x="2742" y="1843"/>
                    <a:pt x="2709" y="1843"/>
                  </a:cubicBezTo>
                  <a:cubicBezTo>
                    <a:pt x="2533" y="1843"/>
                    <a:pt x="2382" y="1990"/>
                    <a:pt x="2382" y="2170"/>
                  </a:cubicBezTo>
                  <a:cubicBezTo>
                    <a:pt x="2406" y="2503"/>
                    <a:pt x="2620" y="2765"/>
                    <a:pt x="2930" y="2837"/>
                  </a:cubicBezTo>
                  <a:cubicBezTo>
                    <a:pt x="3001" y="3360"/>
                    <a:pt x="2692" y="3861"/>
                    <a:pt x="2192" y="4003"/>
                  </a:cubicBezTo>
                  <a:cubicBezTo>
                    <a:pt x="2025" y="3789"/>
                    <a:pt x="1763" y="3646"/>
                    <a:pt x="1501" y="3599"/>
                  </a:cubicBezTo>
                  <a:cubicBezTo>
                    <a:pt x="1287" y="3622"/>
                    <a:pt x="1168" y="3813"/>
                    <a:pt x="1239" y="4003"/>
                  </a:cubicBezTo>
                  <a:cubicBezTo>
                    <a:pt x="1406" y="4242"/>
                    <a:pt x="1692" y="4408"/>
                    <a:pt x="2001" y="4408"/>
                  </a:cubicBezTo>
                  <a:cubicBezTo>
                    <a:pt x="2192" y="4980"/>
                    <a:pt x="2001" y="5599"/>
                    <a:pt x="1501" y="5932"/>
                  </a:cubicBezTo>
                  <a:cubicBezTo>
                    <a:pt x="1350" y="5819"/>
                    <a:pt x="1168" y="5690"/>
                    <a:pt x="968" y="5690"/>
                  </a:cubicBezTo>
                  <a:cubicBezTo>
                    <a:pt x="917" y="5690"/>
                    <a:pt x="864" y="5699"/>
                    <a:pt x="811" y="5718"/>
                  </a:cubicBezTo>
                  <a:cubicBezTo>
                    <a:pt x="620" y="5813"/>
                    <a:pt x="572" y="6051"/>
                    <a:pt x="715" y="6194"/>
                  </a:cubicBezTo>
                  <a:cubicBezTo>
                    <a:pt x="882" y="6340"/>
                    <a:pt x="1085" y="6413"/>
                    <a:pt x="1293" y="6413"/>
                  </a:cubicBezTo>
                  <a:cubicBezTo>
                    <a:pt x="1323" y="6413"/>
                    <a:pt x="1352" y="6412"/>
                    <a:pt x="1382" y="6409"/>
                  </a:cubicBezTo>
                  <a:lnTo>
                    <a:pt x="1382" y="6409"/>
                  </a:lnTo>
                  <a:cubicBezTo>
                    <a:pt x="1573" y="6718"/>
                    <a:pt x="1525" y="7123"/>
                    <a:pt x="1287" y="7385"/>
                  </a:cubicBezTo>
                  <a:cubicBezTo>
                    <a:pt x="1119" y="7176"/>
                    <a:pt x="915" y="6892"/>
                    <a:pt x="624" y="6892"/>
                  </a:cubicBezTo>
                  <a:cubicBezTo>
                    <a:pt x="585" y="6892"/>
                    <a:pt x="544" y="6897"/>
                    <a:pt x="501" y="6909"/>
                  </a:cubicBezTo>
                  <a:cubicBezTo>
                    <a:pt x="287" y="7028"/>
                    <a:pt x="239" y="7314"/>
                    <a:pt x="406" y="7504"/>
                  </a:cubicBezTo>
                  <a:cubicBezTo>
                    <a:pt x="549" y="7742"/>
                    <a:pt x="787" y="7885"/>
                    <a:pt x="1073" y="7909"/>
                  </a:cubicBezTo>
                  <a:cubicBezTo>
                    <a:pt x="1192" y="8338"/>
                    <a:pt x="1120" y="8790"/>
                    <a:pt x="858" y="9147"/>
                  </a:cubicBezTo>
                  <a:cubicBezTo>
                    <a:pt x="751" y="9094"/>
                    <a:pt x="630" y="9067"/>
                    <a:pt x="517" y="9067"/>
                  </a:cubicBezTo>
                  <a:cubicBezTo>
                    <a:pt x="479" y="9067"/>
                    <a:pt x="441" y="9070"/>
                    <a:pt x="406" y="9076"/>
                  </a:cubicBezTo>
                  <a:cubicBezTo>
                    <a:pt x="191" y="9124"/>
                    <a:pt x="96" y="9362"/>
                    <a:pt x="215" y="9528"/>
                  </a:cubicBezTo>
                  <a:cubicBezTo>
                    <a:pt x="293" y="9645"/>
                    <a:pt x="420" y="9684"/>
                    <a:pt x="554" y="9684"/>
                  </a:cubicBezTo>
                  <a:cubicBezTo>
                    <a:pt x="666" y="9684"/>
                    <a:pt x="784" y="9656"/>
                    <a:pt x="882" y="9624"/>
                  </a:cubicBezTo>
                  <a:cubicBezTo>
                    <a:pt x="1215" y="10052"/>
                    <a:pt x="1215" y="10648"/>
                    <a:pt x="882" y="11076"/>
                  </a:cubicBezTo>
                  <a:cubicBezTo>
                    <a:pt x="792" y="11044"/>
                    <a:pt x="702" y="11028"/>
                    <a:pt x="614" y="11028"/>
                  </a:cubicBezTo>
                  <a:cubicBezTo>
                    <a:pt x="446" y="11028"/>
                    <a:pt x="285" y="11086"/>
                    <a:pt x="144" y="11195"/>
                  </a:cubicBezTo>
                  <a:cubicBezTo>
                    <a:pt x="1" y="11314"/>
                    <a:pt x="25" y="11553"/>
                    <a:pt x="191" y="11672"/>
                  </a:cubicBezTo>
                  <a:cubicBezTo>
                    <a:pt x="257" y="11684"/>
                    <a:pt x="322" y="11690"/>
                    <a:pt x="387" y="11690"/>
                  </a:cubicBezTo>
                  <a:cubicBezTo>
                    <a:pt x="581" y="11690"/>
                    <a:pt x="769" y="11636"/>
                    <a:pt x="930" y="11529"/>
                  </a:cubicBezTo>
                  <a:cubicBezTo>
                    <a:pt x="1263" y="11791"/>
                    <a:pt x="1334" y="12243"/>
                    <a:pt x="1120" y="12600"/>
                  </a:cubicBezTo>
                  <a:cubicBezTo>
                    <a:pt x="1006" y="12468"/>
                    <a:pt x="832" y="12395"/>
                    <a:pt x="658" y="12395"/>
                  </a:cubicBezTo>
                  <a:cubicBezTo>
                    <a:pt x="613" y="12395"/>
                    <a:pt x="569" y="12400"/>
                    <a:pt x="525" y="12410"/>
                  </a:cubicBezTo>
                  <a:cubicBezTo>
                    <a:pt x="310" y="12458"/>
                    <a:pt x="215" y="12720"/>
                    <a:pt x="358" y="12886"/>
                  </a:cubicBezTo>
                  <a:cubicBezTo>
                    <a:pt x="483" y="13047"/>
                    <a:pt x="675" y="13127"/>
                    <a:pt x="864" y="13127"/>
                  </a:cubicBezTo>
                  <a:cubicBezTo>
                    <a:pt x="927" y="13127"/>
                    <a:pt x="989" y="13118"/>
                    <a:pt x="1049" y="13101"/>
                  </a:cubicBezTo>
                  <a:cubicBezTo>
                    <a:pt x="1358" y="13529"/>
                    <a:pt x="1406" y="14077"/>
                    <a:pt x="1239" y="14577"/>
                  </a:cubicBezTo>
                  <a:cubicBezTo>
                    <a:pt x="1103" y="14538"/>
                    <a:pt x="967" y="14499"/>
                    <a:pt x="831" y="14499"/>
                  </a:cubicBezTo>
                  <a:cubicBezTo>
                    <a:pt x="800" y="14499"/>
                    <a:pt x="770" y="14501"/>
                    <a:pt x="739" y="14506"/>
                  </a:cubicBezTo>
                  <a:cubicBezTo>
                    <a:pt x="477" y="14529"/>
                    <a:pt x="287" y="14768"/>
                    <a:pt x="334" y="15053"/>
                  </a:cubicBezTo>
                  <a:cubicBezTo>
                    <a:pt x="378" y="15274"/>
                    <a:pt x="586" y="15413"/>
                    <a:pt x="806" y="15413"/>
                  </a:cubicBezTo>
                  <a:cubicBezTo>
                    <a:pt x="824" y="15413"/>
                    <a:pt x="841" y="15412"/>
                    <a:pt x="858" y="15411"/>
                  </a:cubicBezTo>
                  <a:cubicBezTo>
                    <a:pt x="1049" y="15363"/>
                    <a:pt x="1215" y="15268"/>
                    <a:pt x="1334" y="15149"/>
                  </a:cubicBezTo>
                  <a:cubicBezTo>
                    <a:pt x="1525" y="15482"/>
                    <a:pt x="1596" y="15863"/>
                    <a:pt x="1525" y="16244"/>
                  </a:cubicBezTo>
                  <a:cubicBezTo>
                    <a:pt x="1392" y="16140"/>
                    <a:pt x="1240" y="16083"/>
                    <a:pt x="1087" y="16083"/>
                  </a:cubicBezTo>
                  <a:cubicBezTo>
                    <a:pt x="994" y="16083"/>
                    <a:pt x="900" y="16104"/>
                    <a:pt x="811" y="16149"/>
                  </a:cubicBezTo>
                  <a:cubicBezTo>
                    <a:pt x="453" y="16339"/>
                    <a:pt x="430" y="16839"/>
                    <a:pt x="763" y="17078"/>
                  </a:cubicBezTo>
                  <a:cubicBezTo>
                    <a:pt x="864" y="17132"/>
                    <a:pt x="975" y="17159"/>
                    <a:pt x="1087" y="17159"/>
                  </a:cubicBezTo>
                  <a:cubicBezTo>
                    <a:pt x="1267" y="17159"/>
                    <a:pt x="1450" y="17090"/>
                    <a:pt x="1596" y="16958"/>
                  </a:cubicBezTo>
                  <a:cubicBezTo>
                    <a:pt x="1787" y="17268"/>
                    <a:pt x="1906" y="17673"/>
                    <a:pt x="1692" y="18030"/>
                  </a:cubicBezTo>
                  <a:cubicBezTo>
                    <a:pt x="1583" y="17957"/>
                    <a:pt x="1459" y="17926"/>
                    <a:pt x="1333" y="17926"/>
                  </a:cubicBezTo>
                  <a:cubicBezTo>
                    <a:pt x="1294" y="17926"/>
                    <a:pt x="1255" y="17929"/>
                    <a:pt x="1215" y="17935"/>
                  </a:cubicBezTo>
                  <a:cubicBezTo>
                    <a:pt x="977" y="17935"/>
                    <a:pt x="763" y="18102"/>
                    <a:pt x="763" y="18340"/>
                  </a:cubicBezTo>
                  <a:cubicBezTo>
                    <a:pt x="763" y="18554"/>
                    <a:pt x="930" y="18697"/>
                    <a:pt x="1120" y="18721"/>
                  </a:cubicBezTo>
                  <a:cubicBezTo>
                    <a:pt x="1168" y="18726"/>
                    <a:pt x="1216" y="18729"/>
                    <a:pt x="1264" y="18729"/>
                  </a:cubicBezTo>
                  <a:cubicBezTo>
                    <a:pt x="1430" y="18729"/>
                    <a:pt x="1592" y="18694"/>
                    <a:pt x="1739" y="18602"/>
                  </a:cubicBezTo>
                  <a:lnTo>
                    <a:pt x="1739" y="18602"/>
                  </a:lnTo>
                  <a:cubicBezTo>
                    <a:pt x="1906" y="18935"/>
                    <a:pt x="1882" y="19340"/>
                    <a:pt x="1620" y="19626"/>
                  </a:cubicBezTo>
                  <a:cubicBezTo>
                    <a:pt x="1496" y="19750"/>
                    <a:pt x="1316" y="19821"/>
                    <a:pt x="1146" y="19821"/>
                  </a:cubicBezTo>
                  <a:cubicBezTo>
                    <a:pt x="1121" y="19821"/>
                    <a:pt x="1097" y="19819"/>
                    <a:pt x="1073" y="19816"/>
                  </a:cubicBezTo>
                  <a:lnTo>
                    <a:pt x="1073" y="19816"/>
                  </a:lnTo>
                  <a:cubicBezTo>
                    <a:pt x="1052" y="20019"/>
                    <a:pt x="1239" y="20084"/>
                    <a:pt x="1413" y="20084"/>
                  </a:cubicBezTo>
                  <a:cubicBezTo>
                    <a:pt x="1443" y="20084"/>
                    <a:pt x="1473" y="20082"/>
                    <a:pt x="1501" y="20078"/>
                  </a:cubicBezTo>
                  <a:cubicBezTo>
                    <a:pt x="1811" y="20007"/>
                    <a:pt x="2073" y="19745"/>
                    <a:pt x="2168" y="19411"/>
                  </a:cubicBezTo>
                  <a:cubicBezTo>
                    <a:pt x="2263" y="19054"/>
                    <a:pt x="2192" y="18673"/>
                    <a:pt x="2001" y="18340"/>
                  </a:cubicBezTo>
                  <a:cubicBezTo>
                    <a:pt x="2168" y="18102"/>
                    <a:pt x="2263" y="17792"/>
                    <a:pt x="2239" y="17482"/>
                  </a:cubicBezTo>
                  <a:cubicBezTo>
                    <a:pt x="2192" y="17125"/>
                    <a:pt x="2025" y="16816"/>
                    <a:pt x="1811" y="16554"/>
                  </a:cubicBezTo>
                  <a:cubicBezTo>
                    <a:pt x="2001" y="15958"/>
                    <a:pt x="1906" y="15315"/>
                    <a:pt x="1525" y="14839"/>
                  </a:cubicBezTo>
                  <a:cubicBezTo>
                    <a:pt x="1644" y="14506"/>
                    <a:pt x="1692" y="14125"/>
                    <a:pt x="1668" y="13767"/>
                  </a:cubicBezTo>
                  <a:cubicBezTo>
                    <a:pt x="1620" y="13458"/>
                    <a:pt x="1525" y="13172"/>
                    <a:pt x="1358" y="12910"/>
                  </a:cubicBezTo>
                  <a:cubicBezTo>
                    <a:pt x="1549" y="12648"/>
                    <a:pt x="1644" y="12315"/>
                    <a:pt x="1573" y="11981"/>
                  </a:cubicBezTo>
                  <a:cubicBezTo>
                    <a:pt x="1525" y="11719"/>
                    <a:pt x="1382" y="11457"/>
                    <a:pt x="1192" y="11267"/>
                  </a:cubicBezTo>
                  <a:cubicBezTo>
                    <a:pt x="1406" y="10981"/>
                    <a:pt x="1501" y="10600"/>
                    <a:pt x="1477" y="10243"/>
                  </a:cubicBezTo>
                  <a:cubicBezTo>
                    <a:pt x="1454" y="9933"/>
                    <a:pt x="1334" y="9647"/>
                    <a:pt x="1144" y="9409"/>
                  </a:cubicBezTo>
                  <a:cubicBezTo>
                    <a:pt x="1477" y="8933"/>
                    <a:pt x="1573" y="8361"/>
                    <a:pt x="1430" y="7814"/>
                  </a:cubicBezTo>
                  <a:cubicBezTo>
                    <a:pt x="1882" y="7433"/>
                    <a:pt x="2025" y="6790"/>
                    <a:pt x="1739" y="6266"/>
                  </a:cubicBezTo>
                  <a:cubicBezTo>
                    <a:pt x="2311" y="5837"/>
                    <a:pt x="2573" y="5075"/>
                    <a:pt x="2358" y="4384"/>
                  </a:cubicBezTo>
                  <a:cubicBezTo>
                    <a:pt x="2573" y="4313"/>
                    <a:pt x="2787" y="4170"/>
                    <a:pt x="2954" y="4003"/>
                  </a:cubicBezTo>
                  <a:cubicBezTo>
                    <a:pt x="3192" y="3694"/>
                    <a:pt x="3311" y="3289"/>
                    <a:pt x="3287" y="2908"/>
                  </a:cubicBezTo>
                  <a:cubicBezTo>
                    <a:pt x="3978" y="2813"/>
                    <a:pt x="4549" y="2313"/>
                    <a:pt x="4669" y="1622"/>
                  </a:cubicBezTo>
                  <a:cubicBezTo>
                    <a:pt x="4845" y="1681"/>
                    <a:pt x="5021" y="1723"/>
                    <a:pt x="5198" y="1723"/>
                  </a:cubicBezTo>
                  <a:cubicBezTo>
                    <a:pt x="5236" y="1723"/>
                    <a:pt x="5274" y="1721"/>
                    <a:pt x="5311" y="1717"/>
                  </a:cubicBezTo>
                  <a:cubicBezTo>
                    <a:pt x="5645" y="1646"/>
                    <a:pt x="5931" y="1479"/>
                    <a:pt x="6145" y="1217"/>
                  </a:cubicBezTo>
                  <a:cubicBezTo>
                    <a:pt x="6312" y="1432"/>
                    <a:pt x="6550" y="1598"/>
                    <a:pt x="6812" y="1670"/>
                  </a:cubicBezTo>
                  <a:cubicBezTo>
                    <a:pt x="6889" y="1683"/>
                    <a:pt x="6967" y="1690"/>
                    <a:pt x="7046" y="1690"/>
                  </a:cubicBezTo>
                  <a:cubicBezTo>
                    <a:pt x="7383" y="1690"/>
                    <a:pt x="7728" y="1568"/>
                    <a:pt x="7979" y="1336"/>
                  </a:cubicBezTo>
                  <a:cubicBezTo>
                    <a:pt x="8267" y="1768"/>
                    <a:pt x="8750" y="2022"/>
                    <a:pt x="9260" y="2022"/>
                  </a:cubicBezTo>
                  <a:cubicBezTo>
                    <a:pt x="9340" y="2022"/>
                    <a:pt x="9422" y="2016"/>
                    <a:pt x="9503" y="2003"/>
                  </a:cubicBezTo>
                  <a:cubicBezTo>
                    <a:pt x="9689" y="2701"/>
                    <a:pt x="10330" y="3195"/>
                    <a:pt x="11048" y="3195"/>
                  </a:cubicBezTo>
                  <a:cubicBezTo>
                    <a:pt x="11065" y="3195"/>
                    <a:pt x="11082" y="3194"/>
                    <a:pt x="11098" y="3194"/>
                  </a:cubicBezTo>
                  <a:cubicBezTo>
                    <a:pt x="11122" y="3527"/>
                    <a:pt x="11217" y="3861"/>
                    <a:pt x="11384" y="4146"/>
                  </a:cubicBezTo>
                  <a:cubicBezTo>
                    <a:pt x="11599" y="4527"/>
                    <a:pt x="11932" y="4837"/>
                    <a:pt x="12361" y="5004"/>
                  </a:cubicBezTo>
                  <a:cubicBezTo>
                    <a:pt x="12146" y="5528"/>
                    <a:pt x="12194" y="6099"/>
                    <a:pt x="12456" y="6575"/>
                  </a:cubicBezTo>
                  <a:cubicBezTo>
                    <a:pt x="12599" y="6837"/>
                    <a:pt x="12813" y="7052"/>
                    <a:pt x="13075" y="7218"/>
                  </a:cubicBezTo>
                  <a:cubicBezTo>
                    <a:pt x="12789" y="7718"/>
                    <a:pt x="12718" y="8338"/>
                    <a:pt x="12908" y="8909"/>
                  </a:cubicBezTo>
                  <a:cubicBezTo>
                    <a:pt x="13004" y="9243"/>
                    <a:pt x="13194" y="9552"/>
                    <a:pt x="13480" y="9790"/>
                  </a:cubicBezTo>
                  <a:cubicBezTo>
                    <a:pt x="12932" y="10529"/>
                    <a:pt x="12908" y="11505"/>
                    <a:pt x="13385" y="12291"/>
                  </a:cubicBezTo>
                  <a:cubicBezTo>
                    <a:pt x="13218" y="12624"/>
                    <a:pt x="13146" y="13005"/>
                    <a:pt x="13170" y="13363"/>
                  </a:cubicBezTo>
                  <a:cubicBezTo>
                    <a:pt x="13194" y="13720"/>
                    <a:pt x="13385" y="14029"/>
                    <a:pt x="13647" y="14244"/>
                  </a:cubicBezTo>
                  <a:cubicBezTo>
                    <a:pt x="13337" y="14625"/>
                    <a:pt x="13146" y="15125"/>
                    <a:pt x="13170" y="15625"/>
                  </a:cubicBezTo>
                  <a:cubicBezTo>
                    <a:pt x="13146" y="16030"/>
                    <a:pt x="13289" y="16435"/>
                    <a:pt x="13551" y="16744"/>
                  </a:cubicBezTo>
                  <a:cubicBezTo>
                    <a:pt x="13242" y="17244"/>
                    <a:pt x="13242" y="17911"/>
                    <a:pt x="13575" y="18411"/>
                  </a:cubicBezTo>
                  <a:cubicBezTo>
                    <a:pt x="13313" y="18792"/>
                    <a:pt x="13146" y="19221"/>
                    <a:pt x="13075" y="19697"/>
                  </a:cubicBezTo>
                  <a:cubicBezTo>
                    <a:pt x="13027" y="19935"/>
                    <a:pt x="13075" y="20197"/>
                    <a:pt x="13194" y="20412"/>
                  </a:cubicBezTo>
                  <a:cubicBezTo>
                    <a:pt x="13222" y="20458"/>
                    <a:pt x="13275" y="20479"/>
                    <a:pt x="13328" y="20479"/>
                  </a:cubicBezTo>
                  <a:cubicBezTo>
                    <a:pt x="13411" y="20479"/>
                    <a:pt x="13494" y="20427"/>
                    <a:pt x="13480" y="20340"/>
                  </a:cubicBezTo>
                  <a:cubicBezTo>
                    <a:pt x="13385" y="19769"/>
                    <a:pt x="13647" y="19221"/>
                    <a:pt x="13956" y="18745"/>
                  </a:cubicBezTo>
                  <a:cubicBezTo>
                    <a:pt x="14094" y="18823"/>
                    <a:pt x="14265" y="18870"/>
                    <a:pt x="14441" y="18870"/>
                  </a:cubicBezTo>
                  <a:cubicBezTo>
                    <a:pt x="14478" y="18870"/>
                    <a:pt x="14515" y="18868"/>
                    <a:pt x="14552" y="18864"/>
                  </a:cubicBezTo>
                  <a:cubicBezTo>
                    <a:pt x="14790" y="18816"/>
                    <a:pt x="14956" y="18602"/>
                    <a:pt x="14933" y="18364"/>
                  </a:cubicBezTo>
                  <a:cubicBezTo>
                    <a:pt x="14885" y="18102"/>
                    <a:pt x="14671" y="17911"/>
                    <a:pt x="14432" y="17911"/>
                  </a:cubicBezTo>
                  <a:cubicBezTo>
                    <a:pt x="14401" y="17907"/>
                    <a:pt x="14370" y="17905"/>
                    <a:pt x="14339" y="17905"/>
                  </a:cubicBezTo>
                  <a:cubicBezTo>
                    <a:pt x="14187" y="17905"/>
                    <a:pt x="14051" y="17955"/>
                    <a:pt x="13932" y="18054"/>
                  </a:cubicBezTo>
                  <a:cubicBezTo>
                    <a:pt x="13766" y="17744"/>
                    <a:pt x="13766" y="17387"/>
                    <a:pt x="13909" y="17078"/>
                  </a:cubicBezTo>
                  <a:lnTo>
                    <a:pt x="13909" y="17078"/>
                  </a:lnTo>
                  <a:cubicBezTo>
                    <a:pt x="14035" y="17092"/>
                    <a:pt x="14170" y="17131"/>
                    <a:pt x="14299" y="17131"/>
                  </a:cubicBezTo>
                  <a:cubicBezTo>
                    <a:pt x="14388" y="17131"/>
                    <a:pt x="14474" y="17112"/>
                    <a:pt x="14552" y="17054"/>
                  </a:cubicBezTo>
                  <a:cubicBezTo>
                    <a:pt x="14766" y="16863"/>
                    <a:pt x="14718" y="16506"/>
                    <a:pt x="14456" y="16387"/>
                  </a:cubicBezTo>
                  <a:cubicBezTo>
                    <a:pt x="14381" y="16359"/>
                    <a:pt x="14302" y="16345"/>
                    <a:pt x="14224" y="16345"/>
                  </a:cubicBezTo>
                  <a:cubicBezTo>
                    <a:pt x="14104" y="16345"/>
                    <a:pt x="13986" y="16377"/>
                    <a:pt x="13885" y="16435"/>
                  </a:cubicBezTo>
                  <a:cubicBezTo>
                    <a:pt x="13456" y="15887"/>
                    <a:pt x="13599" y="15101"/>
                    <a:pt x="13980" y="14577"/>
                  </a:cubicBezTo>
                  <a:cubicBezTo>
                    <a:pt x="14075" y="14387"/>
                    <a:pt x="14337" y="14506"/>
                    <a:pt x="14480" y="14387"/>
                  </a:cubicBezTo>
                  <a:cubicBezTo>
                    <a:pt x="14599" y="14267"/>
                    <a:pt x="14599" y="14101"/>
                    <a:pt x="14480" y="13982"/>
                  </a:cubicBezTo>
                  <a:cubicBezTo>
                    <a:pt x="14423" y="13939"/>
                    <a:pt x="14366" y="13930"/>
                    <a:pt x="14309" y="13930"/>
                  </a:cubicBezTo>
                  <a:cubicBezTo>
                    <a:pt x="14271" y="13930"/>
                    <a:pt x="14232" y="13934"/>
                    <a:pt x="14194" y="13934"/>
                  </a:cubicBezTo>
                  <a:cubicBezTo>
                    <a:pt x="14171" y="13938"/>
                    <a:pt x="14149" y="13940"/>
                    <a:pt x="14127" y="13940"/>
                  </a:cubicBezTo>
                  <a:cubicBezTo>
                    <a:pt x="13904" y="13940"/>
                    <a:pt x="13757" y="13727"/>
                    <a:pt x="13670" y="13553"/>
                  </a:cubicBezTo>
                  <a:cubicBezTo>
                    <a:pt x="13599" y="13243"/>
                    <a:pt x="13599" y="12934"/>
                    <a:pt x="13742" y="12648"/>
                  </a:cubicBezTo>
                  <a:cubicBezTo>
                    <a:pt x="13836" y="12715"/>
                    <a:pt x="13945" y="12744"/>
                    <a:pt x="14060" y="12744"/>
                  </a:cubicBezTo>
                  <a:cubicBezTo>
                    <a:pt x="14150" y="12744"/>
                    <a:pt x="14244" y="12727"/>
                    <a:pt x="14337" y="12696"/>
                  </a:cubicBezTo>
                  <a:cubicBezTo>
                    <a:pt x="14671" y="12505"/>
                    <a:pt x="14671" y="12029"/>
                    <a:pt x="14361" y="11838"/>
                  </a:cubicBezTo>
                  <a:cubicBezTo>
                    <a:pt x="14277" y="11805"/>
                    <a:pt x="14192" y="11789"/>
                    <a:pt x="14110" y="11789"/>
                  </a:cubicBezTo>
                  <a:cubicBezTo>
                    <a:pt x="13960" y="11789"/>
                    <a:pt x="13817" y="11841"/>
                    <a:pt x="13694" y="11934"/>
                  </a:cubicBezTo>
                  <a:cubicBezTo>
                    <a:pt x="13408" y="11314"/>
                    <a:pt x="13456" y="10600"/>
                    <a:pt x="13837" y="10028"/>
                  </a:cubicBezTo>
                  <a:cubicBezTo>
                    <a:pt x="13923" y="10028"/>
                    <a:pt x="14017" y="10054"/>
                    <a:pt x="14110" y="10054"/>
                  </a:cubicBezTo>
                  <a:cubicBezTo>
                    <a:pt x="14171" y="10054"/>
                    <a:pt x="14232" y="10043"/>
                    <a:pt x="14290" y="10005"/>
                  </a:cubicBezTo>
                  <a:cubicBezTo>
                    <a:pt x="14409" y="9909"/>
                    <a:pt x="14432" y="9719"/>
                    <a:pt x="14313" y="9600"/>
                  </a:cubicBezTo>
                  <a:cubicBezTo>
                    <a:pt x="14247" y="9534"/>
                    <a:pt x="14159" y="9519"/>
                    <a:pt x="14065" y="9519"/>
                  </a:cubicBezTo>
                  <a:cubicBezTo>
                    <a:pt x="13990" y="9519"/>
                    <a:pt x="13911" y="9528"/>
                    <a:pt x="13837" y="9528"/>
                  </a:cubicBezTo>
                  <a:cubicBezTo>
                    <a:pt x="13218" y="9004"/>
                    <a:pt x="13027" y="8123"/>
                    <a:pt x="13432" y="7409"/>
                  </a:cubicBezTo>
                  <a:lnTo>
                    <a:pt x="13432" y="7409"/>
                  </a:lnTo>
                  <a:cubicBezTo>
                    <a:pt x="13477" y="7415"/>
                    <a:pt x="13520" y="7418"/>
                    <a:pt x="13562" y="7418"/>
                  </a:cubicBezTo>
                  <a:cubicBezTo>
                    <a:pt x="13676" y="7418"/>
                    <a:pt x="13780" y="7396"/>
                    <a:pt x="13885" y="7361"/>
                  </a:cubicBezTo>
                  <a:cubicBezTo>
                    <a:pt x="14051" y="7242"/>
                    <a:pt x="14028" y="7004"/>
                    <a:pt x="13861" y="6933"/>
                  </a:cubicBezTo>
                  <a:cubicBezTo>
                    <a:pt x="13807" y="6897"/>
                    <a:pt x="13753" y="6884"/>
                    <a:pt x="13699" y="6884"/>
                  </a:cubicBezTo>
                  <a:cubicBezTo>
                    <a:pt x="13610" y="6884"/>
                    <a:pt x="13521" y="6918"/>
                    <a:pt x="13432" y="6933"/>
                  </a:cubicBezTo>
                  <a:cubicBezTo>
                    <a:pt x="13123" y="6766"/>
                    <a:pt x="12861" y="6504"/>
                    <a:pt x="12742" y="6194"/>
                  </a:cubicBezTo>
                  <a:cubicBezTo>
                    <a:pt x="12623" y="5837"/>
                    <a:pt x="12623" y="5480"/>
                    <a:pt x="12742" y="5123"/>
                  </a:cubicBezTo>
                  <a:cubicBezTo>
                    <a:pt x="12908" y="5123"/>
                    <a:pt x="13075" y="5051"/>
                    <a:pt x="13218" y="4932"/>
                  </a:cubicBezTo>
                  <a:cubicBezTo>
                    <a:pt x="13361" y="4766"/>
                    <a:pt x="13289" y="4527"/>
                    <a:pt x="13099" y="4456"/>
                  </a:cubicBezTo>
                  <a:cubicBezTo>
                    <a:pt x="13074" y="4453"/>
                    <a:pt x="13050" y="4451"/>
                    <a:pt x="13025" y="4451"/>
                  </a:cubicBezTo>
                  <a:cubicBezTo>
                    <a:pt x="12860" y="4451"/>
                    <a:pt x="12702" y="4519"/>
                    <a:pt x="12599" y="4623"/>
                  </a:cubicBezTo>
                  <a:cubicBezTo>
                    <a:pt x="11956" y="4408"/>
                    <a:pt x="11527" y="3813"/>
                    <a:pt x="11503" y="3146"/>
                  </a:cubicBezTo>
                  <a:cubicBezTo>
                    <a:pt x="11718" y="3051"/>
                    <a:pt x="12003" y="2932"/>
                    <a:pt x="12003" y="2646"/>
                  </a:cubicBezTo>
                  <a:cubicBezTo>
                    <a:pt x="12003" y="2450"/>
                    <a:pt x="11831" y="2308"/>
                    <a:pt x="11644" y="2308"/>
                  </a:cubicBezTo>
                  <a:cubicBezTo>
                    <a:pt x="11581" y="2308"/>
                    <a:pt x="11516" y="2324"/>
                    <a:pt x="11456" y="2360"/>
                  </a:cubicBezTo>
                  <a:cubicBezTo>
                    <a:pt x="11289" y="2456"/>
                    <a:pt x="11194" y="2622"/>
                    <a:pt x="11146" y="2813"/>
                  </a:cubicBezTo>
                  <a:cubicBezTo>
                    <a:pt x="10551" y="2813"/>
                    <a:pt x="10027" y="2408"/>
                    <a:pt x="9884" y="1836"/>
                  </a:cubicBezTo>
                  <a:cubicBezTo>
                    <a:pt x="9979" y="1646"/>
                    <a:pt x="10122" y="1479"/>
                    <a:pt x="10074" y="1265"/>
                  </a:cubicBezTo>
                  <a:cubicBezTo>
                    <a:pt x="10093" y="1097"/>
                    <a:pt x="9965" y="973"/>
                    <a:pt x="9818" y="973"/>
                  </a:cubicBezTo>
                  <a:cubicBezTo>
                    <a:pt x="9777" y="973"/>
                    <a:pt x="9735" y="982"/>
                    <a:pt x="9693" y="1003"/>
                  </a:cubicBezTo>
                  <a:cubicBezTo>
                    <a:pt x="9479" y="1122"/>
                    <a:pt x="9455" y="1384"/>
                    <a:pt x="9455" y="1598"/>
                  </a:cubicBezTo>
                  <a:cubicBezTo>
                    <a:pt x="9389" y="1611"/>
                    <a:pt x="9323" y="1618"/>
                    <a:pt x="9257" y="1618"/>
                  </a:cubicBezTo>
                  <a:cubicBezTo>
                    <a:pt x="8846" y="1618"/>
                    <a:pt x="8449" y="1372"/>
                    <a:pt x="8264" y="1003"/>
                  </a:cubicBezTo>
                  <a:cubicBezTo>
                    <a:pt x="8431" y="789"/>
                    <a:pt x="8479" y="503"/>
                    <a:pt x="8431" y="217"/>
                  </a:cubicBezTo>
                  <a:cubicBezTo>
                    <a:pt x="8374" y="102"/>
                    <a:pt x="8263" y="39"/>
                    <a:pt x="8154" y="39"/>
                  </a:cubicBezTo>
                  <a:cubicBezTo>
                    <a:pt x="8082" y="39"/>
                    <a:pt x="8011" y="65"/>
                    <a:pt x="7955" y="122"/>
                  </a:cubicBezTo>
                  <a:cubicBezTo>
                    <a:pt x="7764" y="360"/>
                    <a:pt x="7693" y="669"/>
                    <a:pt x="7788" y="931"/>
                  </a:cubicBezTo>
                  <a:cubicBezTo>
                    <a:pt x="7622" y="1122"/>
                    <a:pt x="7383" y="1265"/>
                    <a:pt x="7121" y="1289"/>
                  </a:cubicBezTo>
                  <a:cubicBezTo>
                    <a:pt x="6812" y="1289"/>
                    <a:pt x="6550" y="1122"/>
                    <a:pt x="6407" y="836"/>
                  </a:cubicBezTo>
                  <a:cubicBezTo>
                    <a:pt x="6383" y="646"/>
                    <a:pt x="6502" y="455"/>
                    <a:pt x="6455" y="288"/>
                  </a:cubicBezTo>
                  <a:cubicBezTo>
                    <a:pt x="6431" y="146"/>
                    <a:pt x="6359" y="26"/>
                    <a:pt x="6240" y="3"/>
                  </a:cubicBezTo>
                  <a:cubicBezTo>
                    <a:pt x="6228" y="1"/>
                    <a:pt x="6216" y="0"/>
                    <a:pt x="6204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2505;p47">
              <a:extLst>
                <a:ext uri="{FF2B5EF4-FFF2-40B4-BE49-F238E27FC236}">
                  <a16:creationId xmlns:a16="http://schemas.microsoft.com/office/drawing/2014/main" id="{B8D6E798-FED5-1069-E0B3-D53E4425495F}"/>
                </a:ext>
              </a:extLst>
            </p:cNvPr>
            <p:cNvSpPr/>
            <p:nvPr/>
          </p:nvSpPr>
          <p:spPr>
            <a:xfrm>
              <a:off x="6233400" y="3701100"/>
              <a:ext cx="94700" cy="45950"/>
            </a:xfrm>
            <a:custGeom>
              <a:avLst/>
              <a:gdLst/>
              <a:ahLst/>
              <a:cxnLst/>
              <a:rect l="l" t="t" r="r" b="b"/>
              <a:pathLst>
                <a:path w="3788" h="1838" extrusionOk="0">
                  <a:moveTo>
                    <a:pt x="853" y="0"/>
                  </a:moveTo>
                  <a:cubicBezTo>
                    <a:pt x="782" y="0"/>
                    <a:pt x="712" y="12"/>
                    <a:pt x="644" y="37"/>
                  </a:cubicBezTo>
                  <a:cubicBezTo>
                    <a:pt x="215" y="180"/>
                    <a:pt x="1" y="632"/>
                    <a:pt x="168" y="1037"/>
                  </a:cubicBezTo>
                  <a:cubicBezTo>
                    <a:pt x="310" y="1346"/>
                    <a:pt x="596" y="1561"/>
                    <a:pt x="906" y="1608"/>
                  </a:cubicBezTo>
                  <a:cubicBezTo>
                    <a:pt x="1087" y="1669"/>
                    <a:pt x="1275" y="1698"/>
                    <a:pt x="1463" y="1698"/>
                  </a:cubicBezTo>
                  <a:cubicBezTo>
                    <a:pt x="1791" y="1698"/>
                    <a:pt x="2118" y="1609"/>
                    <a:pt x="2406" y="1442"/>
                  </a:cubicBezTo>
                  <a:cubicBezTo>
                    <a:pt x="2644" y="1299"/>
                    <a:pt x="2811" y="1085"/>
                    <a:pt x="3049" y="918"/>
                  </a:cubicBezTo>
                  <a:cubicBezTo>
                    <a:pt x="3091" y="876"/>
                    <a:pt x="3142" y="857"/>
                    <a:pt x="3194" y="857"/>
                  </a:cubicBezTo>
                  <a:cubicBezTo>
                    <a:pt x="3261" y="857"/>
                    <a:pt x="3329" y="888"/>
                    <a:pt x="3383" y="942"/>
                  </a:cubicBezTo>
                  <a:cubicBezTo>
                    <a:pt x="3502" y="1108"/>
                    <a:pt x="3359" y="1346"/>
                    <a:pt x="3240" y="1466"/>
                  </a:cubicBezTo>
                  <a:cubicBezTo>
                    <a:pt x="3121" y="1561"/>
                    <a:pt x="3001" y="1608"/>
                    <a:pt x="2859" y="1608"/>
                  </a:cubicBezTo>
                  <a:cubicBezTo>
                    <a:pt x="2835" y="1632"/>
                    <a:pt x="2787" y="1680"/>
                    <a:pt x="2763" y="1727"/>
                  </a:cubicBezTo>
                  <a:cubicBezTo>
                    <a:pt x="2850" y="1802"/>
                    <a:pt x="2957" y="1838"/>
                    <a:pt x="3063" y="1838"/>
                  </a:cubicBezTo>
                  <a:cubicBezTo>
                    <a:pt x="3160" y="1838"/>
                    <a:pt x="3255" y="1808"/>
                    <a:pt x="3335" y="1751"/>
                  </a:cubicBezTo>
                  <a:cubicBezTo>
                    <a:pt x="3573" y="1585"/>
                    <a:pt x="3716" y="1346"/>
                    <a:pt x="3740" y="1061"/>
                  </a:cubicBezTo>
                  <a:cubicBezTo>
                    <a:pt x="3787" y="775"/>
                    <a:pt x="3549" y="489"/>
                    <a:pt x="3263" y="465"/>
                  </a:cubicBezTo>
                  <a:cubicBezTo>
                    <a:pt x="3250" y="464"/>
                    <a:pt x="3237" y="464"/>
                    <a:pt x="3225" y="464"/>
                  </a:cubicBezTo>
                  <a:cubicBezTo>
                    <a:pt x="2889" y="464"/>
                    <a:pt x="2659" y="758"/>
                    <a:pt x="2430" y="942"/>
                  </a:cubicBezTo>
                  <a:cubicBezTo>
                    <a:pt x="2158" y="1183"/>
                    <a:pt x="1820" y="1310"/>
                    <a:pt x="1476" y="1310"/>
                  </a:cubicBezTo>
                  <a:cubicBezTo>
                    <a:pt x="1276" y="1310"/>
                    <a:pt x="1074" y="1267"/>
                    <a:pt x="882" y="1180"/>
                  </a:cubicBezTo>
                  <a:cubicBezTo>
                    <a:pt x="715" y="1132"/>
                    <a:pt x="572" y="965"/>
                    <a:pt x="572" y="799"/>
                  </a:cubicBezTo>
                  <a:cubicBezTo>
                    <a:pt x="572" y="610"/>
                    <a:pt x="736" y="422"/>
                    <a:pt x="911" y="422"/>
                  </a:cubicBezTo>
                  <a:cubicBezTo>
                    <a:pt x="957" y="422"/>
                    <a:pt x="1004" y="435"/>
                    <a:pt x="1049" y="465"/>
                  </a:cubicBezTo>
                  <a:lnTo>
                    <a:pt x="882" y="656"/>
                  </a:lnTo>
                  <a:cubicBezTo>
                    <a:pt x="906" y="703"/>
                    <a:pt x="953" y="751"/>
                    <a:pt x="1001" y="775"/>
                  </a:cubicBezTo>
                  <a:cubicBezTo>
                    <a:pt x="1012" y="776"/>
                    <a:pt x="1023" y="776"/>
                    <a:pt x="1034" y="776"/>
                  </a:cubicBezTo>
                  <a:cubicBezTo>
                    <a:pt x="1279" y="776"/>
                    <a:pt x="1451" y="526"/>
                    <a:pt x="1382" y="275"/>
                  </a:cubicBezTo>
                  <a:cubicBezTo>
                    <a:pt x="1258" y="98"/>
                    <a:pt x="1056" y="0"/>
                    <a:pt x="85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2506;p47">
              <a:extLst>
                <a:ext uri="{FF2B5EF4-FFF2-40B4-BE49-F238E27FC236}">
                  <a16:creationId xmlns:a16="http://schemas.microsoft.com/office/drawing/2014/main" id="{AF130FB6-9726-7B2E-031C-B48B32723876}"/>
                </a:ext>
              </a:extLst>
            </p:cNvPr>
            <p:cNvSpPr/>
            <p:nvPr/>
          </p:nvSpPr>
          <p:spPr>
            <a:xfrm>
              <a:off x="6320925" y="3728200"/>
              <a:ext cx="247100" cy="94175"/>
            </a:xfrm>
            <a:custGeom>
              <a:avLst/>
              <a:gdLst/>
              <a:ahLst/>
              <a:cxnLst/>
              <a:rect l="l" t="t" r="r" b="b"/>
              <a:pathLst>
                <a:path w="9884" h="3767" extrusionOk="0">
                  <a:moveTo>
                    <a:pt x="1382" y="882"/>
                  </a:moveTo>
                  <a:cubicBezTo>
                    <a:pt x="1477" y="1072"/>
                    <a:pt x="1525" y="1310"/>
                    <a:pt x="1525" y="1548"/>
                  </a:cubicBezTo>
                  <a:cubicBezTo>
                    <a:pt x="1429" y="1334"/>
                    <a:pt x="1382" y="1096"/>
                    <a:pt x="1382" y="882"/>
                  </a:cubicBezTo>
                  <a:close/>
                  <a:moveTo>
                    <a:pt x="6311" y="1"/>
                  </a:moveTo>
                  <a:cubicBezTo>
                    <a:pt x="6145" y="1"/>
                    <a:pt x="5978" y="72"/>
                    <a:pt x="5883" y="215"/>
                  </a:cubicBezTo>
                  <a:cubicBezTo>
                    <a:pt x="5764" y="429"/>
                    <a:pt x="5740" y="667"/>
                    <a:pt x="5764" y="929"/>
                  </a:cubicBezTo>
                  <a:cubicBezTo>
                    <a:pt x="5811" y="1453"/>
                    <a:pt x="6002" y="1977"/>
                    <a:pt x="6288" y="2430"/>
                  </a:cubicBezTo>
                  <a:cubicBezTo>
                    <a:pt x="6169" y="2668"/>
                    <a:pt x="5954" y="2858"/>
                    <a:pt x="5668" y="2930"/>
                  </a:cubicBezTo>
                  <a:cubicBezTo>
                    <a:pt x="5311" y="2930"/>
                    <a:pt x="4978" y="2763"/>
                    <a:pt x="4787" y="2430"/>
                  </a:cubicBezTo>
                  <a:cubicBezTo>
                    <a:pt x="4668" y="2263"/>
                    <a:pt x="4478" y="2072"/>
                    <a:pt x="4525" y="1834"/>
                  </a:cubicBezTo>
                  <a:cubicBezTo>
                    <a:pt x="4597" y="1429"/>
                    <a:pt x="4573" y="1001"/>
                    <a:pt x="4430" y="596"/>
                  </a:cubicBezTo>
                  <a:cubicBezTo>
                    <a:pt x="4382" y="429"/>
                    <a:pt x="4240" y="239"/>
                    <a:pt x="4049" y="239"/>
                  </a:cubicBezTo>
                  <a:cubicBezTo>
                    <a:pt x="4038" y="238"/>
                    <a:pt x="4027" y="237"/>
                    <a:pt x="4016" y="237"/>
                  </a:cubicBezTo>
                  <a:cubicBezTo>
                    <a:pt x="3796" y="237"/>
                    <a:pt x="3643" y="463"/>
                    <a:pt x="3620" y="667"/>
                  </a:cubicBezTo>
                  <a:cubicBezTo>
                    <a:pt x="3573" y="1072"/>
                    <a:pt x="3620" y="1501"/>
                    <a:pt x="3787" y="1882"/>
                  </a:cubicBezTo>
                  <a:cubicBezTo>
                    <a:pt x="3835" y="2001"/>
                    <a:pt x="3906" y="2144"/>
                    <a:pt x="3835" y="2287"/>
                  </a:cubicBezTo>
                  <a:cubicBezTo>
                    <a:pt x="3716" y="2596"/>
                    <a:pt x="3406" y="2811"/>
                    <a:pt x="3049" y="2834"/>
                  </a:cubicBezTo>
                  <a:cubicBezTo>
                    <a:pt x="2668" y="2787"/>
                    <a:pt x="2287" y="2572"/>
                    <a:pt x="2025" y="2263"/>
                  </a:cubicBezTo>
                  <a:cubicBezTo>
                    <a:pt x="2168" y="1691"/>
                    <a:pt x="2096" y="1072"/>
                    <a:pt x="1834" y="548"/>
                  </a:cubicBezTo>
                  <a:cubicBezTo>
                    <a:pt x="1715" y="310"/>
                    <a:pt x="1501" y="167"/>
                    <a:pt x="1263" y="143"/>
                  </a:cubicBezTo>
                  <a:cubicBezTo>
                    <a:pt x="977" y="167"/>
                    <a:pt x="763" y="405"/>
                    <a:pt x="763" y="691"/>
                  </a:cubicBezTo>
                  <a:cubicBezTo>
                    <a:pt x="739" y="1334"/>
                    <a:pt x="953" y="1953"/>
                    <a:pt x="1358" y="2430"/>
                  </a:cubicBezTo>
                  <a:cubicBezTo>
                    <a:pt x="1202" y="2741"/>
                    <a:pt x="900" y="3053"/>
                    <a:pt x="531" y="3053"/>
                  </a:cubicBezTo>
                  <a:cubicBezTo>
                    <a:pt x="505" y="3053"/>
                    <a:pt x="479" y="3052"/>
                    <a:pt x="453" y="3049"/>
                  </a:cubicBezTo>
                  <a:cubicBezTo>
                    <a:pt x="339" y="3049"/>
                    <a:pt x="240" y="2896"/>
                    <a:pt x="144" y="2896"/>
                  </a:cubicBezTo>
                  <a:cubicBezTo>
                    <a:pt x="120" y="2896"/>
                    <a:pt x="96" y="2906"/>
                    <a:pt x="72" y="2930"/>
                  </a:cubicBezTo>
                  <a:cubicBezTo>
                    <a:pt x="1" y="3049"/>
                    <a:pt x="1" y="3192"/>
                    <a:pt x="96" y="3311"/>
                  </a:cubicBezTo>
                  <a:cubicBezTo>
                    <a:pt x="248" y="3463"/>
                    <a:pt x="446" y="3539"/>
                    <a:pt x="641" y="3539"/>
                  </a:cubicBezTo>
                  <a:cubicBezTo>
                    <a:pt x="690" y="3539"/>
                    <a:pt x="739" y="3535"/>
                    <a:pt x="786" y="3525"/>
                  </a:cubicBezTo>
                  <a:cubicBezTo>
                    <a:pt x="1191" y="3430"/>
                    <a:pt x="1549" y="3192"/>
                    <a:pt x="1763" y="2858"/>
                  </a:cubicBezTo>
                  <a:cubicBezTo>
                    <a:pt x="2136" y="3190"/>
                    <a:pt x="2601" y="3396"/>
                    <a:pt x="3092" y="3396"/>
                  </a:cubicBezTo>
                  <a:cubicBezTo>
                    <a:pt x="3164" y="3396"/>
                    <a:pt x="3237" y="3391"/>
                    <a:pt x="3311" y="3382"/>
                  </a:cubicBezTo>
                  <a:cubicBezTo>
                    <a:pt x="3692" y="3311"/>
                    <a:pt x="4025" y="3073"/>
                    <a:pt x="4216" y="2739"/>
                  </a:cubicBezTo>
                  <a:cubicBezTo>
                    <a:pt x="4406" y="3001"/>
                    <a:pt x="4621" y="3215"/>
                    <a:pt x="4883" y="3382"/>
                  </a:cubicBezTo>
                  <a:cubicBezTo>
                    <a:pt x="5083" y="3505"/>
                    <a:pt x="5304" y="3565"/>
                    <a:pt x="5527" y="3565"/>
                  </a:cubicBezTo>
                  <a:cubicBezTo>
                    <a:pt x="5780" y="3565"/>
                    <a:pt x="6036" y="3487"/>
                    <a:pt x="6264" y="3335"/>
                  </a:cubicBezTo>
                  <a:cubicBezTo>
                    <a:pt x="6431" y="3215"/>
                    <a:pt x="6597" y="3025"/>
                    <a:pt x="6740" y="2834"/>
                  </a:cubicBezTo>
                  <a:cubicBezTo>
                    <a:pt x="6978" y="2977"/>
                    <a:pt x="7240" y="3049"/>
                    <a:pt x="7526" y="3049"/>
                  </a:cubicBezTo>
                  <a:cubicBezTo>
                    <a:pt x="7978" y="3049"/>
                    <a:pt x="8383" y="2858"/>
                    <a:pt x="8669" y="2501"/>
                  </a:cubicBezTo>
                  <a:cubicBezTo>
                    <a:pt x="8788" y="2811"/>
                    <a:pt x="8931" y="3120"/>
                    <a:pt x="9122" y="3382"/>
                  </a:cubicBezTo>
                  <a:cubicBezTo>
                    <a:pt x="9241" y="3573"/>
                    <a:pt x="9407" y="3716"/>
                    <a:pt x="9622" y="3763"/>
                  </a:cubicBezTo>
                  <a:cubicBezTo>
                    <a:pt x="9630" y="3765"/>
                    <a:pt x="9639" y="3766"/>
                    <a:pt x="9648" y="3766"/>
                  </a:cubicBezTo>
                  <a:cubicBezTo>
                    <a:pt x="9741" y="3766"/>
                    <a:pt x="9860" y="3662"/>
                    <a:pt x="9860" y="3596"/>
                  </a:cubicBezTo>
                  <a:cubicBezTo>
                    <a:pt x="9884" y="3501"/>
                    <a:pt x="9788" y="3454"/>
                    <a:pt x="9741" y="3406"/>
                  </a:cubicBezTo>
                  <a:cubicBezTo>
                    <a:pt x="9526" y="3168"/>
                    <a:pt x="9360" y="2906"/>
                    <a:pt x="9264" y="2620"/>
                  </a:cubicBezTo>
                  <a:cubicBezTo>
                    <a:pt x="9145" y="2382"/>
                    <a:pt x="9074" y="2144"/>
                    <a:pt x="9026" y="1906"/>
                  </a:cubicBezTo>
                  <a:cubicBezTo>
                    <a:pt x="9169" y="1429"/>
                    <a:pt x="9193" y="929"/>
                    <a:pt x="9122" y="429"/>
                  </a:cubicBezTo>
                  <a:cubicBezTo>
                    <a:pt x="9098" y="215"/>
                    <a:pt x="8907" y="48"/>
                    <a:pt x="8693" y="24"/>
                  </a:cubicBezTo>
                  <a:cubicBezTo>
                    <a:pt x="8455" y="48"/>
                    <a:pt x="8240" y="239"/>
                    <a:pt x="8217" y="477"/>
                  </a:cubicBezTo>
                  <a:cubicBezTo>
                    <a:pt x="8169" y="858"/>
                    <a:pt x="8217" y="1263"/>
                    <a:pt x="8359" y="1620"/>
                  </a:cubicBezTo>
                  <a:cubicBezTo>
                    <a:pt x="8359" y="1715"/>
                    <a:pt x="8407" y="1834"/>
                    <a:pt x="8359" y="1929"/>
                  </a:cubicBezTo>
                  <a:cubicBezTo>
                    <a:pt x="8193" y="2263"/>
                    <a:pt x="7836" y="2477"/>
                    <a:pt x="7455" y="2477"/>
                  </a:cubicBezTo>
                  <a:cubicBezTo>
                    <a:pt x="7264" y="2453"/>
                    <a:pt x="7097" y="2358"/>
                    <a:pt x="6954" y="2239"/>
                  </a:cubicBezTo>
                  <a:cubicBezTo>
                    <a:pt x="7097" y="1668"/>
                    <a:pt x="7050" y="1072"/>
                    <a:pt x="6883" y="524"/>
                  </a:cubicBezTo>
                  <a:cubicBezTo>
                    <a:pt x="6788" y="310"/>
                    <a:pt x="6597" y="1"/>
                    <a:pt x="6311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2507;p47">
              <a:extLst>
                <a:ext uri="{FF2B5EF4-FFF2-40B4-BE49-F238E27FC236}">
                  <a16:creationId xmlns:a16="http://schemas.microsoft.com/office/drawing/2014/main" id="{091C3C3A-A598-A618-A3C9-8D06154A2A17}"/>
                </a:ext>
              </a:extLst>
            </p:cNvPr>
            <p:cNvSpPr/>
            <p:nvPr/>
          </p:nvSpPr>
          <p:spPr>
            <a:xfrm>
              <a:off x="6024425" y="3751900"/>
              <a:ext cx="257825" cy="453125"/>
            </a:xfrm>
            <a:custGeom>
              <a:avLst/>
              <a:gdLst/>
              <a:ahLst/>
              <a:cxnLst/>
              <a:rect l="l" t="t" r="r" b="b"/>
              <a:pathLst>
                <a:path w="10313" h="18125" extrusionOk="0">
                  <a:moveTo>
                    <a:pt x="4819" y="0"/>
                  </a:moveTo>
                  <a:cubicBezTo>
                    <a:pt x="4548" y="0"/>
                    <a:pt x="4275" y="25"/>
                    <a:pt x="4002" y="77"/>
                  </a:cubicBezTo>
                  <a:cubicBezTo>
                    <a:pt x="3287" y="172"/>
                    <a:pt x="2644" y="458"/>
                    <a:pt x="2097" y="886"/>
                  </a:cubicBezTo>
                  <a:cubicBezTo>
                    <a:pt x="1335" y="1529"/>
                    <a:pt x="787" y="2410"/>
                    <a:pt x="525" y="3387"/>
                  </a:cubicBezTo>
                  <a:cubicBezTo>
                    <a:pt x="263" y="4292"/>
                    <a:pt x="120" y="5244"/>
                    <a:pt x="72" y="6173"/>
                  </a:cubicBezTo>
                  <a:cubicBezTo>
                    <a:pt x="25" y="7316"/>
                    <a:pt x="1" y="8459"/>
                    <a:pt x="72" y="9578"/>
                  </a:cubicBezTo>
                  <a:cubicBezTo>
                    <a:pt x="215" y="11484"/>
                    <a:pt x="453" y="13341"/>
                    <a:pt x="763" y="15222"/>
                  </a:cubicBezTo>
                  <a:cubicBezTo>
                    <a:pt x="858" y="16008"/>
                    <a:pt x="1001" y="16794"/>
                    <a:pt x="1192" y="17580"/>
                  </a:cubicBezTo>
                  <a:cubicBezTo>
                    <a:pt x="1216" y="17699"/>
                    <a:pt x="1287" y="17818"/>
                    <a:pt x="1358" y="17913"/>
                  </a:cubicBezTo>
                  <a:cubicBezTo>
                    <a:pt x="1382" y="17923"/>
                    <a:pt x="1402" y="17928"/>
                    <a:pt x="1421" y="17928"/>
                  </a:cubicBezTo>
                  <a:cubicBezTo>
                    <a:pt x="1537" y="17928"/>
                    <a:pt x="1569" y="17757"/>
                    <a:pt x="1549" y="17675"/>
                  </a:cubicBezTo>
                  <a:cubicBezTo>
                    <a:pt x="1382" y="15961"/>
                    <a:pt x="1120" y="14270"/>
                    <a:pt x="930" y="12579"/>
                  </a:cubicBezTo>
                  <a:cubicBezTo>
                    <a:pt x="668" y="10841"/>
                    <a:pt x="549" y="9102"/>
                    <a:pt x="549" y="7340"/>
                  </a:cubicBezTo>
                  <a:cubicBezTo>
                    <a:pt x="596" y="6006"/>
                    <a:pt x="668" y="4625"/>
                    <a:pt x="1096" y="3315"/>
                  </a:cubicBezTo>
                  <a:cubicBezTo>
                    <a:pt x="1358" y="2458"/>
                    <a:pt x="1906" y="1696"/>
                    <a:pt x="2668" y="1172"/>
                  </a:cubicBezTo>
                  <a:cubicBezTo>
                    <a:pt x="3292" y="795"/>
                    <a:pt x="4006" y="598"/>
                    <a:pt x="4732" y="598"/>
                  </a:cubicBezTo>
                  <a:cubicBezTo>
                    <a:pt x="5060" y="598"/>
                    <a:pt x="5391" y="638"/>
                    <a:pt x="5716" y="720"/>
                  </a:cubicBezTo>
                  <a:cubicBezTo>
                    <a:pt x="6574" y="910"/>
                    <a:pt x="7336" y="1434"/>
                    <a:pt x="7860" y="2148"/>
                  </a:cubicBezTo>
                  <a:cubicBezTo>
                    <a:pt x="8407" y="2910"/>
                    <a:pt x="8789" y="3768"/>
                    <a:pt x="9027" y="4673"/>
                  </a:cubicBezTo>
                  <a:cubicBezTo>
                    <a:pt x="9479" y="6411"/>
                    <a:pt x="9598" y="8197"/>
                    <a:pt x="9693" y="9959"/>
                  </a:cubicBezTo>
                  <a:cubicBezTo>
                    <a:pt x="9765" y="10436"/>
                    <a:pt x="9717" y="10912"/>
                    <a:pt x="9765" y="11388"/>
                  </a:cubicBezTo>
                  <a:cubicBezTo>
                    <a:pt x="9836" y="13317"/>
                    <a:pt x="9741" y="15222"/>
                    <a:pt x="9836" y="17128"/>
                  </a:cubicBezTo>
                  <a:cubicBezTo>
                    <a:pt x="9813" y="17437"/>
                    <a:pt x="9836" y="17723"/>
                    <a:pt x="9908" y="18009"/>
                  </a:cubicBezTo>
                  <a:cubicBezTo>
                    <a:pt x="9933" y="18083"/>
                    <a:pt x="10015" y="18125"/>
                    <a:pt x="10089" y="18125"/>
                  </a:cubicBezTo>
                  <a:cubicBezTo>
                    <a:pt x="10157" y="18125"/>
                    <a:pt x="10217" y="18089"/>
                    <a:pt x="10217" y="18009"/>
                  </a:cubicBezTo>
                  <a:cubicBezTo>
                    <a:pt x="10265" y="17580"/>
                    <a:pt x="10194" y="17151"/>
                    <a:pt x="10241" y="16675"/>
                  </a:cubicBezTo>
                  <a:cubicBezTo>
                    <a:pt x="10265" y="16223"/>
                    <a:pt x="10289" y="15746"/>
                    <a:pt x="10289" y="15294"/>
                  </a:cubicBezTo>
                  <a:cubicBezTo>
                    <a:pt x="10289" y="13508"/>
                    <a:pt x="10313" y="11746"/>
                    <a:pt x="10217" y="9959"/>
                  </a:cubicBezTo>
                  <a:cubicBezTo>
                    <a:pt x="10170" y="8364"/>
                    <a:pt x="10003" y="6768"/>
                    <a:pt x="9693" y="5197"/>
                  </a:cubicBezTo>
                  <a:cubicBezTo>
                    <a:pt x="9527" y="4315"/>
                    <a:pt x="9241" y="3482"/>
                    <a:pt x="8860" y="2672"/>
                  </a:cubicBezTo>
                  <a:cubicBezTo>
                    <a:pt x="8160" y="1024"/>
                    <a:pt x="6551" y="0"/>
                    <a:pt x="481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2508;p47">
              <a:extLst>
                <a:ext uri="{FF2B5EF4-FFF2-40B4-BE49-F238E27FC236}">
                  <a16:creationId xmlns:a16="http://schemas.microsoft.com/office/drawing/2014/main" id="{AFB96C51-B970-14AC-0464-A328560D8336}"/>
                </a:ext>
              </a:extLst>
            </p:cNvPr>
            <p:cNvSpPr/>
            <p:nvPr/>
          </p:nvSpPr>
          <p:spPr>
            <a:xfrm>
              <a:off x="5680925" y="3800200"/>
              <a:ext cx="286975" cy="141675"/>
            </a:xfrm>
            <a:custGeom>
              <a:avLst/>
              <a:gdLst/>
              <a:ahLst/>
              <a:cxnLst/>
              <a:rect l="l" t="t" r="r" b="b"/>
              <a:pathLst>
                <a:path w="11479" h="5667" extrusionOk="0">
                  <a:moveTo>
                    <a:pt x="9216" y="455"/>
                  </a:moveTo>
                  <a:lnTo>
                    <a:pt x="9216" y="455"/>
                  </a:lnTo>
                  <a:cubicBezTo>
                    <a:pt x="9383" y="883"/>
                    <a:pt x="9454" y="1359"/>
                    <a:pt x="9431" y="1836"/>
                  </a:cubicBezTo>
                  <a:cubicBezTo>
                    <a:pt x="9216" y="1383"/>
                    <a:pt x="9145" y="907"/>
                    <a:pt x="9216" y="455"/>
                  </a:cubicBezTo>
                  <a:close/>
                  <a:moveTo>
                    <a:pt x="1576" y="3353"/>
                  </a:moveTo>
                  <a:cubicBezTo>
                    <a:pt x="1611" y="3353"/>
                    <a:pt x="1644" y="3369"/>
                    <a:pt x="1667" y="3407"/>
                  </a:cubicBezTo>
                  <a:cubicBezTo>
                    <a:pt x="1858" y="3693"/>
                    <a:pt x="1881" y="4027"/>
                    <a:pt x="1786" y="4360"/>
                  </a:cubicBezTo>
                  <a:cubicBezTo>
                    <a:pt x="1596" y="4098"/>
                    <a:pt x="1381" y="3836"/>
                    <a:pt x="1429" y="3503"/>
                  </a:cubicBezTo>
                  <a:cubicBezTo>
                    <a:pt x="1429" y="3422"/>
                    <a:pt x="1505" y="3353"/>
                    <a:pt x="1576" y="3353"/>
                  </a:cubicBezTo>
                  <a:close/>
                  <a:moveTo>
                    <a:pt x="9162" y="1"/>
                  </a:moveTo>
                  <a:cubicBezTo>
                    <a:pt x="8893" y="1"/>
                    <a:pt x="8715" y="297"/>
                    <a:pt x="8692" y="550"/>
                  </a:cubicBezTo>
                  <a:cubicBezTo>
                    <a:pt x="8597" y="1312"/>
                    <a:pt x="8954" y="2002"/>
                    <a:pt x="9264" y="2693"/>
                  </a:cubicBezTo>
                  <a:cubicBezTo>
                    <a:pt x="9169" y="3003"/>
                    <a:pt x="8978" y="3288"/>
                    <a:pt x="8716" y="3503"/>
                  </a:cubicBezTo>
                  <a:cubicBezTo>
                    <a:pt x="8592" y="3577"/>
                    <a:pt x="8454" y="3613"/>
                    <a:pt x="8317" y="3613"/>
                  </a:cubicBezTo>
                  <a:cubicBezTo>
                    <a:pt x="8192" y="3613"/>
                    <a:pt x="8068" y="3583"/>
                    <a:pt x="7954" y="3527"/>
                  </a:cubicBezTo>
                  <a:cubicBezTo>
                    <a:pt x="7597" y="3312"/>
                    <a:pt x="7287" y="3026"/>
                    <a:pt x="7073" y="2669"/>
                  </a:cubicBezTo>
                  <a:cubicBezTo>
                    <a:pt x="6978" y="2550"/>
                    <a:pt x="6906" y="2383"/>
                    <a:pt x="6906" y="2241"/>
                  </a:cubicBezTo>
                  <a:cubicBezTo>
                    <a:pt x="6954" y="1812"/>
                    <a:pt x="6906" y="1383"/>
                    <a:pt x="6763" y="1002"/>
                  </a:cubicBezTo>
                  <a:cubicBezTo>
                    <a:pt x="6710" y="860"/>
                    <a:pt x="6591" y="785"/>
                    <a:pt x="6465" y="785"/>
                  </a:cubicBezTo>
                  <a:cubicBezTo>
                    <a:pt x="6421" y="785"/>
                    <a:pt x="6377" y="793"/>
                    <a:pt x="6335" y="812"/>
                  </a:cubicBezTo>
                  <a:cubicBezTo>
                    <a:pt x="6168" y="931"/>
                    <a:pt x="6097" y="1121"/>
                    <a:pt x="6097" y="1312"/>
                  </a:cubicBezTo>
                  <a:cubicBezTo>
                    <a:pt x="6120" y="1740"/>
                    <a:pt x="6216" y="2145"/>
                    <a:pt x="6406" y="2526"/>
                  </a:cubicBezTo>
                  <a:cubicBezTo>
                    <a:pt x="6358" y="2812"/>
                    <a:pt x="6287" y="3074"/>
                    <a:pt x="6144" y="3288"/>
                  </a:cubicBezTo>
                  <a:cubicBezTo>
                    <a:pt x="6001" y="3646"/>
                    <a:pt x="5668" y="3860"/>
                    <a:pt x="5311" y="3884"/>
                  </a:cubicBezTo>
                  <a:cubicBezTo>
                    <a:pt x="5296" y="3885"/>
                    <a:pt x="5281" y="3885"/>
                    <a:pt x="5266" y="3885"/>
                  </a:cubicBezTo>
                  <a:cubicBezTo>
                    <a:pt x="4907" y="3885"/>
                    <a:pt x="4634" y="3612"/>
                    <a:pt x="4406" y="3360"/>
                  </a:cubicBezTo>
                  <a:cubicBezTo>
                    <a:pt x="4406" y="2931"/>
                    <a:pt x="4334" y="2503"/>
                    <a:pt x="4215" y="2098"/>
                  </a:cubicBezTo>
                  <a:cubicBezTo>
                    <a:pt x="4168" y="1860"/>
                    <a:pt x="4048" y="1645"/>
                    <a:pt x="3882" y="1455"/>
                  </a:cubicBezTo>
                  <a:cubicBezTo>
                    <a:pt x="3815" y="1407"/>
                    <a:pt x="3736" y="1382"/>
                    <a:pt x="3658" y="1382"/>
                  </a:cubicBezTo>
                  <a:cubicBezTo>
                    <a:pt x="3542" y="1382"/>
                    <a:pt x="3429" y="1436"/>
                    <a:pt x="3358" y="1550"/>
                  </a:cubicBezTo>
                  <a:cubicBezTo>
                    <a:pt x="3191" y="1836"/>
                    <a:pt x="3310" y="2193"/>
                    <a:pt x="3382" y="2526"/>
                  </a:cubicBezTo>
                  <a:cubicBezTo>
                    <a:pt x="3501" y="2884"/>
                    <a:pt x="3667" y="3241"/>
                    <a:pt x="3882" y="3550"/>
                  </a:cubicBezTo>
                  <a:cubicBezTo>
                    <a:pt x="3882" y="4122"/>
                    <a:pt x="3525" y="4646"/>
                    <a:pt x="3001" y="4836"/>
                  </a:cubicBezTo>
                  <a:cubicBezTo>
                    <a:pt x="2930" y="4856"/>
                    <a:pt x="2859" y="4864"/>
                    <a:pt x="2786" y="4864"/>
                  </a:cubicBezTo>
                  <a:cubicBezTo>
                    <a:pt x="2589" y="4864"/>
                    <a:pt x="2389" y="4798"/>
                    <a:pt x="2215" y="4693"/>
                  </a:cubicBezTo>
                  <a:cubicBezTo>
                    <a:pt x="2381" y="4265"/>
                    <a:pt x="2381" y="3765"/>
                    <a:pt x="2215" y="3336"/>
                  </a:cubicBezTo>
                  <a:cubicBezTo>
                    <a:pt x="2120" y="3074"/>
                    <a:pt x="1881" y="2884"/>
                    <a:pt x="1596" y="2836"/>
                  </a:cubicBezTo>
                  <a:cubicBezTo>
                    <a:pt x="1579" y="2834"/>
                    <a:pt x="1562" y="2834"/>
                    <a:pt x="1546" y="2834"/>
                  </a:cubicBezTo>
                  <a:cubicBezTo>
                    <a:pt x="1301" y="2834"/>
                    <a:pt x="1066" y="2994"/>
                    <a:pt x="976" y="3217"/>
                  </a:cubicBezTo>
                  <a:cubicBezTo>
                    <a:pt x="834" y="3503"/>
                    <a:pt x="857" y="3836"/>
                    <a:pt x="1000" y="4098"/>
                  </a:cubicBezTo>
                  <a:cubicBezTo>
                    <a:pt x="1119" y="4384"/>
                    <a:pt x="1310" y="4646"/>
                    <a:pt x="1548" y="4884"/>
                  </a:cubicBezTo>
                  <a:cubicBezTo>
                    <a:pt x="1312" y="5101"/>
                    <a:pt x="994" y="5236"/>
                    <a:pt x="676" y="5236"/>
                  </a:cubicBezTo>
                  <a:cubicBezTo>
                    <a:pt x="609" y="5236"/>
                    <a:pt x="542" y="5230"/>
                    <a:pt x="476" y="5217"/>
                  </a:cubicBezTo>
                  <a:cubicBezTo>
                    <a:pt x="374" y="5188"/>
                    <a:pt x="262" y="5132"/>
                    <a:pt x="163" y="5132"/>
                  </a:cubicBezTo>
                  <a:cubicBezTo>
                    <a:pt x="102" y="5132"/>
                    <a:pt x="46" y="5153"/>
                    <a:pt x="0" y="5217"/>
                  </a:cubicBezTo>
                  <a:cubicBezTo>
                    <a:pt x="207" y="5511"/>
                    <a:pt x="527" y="5667"/>
                    <a:pt x="860" y="5667"/>
                  </a:cubicBezTo>
                  <a:cubicBezTo>
                    <a:pt x="986" y="5667"/>
                    <a:pt x="1114" y="5644"/>
                    <a:pt x="1238" y="5598"/>
                  </a:cubicBezTo>
                  <a:cubicBezTo>
                    <a:pt x="1500" y="5503"/>
                    <a:pt x="1738" y="5360"/>
                    <a:pt x="1929" y="5170"/>
                  </a:cubicBezTo>
                  <a:cubicBezTo>
                    <a:pt x="2167" y="5313"/>
                    <a:pt x="2435" y="5384"/>
                    <a:pt x="2706" y="5384"/>
                  </a:cubicBezTo>
                  <a:cubicBezTo>
                    <a:pt x="2977" y="5384"/>
                    <a:pt x="3251" y="5313"/>
                    <a:pt x="3501" y="5170"/>
                  </a:cubicBezTo>
                  <a:cubicBezTo>
                    <a:pt x="3906" y="4908"/>
                    <a:pt x="4168" y="4479"/>
                    <a:pt x="4287" y="4027"/>
                  </a:cubicBezTo>
                  <a:cubicBezTo>
                    <a:pt x="4562" y="4285"/>
                    <a:pt x="4913" y="4419"/>
                    <a:pt x="5275" y="4419"/>
                  </a:cubicBezTo>
                  <a:cubicBezTo>
                    <a:pt x="5414" y="4419"/>
                    <a:pt x="5554" y="4400"/>
                    <a:pt x="5692" y="4360"/>
                  </a:cubicBezTo>
                  <a:cubicBezTo>
                    <a:pt x="6216" y="4122"/>
                    <a:pt x="6597" y="3669"/>
                    <a:pt x="6740" y="3122"/>
                  </a:cubicBezTo>
                  <a:cubicBezTo>
                    <a:pt x="6954" y="3431"/>
                    <a:pt x="7240" y="3693"/>
                    <a:pt x="7573" y="3908"/>
                  </a:cubicBezTo>
                  <a:cubicBezTo>
                    <a:pt x="7796" y="4056"/>
                    <a:pt x="8047" y="4131"/>
                    <a:pt x="8303" y="4131"/>
                  </a:cubicBezTo>
                  <a:cubicBezTo>
                    <a:pt x="8457" y="4131"/>
                    <a:pt x="8612" y="4104"/>
                    <a:pt x="8764" y="4050"/>
                  </a:cubicBezTo>
                  <a:cubicBezTo>
                    <a:pt x="9121" y="3884"/>
                    <a:pt x="9407" y="3574"/>
                    <a:pt x="9550" y="3217"/>
                  </a:cubicBezTo>
                  <a:cubicBezTo>
                    <a:pt x="9812" y="3717"/>
                    <a:pt x="10169" y="4146"/>
                    <a:pt x="10597" y="4527"/>
                  </a:cubicBezTo>
                  <a:cubicBezTo>
                    <a:pt x="10733" y="4647"/>
                    <a:pt x="10898" y="4711"/>
                    <a:pt x="11066" y="4711"/>
                  </a:cubicBezTo>
                  <a:cubicBezTo>
                    <a:pt x="11164" y="4711"/>
                    <a:pt x="11263" y="4690"/>
                    <a:pt x="11360" y="4646"/>
                  </a:cubicBezTo>
                  <a:cubicBezTo>
                    <a:pt x="11479" y="4574"/>
                    <a:pt x="11407" y="4432"/>
                    <a:pt x="11407" y="4336"/>
                  </a:cubicBezTo>
                  <a:cubicBezTo>
                    <a:pt x="11331" y="4336"/>
                    <a:pt x="11255" y="4344"/>
                    <a:pt x="11182" y="4344"/>
                  </a:cubicBezTo>
                  <a:cubicBezTo>
                    <a:pt x="11072" y="4344"/>
                    <a:pt x="10969" y="4327"/>
                    <a:pt x="10883" y="4241"/>
                  </a:cubicBezTo>
                  <a:cubicBezTo>
                    <a:pt x="10455" y="3812"/>
                    <a:pt x="10121" y="3336"/>
                    <a:pt x="9859" y="2812"/>
                  </a:cubicBezTo>
                  <a:cubicBezTo>
                    <a:pt x="9788" y="2693"/>
                    <a:pt x="9764" y="2550"/>
                    <a:pt x="9788" y="2431"/>
                  </a:cubicBezTo>
                  <a:cubicBezTo>
                    <a:pt x="9931" y="1812"/>
                    <a:pt x="9907" y="1145"/>
                    <a:pt x="9716" y="526"/>
                  </a:cubicBezTo>
                  <a:cubicBezTo>
                    <a:pt x="9645" y="288"/>
                    <a:pt x="9478" y="2"/>
                    <a:pt x="9192" y="2"/>
                  </a:cubicBezTo>
                  <a:cubicBezTo>
                    <a:pt x="9182" y="1"/>
                    <a:pt x="9172" y="1"/>
                    <a:pt x="916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2509;p47">
              <a:extLst>
                <a:ext uri="{FF2B5EF4-FFF2-40B4-BE49-F238E27FC236}">
                  <a16:creationId xmlns:a16="http://schemas.microsoft.com/office/drawing/2014/main" id="{4AB87727-5EE5-1449-F912-A14AC6F3D923}"/>
                </a:ext>
              </a:extLst>
            </p:cNvPr>
            <p:cNvSpPr/>
            <p:nvPr/>
          </p:nvSpPr>
          <p:spPr>
            <a:xfrm>
              <a:off x="6350175" y="3848600"/>
              <a:ext cx="180350" cy="100100"/>
            </a:xfrm>
            <a:custGeom>
              <a:avLst/>
              <a:gdLst/>
              <a:ahLst/>
              <a:cxnLst/>
              <a:rect l="l" t="t" r="r" b="b"/>
              <a:pathLst>
                <a:path w="7214" h="4004" extrusionOk="0">
                  <a:moveTo>
                    <a:pt x="5616" y="1"/>
                  </a:moveTo>
                  <a:cubicBezTo>
                    <a:pt x="5470" y="1"/>
                    <a:pt x="5324" y="72"/>
                    <a:pt x="5237" y="209"/>
                  </a:cubicBezTo>
                  <a:cubicBezTo>
                    <a:pt x="5046" y="614"/>
                    <a:pt x="5046" y="1067"/>
                    <a:pt x="5213" y="1471"/>
                  </a:cubicBezTo>
                  <a:cubicBezTo>
                    <a:pt x="5284" y="1733"/>
                    <a:pt x="5427" y="1948"/>
                    <a:pt x="5475" y="2186"/>
                  </a:cubicBezTo>
                  <a:cubicBezTo>
                    <a:pt x="5356" y="2567"/>
                    <a:pt x="5046" y="2877"/>
                    <a:pt x="4665" y="3019"/>
                  </a:cubicBezTo>
                  <a:cubicBezTo>
                    <a:pt x="4308" y="3019"/>
                    <a:pt x="3975" y="2805"/>
                    <a:pt x="3808" y="2472"/>
                  </a:cubicBezTo>
                  <a:cubicBezTo>
                    <a:pt x="3975" y="1948"/>
                    <a:pt x="3951" y="1376"/>
                    <a:pt x="3808" y="852"/>
                  </a:cubicBezTo>
                  <a:cubicBezTo>
                    <a:pt x="3740" y="672"/>
                    <a:pt x="3587" y="469"/>
                    <a:pt x="3368" y="469"/>
                  </a:cubicBezTo>
                  <a:cubicBezTo>
                    <a:pt x="3356" y="469"/>
                    <a:pt x="3344" y="470"/>
                    <a:pt x="3332" y="471"/>
                  </a:cubicBezTo>
                  <a:cubicBezTo>
                    <a:pt x="3093" y="471"/>
                    <a:pt x="2974" y="709"/>
                    <a:pt x="2951" y="924"/>
                  </a:cubicBezTo>
                  <a:cubicBezTo>
                    <a:pt x="2879" y="1352"/>
                    <a:pt x="2927" y="1805"/>
                    <a:pt x="3070" y="2234"/>
                  </a:cubicBezTo>
                  <a:cubicBezTo>
                    <a:pt x="3117" y="2353"/>
                    <a:pt x="3165" y="2496"/>
                    <a:pt x="3212" y="2638"/>
                  </a:cubicBezTo>
                  <a:cubicBezTo>
                    <a:pt x="3105" y="2940"/>
                    <a:pt x="2842" y="3319"/>
                    <a:pt x="2493" y="3319"/>
                  </a:cubicBezTo>
                  <a:cubicBezTo>
                    <a:pt x="2456" y="3319"/>
                    <a:pt x="2418" y="3314"/>
                    <a:pt x="2379" y="3305"/>
                  </a:cubicBezTo>
                  <a:cubicBezTo>
                    <a:pt x="2093" y="3210"/>
                    <a:pt x="1855" y="2996"/>
                    <a:pt x="1736" y="2710"/>
                  </a:cubicBezTo>
                  <a:cubicBezTo>
                    <a:pt x="1855" y="2257"/>
                    <a:pt x="1879" y="1757"/>
                    <a:pt x="1807" y="1281"/>
                  </a:cubicBezTo>
                  <a:cubicBezTo>
                    <a:pt x="1736" y="1019"/>
                    <a:pt x="1545" y="686"/>
                    <a:pt x="1260" y="662"/>
                  </a:cubicBezTo>
                  <a:cubicBezTo>
                    <a:pt x="974" y="662"/>
                    <a:pt x="736" y="852"/>
                    <a:pt x="712" y="1138"/>
                  </a:cubicBezTo>
                  <a:cubicBezTo>
                    <a:pt x="640" y="1662"/>
                    <a:pt x="736" y="2186"/>
                    <a:pt x="974" y="2638"/>
                  </a:cubicBezTo>
                  <a:cubicBezTo>
                    <a:pt x="1022" y="2734"/>
                    <a:pt x="1093" y="2829"/>
                    <a:pt x="1022" y="2948"/>
                  </a:cubicBezTo>
                  <a:cubicBezTo>
                    <a:pt x="902" y="3210"/>
                    <a:pt x="712" y="3424"/>
                    <a:pt x="450" y="3567"/>
                  </a:cubicBezTo>
                  <a:cubicBezTo>
                    <a:pt x="429" y="3580"/>
                    <a:pt x="405" y="3584"/>
                    <a:pt x="379" y="3584"/>
                  </a:cubicBezTo>
                  <a:cubicBezTo>
                    <a:pt x="308" y="3584"/>
                    <a:pt x="221" y="3551"/>
                    <a:pt x="149" y="3551"/>
                  </a:cubicBezTo>
                  <a:cubicBezTo>
                    <a:pt x="94" y="3551"/>
                    <a:pt x="47" y="3570"/>
                    <a:pt x="21" y="3639"/>
                  </a:cubicBezTo>
                  <a:cubicBezTo>
                    <a:pt x="0" y="3849"/>
                    <a:pt x="221" y="4004"/>
                    <a:pt x="421" y="4004"/>
                  </a:cubicBezTo>
                  <a:cubicBezTo>
                    <a:pt x="447" y="4004"/>
                    <a:pt x="473" y="4001"/>
                    <a:pt x="498" y="3996"/>
                  </a:cubicBezTo>
                  <a:cubicBezTo>
                    <a:pt x="879" y="3924"/>
                    <a:pt x="1212" y="3686"/>
                    <a:pt x="1403" y="3353"/>
                  </a:cubicBezTo>
                  <a:cubicBezTo>
                    <a:pt x="1650" y="3718"/>
                    <a:pt x="2038" y="3895"/>
                    <a:pt x="2425" y="3895"/>
                  </a:cubicBezTo>
                  <a:cubicBezTo>
                    <a:pt x="2894" y="3895"/>
                    <a:pt x="3361" y="3635"/>
                    <a:pt x="3570" y="3139"/>
                  </a:cubicBezTo>
                  <a:cubicBezTo>
                    <a:pt x="3832" y="3421"/>
                    <a:pt x="4196" y="3583"/>
                    <a:pt x="4576" y="3583"/>
                  </a:cubicBezTo>
                  <a:cubicBezTo>
                    <a:pt x="4645" y="3583"/>
                    <a:pt x="4715" y="3578"/>
                    <a:pt x="4784" y="3567"/>
                  </a:cubicBezTo>
                  <a:cubicBezTo>
                    <a:pt x="5213" y="3448"/>
                    <a:pt x="5570" y="3162"/>
                    <a:pt x="5808" y="2781"/>
                  </a:cubicBezTo>
                  <a:cubicBezTo>
                    <a:pt x="5975" y="3091"/>
                    <a:pt x="6213" y="3353"/>
                    <a:pt x="6499" y="3567"/>
                  </a:cubicBezTo>
                  <a:cubicBezTo>
                    <a:pt x="6590" y="3624"/>
                    <a:pt x="6692" y="3654"/>
                    <a:pt x="6794" y="3654"/>
                  </a:cubicBezTo>
                  <a:cubicBezTo>
                    <a:pt x="6906" y="3654"/>
                    <a:pt x="7018" y="3618"/>
                    <a:pt x="7118" y="3543"/>
                  </a:cubicBezTo>
                  <a:cubicBezTo>
                    <a:pt x="7213" y="3472"/>
                    <a:pt x="7213" y="3305"/>
                    <a:pt x="7094" y="3258"/>
                  </a:cubicBezTo>
                  <a:cubicBezTo>
                    <a:pt x="6975" y="3210"/>
                    <a:pt x="6808" y="3234"/>
                    <a:pt x="6713" y="3115"/>
                  </a:cubicBezTo>
                  <a:cubicBezTo>
                    <a:pt x="6499" y="2853"/>
                    <a:pt x="6308" y="2591"/>
                    <a:pt x="6189" y="2305"/>
                  </a:cubicBezTo>
                  <a:cubicBezTo>
                    <a:pt x="6046" y="2067"/>
                    <a:pt x="6189" y="1805"/>
                    <a:pt x="6189" y="1567"/>
                  </a:cubicBezTo>
                  <a:cubicBezTo>
                    <a:pt x="6261" y="1090"/>
                    <a:pt x="6189" y="614"/>
                    <a:pt x="5975" y="186"/>
                  </a:cubicBezTo>
                  <a:cubicBezTo>
                    <a:pt x="5884" y="60"/>
                    <a:pt x="5750" y="1"/>
                    <a:pt x="5616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2510;p47">
              <a:extLst>
                <a:ext uri="{FF2B5EF4-FFF2-40B4-BE49-F238E27FC236}">
                  <a16:creationId xmlns:a16="http://schemas.microsoft.com/office/drawing/2014/main" id="{1744316C-160F-7174-59B9-D6B1702783B0}"/>
                </a:ext>
              </a:extLst>
            </p:cNvPr>
            <p:cNvSpPr/>
            <p:nvPr/>
          </p:nvSpPr>
          <p:spPr>
            <a:xfrm>
              <a:off x="6091125" y="3853700"/>
              <a:ext cx="119100" cy="115050"/>
            </a:xfrm>
            <a:custGeom>
              <a:avLst/>
              <a:gdLst/>
              <a:ahLst/>
              <a:cxnLst/>
              <a:rect l="l" t="t" r="r" b="b"/>
              <a:pathLst>
                <a:path w="4764" h="4602" extrusionOk="0">
                  <a:moveTo>
                    <a:pt x="962" y="429"/>
                  </a:moveTo>
                  <a:cubicBezTo>
                    <a:pt x="1046" y="429"/>
                    <a:pt x="1132" y="454"/>
                    <a:pt x="1215" y="505"/>
                  </a:cubicBezTo>
                  <a:cubicBezTo>
                    <a:pt x="1524" y="720"/>
                    <a:pt x="1762" y="1006"/>
                    <a:pt x="1905" y="1363"/>
                  </a:cubicBezTo>
                  <a:cubicBezTo>
                    <a:pt x="2048" y="1649"/>
                    <a:pt x="2120" y="1958"/>
                    <a:pt x="2263" y="2244"/>
                  </a:cubicBezTo>
                  <a:cubicBezTo>
                    <a:pt x="2290" y="2313"/>
                    <a:pt x="2358" y="2350"/>
                    <a:pt x="2429" y="2350"/>
                  </a:cubicBezTo>
                  <a:cubicBezTo>
                    <a:pt x="2480" y="2350"/>
                    <a:pt x="2532" y="2331"/>
                    <a:pt x="2572" y="2292"/>
                  </a:cubicBezTo>
                  <a:cubicBezTo>
                    <a:pt x="2715" y="2077"/>
                    <a:pt x="2810" y="1839"/>
                    <a:pt x="2882" y="1601"/>
                  </a:cubicBezTo>
                  <a:cubicBezTo>
                    <a:pt x="3025" y="1220"/>
                    <a:pt x="3239" y="815"/>
                    <a:pt x="3644" y="696"/>
                  </a:cubicBezTo>
                  <a:cubicBezTo>
                    <a:pt x="3679" y="689"/>
                    <a:pt x="3714" y="686"/>
                    <a:pt x="3749" y="686"/>
                  </a:cubicBezTo>
                  <a:cubicBezTo>
                    <a:pt x="3950" y="686"/>
                    <a:pt x="4138" y="799"/>
                    <a:pt x="4239" y="982"/>
                  </a:cubicBezTo>
                  <a:cubicBezTo>
                    <a:pt x="4406" y="1291"/>
                    <a:pt x="4406" y="1649"/>
                    <a:pt x="4263" y="1958"/>
                  </a:cubicBezTo>
                  <a:cubicBezTo>
                    <a:pt x="4049" y="2458"/>
                    <a:pt x="3715" y="2911"/>
                    <a:pt x="3310" y="3268"/>
                  </a:cubicBezTo>
                  <a:cubicBezTo>
                    <a:pt x="3001" y="3554"/>
                    <a:pt x="2715" y="3863"/>
                    <a:pt x="2429" y="4197"/>
                  </a:cubicBezTo>
                  <a:cubicBezTo>
                    <a:pt x="2215" y="3982"/>
                    <a:pt x="2072" y="3720"/>
                    <a:pt x="1882" y="3506"/>
                  </a:cubicBezTo>
                  <a:cubicBezTo>
                    <a:pt x="1548" y="3125"/>
                    <a:pt x="1262" y="2720"/>
                    <a:pt x="1024" y="2268"/>
                  </a:cubicBezTo>
                  <a:cubicBezTo>
                    <a:pt x="810" y="1910"/>
                    <a:pt x="667" y="1529"/>
                    <a:pt x="548" y="1148"/>
                  </a:cubicBezTo>
                  <a:cubicBezTo>
                    <a:pt x="500" y="934"/>
                    <a:pt x="548" y="720"/>
                    <a:pt x="667" y="553"/>
                  </a:cubicBezTo>
                  <a:cubicBezTo>
                    <a:pt x="748" y="472"/>
                    <a:pt x="852" y="429"/>
                    <a:pt x="962" y="429"/>
                  </a:cubicBezTo>
                  <a:close/>
                  <a:moveTo>
                    <a:pt x="933" y="0"/>
                  </a:moveTo>
                  <a:cubicBezTo>
                    <a:pt x="734" y="0"/>
                    <a:pt x="536" y="69"/>
                    <a:pt x="381" y="196"/>
                  </a:cubicBezTo>
                  <a:cubicBezTo>
                    <a:pt x="119" y="482"/>
                    <a:pt x="0" y="863"/>
                    <a:pt x="48" y="1220"/>
                  </a:cubicBezTo>
                  <a:cubicBezTo>
                    <a:pt x="119" y="1791"/>
                    <a:pt x="310" y="2339"/>
                    <a:pt x="643" y="2792"/>
                  </a:cubicBezTo>
                  <a:cubicBezTo>
                    <a:pt x="1048" y="3363"/>
                    <a:pt x="1501" y="3887"/>
                    <a:pt x="1977" y="4363"/>
                  </a:cubicBezTo>
                  <a:cubicBezTo>
                    <a:pt x="2088" y="4511"/>
                    <a:pt x="2270" y="4601"/>
                    <a:pt x="2446" y="4601"/>
                  </a:cubicBezTo>
                  <a:cubicBezTo>
                    <a:pt x="2497" y="4601"/>
                    <a:pt x="2548" y="4594"/>
                    <a:pt x="2596" y="4578"/>
                  </a:cubicBezTo>
                  <a:cubicBezTo>
                    <a:pt x="2810" y="4387"/>
                    <a:pt x="3025" y="4173"/>
                    <a:pt x="3215" y="3982"/>
                  </a:cubicBezTo>
                  <a:cubicBezTo>
                    <a:pt x="3715" y="3482"/>
                    <a:pt x="4263" y="2982"/>
                    <a:pt x="4525" y="2315"/>
                  </a:cubicBezTo>
                  <a:cubicBezTo>
                    <a:pt x="4715" y="1887"/>
                    <a:pt x="4763" y="1387"/>
                    <a:pt x="4620" y="934"/>
                  </a:cubicBezTo>
                  <a:cubicBezTo>
                    <a:pt x="4477" y="553"/>
                    <a:pt x="4120" y="291"/>
                    <a:pt x="3715" y="291"/>
                  </a:cubicBezTo>
                  <a:cubicBezTo>
                    <a:pt x="3429" y="315"/>
                    <a:pt x="3168" y="458"/>
                    <a:pt x="2977" y="648"/>
                  </a:cubicBezTo>
                  <a:cubicBezTo>
                    <a:pt x="2739" y="958"/>
                    <a:pt x="2548" y="1291"/>
                    <a:pt x="2429" y="1672"/>
                  </a:cubicBezTo>
                  <a:cubicBezTo>
                    <a:pt x="2263" y="1053"/>
                    <a:pt x="1977" y="363"/>
                    <a:pt x="1334" y="101"/>
                  </a:cubicBezTo>
                  <a:cubicBezTo>
                    <a:pt x="1208" y="33"/>
                    <a:pt x="1070" y="0"/>
                    <a:pt x="933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2511;p47">
              <a:extLst>
                <a:ext uri="{FF2B5EF4-FFF2-40B4-BE49-F238E27FC236}">
                  <a16:creationId xmlns:a16="http://schemas.microsoft.com/office/drawing/2014/main" id="{AA9126D3-2B02-7F22-6029-E52C1FF76F25}"/>
                </a:ext>
              </a:extLst>
            </p:cNvPr>
            <p:cNvSpPr/>
            <p:nvPr/>
          </p:nvSpPr>
          <p:spPr>
            <a:xfrm>
              <a:off x="5716050" y="3946100"/>
              <a:ext cx="253050" cy="112200"/>
            </a:xfrm>
            <a:custGeom>
              <a:avLst/>
              <a:gdLst/>
              <a:ahLst/>
              <a:cxnLst/>
              <a:rect l="l" t="t" r="r" b="b"/>
              <a:pathLst>
                <a:path w="10122" h="4488" extrusionOk="0">
                  <a:moveTo>
                    <a:pt x="5644" y="524"/>
                  </a:moveTo>
                  <a:lnTo>
                    <a:pt x="5644" y="524"/>
                  </a:lnTo>
                  <a:cubicBezTo>
                    <a:pt x="5787" y="858"/>
                    <a:pt x="5858" y="1191"/>
                    <a:pt x="5835" y="1548"/>
                  </a:cubicBezTo>
                  <a:lnTo>
                    <a:pt x="5835" y="1525"/>
                  </a:lnTo>
                  <a:cubicBezTo>
                    <a:pt x="5692" y="1215"/>
                    <a:pt x="5620" y="882"/>
                    <a:pt x="5644" y="524"/>
                  </a:cubicBezTo>
                  <a:close/>
                  <a:moveTo>
                    <a:pt x="8454" y="715"/>
                  </a:moveTo>
                  <a:cubicBezTo>
                    <a:pt x="8645" y="977"/>
                    <a:pt x="8573" y="1358"/>
                    <a:pt x="8526" y="1691"/>
                  </a:cubicBezTo>
                  <a:cubicBezTo>
                    <a:pt x="8407" y="1382"/>
                    <a:pt x="8383" y="1048"/>
                    <a:pt x="8454" y="739"/>
                  </a:cubicBezTo>
                  <a:lnTo>
                    <a:pt x="8454" y="715"/>
                  </a:lnTo>
                  <a:close/>
                  <a:moveTo>
                    <a:pt x="3429" y="929"/>
                  </a:moveTo>
                  <a:lnTo>
                    <a:pt x="3429" y="929"/>
                  </a:lnTo>
                  <a:cubicBezTo>
                    <a:pt x="3572" y="1167"/>
                    <a:pt x="3644" y="1453"/>
                    <a:pt x="3644" y="1763"/>
                  </a:cubicBezTo>
                  <a:cubicBezTo>
                    <a:pt x="3525" y="1501"/>
                    <a:pt x="3453" y="1215"/>
                    <a:pt x="3429" y="929"/>
                  </a:cubicBezTo>
                  <a:close/>
                  <a:moveTo>
                    <a:pt x="1500" y="1763"/>
                  </a:moveTo>
                  <a:lnTo>
                    <a:pt x="1500" y="1763"/>
                  </a:lnTo>
                  <a:cubicBezTo>
                    <a:pt x="1715" y="2072"/>
                    <a:pt x="1810" y="2453"/>
                    <a:pt x="1739" y="2834"/>
                  </a:cubicBezTo>
                  <a:cubicBezTo>
                    <a:pt x="1477" y="2549"/>
                    <a:pt x="1405" y="2144"/>
                    <a:pt x="1500" y="1763"/>
                  </a:cubicBezTo>
                  <a:close/>
                  <a:moveTo>
                    <a:pt x="5573" y="1"/>
                  </a:moveTo>
                  <a:cubicBezTo>
                    <a:pt x="5335" y="1"/>
                    <a:pt x="5168" y="239"/>
                    <a:pt x="5168" y="453"/>
                  </a:cubicBezTo>
                  <a:cubicBezTo>
                    <a:pt x="5096" y="1072"/>
                    <a:pt x="5358" y="1691"/>
                    <a:pt x="5668" y="2263"/>
                  </a:cubicBezTo>
                  <a:cubicBezTo>
                    <a:pt x="5596" y="2620"/>
                    <a:pt x="5287" y="2882"/>
                    <a:pt x="4930" y="2906"/>
                  </a:cubicBezTo>
                  <a:cubicBezTo>
                    <a:pt x="4596" y="2834"/>
                    <a:pt x="4287" y="2668"/>
                    <a:pt x="4096" y="2382"/>
                  </a:cubicBezTo>
                  <a:cubicBezTo>
                    <a:pt x="4144" y="1953"/>
                    <a:pt x="4120" y="1525"/>
                    <a:pt x="4001" y="1096"/>
                  </a:cubicBezTo>
                  <a:cubicBezTo>
                    <a:pt x="3929" y="858"/>
                    <a:pt x="3810" y="667"/>
                    <a:pt x="3644" y="477"/>
                  </a:cubicBezTo>
                  <a:cubicBezTo>
                    <a:pt x="3564" y="408"/>
                    <a:pt x="3461" y="372"/>
                    <a:pt x="3361" y="372"/>
                  </a:cubicBezTo>
                  <a:cubicBezTo>
                    <a:pt x="3253" y="372"/>
                    <a:pt x="3146" y="414"/>
                    <a:pt x="3072" y="501"/>
                  </a:cubicBezTo>
                  <a:cubicBezTo>
                    <a:pt x="2953" y="667"/>
                    <a:pt x="2905" y="882"/>
                    <a:pt x="2953" y="1096"/>
                  </a:cubicBezTo>
                  <a:cubicBezTo>
                    <a:pt x="3001" y="1596"/>
                    <a:pt x="3191" y="2049"/>
                    <a:pt x="3477" y="2453"/>
                  </a:cubicBezTo>
                  <a:cubicBezTo>
                    <a:pt x="3501" y="2525"/>
                    <a:pt x="3596" y="2596"/>
                    <a:pt x="3548" y="2668"/>
                  </a:cubicBezTo>
                  <a:cubicBezTo>
                    <a:pt x="3477" y="3001"/>
                    <a:pt x="3239" y="3287"/>
                    <a:pt x="2905" y="3430"/>
                  </a:cubicBezTo>
                  <a:cubicBezTo>
                    <a:pt x="2842" y="3441"/>
                    <a:pt x="2778" y="3447"/>
                    <a:pt x="2716" y="3447"/>
                  </a:cubicBezTo>
                  <a:cubicBezTo>
                    <a:pt x="2521" y="3447"/>
                    <a:pt x="2335" y="3389"/>
                    <a:pt x="2191" y="3263"/>
                  </a:cubicBezTo>
                  <a:cubicBezTo>
                    <a:pt x="2310" y="2811"/>
                    <a:pt x="2286" y="2334"/>
                    <a:pt x="2120" y="1882"/>
                  </a:cubicBezTo>
                  <a:cubicBezTo>
                    <a:pt x="2048" y="1691"/>
                    <a:pt x="1929" y="1525"/>
                    <a:pt x="1762" y="1382"/>
                  </a:cubicBezTo>
                  <a:cubicBezTo>
                    <a:pt x="1676" y="1334"/>
                    <a:pt x="1582" y="1309"/>
                    <a:pt x="1489" y="1309"/>
                  </a:cubicBezTo>
                  <a:cubicBezTo>
                    <a:pt x="1352" y="1309"/>
                    <a:pt x="1219" y="1363"/>
                    <a:pt x="1119" y="1477"/>
                  </a:cubicBezTo>
                  <a:cubicBezTo>
                    <a:pt x="953" y="1715"/>
                    <a:pt x="905" y="2001"/>
                    <a:pt x="976" y="2287"/>
                  </a:cubicBezTo>
                  <a:cubicBezTo>
                    <a:pt x="1048" y="2715"/>
                    <a:pt x="1262" y="3120"/>
                    <a:pt x="1572" y="3430"/>
                  </a:cubicBezTo>
                  <a:cubicBezTo>
                    <a:pt x="1379" y="3798"/>
                    <a:pt x="954" y="4063"/>
                    <a:pt x="543" y="4063"/>
                  </a:cubicBezTo>
                  <a:cubicBezTo>
                    <a:pt x="396" y="4063"/>
                    <a:pt x="251" y="4029"/>
                    <a:pt x="119" y="3954"/>
                  </a:cubicBezTo>
                  <a:lnTo>
                    <a:pt x="0" y="4025"/>
                  </a:lnTo>
                  <a:cubicBezTo>
                    <a:pt x="0" y="4144"/>
                    <a:pt x="48" y="4240"/>
                    <a:pt x="143" y="4311"/>
                  </a:cubicBezTo>
                  <a:cubicBezTo>
                    <a:pt x="337" y="4428"/>
                    <a:pt x="553" y="4488"/>
                    <a:pt x="766" y="4488"/>
                  </a:cubicBezTo>
                  <a:cubicBezTo>
                    <a:pt x="945" y="4488"/>
                    <a:pt x="1123" y="4445"/>
                    <a:pt x="1286" y="4359"/>
                  </a:cubicBezTo>
                  <a:cubicBezTo>
                    <a:pt x="1572" y="4216"/>
                    <a:pt x="1786" y="4001"/>
                    <a:pt x="1953" y="3739"/>
                  </a:cubicBezTo>
                  <a:cubicBezTo>
                    <a:pt x="2178" y="3884"/>
                    <a:pt x="2436" y="3953"/>
                    <a:pt x="2697" y="3953"/>
                  </a:cubicBezTo>
                  <a:cubicBezTo>
                    <a:pt x="2822" y="3953"/>
                    <a:pt x="2948" y="3937"/>
                    <a:pt x="3072" y="3906"/>
                  </a:cubicBezTo>
                  <a:cubicBezTo>
                    <a:pt x="3477" y="3739"/>
                    <a:pt x="3787" y="3406"/>
                    <a:pt x="3929" y="2977"/>
                  </a:cubicBezTo>
                  <a:cubicBezTo>
                    <a:pt x="4203" y="3214"/>
                    <a:pt x="4573" y="3423"/>
                    <a:pt x="4946" y="3423"/>
                  </a:cubicBezTo>
                  <a:cubicBezTo>
                    <a:pt x="5060" y="3423"/>
                    <a:pt x="5175" y="3403"/>
                    <a:pt x="5287" y="3358"/>
                  </a:cubicBezTo>
                  <a:cubicBezTo>
                    <a:pt x="5573" y="3239"/>
                    <a:pt x="5835" y="3025"/>
                    <a:pt x="6001" y="2739"/>
                  </a:cubicBezTo>
                  <a:cubicBezTo>
                    <a:pt x="6353" y="3201"/>
                    <a:pt x="6907" y="3459"/>
                    <a:pt x="7495" y="3459"/>
                  </a:cubicBezTo>
                  <a:cubicBezTo>
                    <a:pt x="7545" y="3459"/>
                    <a:pt x="7595" y="3457"/>
                    <a:pt x="7645" y="3454"/>
                  </a:cubicBezTo>
                  <a:cubicBezTo>
                    <a:pt x="8049" y="3382"/>
                    <a:pt x="8407" y="3120"/>
                    <a:pt x="8621" y="2763"/>
                  </a:cubicBezTo>
                  <a:cubicBezTo>
                    <a:pt x="8907" y="3120"/>
                    <a:pt x="9288" y="3406"/>
                    <a:pt x="9693" y="3644"/>
                  </a:cubicBezTo>
                  <a:cubicBezTo>
                    <a:pt x="9730" y="3663"/>
                    <a:pt x="9770" y="3672"/>
                    <a:pt x="9809" y="3672"/>
                  </a:cubicBezTo>
                  <a:cubicBezTo>
                    <a:pt x="9968" y="3672"/>
                    <a:pt x="10121" y="3530"/>
                    <a:pt x="10121" y="3358"/>
                  </a:cubicBezTo>
                  <a:cubicBezTo>
                    <a:pt x="10082" y="3310"/>
                    <a:pt x="10027" y="3301"/>
                    <a:pt x="9968" y="3301"/>
                  </a:cubicBezTo>
                  <a:cubicBezTo>
                    <a:pt x="9934" y="3301"/>
                    <a:pt x="9898" y="3304"/>
                    <a:pt x="9863" y="3304"/>
                  </a:cubicBezTo>
                  <a:cubicBezTo>
                    <a:pt x="9810" y="3304"/>
                    <a:pt x="9759" y="3297"/>
                    <a:pt x="9716" y="3263"/>
                  </a:cubicBezTo>
                  <a:cubicBezTo>
                    <a:pt x="9383" y="2977"/>
                    <a:pt x="9097" y="2668"/>
                    <a:pt x="8835" y="2334"/>
                  </a:cubicBezTo>
                  <a:cubicBezTo>
                    <a:pt x="9002" y="1906"/>
                    <a:pt x="9050" y="1429"/>
                    <a:pt x="9002" y="977"/>
                  </a:cubicBezTo>
                  <a:cubicBezTo>
                    <a:pt x="8978" y="739"/>
                    <a:pt x="8883" y="501"/>
                    <a:pt x="8716" y="334"/>
                  </a:cubicBezTo>
                  <a:cubicBezTo>
                    <a:pt x="8639" y="257"/>
                    <a:pt x="8541" y="220"/>
                    <a:pt x="8441" y="220"/>
                  </a:cubicBezTo>
                  <a:cubicBezTo>
                    <a:pt x="8327" y="220"/>
                    <a:pt x="8210" y="269"/>
                    <a:pt x="8121" y="358"/>
                  </a:cubicBezTo>
                  <a:cubicBezTo>
                    <a:pt x="7930" y="620"/>
                    <a:pt x="7859" y="953"/>
                    <a:pt x="7906" y="1287"/>
                  </a:cubicBezTo>
                  <a:cubicBezTo>
                    <a:pt x="7954" y="1668"/>
                    <a:pt x="8073" y="2049"/>
                    <a:pt x="8311" y="2382"/>
                  </a:cubicBezTo>
                  <a:cubicBezTo>
                    <a:pt x="8121" y="2692"/>
                    <a:pt x="7835" y="3001"/>
                    <a:pt x="7430" y="3001"/>
                  </a:cubicBezTo>
                  <a:cubicBezTo>
                    <a:pt x="6930" y="2906"/>
                    <a:pt x="6478" y="2620"/>
                    <a:pt x="6216" y="2191"/>
                  </a:cubicBezTo>
                  <a:cubicBezTo>
                    <a:pt x="6359" y="1596"/>
                    <a:pt x="6311" y="977"/>
                    <a:pt x="6073" y="405"/>
                  </a:cubicBezTo>
                  <a:cubicBezTo>
                    <a:pt x="5978" y="215"/>
                    <a:pt x="5811" y="1"/>
                    <a:pt x="5573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2512;p47">
              <a:extLst>
                <a:ext uri="{FF2B5EF4-FFF2-40B4-BE49-F238E27FC236}">
                  <a16:creationId xmlns:a16="http://schemas.microsoft.com/office/drawing/2014/main" id="{1606F0EB-F997-A743-4AA7-13B43CE044A2}"/>
                </a:ext>
              </a:extLst>
            </p:cNvPr>
            <p:cNvSpPr/>
            <p:nvPr/>
          </p:nvSpPr>
          <p:spPr>
            <a:xfrm>
              <a:off x="6222700" y="3981625"/>
              <a:ext cx="23825" cy="21125"/>
            </a:xfrm>
            <a:custGeom>
              <a:avLst/>
              <a:gdLst/>
              <a:ahLst/>
              <a:cxnLst/>
              <a:rect l="l" t="t" r="r" b="b"/>
              <a:pathLst>
                <a:path w="953" h="845" extrusionOk="0">
                  <a:moveTo>
                    <a:pt x="512" y="1"/>
                  </a:moveTo>
                  <a:cubicBezTo>
                    <a:pt x="461" y="1"/>
                    <a:pt x="409" y="11"/>
                    <a:pt x="357" y="32"/>
                  </a:cubicBezTo>
                  <a:cubicBezTo>
                    <a:pt x="95" y="127"/>
                    <a:pt x="0" y="413"/>
                    <a:pt x="119" y="651"/>
                  </a:cubicBezTo>
                  <a:cubicBezTo>
                    <a:pt x="195" y="784"/>
                    <a:pt x="342" y="845"/>
                    <a:pt x="492" y="845"/>
                  </a:cubicBezTo>
                  <a:cubicBezTo>
                    <a:pt x="719" y="845"/>
                    <a:pt x="953" y="705"/>
                    <a:pt x="953" y="461"/>
                  </a:cubicBezTo>
                  <a:cubicBezTo>
                    <a:pt x="953" y="207"/>
                    <a:pt x="744" y="1"/>
                    <a:pt x="512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2513;p47">
              <a:extLst>
                <a:ext uri="{FF2B5EF4-FFF2-40B4-BE49-F238E27FC236}">
                  <a16:creationId xmlns:a16="http://schemas.microsoft.com/office/drawing/2014/main" id="{BAD72803-542E-BCFD-BEB5-3390AF36C731}"/>
                </a:ext>
              </a:extLst>
            </p:cNvPr>
            <p:cNvSpPr/>
            <p:nvPr/>
          </p:nvSpPr>
          <p:spPr>
            <a:xfrm>
              <a:off x="6348325" y="3982800"/>
              <a:ext cx="173850" cy="86275"/>
            </a:xfrm>
            <a:custGeom>
              <a:avLst/>
              <a:gdLst/>
              <a:ahLst/>
              <a:cxnLst/>
              <a:rect l="l" t="t" r="r" b="b"/>
              <a:pathLst>
                <a:path w="6954" h="3451" extrusionOk="0">
                  <a:moveTo>
                    <a:pt x="5263" y="509"/>
                  </a:moveTo>
                  <a:lnTo>
                    <a:pt x="5263" y="509"/>
                  </a:lnTo>
                  <a:cubicBezTo>
                    <a:pt x="5382" y="771"/>
                    <a:pt x="5430" y="1033"/>
                    <a:pt x="5406" y="1295"/>
                  </a:cubicBezTo>
                  <a:cubicBezTo>
                    <a:pt x="5311" y="1057"/>
                    <a:pt x="5263" y="795"/>
                    <a:pt x="5263" y="509"/>
                  </a:cubicBezTo>
                  <a:close/>
                  <a:moveTo>
                    <a:pt x="1286" y="962"/>
                  </a:moveTo>
                  <a:cubicBezTo>
                    <a:pt x="1453" y="1319"/>
                    <a:pt x="1453" y="1724"/>
                    <a:pt x="1286" y="2081"/>
                  </a:cubicBezTo>
                  <a:cubicBezTo>
                    <a:pt x="1119" y="1724"/>
                    <a:pt x="1119" y="1319"/>
                    <a:pt x="1286" y="962"/>
                  </a:cubicBezTo>
                  <a:close/>
                  <a:moveTo>
                    <a:pt x="5199" y="1"/>
                  </a:moveTo>
                  <a:cubicBezTo>
                    <a:pt x="5085" y="1"/>
                    <a:pt x="4970" y="49"/>
                    <a:pt x="4882" y="152"/>
                  </a:cubicBezTo>
                  <a:cubicBezTo>
                    <a:pt x="4763" y="366"/>
                    <a:pt x="4715" y="604"/>
                    <a:pt x="4787" y="843"/>
                  </a:cubicBezTo>
                  <a:cubicBezTo>
                    <a:pt x="4858" y="1247"/>
                    <a:pt x="5025" y="1652"/>
                    <a:pt x="5263" y="2033"/>
                  </a:cubicBezTo>
                  <a:cubicBezTo>
                    <a:pt x="5168" y="2176"/>
                    <a:pt x="5049" y="2319"/>
                    <a:pt x="4906" y="2414"/>
                  </a:cubicBezTo>
                  <a:cubicBezTo>
                    <a:pt x="4843" y="2441"/>
                    <a:pt x="4774" y="2454"/>
                    <a:pt x="4703" y="2454"/>
                  </a:cubicBezTo>
                  <a:cubicBezTo>
                    <a:pt x="4585" y="2454"/>
                    <a:pt x="4462" y="2417"/>
                    <a:pt x="4358" y="2343"/>
                  </a:cubicBezTo>
                  <a:cubicBezTo>
                    <a:pt x="4120" y="2152"/>
                    <a:pt x="3929" y="1890"/>
                    <a:pt x="3834" y="1605"/>
                  </a:cubicBezTo>
                  <a:cubicBezTo>
                    <a:pt x="3763" y="1390"/>
                    <a:pt x="3739" y="1176"/>
                    <a:pt x="3763" y="962"/>
                  </a:cubicBezTo>
                  <a:cubicBezTo>
                    <a:pt x="3763" y="700"/>
                    <a:pt x="3739" y="342"/>
                    <a:pt x="3429" y="247"/>
                  </a:cubicBezTo>
                  <a:cubicBezTo>
                    <a:pt x="3310" y="295"/>
                    <a:pt x="3191" y="342"/>
                    <a:pt x="3144" y="462"/>
                  </a:cubicBezTo>
                  <a:cubicBezTo>
                    <a:pt x="3096" y="771"/>
                    <a:pt x="3096" y="1081"/>
                    <a:pt x="3191" y="1366"/>
                  </a:cubicBezTo>
                  <a:cubicBezTo>
                    <a:pt x="3215" y="1581"/>
                    <a:pt x="3167" y="1795"/>
                    <a:pt x="3072" y="1986"/>
                  </a:cubicBezTo>
                  <a:cubicBezTo>
                    <a:pt x="2953" y="2295"/>
                    <a:pt x="2691" y="2557"/>
                    <a:pt x="2382" y="2700"/>
                  </a:cubicBezTo>
                  <a:cubicBezTo>
                    <a:pt x="2309" y="2714"/>
                    <a:pt x="2237" y="2722"/>
                    <a:pt x="2167" y="2722"/>
                  </a:cubicBezTo>
                  <a:cubicBezTo>
                    <a:pt x="2004" y="2722"/>
                    <a:pt x="1848" y="2681"/>
                    <a:pt x="1715" y="2581"/>
                  </a:cubicBezTo>
                  <a:cubicBezTo>
                    <a:pt x="1715" y="2462"/>
                    <a:pt x="1762" y="2367"/>
                    <a:pt x="1810" y="2271"/>
                  </a:cubicBezTo>
                  <a:cubicBezTo>
                    <a:pt x="1905" y="1962"/>
                    <a:pt x="1953" y="1628"/>
                    <a:pt x="1929" y="1295"/>
                  </a:cubicBezTo>
                  <a:cubicBezTo>
                    <a:pt x="1905" y="1033"/>
                    <a:pt x="1786" y="771"/>
                    <a:pt x="1596" y="581"/>
                  </a:cubicBezTo>
                  <a:cubicBezTo>
                    <a:pt x="1506" y="491"/>
                    <a:pt x="1391" y="449"/>
                    <a:pt x="1276" y="449"/>
                  </a:cubicBezTo>
                  <a:cubicBezTo>
                    <a:pt x="1146" y="449"/>
                    <a:pt x="1017" y="503"/>
                    <a:pt x="929" y="604"/>
                  </a:cubicBezTo>
                  <a:cubicBezTo>
                    <a:pt x="714" y="866"/>
                    <a:pt x="619" y="1200"/>
                    <a:pt x="643" y="1533"/>
                  </a:cubicBezTo>
                  <a:cubicBezTo>
                    <a:pt x="643" y="1938"/>
                    <a:pt x="786" y="2319"/>
                    <a:pt x="1000" y="2652"/>
                  </a:cubicBezTo>
                  <a:cubicBezTo>
                    <a:pt x="881" y="2819"/>
                    <a:pt x="691" y="2938"/>
                    <a:pt x="476" y="2986"/>
                  </a:cubicBezTo>
                  <a:cubicBezTo>
                    <a:pt x="357" y="2962"/>
                    <a:pt x="262" y="2938"/>
                    <a:pt x="167" y="2914"/>
                  </a:cubicBezTo>
                  <a:cubicBezTo>
                    <a:pt x="72" y="2914"/>
                    <a:pt x="0" y="3010"/>
                    <a:pt x="72" y="3105"/>
                  </a:cubicBezTo>
                  <a:cubicBezTo>
                    <a:pt x="115" y="3279"/>
                    <a:pt x="278" y="3394"/>
                    <a:pt x="470" y="3394"/>
                  </a:cubicBezTo>
                  <a:cubicBezTo>
                    <a:pt x="488" y="3394"/>
                    <a:pt x="506" y="3393"/>
                    <a:pt x="524" y="3391"/>
                  </a:cubicBezTo>
                  <a:cubicBezTo>
                    <a:pt x="857" y="3367"/>
                    <a:pt x="1143" y="3224"/>
                    <a:pt x="1381" y="2986"/>
                  </a:cubicBezTo>
                  <a:cubicBezTo>
                    <a:pt x="1611" y="3148"/>
                    <a:pt x="1887" y="3234"/>
                    <a:pt x="2165" y="3234"/>
                  </a:cubicBezTo>
                  <a:cubicBezTo>
                    <a:pt x="2377" y="3234"/>
                    <a:pt x="2591" y="3184"/>
                    <a:pt x="2786" y="3081"/>
                  </a:cubicBezTo>
                  <a:cubicBezTo>
                    <a:pt x="3120" y="2867"/>
                    <a:pt x="3382" y="2557"/>
                    <a:pt x="3548" y="2200"/>
                  </a:cubicBezTo>
                  <a:cubicBezTo>
                    <a:pt x="3763" y="2605"/>
                    <a:pt x="4168" y="2891"/>
                    <a:pt x="4644" y="2962"/>
                  </a:cubicBezTo>
                  <a:cubicBezTo>
                    <a:pt x="5001" y="2962"/>
                    <a:pt x="5358" y="2795"/>
                    <a:pt x="5573" y="2486"/>
                  </a:cubicBezTo>
                  <a:cubicBezTo>
                    <a:pt x="5787" y="2819"/>
                    <a:pt x="6073" y="3105"/>
                    <a:pt x="6382" y="3367"/>
                  </a:cubicBezTo>
                  <a:cubicBezTo>
                    <a:pt x="6454" y="3415"/>
                    <a:pt x="6549" y="3450"/>
                    <a:pt x="6638" y="3450"/>
                  </a:cubicBezTo>
                  <a:cubicBezTo>
                    <a:pt x="6728" y="3450"/>
                    <a:pt x="6811" y="3415"/>
                    <a:pt x="6859" y="3319"/>
                  </a:cubicBezTo>
                  <a:cubicBezTo>
                    <a:pt x="6906" y="3224"/>
                    <a:pt x="6954" y="3010"/>
                    <a:pt x="6835" y="2986"/>
                  </a:cubicBezTo>
                  <a:cubicBezTo>
                    <a:pt x="6818" y="2979"/>
                    <a:pt x="6804" y="2976"/>
                    <a:pt x="6791" y="2976"/>
                  </a:cubicBezTo>
                  <a:cubicBezTo>
                    <a:pt x="6708" y="2976"/>
                    <a:pt x="6682" y="3091"/>
                    <a:pt x="6620" y="3153"/>
                  </a:cubicBezTo>
                  <a:cubicBezTo>
                    <a:pt x="6335" y="2891"/>
                    <a:pt x="6097" y="2605"/>
                    <a:pt x="5906" y="2295"/>
                  </a:cubicBezTo>
                  <a:cubicBezTo>
                    <a:pt x="5858" y="2200"/>
                    <a:pt x="5763" y="2105"/>
                    <a:pt x="5787" y="1986"/>
                  </a:cubicBezTo>
                  <a:cubicBezTo>
                    <a:pt x="5906" y="1533"/>
                    <a:pt x="5906" y="1033"/>
                    <a:pt x="5787" y="581"/>
                  </a:cubicBezTo>
                  <a:cubicBezTo>
                    <a:pt x="5739" y="366"/>
                    <a:pt x="5596" y="176"/>
                    <a:pt x="5406" y="57"/>
                  </a:cubicBezTo>
                  <a:cubicBezTo>
                    <a:pt x="5342" y="20"/>
                    <a:pt x="5270" y="1"/>
                    <a:pt x="5199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2514;p47">
              <a:extLst>
                <a:ext uri="{FF2B5EF4-FFF2-40B4-BE49-F238E27FC236}">
                  <a16:creationId xmlns:a16="http://schemas.microsoft.com/office/drawing/2014/main" id="{DEAD3E07-04C5-E617-F2EF-9F6F13593FB3}"/>
                </a:ext>
              </a:extLst>
            </p:cNvPr>
            <p:cNvSpPr/>
            <p:nvPr/>
          </p:nvSpPr>
          <p:spPr>
            <a:xfrm>
              <a:off x="5781525" y="4078275"/>
              <a:ext cx="189350" cy="105000"/>
            </a:xfrm>
            <a:custGeom>
              <a:avLst/>
              <a:gdLst/>
              <a:ahLst/>
              <a:cxnLst/>
              <a:rect l="l" t="t" r="r" b="b"/>
              <a:pathLst>
                <a:path w="7574" h="4200" extrusionOk="0">
                  <a:moveTo>
                    <a:pt x="4025" y="453"/>
                  </a:moveTo>
                  <a:cubicBezTo>
                    <a:pt x="4121" y="762"/>
                    <a:pt x="4144" y="1120"/>
                    <a:pt x="4073" y="1453"/>
                  </a:cubicBezTo>
                  <a:cubicBezTo>
                    <a:pt x="4002" y="1120"/>
                    <a:pt x="3978" y="786"/>
                    <a:pt x="4025" y="453"/>
                  </a:cubicBezTo>
                  <a:close/>
                  <a:moveTo>
                    <a:pt x="6145" y="667"/>
                  </a:moveTo>
                  <a:cubicBezTo>
                    <a:pt x="6240" y="1001"/>
                    <a:pt x="6264" y="1358"/>
                    <a:pt x="6216" y="1715"/>
                  </a:cubicBezTo>
                  <a:cubicBezTo>
                    <a:pt x="6097" y="1382"/>
                    <a:pt x="6073" y="1024"/>
                    <a:pt x="6145" y="667"/>
                  </a:cubicBezTo>
                  <a:close/>
                  <a:moveTo>
                    <a:pt x="1358" y="762"/>
                  </a:moveTo>
                  <a:lnTo>
                    <a:pt x="1358" y="762"/>
                  </a:lnTo>
                  <a:cubicBezTo>
                    <a:pt x="1549" y="1096"/>
                    <a:pt x="1620" y="1501"/>
                    <a:pt x="1572" y="1882"/>
                  </a:cubicBezTo>
                  <a:cubicBezTo>
                    <a:pt x="1406" y="1524"/>
                    <a:pt x="1310" y="1143"/>
                    <a:pt x="1358" y="762"/>
                  </a:cubicBezTo>
                  <a:close/>
                  <a:moveTo>
                    <a:pt x="3997" y="1"/>
                  </a:moveTo>
                  <a:cubicBezTo>
                    <a:pt x="3961" y="1"/>
                    <a:pt x="3923" y="8"/>
                    <a:pt x="3882" y="24"/>
                  </a:cubicBezTo>
                  <a:cubicBezTo>
                    <a:pt x="3620" y="143"/>
                    <a:pt x="3597" y="477"/>
                    <a:pt x="3573" y="715"/>
                  </a:cubicBezTo>
                  <a:cubicBezTo>
                    <a:pt x="3597" y="1239"/>
                    <a:pt x="3692" y="1739"/>
                    <a:pt x="3859" y="2239"/>
                  </a:cubicBezTo>
                  <a:cubicBezTo>
                    <a:pt x="3811" y="2429"/>
                    <a:pt x="3692" y="2620"/>
                    <a:pt x="3573" y="2787"/>
                  </a:cubicBezTo>
                  <a:cubicBezTo>
                    <a:pt x="3406" y="3049"/>
                    <a:pt x="3144" y="3191"/>
                    <a:pt x="2835" y="3215"/>
                  </a:cubicBezTo>
                  <a:cubicBezTo>
                    <a:pt x="2549" y="3144"/>
                    <a:pt x="2287" y="3001"/>
                    <a:pt x="2096" y="2787"/>
                  </a:cubicBezTo>
                  <a:cubicBezTo>
                    <a:pt x="2049" y="2715"/>
                    <a:pt x="1930" y="2620"/>
                    <a:pt x="1977" y="2525"/>
                  </a:cubicBezTo>
                  <a:cubicBezTo>
                    <a:pt x="2120" y="2048"/>
                    <a:pt x="2120" y="1548"/>
                    <a:pt x="2025" y="1048"/>
                  </a:cubicBezTo>
                  <a:cubicBezTo>
                    <a:pt x="1977" y="762"/>
                    <a:pt x="1834" y="500"/>
                    <a:pt x="1596" y="310"/>
                  </a:cubicBezTo>
                  <a:cubicBezTo>
                    <a:pt x="1512" y="247"/>
                    <a:pt x="1409" y="216"/>
                    <a:pt x="1306" y="216"/>
                  </a:cubicBezTo>
                  <a:cubicBezTo>
                    <a:pt x="1176" y="216"/>
                    <a:pt x="1046" y="265"/>
                    <a:pt x="953" y="358"/>
                  </a:cubicBezTo>
                  <a:cubicBezTo>
                    <a:pt x="810" y="548"/>
                    <a:pt x="739" y="762"/>
                    <a:pt x="763" y="1001"/>
                  </a:cubicBezTo>
                  <a:cubicBezTo>
                    <a:pt x="810" y="1620"/>
                    <a:pt x="1001" y="2239"/>
                    <a:pt x="1358" y="2739"/>
                  </a:cubicBezTo>
                  <a:cubicBezTo>
                    <a:pt x="1263" y="3001"/>
                    <a:pt x="1096" y="3239"/>
                    <a:pt x="929" y="3430"/>
                  </a:cubicBezTo>
                  <a:cubicBezTo>
                    <a:pt x="763" y="3620"/>
                    <a:pt x="525" y="3739"/>
                    <a:pt x="286" y="3739"/>
                  </a:cubicBezTo>
                  <a:cubicBezTo>
                    <a:pt x="275" y="3743"/>
                    <a:pt x="260" y="3744"/>
                    <a:pt x="244" y="3744"/>
                  </a:cubicBezTo>
                  <a:cubicBezTo>
                    <a:pt x="212" y="3744"/>
                    <a:pt x="173" y="3739"/>
                    <a:pt x="138" y="3739"/>
                  </a:cubicBezTo>
                  <a:cubicBezTo>
                    <a:pt x="84" y="3739"/>
                    <a:pt x="36" y="3751"/>
                    <a:pt x="24" y="3811"/>
                  </a:cubicBezTo>
                  <a:cubicBezTo>
                    <a:pt x="1" y="3906"/>
                    <a:pt x="24" y="4001"/>
                    <a:pt x="120" y="4025"/>
                  </a:cubicBezTo>
                  <a:cubicBezTo>
                    <a:pt x="224" y="4090"/>
                    <a:pt x="351" y="4127"/>
                    <a:pt x="479" y="4127"/>
                  </a:cubicBezTo>
                  <a:cubicBezTo>
                    <a:pt x="584" y="4127"/>
                    <a:pt x="690" y="4102"/>
                    <a:pt x="787" y="4049"/>
                  </a:cubicBezTo>
                  <a:cubicBezTo>
                    <a:pt x="1168" y="3882"/>
                    <a:pt x="1501" y="3573"/>
                    <a:pt x="1715" y="3191"/>
                  </a:cubicBezTo>
                  <a:cubicBezTo>
                    <a:pt x="1906" y="3382"/>
                    <a:pt x="2120" y="3525"/>
                    <a:pt x="2358" y="3620"/>
                  </a:cubicBezTo>
                  <a:cubicBezTo>
                    <a:pt x="2519" y="3695"/>
                    <a:pt x="2690" y="3732"/>
                    <a:pt x="2859" y="3732"/>
                  </a:cubicBezTo>
                  <a:cubicBezTo>
                    <a:pt x="3066" y="3732"/>
                    <a:pt x="3270" y="3677"/>
                    <a:pt x="3454" y="3573"/>
                  </a:cubicBezTo>
                  <a:cubicBezTo>
                    <a:pt x="3740" y="3382"/>
                    <a:pt x="3978" y="3120"/>
                    <a:pt x="4144" y="2810"/>
                  </a:cubicBezTo>
                  <a:cubicBezTo>
                    <a:pt x="4287" y="3072"/>
                    <a:pt x="4478" y="3287"/>
                    <a:pt x="4716" y="3477"/>
                  </a:cubicBezTo>
                  <a:cubicBezTo>
                    <a:pt x="4892" y="3590"/>
                    <a:pt x="5101" y="3650"/>
                    <a:pt x="5308" y="3650"/>
                  </a:cubicBezTo>
                  <a:cubicBezTo>
                    <a:pt x="5494" y="3650"/>
                    <a:pt x="5678" y="3602"/>
                    <a:pt x="5835" y="3501"/>
                  </a:cubicBezTo>
                  <a:cubicBezTo>
                    <a:pt x="6002" y="3358"/>
                    <a:pt x="6169" y="3215"/>
                    <a:pt x="6288" y="3025"/>
                  </a:cubicBezTo>
                  <a:cubicBezTo>
                    <a:pt x="6454" y="3453"/>
                    <a:pt x="6740" y="3834"/>
                    <a:pt x="7074" y="4120"/>
                  </a:cubicBezTo>
                  <a:cubicBezTo>
                    <a:pt x="7135" y="4173"/>
                    <a:pt x="7218" y="4199"/>
                    <a:pt x="7299" y="4199"/>
                  </a:cubicBezTo>
                  <a:cubicBezTo>
                    <a:pt x="7440" y="4199"/>
                    <a:pt x="7574" y="4119"/>
                    <a:pt x="7574" y="3954"/>
                  </a:cubicBezTo>
                  <a:cubicBezTo>
                    <a:pt x="7526" y="3906"/>
                    <a:pt x="7478" y="3894"/>
                    <a:pt x="7431" y="3894"/>
                  </a:cubicBezTo>
                  <a:cubicBezTo>
                    <a:pt x="7383" y="3894"/>
                    <a:pt x="7336" y="3906"/>
                    <a:pt x="7288" y="3906"/>
                  </a:cubicBezTo>
                  <a:cubicBezTo>
                    <a:pt x="6931" y="3501"/>
                    <a:pt x="6669" y="3049"/>
                    <a:pt x="6478" y="2572"/>
                  </a:cubicBezTo>
                  <a:cubicBezTo>
                    <a:pt x="6669" y="1906"/>
                    <a:pt x="6693" y="1215"/>
                    <a:pt x="6526" y="572"/>
                  </a:cubicBezTo>
                  <a:cubicBezTo>
                    <a:pt x="6454" y="381"/>
                    <a:pt x="6359" y="143"/>
                    <a:pt x="6145" y="119"/>
                  </a:cubicBezTo>
                  <a:cubicBezTo>
                    <a:pt x="6133" y="118"/>
                    <a:pt x="6121" y="118"/>
                    <a:pt x="6109" y="118"/>
                  </a:cubicBezTo>
                  <a:cubicBezTo>
                    <a:pt x="5892" y="118"/>
                    <a:pt x="5760" y="320"/>
                    <a:pt x="5692" y="500"/>
                  </a:cubicBezTo>
                  <a:cubicBezTo>
                    <a:pt x="5573" y="1096"/>
                    <a:pt x="5645" y="1715"/>
                    <a:pt x="5930" y="2263"/>
                  </a:cubicBezTo>
                  <a:cubicBezTo>
                    <a:pt x="5954" y="2382"/>
                    <a:pt x="6050" y="2477"/>
                    <a:pt x="5978" y="2596"/>
                  </a:cubicBezTo>
                  <a:cubicBezTo>
                    <a:pt x="5883" y="2882"/>
                    <a:pt x="5669" y="3096"/>
                    <a:pt x="5383" y="3191"/>
                  </a:cubicBezTo>
                  <a:cubicBezTo>
                    <a:pt x="5358" y="3195"/>
                    <a:pt x="5333" y="3197"/>
                    <a:pt x="5309" y="3197"/>
                  </a:cubicBezTo>
                  <a:cubicBezTo>
                    <a:pt x="5011" y="3197"/>
                    <a:pt x="4773" y="2936"/>
                    <a:pt x="4597" y="2715"/>
                  </a:cubicBezTo>
                  <a:cubicBezTo>
                    <a:pt x="4502" y="2548"/>
                    <a:pt x="4311" y="2334"/>
                    <a:pt x="4406" y="2120"/>
                  </a:cubicBezTo>
                  <a:cubicBezTo>
                    <a:pt x="4573" y="1524"/>
                    <a:pt x="4573" y="905"/>
                    <a:pt x="4359" y="334"/>
                  </a:cubicBezTo>
                  <a:cubicBezTo>
                    <a:pt x="4299" y="175"/>
                    <a:pt x="4174" y="1"/>
                    <a:pt x="3997" y="1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2515;p47">
              <a:extLst>
                <a:ext uri="{FF2B5EF4-FFF2-40B4-BE49-F238E27FC236}">
                  <a16:creationId xmlns:a16="http://schemas.microsoft.com/office/drawing/2014/main" id="{24EABA91-B49C-6896-EA37-52CF376252AB}"/>
                </a:ext>
              </a:extLst>
            </p:cNvPr>
            <p:cNvSpPr/>
            <p:nvPr/>
          </p:nvSpPr>
          <p:spPr>
            <a:xfrm>
              <a:off x="6354875" y="4100900"/>
              <a:ext cx="132775" cy="97275"/>
            </a:xfrm>
            <a:custGeom>
              <a:avLst/>
              <a:gdLst/>
              <a:ahLst/>
              <a:cxnLst/>
              <a:rect l="l" t="t" r="r" b="b"/>
              <a:pathLst>
                <a:path w="5311" h="3891" extrusionOk="0">
                  <a:moveTo>
                    <a:pt x="3429" y="0"/>
                  </a:moveTo>
                  <a:cubicBezTo>
                    <a:pt x="3239" y="24"/>
                    <a:pt x="3072" y="191"/>
                    <a:pt x="3024" y="381"/>
                  </a:cubicBezTo>
                  <a:cubicBezTo>
                    <a:pt x="2977" y="881"/>
                    <a:pt x="3048" y="1382"/>
                    <a:pt x="3286" y="1834"/>
                  </a:cubicBezTo>
                  <a:cubicBezTo>
                    <a:pt x="3191" y="2167"/>
                    <a:pt x="3001" y="2501"/>
                    <a:pt x="2691" y="2715"/>
                  </a:cubicBezTo>
                  <a:cubicBezTo>
                    <a:pt x="2597" y="2770"/>
                    <a:pt x="2493" y="2796"/>
                    <a:pt x="2391" y="2796"/>
                  </a:cubicBezTo>
                  <a:cubicBezTo>
                    <a:pt x="2181" y="2796"/>
                    <a:pt x="1977" y="2685"/>
                    <a:pt x="1881" y="2477"/>
                  </a:cubicBezTo>
                  <a:cubicBezTo>
                    <a:pt x="1977" y="2025"/>
                    <a:pt x="1977" y="1548"/>
                    <a:pt x="1881" y="1072"/>
                  </a:cubicBezTo>
                  <a:cubicBezTo>
                    <a:pt x="1810" y="858"/>
                    <a:pt x="1667" y="667"/>
                    <a:pt x="1453" y="572"/>
                  </a:cubicBezTo>
                  <a:cubicBezTo>
                    <a:pt x="1410" y="558"/>
                    <a:pt x="1367" y="551"/>
                    <a:pt x="1325" y="551"/>
                  </a:cubicBezTo>
                  <a:cubicBezTo>
                    <a:pt x="1151" y="551"/>
                    <a:pt x="986" y="662"/>
                    <a:pt x="929" y="834"/>
                  </a:cubicBezTo>
                  <a:cubicBezTo>
                    <a:pt x="810" y="1072"/>
                    <a:pt x="786" y="1334"/>
                    <a:pt x="834" y="1596"/>
                  </a:cubicBezTo>
                  <a:cubicBezTo>
                    <a:pt x="881" y="2001"/>
                    <a:pt x="1024" y="2382"/>
                    <a:pt x="1238" y="2715"/>
                  </a:cubicBezTo>
                  <a:cubicBezTo>
                    <a:pt x="1119" y="3072"/>
                    <a:pt x="857" y="3358"/>
                    <a:pt x="524" y="3501"/>
                  </a:cubicBezTo>
                  <a:cubicBezTo>
                    <a:pt x="505" y="3509"/>
                    <a:pt x="485" y="3512"/>
                    <a:pt x="466" y="3512"/>
                  </a:cubicBezTo>
                  <a:cubicBezTo>
                    <a:pt x="367" y="3512"/>
                    <a:pt x="270" y="3422"/>
                    <a:pt x="191" y="3382"/>
                  </a:cubicBezTo>
                  <a:cubicBezTo>
                    <a:pt x="164" y="3371"/>
                    <a:pt x="142" y="3367"/>
                    <a:pt x="122" y="3367"/>
                  </a:cubicBezTo>
                  <a:cubicBezTo>
                    <a:pt x="52" y="3367"/>
                    <a:pt x="19" y="3427"/>
                    <a:pt x="0" y="3501"/>
                  </a:cubicBezTo>
                  <a:cubicBezTo>
                    <a:pt x="63" y="3733"/>
                    <a:pt x="276" y="3890"/>
                    <a:pt x="505" y="3890"/>
                  </a:cubicBezTo>
                  <a:cubicBezTo>
                    <a:pt x="535" y="3890"/>
                    <a:pt x="565" y="3888"/>
                    <a:pt x="595" y="3882"/>
                  </a:cubicBezTo>
                  <a:cubicBezTo>
                    <a:pt x="1048" y="3834"/>
                    <a:pt x="1357" y="3477"/>
                    <a:pt x="1596" y="3096"/>
                  </a:cubicBezTo>
                  <a:cubicBezTo>
                    <a:pt x="1826" y="3308"/>
                    <a:pt x="2120" y="3426"/>
                    <a:pt x="2425" y="3426"/>
                  </a:cubicBezTo>
                  <a:cubicBezTo>
                    <a:pt x="2497" y="3426"/>
                    <a:pt x="2570" y="3419"/>
                    <a:pt x="2643" y="3406"/>
                  </a:cubicBezTo>
                  <a:cubicBezTo>
                    <a:pt x="3096" y="3263"/>
                    <a:pt x="3477" y="2929"/>
                    <a:pt x="3667" y="2501"/>
                  </a:cubicBezTo>
                  <a:cubicBezTo>
                    <a:pt x="3882" y="2810"/>
                    <a:pt x="4144" y="3096"/>
                    <a:pt x="4477" y="3310"/>
                  </a:cubicBezTo>
                  <a:cubicBezTo>
                    <a:pt x="4566" y="3385"/>
                    <a:pt x="4684" y="3422"/>
                    <a:pt x="4806" y="3422"/>
                  </a:cubicBezTo>
                  <a:cubicBezTo>
                    <a:pt x="4879" y="3422"/>
                    <a:pt x="4953" y="3409"/>
                    <a:pt x="5025" y="3382"/>
                  </a:cubicBezTo>
                  <a:cubicBezTo>
                    <a:pt x="5168" y="3287"/>
                    <a:pt x="5311" y="3072"/>
                    <a:pt x="5192" y="2929"/>
                  </a:cubicBezTo>
                  <a:cubicBezTo>
                    <a:pt x="5155" y="2900"/>
                    <a:pt x="5118" y="2889"/>
                    <a:pt x="5081" y="2889"/>
                  </a:cubicBezTo>
                  <a:cubicBezTo>
                    <a:pt x="4999" y="2889"/>
                    <a:pt x="4917" y="2944"/>
                    <a:pt x="4834" y="2977"/>
                  </a:cubicBezTo>
                  <a:cubicBezTo>
                    <a:pt x="4549" y="2739"/>
                    <a:pt x="4310" y="2453"/>
                    <a:pt x="4120" y="2144"/>
                  </a:cubicBezTo>
                  <a:cubicBezTo>
                    <a:pt x="4048" y="2001"/>
                    <a:pt x="3906" y="1858"/>
                    <a:pt x="3953" y="1667"/>
                  </a:cubicBezTo>
                  <a:cubicBezTo>
                    <a:pt x="4048" y="1215"/>
                    <a:pt x="4025" y="762"/>
                    <a:pt x="3858" y="334"/>
                  </a:cubicBezTo>
                  <a:cubicBezTo>
                    <a:pt x="3810" y="143"/>
                    <a:pt x="3644" y="0"/>
                    <a:pt x="3429" y="0"/>
                  </a:cubicBezTo>
                  <a:close/>
                </a:path>
              </a:pathLst>
            </a:custGeom>
            <a:solidFill>
              <a:srgbClr val="9E6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2516;p47">
              <a:extLst>
                <a:ext uri="{FF2B5EF4-FFF2-40B4-BE49-F238E27FC236}">
                  <a16:creationId xmlns:a16="http://schemas.microsoft.com/office/drawing/2014/main" id="{DB625D4B-FEDD-99CD-F9E2-46AFCB78B1ED}"/>
                </a:ext>
              </a:extLst>
            </p:cNvPr>
            <p:cNvSpPr/>
            <p:nvPr/>
          </p:nvSpPr>
          <p:spPr>
            <a:xfrm>
              <a:off x="5526125" y="3010675"/>
              <a:ext cx="1137750" cy="718600"/>
            </a:xfrm>
            <a:custGeom>
              <a:avLst/>
              <a:gdLst/>
              <a:ahLst/>
              <a:cxnLst/>
              <a:rect l="l" t="t" r="r" b="b"/>
              <a:pathLst>
                <a:path w="45510" h="28744" extrusionOk="0">
                  <a:moveTo>
                    <a:pt x="22435" y="0"/>
                  </a:moveTo>
                  <a:cubicBezTo>
                    <a:pt x="22165" y="0"/>
                    <a:pt x="21894" y="43"/>
                    <a:pt x="21624" y="124"/>
                  </a:cubicBezTo>
                  <a:cubicBezTo>
                    <a:pt x="20647" y="386"/>
                    <a:pt x="19814" y="1005"/>
                    <a:pt x="19052" y="1791"/>
                  </a:cubicBezTo>
                  <a:cubicBezTo>
                    <a:pt x="18695" y="2101"/>
                    <a:pt x="18337" y="2458"/>
                    <a:pt x="18004" y="2815"/>
                  </a:cubicBezTo>
                  <a:cubicBezTo>
                    <a:pt x="17075" y="3744"/>
                    <a:pt x="16123" y="4649"/>
                    <a:pt x="15218" y="5578"/>
                  </a:cubicBezTo>
                  <a:cubicBezTo>
                    <a:pt x="14599" y="6268"/>
                    <a:pt x="13979" y="6983"/>
                    <a:pt x="13384" y="7673"/>
                  </a:cubicBezTo>
                  <a:cubicBezTo>
                    <a:pt x="13265" y="7792"/>
                    <a:pt x="13170" y="7912"/>
                    <a:pt x="13074" y="8031"/>
                  </a:cubicBezTo>
                  <a:lnTo>
                    <a:pt x="13051" y="8031"/>
                  </a:lnTo>
                  <a:cubicBezTo>
                    <a:pt x="12884" y="8245"/>
                    <a:pt x="12717" y="8435"/>
                    <a:pt x="12550" y="8650"/>
                  </a:cubicBezTo>
                  <a:lnTo>
                    <a:pt x="12527" y="8650"/>
                  </a:lnTo>
                  <a:cubicBezTo>
                    <a:pt x="12455" y="8769"/>
                    <a:pt x="12384" y="8864"/>
                    <a:pt x="12312" y="8959"/>
                  </a:cubicBezTo>
                  <a:lnTo>
                    <a:pt x="12289" y="8959"/>
                  </a:lnTo>
                  <a:cubicBezTo>
                    <a:pt x="12241" y="9055"/>
                    <a:pt x="12146" y="9126"/>
                    <a:pt x="12098" y="9245"/>
                  </a:cubicBezTo>
                  <a:lnTo>
                    <a:pt x="12074" y="9245"/>
                  </a:lnTo>
                  <a:cubicBezTo>
                    <a:pt x="12003" y="9340"/>
                    <a:pt x="11931" y="9412"/>
                    <a:pt x="11860" y="9507"/>
                  </a:cubicBezTo>
                  <a:lnTo>
                    <a:pt x="11836" y="9507"/>
                  </a:lnTo>
                  <a:cubicBezTo>
                    <a:pt x="11717" y="9698"/>
                    <a:pt x="11574" y="9864"/>
                    <a:pt x="11455" y="10031"/>
                  </a:cubicBezTo>
                  <a:lnTo>
                    <a:pt x="11431" y="10031"/>
                  </a:lnTo>
                  <a:cubicBezTo>
                    <a:pt x="11288" y="10198"/>
                    <a:pt x="11169" y="10388"/>
                    <a:pt x="11026" y="10555"/>
                  </a:cubicBezTo>
                  <a:cubicBezTo>
                    <a:pt x="10979" y="10626"/>
                    <a:pt x="10907" y="10698"/>
                    <a:pt x="10883" y="10769"/>
                  </a:cubicBezTo>
                  <a:lnTo>
                    <a:pt x="10860" y="10769"/>
                  </a:lnTo>
                  <a:cubicBezTo>
                    <a:pt x="10717" y="10936"/>
                    <a:pt x="10598" y="11103"/>
                    <a:pt x="10479" y="11293"/>
                  </a:cubicBezTo>
                  <a:lnTo>
                    <a:pt x="10431" y="11293"/>
                  </a:lnTo>
                  <a:lnTo>
                    <a:pt x="10431" y="11365"/>
                  </a:lnTo>
                  <a:cubicBezTo>
                    <a:pt x="10383" y="11388"/>
                    <a:pt x="10336" y="11436"/>
                    <a:pt x="10288" y="11484"/>
                  </a:cubicBezTo>
                  <a:cubicBezTo>
                    <a:pt x="10240" y="11579"/>
                    <a:pt x="10169" y="11674"/>
                    <a:pt x="10098" y="11769"/>
                  </a:cubicBezTo>
                  <a:lnTo>
                    <a:pt x="9955" y="11960"/>
                  </a:lnTo>
                  <a:cubicBezTo>
                    <a:pt x="9836" y="12127"/>
                    <a:pt x="9717" y="12270"/>
                    <a:pt x="9597" y="12436"/>
                  </a:cubicBezTo>
                  <a:lnTo>
                    <a:pt x="9574" y="12436"/>
                  </a:lnTo>
                  <a:lnTo>
                    <a:pt x="9431" y="12651"/>
                  </a:lnTo>
                  <a:lnTo>
                    <a:pt x="9407" y="12651"/>
                  </a:lnTo>
                  <a:cubicBezTo>
                    <a:pt x="9383" y="12722"/>
                    <a:pt x="9336" y="12770"/>
                    <a:pt x="9288" y="12794"/>
                  </a:cubicBezTo>
                  <a:lnTo>
                    <a:pt x="9288" y="12889"/>
                  </a:lnTo>
                  <a:lnTo>
                    <a:pt x="9240" y="12889"/>
                  </a:lnTo>
                  <a:cubicBezTo>
                    <a:pt x="9169" y="12960"/>
                    <a:pt x="9121" y="13032"/>
                    <a:pt x="9074" y="13103"/>
                  </a:cubicBezTo>
                  <a:lnTo>
                    <a:pt x="9050" y="13103"/>
                  </a:lnTo>
                  <a:cubicBezTo>
                    <a:pt x="9026" y="13175"/>
                    <a:pt x="9002" y="13222"/>
                    <a:pt x="8931" y="13246"/>
                  </a:cubicBezTo>
                  <a:lnTo>
                    <a:pt x="8931" y="13341"/>
                  </a:lnTo>
                  <a:lnTo>
                    <a:pt x="8883" y="13341"/>
                  </a:lnTo>
                  <a:cubicBezTo>
                    <a:pt x="8788" y="13484"/>
                    <a:pt x="8693" y="13603"/>
                    <a:pt x="8573" y="13746"/>
                  </a:cubicBezTo>
                  <a:cubicBezTo>
                    <a:pt x="8526" y="13818"/>
                    <a:pt x="8478" y="13889"/>
                    <a:pt x="8431" y="13960"/>
                  </a:cubicBezTo>
                  <a:cubicBezTo>
                    <a:pt x="8383" y="14032"/>
                    <a:pt x="8312" y="14103"/>
                    <a:pt x="8264" y="14199"/>
                  </a:cubicBezTo>
                  <a:lnTo>
                    <a:pt x="8240" y="14199"/>
                  </a:lnTo>
                  <a:cubicBezTo>
                    <a:pt x="8145" y="14341"/>
                    <a:pt x="8050" y="14484"/>
                    <a:pt x="7954" y="14627"/>
                  </a:cubicBezTo>
                  <a:cubicBezTo>
                    <a:pt x="7907" y="14675"/>
                    <a:pt x="7883" y="14699"/>
                    <a:pt x="7811" y="14746"/>
                  </a:cubicBezTo>
                  <a:cubicBezTo>
                    <a:pt x="7835" y="14770"/>
                    <a:pt x="7835" y="14794"/>
                    <a:pt x="7811" y="14818"/>
                  </a:cubicBezTo>
                  <a:lnTo>
                    <a:pt x="7740" y="14818"/>
                  </a:lnTo>
                  <a:lnTo>
                    <a:pt x="7740" y="14937"/>
                  </a:lnTo>
                  <a:lnTo>
                    <a:pt x="7645" y="14961"/>
                  </a:lnTo>
                  <a:lnTo>
                    <a:pt x="7645" y="15151"/>
                  </a:lnTo>
                  <a:lnTo>
                    <a:pt x="7573" y="15151"/>
                  </a:lnTo>
                  <a:lnTo>
                    <a:pt x="7573" y="15246"/>
                  </a:lnTo>
                  <a:cubicBezTo>
                    <a:pt x="7478" y="15318"/>
                    <a:pt x="7407" y="15437"/>
                    <a:pt x="7335" y="15532"/>
                  </a:cubicBezTo>
                  <a:lnTo>
                    <a:pt x="6978" y="16008"/>
                  </a:lnTo>
                  <a:cubicBezTo>
                    <a:pt x="6930" y="16104"/>
                    <a:pt x="6859" y="16199"/>
                    <a:pt x="6787" y="16270"/>
                  </a:cubicBezTo>
                  <a:cubicBezTo>
                    <a:pt x="6740" y="16342"/>
                    <a:pt x="6668" y="16413"/>
                    <a:pt x="6645" y="16485"/>
                  </a:cubicBezTo>
                  <a:lnTo>
                    <a:pt x="6621" y="16485"/>
                  </a:lnTo>
                  <a:cubicBezTo>
                    <a:pt x="6573" y="16556"/>
                    <a:pt x="6525" y="16628"/>
                    <a:pt x="6454" y="16699"/>
                  </a:cubicBezTo>
                  <a:cubicBezTo>
                    <a:pt x="6406" y="16771"/>
                    <a:pt x="6335" y="16842"/>
                    <a:pt x="6287" y="16937"/>
                  </a:cubicBezTo>
                  <a:lnTo>
                    <a:pt x="6240" y="16937"/>
                  </a:lnTo>
                  <a:lnTo>
                    <a:pt x="6240" y="17032"/>
                  </a:lnTo>
                  <a:cubicBezTo>
                    <a:pt x="6144" y="17104"/>
                    <a:pt x="6049" y="17223"/>
                    <a:pt x="6002" y="17342"/>
                  </a:cubicBezTo>
                  <a:lnTo>
                    <a:pt x="5978" y="17342"/>
                  </a:lnTo>
                  <a:cubicBezTo>
                    <a:pt x="5906" y="17437"/>
                    <a:pt x="5835" y="17533"/>
                    <a:pt x="5763" y="17604"/>
                  </a:cubicBezTo>
                  <a:cubicBezTo>
                    <a:pt x="5549" y="17914"/>
                    <a:pt x="5335" y="18199"/>
                    <a:pt x="5097" y="18509"/>
                  </a:cubicBezTo>
                  <a:cubicBezTo>
                    <a:pt x="5049" y="18580"/>
                    <a:pt x="5001" y="18628"/>
                    <a:pt x="4954" y="18699"/>
                  </a:cubicBezTo>
                  <a:cubicBezTo>
                    <a:pt x="4906" y="18771"/>
                    <a:pt x="4858" y="18819"/>
                    <a:pt x="4811" y="18866"/>
                  </a:cubicBezTo>
                  <a:cubicBezTo>
                    <a:pt x="4811" y="18890"/>
                    <a:pt x="4811" y="18938"/>
                    <a:pt x="4811" y="18961"/>
                  </a:cubicBezTo>
                  <a:lnTo>
                    <a:pt x="4739" y="18961"/>
                  </a:lnTo>
                  <a:lnTo>
                    <a:pt x="4739" y="19057"/>
                  </a:lnTo>
                  <a:lnTo>
                    <a:pt x="4620" y="19057"/>
                  </a:lnTo>
                  <a:lnTo>
                    <a:pt x="4620" y="19176"/>
                  </a:lnTo>
                  <a:lnTo>
                    <a:pt x="4573" y="19176"/>
                  </a:lnTo>
                  <a:cubicBezTo>
                    <a:pt x="4311" y="19604"/>
                    <a:pt x="3977" y="20009"/>
                    <a:pt x="3692" y="20438"/>
                  </a:cubicBezTo>
                  <a:lnTo>
                    <a:pt x="3668" y="20438"/>
                  </a:lnTo>
                  <a:cubicBezTo>
                    <a:pt x="3644" y="20486"/>
                    <a:pt x="3596" y="20557"/>
                    <a:pt x="3549" y="20581"/>
                  </a:cubicBezTo>
                  <a:lnTo>
                    <a:pt x="3549" y="20652"/>
                  </a:lnTo>
                  <a:lnTo>
                    <a:pt x="3477" y="20652"/>
                  </a:lnTo>
                  <a:cubicBezTo>
                    <a:pt x="3430" y="20724"/>
                    <a:pt x="3382" y="20795"/>
                    <a:pt x="3334" y="20890"/>
                  </a:cubicBezTo>
                  <a:lnTo>
                    <a:pt x="3287" y="20890"/>
                  </a:lnTo>
                  <a:cubicBezTo>
                    <a:pt x="3287" y="20914"/>
                    <a:pt x="3287" y="20938"/>
                    <a:pt x="3287" y="20962"/>
                  </a:cubicBezTo>
                  <a:cubicBezTo>
                    <a:pt x="3096" y="21176"/>
                    <a:pt x="2929" y="21414"/>
                    <a:pt x="2763" y="21676"/>
                  </a:cubicBezTo>
                  <a:cubicBezTo>
                    <a:pt x="2644" y="21795"/>
                    <a:pt x="2548" y="21938"/>
                    <a:pt x="2477" y="22081"/>
                  </a:cubicBezTo>
                  <a:lnTo>
                    <a:pt x="2429" y="22081"/>
                  </a:lnTo>
                  <a:cubicBezTo>
                    <a:pt x="2406" y="22153"/>
                    <a:pt x="2382" y="22200"/>
                    <a:pt x="2358" y="22248"/>
                  </a:cubicBezTo>
                  <a:lnTo>
                    <a:pt x="2310" y="22248"/>
                  </a:lnTo>
                  <a:cubicBezTo>
                    <a:pt x="2286" y="22319"/>
                    <a:pt x="2263" y="22367"/>
                    <a:pt x="2239" y="22438"/>
                  </a:cubicBezTo>
                  <a:lnTo>
                    <a:pt x="2191" y="22438"/>
                  </a:lnTo>
                  <a:lnTo>
                    <a:pt x="2120" y="22605"/>
                  </a:lnTo>
                  <a:lnTo>
                    <a:pt x="2096" y="22605"/>
                  </a:lnTo>
                  <a:cubicBezTo>
                    <a:pt x="1953" y="22843"/>
                    <a:pt x="1786" y="23034"/>
                    <a:pt x="1643" y="23296"/>
                  </a:cubicBezTo>
                  <a:lnTo>
                    <a:pt x="1620" y="23296"/>
                  </a:lnTo>
                  <a:lnTo>
                    <a:pt x="1548" y="23462"/>
                  </a:lnTo>
                  <a:lnTo>
                    <a:pt x="1524" y="23462"/>
                  </a:lnTo>
                  <a:lnTo>
                    <a:pt x="1453" y="23629"/>
                  </a:lnTo>
                  <a:lnTo>
                    <a:pt x="1405" y="23629"/>
                  </a:lnTo>
                  <a:cubicBezTo>
                    <a:pt x="1381" y="23700"/>
                    <a:pt x="1358" y="23748"/>
                    <a:pt x="1334" y="23820"/>
                  </a:cubicBezTo>
                  <a:lnTo>
                    <a:pt x="1262" y="23820"/>
                  </a:lnTo>
                  <a:cubicBezTo>
                    <a:pt x="1262" y="23843"/>
                    <a:pt x="1286" y="23867"/>
                    <a:pt x="1286" y="23915"/>
                  </a:cubicBezTo>
                  <a:lnTo>
                    <a:pt x="1239" y="23915"/>
                  </a:lnTo>
                  <a:cubicBezTo>
                    <a:pt x="1120" y="24105"/>
                    <a:pt x="1000" y="24296"/>
                    <a:pt x="881" y="24463"/>
                  </a:cubicBezTo>
                  <a:cubicBezTo>
                    <a:pt x="881" y="24486"/>
                    <a:pt x="881" y="24510"/>
                    <a:pt x="881" y="24510"/>
                  </a:cubicBezTo>
                  <a:cubicBezTo>
                    <a:pt x="834" y="24582"/>
                    <a:pt x="786" y="24629"/>
                    <a:pt x="739" y="24701"/>
                  </a:cubicBezTo>
                  <a:cubicBezTo>
                    <a:pt x="715" y="24772"/>
                    <a:pt x="667" y="24844"/>
                    <a:pt x="643" y="24915"/>
                  </a:cubicBezTo>
                  <a:lnTo>
                    <a:pt x="572" y="24915"/>
                  </a:lnTo>
                  <a:cubicBezTo>
                    <a:pt x="572" y="24939"/>
                    <a:pt x="596" y="24986"/>
                    <a:pt x="596" y="25010"/>
                  </a:cubicBezTo>
                  <a:lnTo>
                    <a:pt x="548" y="25010"/>
                  </a:lnTo>
                  <a:cubicBezTo>
                    <a:pt x="524" y="25058"/>
                    <a:pt x="500" y="25129"/>
                    <a:pt x="477" y="25177"/>
                  </a:cubicBezTo>
                  <a:lnTo>
                    <a:pt x="405" y="25177"/>
                  </a:lnTo>
                  <a:lnTo>
                    <a:pt x="405" y="25296"/>
                  </a:lnTo>
                  <a:lnTo>
                    <a:pt x="334" y="25296"/>
                  </a:lnTo>
                  <a:lnTo>
                    <a:pt x="334" y="25367"/>
                  </a:lnTo>
                  <a:lnTo>
                    <a:pt x="286" y="25367"/>
                  </a:lnTo>
                  <a:lnTo>
                    <a:pt x="286" y="25439"/>
                  </a:lnTo>
                  <a:cubicBezTo>
                    <a:pt x="72" y="25749"/>
                    <a:pt x="0" y="26153"/>
                    <a:pt x="119" y="26511"/>
                  </a:cubicBezTo>
                  <a:cubicBezTo>
                    <a:pt x="262" y="26939"/>
                    <a:pt x="548" y="27320"/>
                    <a:pt x="953" y="27582"/>
                  </a:cubicBezTo>
                  <a:cubicBezTo>
                    <a:pt x="1358" y="27820"/>
                    <a:pt x="1763" y="28082"/>
                    <a:pt x="2144" y="28392"/>
                  </a:cubicBezTo>
                  <a:cubicBezTo>
                    <a:pt x="2419" y="28608"/>
                    <a:pt x="2760" y="28744"/>
                    <a:pt x="3125" y="28744"/>
                  </a:cubicBezTo>
                  <a:cubicBezTo>
                    <a:pt x="3202" y="28744"/>
                    <a:pt x="3280" y="28738"/>
                    <a:pt x="3358" y="28725"/>
                  </a:cubicBezTo>
                  <a:cubicBezTo>
                    <a:pt x="3834" y="28678"/>
                    <a:pt x="4168" y="28297"/>
                    <a:pt x="4477" y="27963"/>
                  </a:cubicBezTo>
                  <a:cubicBezTo>
                    <a:pt x="4930" y="27463"/>
                    <a:pt x="5382" y="26963"/>
                    <a:pt x="5811" y="26415"/>
                  </a:cubicBezTo>
                  <a:cubicBezTo>
                    <a:pt x="6144" y="26010"/>
                    <a:pt x="6478" y="25629"/>
                    <a:pt x="6811" y="25201"/>
                  </a:cubicBezTo>
                  <a:cubicBezTo>
                    <a:pt x="7407" y="24463"/>
                    <a:pt x="7954" y="23653"/>
                    <a:pt x="8550" y="22915"/>
                  </a:cubicBezTo>
                  <a:cubicBezTo>
                    <a:pt x="9169" y="22057"/>
                    <a:pt x="9788" y="21200"/>
                    <a:pt x="10431" y="20366"/>
                  </a:cubicBezTo>
                  <a:cubicBezTo>
                    <a:pt x="11169" y="19390"/>
                    <a:pt x="11860" y="18390"/>
                    <a:pt x="12574" y="17414"/>
                  </a:cubicBezTo>
                  <a:cubicBezTo>
                    <a:pt x="13217" y="16509"/>
                    <a:pt x="13884" y="15580"/>
                    <a:pt x="14503" y="14651"/>
                  </a:cubicBezTo>
                  <a:cubicBezTo>
                    <a:pt x="15670" y="12960"/>
                    <a:pt x="16885" y="11317"/>
                    <a:pt x="18123" y="9698"/>
                  </a:cubicBezTo>
                  <a:cubicBezTo>
                    <a:pt x="18861" y="8745"/>
                    <a:pt x="19552" y="7792"/>
                    <a:pt x="20362" y="6888"/>
                  </a:cubicBezTo>
                  <a:cubicBezTo>
                    <a:pt x="20671" y="6578"/>
                    <a:pt x="20909" y="6197"/>
                    <a:pt x="21338" y="6030"/>
                  </a:cubicBezTo>
                  <a:cubicBezTo>
                    <a:pt x="21620" y="5926"/>
                    <a:pt x="21911" y="5869"/>
                    <a:pt x="22205" y="5869"/>
                  </a:cubicBezTo>
                  <a:cubicBezTo>
                    <a:pt x="22383" y="5869"/>
                    <a:pt x="22563" y="5890"/>
                    <a:pt x="22743" y="5935"/>
                  </a:cubicBezTo>
                  <a:cubicBezTo>
                    <a:pt x="22981" y="6006"/>
                    <a:pt x="23172" y="6125"/>
                    <a:pt x="23338" y="6292"/>
                  </a:cubicBezTo>
                  <a:cubicBezTo>
                    <a:pt x="23862" y="6745"/>
                    <a:pt x="24362" y="7221"/>
                    <a:pt x="24839" y="7721"/>
                  </a:cubicBezTo>
                  <a:cubicBezTo>
                    <a:pt x="25148" y="8078"/>
                    <a:pt x="25434" y="8459"/>
                    <a:pt x="25768" y="8817"/>
                  </a:cubicBezTo>
                  <a:cubicBezTo>
                    <a:pt x="26720" y="9888"/>
                    <a:pt x="27697" y="10960"/>
                    <a:pt x="28697" y="12031"/>
                  </a:cubicBezTo>
                  <a:cubicBezTo>
                    <a:pt x="31007" y="14484"/>
                    <a:pt x="33174" y="17104"/>
                    <a:pt x="35317" y="19723"/>
                  </a:cubicBezTo>
                  <a:cubicBezTo>
                    <a:pt x="36294" y="20914"/>
                    <a:pt x="37222" y="22129"/>
                    <a:pt x="38223" y="23319"/>
                  </a:cubicBezTo>
                  <a:cubicBezTo>
                    <a:pt x="39104" y="24343"/>
                    <a:pt x="39961" y="25391"/>
                    <a:pt x="40937" y="26344"/>
                  </a:cubicBezTo>
                  <a:cubicBezTo>
                    <a:pt x="41152" y="26558"/>
                    <a:pt x="41390" y="26773"/>
                    <a:pt x="41676" y="26939"/>
                  </a:cubicBezTo>
                  <a:cubicBezTo>
                    <a:pt x="42033" y="27130"/>
                    <a:pt x="42438" y="27249"/>
                    <a:pt x="42866" y="27249"/>
                  </a:cubicBezTo>
                  <a:cubicBezTo>
                    <a:pt x="43247" y="27177"/>
                    <a:pt x="43628" y="27035"/>
                    <a:pt x="43962" y="26820"/>
                  </a:cubicBezTo>
                  <a:cubicBezTo>
                    <a:pt x="44390" y="26534"/>
                    <a:pt x="44795" y="26249"/>
                    <a:pt x="45200" y="25915"/>
                  </a:cubicBezTo>
                  <a:cubicBezTo>
                    <a:pt x="45414" y="25677"/>
                    <a:pt x="45510" y="25344"/>
                    <a:pt x="45438" y="25034"/>
                  </a:cubicBezTo>
                  <a:cubicBezTo>
                    <a:pt x="44438" y="23534"/>
                    <a:pt x="43390" y="22081"/>
                    <a:pt x="42342" y="20605"/>
                  </a:cubicBezTo>
                  <a:cubicBezTo>
                    <a:pt x="41628" y="19652"/>
                    <a:pt x="40914" y="18676"/>
                    <a:pt x="40199" y="17699"/>
                  </a:cubicBezTo>
                  <a:cubicBezTo>
                    <a:pt x="38199" y="15104"/>
                    <a:pt x="36151" y="12555"/>
                    <a:pt x="33936" y="10126"/>
                  </a:cubicBezTo>
                  <a:cubicBezTo>
                    <a:pt x="33745" y="9888"/>
                    <a:pt x="33531" y="9674"/>
                    <a:pt x="33317" y="9436"/>
                  </a:cubicBezTo>
                  <a:cubicBezTo>
                    <a:pt x="30602" y="6435"/>
                    <a:pt x="27697" y="3625"/>
                    <a:pt x="24577" y="1029"/>
                  </a:cubicBezTo>
                  <a:cubicBezTo>
                    <a:pt x="24315" y="791"/>
                    <a:pt x="24029" y="577"/>
                    <a:pt x="23696" y="386"/>
                  </a:cubicBezTo>
                  <a:cubicBezTo>
                    <a:pt x="23505" y="267"/>
                    <a:pt x="23291" y="148"/>
                    <a:pt x="23053" y="77"/>
                  </a:cubicBezTo>
                  <a:cubicBezTo>
                    <a:pt x="22847" y="25"/>
                    <a:pt x="22641" y="0"/>
                    <a:pt x="22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2517;p47">
              <a:extLst>
                <a:ext uri="{FF2B5EF4-FFF2-40B4-BE49-F238E27FC236}">
                  <a16:creationId xmlns:a16="http://schemas.microsoft.com/office/drawing/2014/main" id="{194639FC-F9B9-D1B0-74A4-E87ACA55D558}"/>
                </a:ext>
              </a:extLst>
            </p:cNvPr>
            <p:cNvSpPr/>
            <p:nvPr/>
          </p:nvSpPr>
          <p:spPr>
            <a:xfrm>
              <a:off x="5937525" y="3243575"/>
              <a:ext cx="309500" cy="177600"/>
            </a:xfrm>
            <a:custGeom>
              <a:avLst/>
              <a:gdLst/>
              <a:ahLst/>
              <a:cxnLst/>
              <a:rect l="l" t="t" r="r" b="b"/>
              <a:pathLst>
                <a:path w="12380" h="7104" extrusionOk="0">
                  <a:moveTo>
                    <a:pt x="5596" y="1"/>
                  </a:moveTo>
                  <a:cubicBezTo>
                    <a:pt x="5215" y="1"/>
                    <a:pt x="4858" y="24"/>
                    <a:pt x="4477" y="72"/>
                  </a:cubicBezTo>
                  <a:cubicBezTo>
                    <a:pt x="4287" y="72"/>
                    <a:pt x="4096" y="120"/>
                    <a:pt x="3929" y="215"/>
                  </a:cubicBezTo>
                  <a:cubicBezTo>
                    <a:pt x="3787" y="286"/>
                    <a:pt x="3810" y="477"/>
                    <a:pt x="3953" y="548"/>
                  </a:cubicBezTo>
                  <a:cubicBezTo>
                    <a:pt x="4347" y="503"/>
                    <a:pt x="4746" y="480"/>
                    <a:pt x="5147" y="480"/>
                  </a:cubicBezTo>
                  <a:cubicBezTo>
                    <a:pt x="5596" y="480"/>
                    <a:pt x="6049" y="509"/>
                    <a:pt x="6501" y="572"/>
                  </a:cubicBezTo>
                  <a:cubicBezTo>
                    <a:pt x="7002" y="644"/>
                    <a:pt x="7525" y="715"/>
                    <a:pt x="7930" y="1048"/>
                  </a:cubicBezTo>
                  <a:cubicBezTo>
                    <a:pt x="7764" y="1168"/>
                    <a:pt x="7573" y="1263"/>
                    <a:pt x="7359" y="1287"/>
                  </a:cubicBezTo>
                  <a:cubicBezTo>
                    <a:pt x="5978" y="1572"/>
                    <a:pt x="4525" y="1691"/>
                    <a:pt x="3239" y="2358"/>
                  </a:cubicBezTo>
                  <a:cubicBezTo>
                    <a:pt x="2977" y="2525"/>
                    <a:pt x="2667" y="2692"/>
                    <a:pt x="2596" y="3025"/>
                  </a:cubicBezTo>
                  <a:cubicBezTo>
                    <a:pt x="2572" y="3263"/>
                    <a:pt x="2739" y="3501"/>
                    <a:pt x="2953" y="3597"/>
                  </a:cubicBezTo>
                  <a:cubicBezTo>
                    <a:pt x="3349" y="3742"/>
                    <a:pt x="3763" y="3815"/>
                    <a:pt x="4180" y="3815"/>
                  </a:cubicBezTo>
                  <a:cubicBezTo>
                    <a:pt x="4239" y="3815"/>
                    <a:pt x="4299" y="3814"/>
                    <a:pt x="4358" y="3811"/>
                  </a:cubicBezTo>
                  <a:cubicBezTo>
                    <a:pt x="5212" y="3811"/>
                    <a:pt x="6073" y="3753"/>
                    <a:pt x="6934" y="3753"/>
                  </a:cubicBezTo>
                  <a:cubicBezTo>
                    <a:pt x="7633" y="3753"/>
                    <a:pt x="8332" y="3791"/>
                    <a:pt x="9026" y="3930"/>
                  </a:cubicBezTo>
                  <a:cubicBezTo>
                    <a:pt x="9502" y="3978"/>
                    <a:pt x="9931" y="4168"/>
                    <a:pt x="10312" y="4454"/>
                  </a:cubicBezTo>
                  <a:cubicBezTo>
                    <a:pt x="9835" y="4644"/>
                    <a:pt x="9359" y="4740"/>
                    <a:pt x="8859" y="4787"/>
                  </a:cubicBezTo>
                  <a:cubicBezTo>
                    <a:pt x="7597" y="4906"/>
                    <a:pt x="6335" y="4859"/>
                    <a:pt x="5049" y="4954"/>
                  </a:cubicBezTo>
                  <a:cubicBezTo>
                    <a:pt x="3667" y="5002"/>
                    <a:pt x="2286" y="5240"/>
                    <a:pt x="976" y="5668"/>
                  </a:cubicBezTo>
                  <a:cubicBezTo>
                    <a:pt x="691" y="5764"/>
                    <a:pt x="405" y="5907"/>
                    <a:pt x="191" y="6097"/>
                  </a:cubicBezTo>
                  <a:cubicBezTo>
                    <a:pt x="24" y="6264"/>
                    <a:pt x="0" y="6526"/>
                    <a:pt x="143" y="6716"/>
                  </a:cubicBezTo>
                  <a:cubicBezTo>
                    <a:pt x="333" y="6883"/>
                    <a:pt x="548" y="6978"/>
                    <a:pt x="810" y="7002"/>
                  </a:cubicBezTo>
                  <a:cubicBezTo>
                    <a:pt x="1241" y="7061"/>
                    <a:pt x="1688" y="7103"/>
                    <a:pt x="2151" y="7103"/>
                  </a:cubicBezTo>
                  <a:cubicBezTo>
                    <a:pt x="2251" y="7103"/>
                    <a:pt x="2352" y="7102"/>
                    <a:pt x="2453" y="7097"/>
                  </a:cubicBezTo>
                  <a:cubicBezTo>
                    <a:pt x="3906" y="7050"/>
                    <a:pt x="5382" y="6931"/>
                    <a:pt x="6859" y="6812"/>
                  </a:cubicBezTo>
                  <a:cubicBezTo>
                    <a:pt x="7906" y="6692"/>
                    <a:pt x="8978" y="6597"/>
                    <a:pt x="10050" y="6502"/>
                  </a:cubicBezTo>
                  <a:cubicBezTo>
                    <a:pt x="10095" y="6505"/>
                    <a:pt x="10140" y="6507"/>
                    <a:pt x="10183" y="6507"/>
                  </a:cubicBezTo>
                  <a:cubicBezTo>
                    <a:pt x="10457" y="6507"/>
                    <a:pt x="10697" y="6448"/>
                    <a:pt x="11026" y="6407"/>
                  </a:cubicBezTo>
                  <a:cubicBezTo>
                    <a:pt x="11383" y="6383"/>
                    <a:pt x="11764" y="6359"/>
                    <a:pt x="12122" y="6288"/>
                  </a:cubicBezTo>
                  <a:cubicBezTo>
                    <a:pt x="12193" y="6264"/>
                    <a:pt x="12288" y="6311"/>
                    <a:pt x="12336" y="6169"/>
                  </a:cubicBezTo>
                  <a:cubicBezTo>
                    <a:pt x="12379" y="6038"/>
                    <a:pt x="12284" y="5927"/>
                    <a:pt x="12158" y="5927"/>
                  </a:cubicBezTo>
                  <a:cubicBezTo>
                    <a:pt x="12146" y="5927"/>
                    <a:pt x="12134" y="5928"/>
                    <a:pt x="12122" y="5930"/>
                  </a:cubicBezTo>
                  <a:cubicBezTo>
                    <a:pt x="11954" y="5921"/>
                    <a:pt x="11786" y="5915"/>
                    <a:pt x="11619" y="5915"/>
                  </a:cubicBezTo>
                  <a:cubicBezTo>
                    <a:pt x="11381" y="5915"/>
                    <a:pt x="11144" y="5926"/>
                    <a:pt x="10907" y="5954"/>
                  </a:cubicBezTo>
                  <a:cubicBezTo>
                    <a:pt x="9716" y="6002"/>
                    <a:pt x="8502" y="6145"/>
                    <a:pt x="7311" y="6216"/>
                  </a:cubicBezTo>
                  <a:cubicBezTo>
                    <a:pt x="5692" y="6288"/>
                    <a:pt x="4072" y="6478"/>
                    <a:pt x="2429" y="6550"/>
                  </a:cubicBezTo>
                  <a:cubicBezTo>
                    <a:pt x="2281" y="6562"/>
                    <a:pt x="2132" y="6568"/>
                    <a:pt x="1982" y="6568"/>
                  </a:cubicBezTo>
                  <a:cubicBezTo>
                    <a:pt x="1552" y="6568"/>
                    <a:pt x="1115" y="6519"/>
                    <a:pt x="691" y="6430"/>
                  </a:cubicBezTo>
                  <a:cubicBezTo>
                    <a:pt x="1167" y="6192"/>
                    <a:pt x="1667" y="6049"/>
                    <a:pt x="2191" y="5978"/>
                  </a:cubicBezTo>
                  <a:cubicBezTo>
                    <a:pt x="4310" y="5573"/>
                    <a:pt x="6454" y="5549"/>
                    <a:pt x="8597" y="5359"/>
                  </a:cubicBezTo>
                  <a:cubicBezTo>
                    <a:pt x="9169" y="5311"/>
                    <a:pt x="9740" y="5216"/>
                    <a:pt x="10312" y="5049"/>
                  </a:cubicBezTo>
                  <a:cubicBezTo>
                    <a:pt x="10550" y="4954"/>
                    <a:pt x="10812" y="4787"/>
                    <a:pt x="10812" y="4478"/>
                  </a:cubicBezTo>
                  <a:cubicBezTo>
                    <a:pt x="10788" y="4240"/>
                    <a:pt x="10645" y="4025"/>
                    <a:pt x="10431" y="3906"/>
                  </a:cubicBezTo>
                  <a:cubicBezTo>
                    <a:pt x="9931" y="3597"/>
                    <a:pt x="9383" y="3382"/>
                    <a:pt x="8811" y="3287"/>
                  </a:cubicBezTo>
                  <a:cubicBezTo>
                    <a:pt x="8168" y="3156"/>
                    <a:pt x="7514" y="3114"/>
                    <a:pt x="6856" y="3114"/>
                  </a:cubicBezTo>
                  <a:cubicBezTo>
                    <a:pt x="6198" y="3114"/>
                    <a:pt x="5537" y="3156"/>
                    <a:pt x="4882" y="3192"/>
                  </a:cubicBezTo>
                  <a:cubicBezTo>
                    <a:pt x="4653" y="3192"/>
                    <a:pt x="4421" y="3203"/>
                    <a:pt x="4189" y="3203"/>
                  </a:cubicBezTo>
                  <a:cubicBezTo>
                    <a:pt x="3842" y="3203"/>
                    <a:pt x="3496" y="3177"/>
                    <a:pt x="3167" y="3049"/>
                  </a:cubicBezTo>
                  <a:cubicBezTo>
                    <a:pt x="3453" y="2835"/>
                    <a:pt x="3763" y="2668"/>
                    <a:pt x="4096" y="2549"/>
                  </a:cubicBezTo>
                  <a:cubicBezTo>
                    <a:pt x="5144" y="2168"/>
                    <a:pt x="6239" y="2025"/>
                    <a:pt x="7335" y="1763"/>
                  </a:cubicBezTo>
                  <a:cubicBezTo>
                    <a:pt x="7645" y="1715"/>
                    <a:pt x="7930" y="1596"/>
                    <a:pt x="8192" y="1429"/>
                  </a:cubicBezTo>
                  <a:cubicBezTo>
                    <a:pt x="8335" y="1310"/>
                    <a:pt x="8407" y="1120"/>
                    <a:pt x="8359" y="953"/>
                  </a:cubicBezTo>
                  <a:cubicBezTo>
                    <a:pt x="8240" y="691"/>
                    <a:pt x="8026" y="501"/>
                    <a:pt x="7764" y="405"/>
                  </a:cubicBezTo>
                  <a:cubicBezTo>
                    <a:pt x="7073" y="144"/>
                    <a:pt x="6335" y="24"/>
                    <a:pt x="55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2518;p47">
              <a:extLst>
                <a:ext uri="{FF2B5EF4-FFF2-40B4-BE49-F238E27FC236}">
                  <a16:creationId xmlns:a16="http://schemas.microsoft.com/office/drawing/2014/main" id="{8578371C-2651-2E37-B34C-6E93B162D8BF}"/>
                </a:ext>
              </a:extLst>
            </p:cNvPr>
            <p:cNvSpPr/>
            <p:nvPr/>
          </p:nvSpPr>
          <p:spPr>
            <a:xfrm>
              <a:off x="5908925" y="3440650"/>
              <a:ext cx="53625" cy="95625"/>
            </a:xfrm>
            <a:custGeom>
              <a:avLst/>
              <a:gdLst/>
              <a:ahLst/>
              <a:cxnLst/>
              <a:rect l="l" t="t" r="r" b="b"/>
              <a:pathLst>
                <a:path w="2145" h="3825" extrusionOk="0">
                  <a:moveTo>
                    <a:pt x="944" y="369"/>
                  </a:moveTo>
                  <a:cubicBezTo>
                    <a:pt x="1002" y="369"/>
                    <a:pt x="1062" y="381"/>
                    <a:pt x="1120" y="405"/>
                  </a:cubicBezTo>
                  <a:cubicBezTo>
                    <a:pt x="1382" y="524"/>
                    <a:pt x="1549" y="786"/>
                    <a:pt x="1573" y="1072"/>
                  </a:cubicBezTo>
                  <a:cubicBezTo>
                    <a:pt x="1668" y="1762"/>
                    <a:pt x="1668" y="2501"/>
                    <a:pt x="1763" y="3191"/>
                  </a:cubicBezTo>
                  <a:cubicBezTo>
                    <a:pt x="1406" y="2786"/>
                    <a:pt x="1120" y="2358"/>
                    <a:pt x="858" y="1882"/>
                  </a:cubicBezTo>
                  <a:cubicBezTo>
                    <a:pt x="644" y="1548"/>
                    <a:pt x="525" y="1167"/>
                    <a:pt x="501" y="786"/>
                  </a:cubicBezTo>
                  <a:cubicBezTo>
                    <a:pt x="520" y="540"/>
                    <a:pt x="719" y="369"/>
                    <a:pt x="944" y="369"/>
                  </a:cubicBezTo>
                  <a:close/>
                  <a:moveTo>
                    <a:pt x="911" y="1"/>
                  </a:moveTo>
                  <a:cubicBezTo>
                    <a:pt x="813" y="1"/>
                    <a:pt x="715" y="16"/>
                    <a:pt x="620" y="48"/>
                  </a:cubicBezTo>
                  <a:cubicBezTo>
                    <a:pt x="239" y="191"/>
                    <a:pt x="1" y="548"/>
                    <a:pt x="49" y="953"/>
                  </a:cubicBezTo>
                  <a:cubicBezTo>
                    <a:pt x="96" y="1405"/>
                    <a:pt x="263" y="1834"/>
                    <a:pt x="525" y="2215"/>
                  </a:cubicBezTo>
                  <a:cubicBezTo>
                    <a:pt x="834" y="2739"/>
                    <a:pt x="1216" y="3191"/>
                    <a:pt x="1644" y="3596"/>
                  </a:cubicBezTo>
                  <a:cubicBezTo>
                    <a:pt x="1755" y="3689"/>
                    <a:pt x="1881" y="3824"/>
                    <a:pt x="2020" y="3824"/>
                  </a:cubicBezTo>
                  <a:cubicBezTo>
                    <a:pt x="2061" y="3824"/>
                    <a:pt x="2102" y="3813"/>
                    <a:pt x="2144" y="3787"/>
                  </a:cubicBezTo>
                  <a:cubicBezTo>
                    <a:pt x="2144" y="3596"/>
                    <a:pt x="2144" y="3406"/>
                    <a:pt x="2120" y="3239"/>
                  </a:cubicBezTo>
                  <a:cubicBezTo>
                    <a:pt x="2001" y="2763"/>
                    <a:pt x="2049" y="2286"/>
                    <a:pt x="2001" y="1834"/>
                  </a:cubicBezTo>
                  <a:cubicBezTo>
                    <a:pt x="2001" y="1381"/>
                    <a:pt x="1906" y="929"/>
                    <a:pt x="1763" y="524"/>
                  </a:cubicBezTo>
                  <a:cubicBezTo>
                    <a:pt x="1596" y="190"/>
                    <a:pt x="1256" y="1"/>
                    <a:pt x="9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2519;p47">
              <a:extLst>
                <a:ext uri="{FF2B5EF4-FFF2-40B4-BE49-F238E27FC236}">
                  <a16:creationId xmlns:a16="http://schemas.microsoft.com/office/drawing/2014/main" id="{870C8BAB-5500-6DC1-9E94-BC629C1E6C70}"/>
                </a:ext>
              </a:extLst>
            </p:cNvPr>
            <p:cNvSpPr/>
            <p:nvPr/>
          </p:nvSpPr>
          <p:spPr>
            <a:xfrm>
              <a:off x="5996450" y="3440575"/>
              <a:ext cx="169125" cy="190250"/>
            </a:xfrm>
            <a:custGeom>
              <a:avLst/>
              <a:gdLst/>
              <a:ahLst/>
              <a:cxnLst/>
              <a:rect l="l" t="t" r="r" b="b"/>
              <a:pathLst>
                <a:path w="6765" h="7610" extrusionOk="0">
                  <a:moveTo>
                    <a:pt x="6383" y="337"/>
                  </a:moveTo>
                  <a:lnTo>
                    <a:pt x="6383" y="337"/>
                  </a:lnTo>
                  <a:cubicBezTo>
                    <a:pt x="6145" y="1551"/>
                    <a:pt x="6050" y="2766"/>
                    <a:pt x="6073" y="4004"/>
                  </a:cubicBezTo>
                  <a:cubicBezTo>
                    <a:pt x="5216" y="3885"/>
                    <a:pt x="4383" y="3766"/>
                    <a:pt x="3549" y="3718"/>
                  </a:cubicBezTo>
                  <a:cubicBezTo>
                    <a:pt x="3525" y="3123"/>
                    <a:pt x="3525" y="2527"/>
                    <a:pt x="3549" y="1932"/>
                  </a:cubicBezTo>
                  <a:cubicBezTo>
                    <a:pt x="3573" y="1456"/>
                    <a:pt x="3597" y="980"/>
                    <a:pt x="3573" y="527"/>
                  </a:cubicBezTo>
                  <a:cubicBezTo>
                    <a:pt x="4502" y="527"/>
                    <a:pt x="5454" y="456"/>
                    <a:pt x="6383" y="337"/>
                  </a:cubicBezTo>
                  <a:close/>
                  <a:moveTo>
                    <a:pt x="1180" y="468"/>
                  </a:moveTo>
                  <a:cubicBezTo>
                    <a:pt x="1706" y="468"/>
                    <a:pt x="2225" y="515"/>
                    <a:pt x="2750" y="515"/>
                  </a:cubicBezTo>
                  <a:cubicBezTo>
                    <a:pt x="2889" y="515"/>
                    <a:pt x="3028" y="511"/>
                    <a:pt x="3168" y="503"/>
                  </a:cubicBezTo>
                  <a:lnTo>
                    <a:pt x="3168" y="503"/>
                  </a:lnTo>
                  <a:cubicBezTo>
                    <a:pt x="2954" y="1551"/>
                    <a:pt x="2882" y="2647"/>
                    <a:pt x="2930" y="3718"/>
                  </a:cubicBezTo>
                  <a:cubicBezTo>
                    <a:pt x="2854" y="3715"/>
                    <a:pt x="2779" y="3714"/>
                    <a:pt x="2704" y="3714"/>
                  </a:cubicBezTo>
                  <a:cubicBezTo>
                    <a:pt x="2190" y="3714"/>
                    <a:pt x="1693" y="3784"/>
                    <a:pt x="1215" y="3909"/>
                  </a:cubicBezTo>
                  <a:cubicBezTo>
                    <a:pt x="1001" y="3980"/>
                    <a:pt x="810" y="4028"/>
                    <a:pt x="620" y="4075"/>
                  </a:cubicBezTo>
                  <a:cubicBezTo>
                    <a:pt x="620" y="2861"/>
                    <a:pt x="668" y="1670"/>
                    <a:pt x="763" y="479"/>
                  </a:cubicBezTo>
                  <a:cubicBezTo>
                    <a:pt x="903" y="471"/>
                    <a:pt x="1042" y="468"/>
                    <a:pt x="1180" y="468"/>
                  </a:cubicBezTo>
                  <a:close/>
                  <a:moveTo>
                    <a:pt x="2705" y="4165"/>
                  </a:moveTo>
                  <a:cubicBezTo>
                    <a:pt x="2788" y="4165"/>
                    <a:pt x="2870" y="4167"/>
                    <a:pt x="2954" y="4171"/>
                  </a:cubicBezTo>
                  <a:cubicBezTo>
                    <a:pt x="2930" y="5076"/>
                    <a:pt x="3001" y="6004"/>
                    <a:pt x="3144" y="6909"/>
                  </a:cubicBezTo>
                  <a:cubicBezTo>
                    <a:pt x="3058" y="6906"/>
                    <a:pt x="2972" y="6905"/>
                    <a:pt x="2886" y="6905"/>
                  </a:cubicBezTo>
                  <a:cubicBezTo>
                    <a:pt x="2359" y="6905"/>
                    <a:pt x="1847" y="6960"/>
                    <a:pt x="1334" y="6981"/>
                  </a:cubicBezTo>
                  <a:cubicBezTo>
                    <a:pt x="1207" y="6981"/>
                    <a:pt x="1080" y="7013"/>
                    <a:pt x="960" y="7013"/>
                  </a:cubicBezTo>
                  <a:cubicBezTo>
                    <a:pt x="900" y="7013"/>
                    <a:pt x="842" y="7005"/>
                    <a:pt x="787" y="6981"/>
                  </a:cubicBezTo>
                  <a:cubicBezTo>
                    <a:pt x="691" y="6695"/>
                    <a:pt x="644" y="6409"/>
                    <a:pt x="644" y="6100"/>
                  </a:cubicBezTo>
                  <a:cubicBezTo>
                    <a:pt x="596" y="5552"/>
                    <a:pt x="596" y="5004"/>
                    <a:pt x="596" y="4456"/>
                  </a:cubicBezTo>
                  <a:lnTo>
                    <a:pt x="596" y="4456"/>
                  </a:lnTo>
                  <a:cubicBezTo>
                    <a:pt x="631" y="4462"/>
                    <a:pt x="667" y="4465"/>
                    <a:pt x="703" y="4465"/>
                  </a:cubicBezTo>
                  <a:cubicBezTo>
                    <a:pt x="958" y="4465"/>
                    <a:pt x="1227" y="4334"/>
                    <a:pt x="1477" y="4314"/>
                  </a:cubicBezTo>
                  <a:cubicBezTo>
                    <a:pt x="1894" y="4214"/>
                    <a:pt x="2294" y="4165"/>
                    <a:pt x="2705" y="4165"/>
                  </a:cubicBezTo>
                  <a:close/>
                  <a:moveTo>
                    <a:pt x="3525" y="4195"/>
                  </a:moveTo>
                  <a:cubicBezTo>
                    <a:pt x="4257" y="4257"/>
                    <a:pt x="4989" y="4393"/>
                    <a:pt x="5737" y="4393"/>
                  </a:cubicBezTo>
                  <a:cubicBezTo>
                    <a:pt x="5841" y="4393"/>
                    <a:pt x="5945" y="4391"/>
                    <a:pt x="6050" y="4385"/>
                  </a:cubicBezTo>
                  <a:cubicBezTo>
                    <a:pt x="6050" y="4814"/>
                    <a:pt x="6073" y="5219"/>
                    <a:pt x="6097" y="5647"/>
                  </a:cubicBezTo>
                  <a:cubicBezTo>
                    <a:pt x="6097" y="6171"/>
                    <a:pt x="6121" y="6695"/>
                    <a:pt x="6216" y="7195"/>
                  </a:cubicBezTo>
                  <a:cubicBezTo>
                    <a:pt x="5335" y="7028"/>
                    <a:pt x="4430" y="6933"/>
                    <a:pt x="3525" y="6909"/>
                  </a:cubicBezTo>
                  <a:lnTo>
                    <a:pt x="3525" y="4195"/>
                  </a:lnTo>
                  <a:close/>
                  <a:moveTo>
                    <a:pt x="6401" y="0"/>
                  </a:moveTo>
                  <a:cubicBezTo>
                    <a:pt x="6388" y="0"/>
                    <a:pt x="6373" y="1"/>
                    <a:pt x="6359" y="3"/>
                  </a:cubicBezTo>
                  <a:cubicBezTo>
                    <a:pt x="5954" y="3"/>
                    <a:pt x="5549" y="3"/>
                    <a:pt x="5145" y="27"/>
                  </a:cubicBezTo>
                  <a:cubicBezTo>
                    <a:pt x="4573" y="75"/>
                    <a:pt x="4025" y="75"/>
                    <a:pt x="3454" y="75"/>
                  </a:cubicBezTo>
                  <a:cubicBezTo>
                    <a:pt x="2803" y="75"/>
                    <a:pt x="2152" y="11"/>
                    <a:pt x="1501" y="11"/>
                  </a:cubicBezTo>
                  <a:cubicBezTo>
                    <a:pt x="1176" y="11"/>
                    <a:pt x="850" y="27"/>
                    <a:pt x="525" y="75"/>
                  </a:cubicBezTo>
                  <a:cubicBezTo>
                    <a:pt x="429" y="75"/>
                    <a:pt x="358" y="122"/>
                    <a:pt x="310" y="218"/>
                  </a:cubicBezTo>
                  <a:cubicBezTo>
                    <a:pt x="239" y="432"/>
                    <a:pt x="191" y="670"/>
                    <a:pt x="191" y="908"/>
                  </a:cubicBezTo>
                  <a:cubicBezTo>
                    <a:pt x="1" y="2766"/>
                    <a:pt x="1" y="4623"/>
                    <a:pt x="191" y="6481"/>
                  </a:cubicBezTo>
                  <a:cubicBezTo>
                    <a:pt x="191" y="6790"/>
                    <a:pt x="286" y="7076"/>
                    <a:pt x="453" y="7338"/>
                  </a:cubicBezTo>
                  <a:cubicBezTo>
                    <a:pt x="599" y="7484"/>
                    <a:pt x="800" y="7557"/>
                    <a:pt x="1007" y="7557"/>
                  </a:cubicBezTo>
                  <a:cubicBezTo>
                    <a:pt x="1037" y="7557"/>
                    <a:pt x="1066" y="7555"/>
                    <a:pt x="1096" y="7552"/>
                  </a:cubicBezTo>
                  <a:cubicBezTo>
                    <a:pt x="1656" y="7517"/>
                    <a:pt x="2215" y="7499"/>
                    <a:pt x="2775" y="7499"/>
                  </a:cubicBezTo>
                  <a:cubicBezTo>
                    <a:pt x="3335" y="7499"/>
                    <a:pt x="3894" y="7517"/>
                    <a:pt x="4454" y="7552"/>
                  </a:cubicBezTo>
                  <a:cubicBezTo>
                    <a:pt x="4820" y="7587"/>
                    <a:pt x="5186" y="7609"/>
                    <a:pt x="5552" y="7609"/>
                  </a:cubicBezTo>
                  <a:cubicBezTo>
                    <a:pt x="5686" y="7609"/>
                    <a:pt x="5820" y="7606"/>
                    <a:pt x="5954" y="7600"/>
                  </a:cubicBezTo>
                  <a:cubicBezTo>
                    <a:pt x="6169" y="7600"/>
                    <a:pt x="6359" y="7529"/>
                    <a:pt x="6526" y="7409"/>
                  </a:cubicBezTo>
                  <a:cubicBezTo>
                    <a:pt x="6597" y="7386"/>
                    <a:pt x="6574" y="7290"/>
                    <a:pt x="6597" y="7219"/>
                  </a:cubicBezTo>
                  <a:cubicBezTo>
                    <a:pt x="6645" y="6719"/>
                    <a:pt x="6669" y="6243"/>
                    <a:pt x="6645" y="5766"/>
                  </a:cubicBezTo>
                  <a:cubicBezTo>
                    <a:pt x="6597" y="4742"/>
                    <a:pt x="6597" y="3718"/>
                    <a:pt x="6645" y="2694"/>
                  </a:cubicBezTo>
                  <a:cubicBezTo>
                    <a:pt x="6645" y="1885"/>
                    <a:pt x="6764" y="1075"/>
                    <a:pt x="6693" y="265"/>
                  </a:cubicBezTo>
                  <a:cubicBezTo>
                    <a:pt x="6671" y="113"/>
                    <a:pt x="6550" y="0"/>
                    <a:pt x="64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2520;p47">
              <a:extLst>
                <a:ext uri="{FF2B5EF4-FFF2-40B4-BE49-F238E27FC236}">
                  <a16:creationId xmlns:a16="http://schemas.microsoft.com/office/drawing/2014/main" id="{A564407C-88D3-CE87-7273-997EAFB8500D}"/>
                </a:ext>
              </a:extLst>
            </p:cNvPr>
            <p:cNvSpPr/>
            <p:nvPr/>
          </p:nvSpPr>
          <p:spPr>
            <a:xfrm>
              <a:off x="6272700" y="3461400"/>
              <a:ext cx="96475" cy="64400"/>
            </a:xfrm>
            <a:custGeom>
              <a:avLst/>
              <a:gdLst/>
              <a:ahLst/>
              <a:cxnLst/>
              <a:rect l="l" t="t" r="r" b="b"/>
              <a:pathLst>
                <a:path w="3859" h="2576" extrusionOk="0">
                  <a:moveTo>
                    <a:pt x="1110" y="1"/>
                  </a:moveTo>
                  <a:cubicBezTo>
                    <a:pt x="798" y="1"/>
                    <a:pt x="497" y="166"/>
                    <a:pt x="334" y="456"/>
                  </a:cubicBezTo>
                  <a:cubicBezTo>
                    <a:pt x="48" y="956"/>
                    <a:pt x="1" y="1552"/>
                    <a:pt x="263" y="2076"/>
                  </a:cubicBezTo>
                  <a:cubicBezTo>
                    <a:pt x="382" y="2361"/>
                    <a:pt x="667" y="2552"/>
                    <a:pt x="977" y="2576"/>
                  </a:cubicBezTo>
                  <a:cubicBezTo>
                    <a:pt x="1215" y="2576"/>
                    <a:pt x="1429" y="2480"/>
                    <a:pt x="1620" y="2337"/>
                  </a:cubicBezTo>
                  <a:cubicBezTo>
                    <a:pt x="2096" y="2004"/>
                    <a:pt x="2406" y="1504"/>
                    <a:pt x="2858" y="1147"/>
                  </a:cubicBezTo>
                  <a:cubicBezTo>
                    <a:pt x="2958" y="1048"/>
                    <a:pt x="3090" y="998"/>
                    <a:pt x="3214" y="998"/>
                  </a:cubicBezTo>
                  <a:cubicBezTo>
                    <a:pt x="3239" y="998"/>
                    <a:pt x="3263" y="1000"/>
                    <a:pt x="3287" y="1004"/>
                  </a:cubicBezTo>
                  <a:cubicBezTo>
                    <a:pt x="3454" y="1123"/>
                    <a:pt x="3549" y="1290"/>
                    <a:pt x="3525" y="1504"/>
                  </a:cubicBezTo>
                  <a:cubicBezTo>
                    <a:pt x="3430" y="1575"/>
                    <a:pt x="3263" y="1694"/>
                    <a:pt x="3430" y="1814"/>
                  </a:cubicBezTo>
                  <a:cubicBezTo>
                    <a:pt x="3597" y="1814"/>
                    <a:pt x="3763" y="1694"/>
                    <a:pt x="3811" y="1504"/>
                  </a:cubicBezTo>
                  <a:cubicBezTo>
                    <a:pt x="3859" y="1242"/>
                    <a:pt x="3787" y="956"/>
                    <a:pt x="3597" y="742"/>
                  </a:cubicBezTo>
                  <a:cubicBezTo>
                    <a:pt x="3474" y="633"/>
                    <a:pt x="3328" y="579"/>
                    <a:pt x="3181" y="579"/>
                  </a:cubicBezTo>
                  <a:cubicBezTo>
                    <a:pt x="3071" y="579"/>
                    <a:pt x="2960" y="609"/>
                    <a:pt x="2858" y="670"/>
                  </a:cubicBezTo>
                  <a:cubicBezTo>
                    <a:pt x="2192" y="1028"/>
                    <a:pt x="1858" y="1790"/>
                    <a:pt x="1191" y="2123"/>
                  </a:cubicBezTo>
                  <a:cubicBezTo>
                    <a:pt x="1134" y="2159"/>
                    <a:pt x="1071" y="2176"/>
                    <a:pt x="1010" y="2176"/>
                  </a:cubicBezTo>
                  <a:cubicBezTo>
                    <a:pt x="870" y="2176"/>
                    <a:pt x="734" y="2089"/>
                    <a:pt x="667" y="1956"/>
                  </a:cubicBezTo>
                  <a:cubicBezTo>
                    <a:pt x="382" y="1480"/>
                    <a:pt x="501" y="885"/>
                    <a:pt x="929" y="528"/>
                  </a:cubicBezTo>
                  <a:cubicBezTo>
                    <a:pt x="975" y="494"/>
                    <a:pt x="1047" y="465"/>
                    <a:pt x="1116" y="465"/>
                  </a:cubicBezTo>
                  <a:cubicBezTo>
                    <a:pt x="1191" y="465"/>
                    <a:pt x="1262" y="499"/>
                    <a:pt x="1287" y="599"/>
                  </a:cubicBezTo>
                  <a:cubicBezTo>
                    <a:pt x="1263" y="932"/>
                    <a:pt x="1072" y="1218"/>
                    <a:pt x="763" y="1361"/>
                  </a:cubicBezTo>
                  <a:cubicBezTo>
                    <a:pt x="596" y="1456"/>
                    <a:pt x="667" y="1694"/>
                    <a:pt x="858" y="1694"/>
                  </a:cubicBezTo>
                  <a:cubicBezTo>
                    <a:pt x="1406" y="1647"/>
                    <a:pt x="1811" y="1194"/>
                    <a:pt x="1811" y="647"/>
                  </a:cubicBezTo>
                  <a:cubicBezTo>
                    <a:pt x="1811" y="385"/>
                    <a:pt x="1644" y="147"/>
                    <a:pt x="1406" y="51"/>
                  </a:cubicBezTo>
                  <a:cubicBezTo>
                    <a:pt x="1309" y="17"/>
                    <a:pt x="1209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2521;p47">
              <a:extLst>
                <a:ext uri="{FF2B5EF4-FFF2-40B4-BE49-F238E27FC236}">
                  <a16:creationId xmlns:a16="http://schemas.microsoft.com/office/drawing/2014/main" id="{196CC331-DF95-712D-BAAD-5C78F5410708}"/>
                </a:ext>
              </a:extLst>
            </p:cNvPr>
            <p:cNvSpPr/>
            <p:nvPr/>
          </p:nvSpPr>
          <p:spPr>
            <a:xfrm>
              <a:off x="5819025" y="3463850"/>
              <a:ext cx="76250" cy="46350"/>
            </a:xfrm>
            <a:custGeom>
              <a:avLst/>
              <a:gdLst/>
              <a:ahLst/>
              <a:cxnLst/>
              <a:rect l="l" t="t" r="r" b="b"/>
              <a:pathLst>
                <a:path w="3050" h="1854" extrusionOk="0">
                  <a:moveTo>
                    <a:pt x="2335" y="1"/>
                  </a:moveTo>
                  <a:cubicBezTo>
                    <a:pt x="2049" y="49"/>
                    <a:pt x="1811" y="239"/>
                    <a:pt x="1692" y="501"/>
                  </a:cubicBezTo>
                  <a:cubicBezTo>
                    <a:pt x="1501" y="858"/>
                    <a:pt x="1287" y="1263"/>
                    <a:pt x="882" y="1430"/>
                  </a:cubicBezTo>
                  <a:cubicBezTo>
                    <a:pt x="830" y="1460"/>
                    <a:pt x="775" y="1473"/>
                    <a:pt x="723" y="1473"/>
                  </a:cubicBezTo>
                  <a:cubicBezTo>
                    <a:pt x="608" y="1473"/>
                    <a:pt x="502" y="1409"/>
                    <a:pt x="453" y="1311"/>
                  </a:cubicBezTo>
                  <a:cubicBezTo>
                    <a:pt x="388" y="1026"/>
                    <a:pt x="604" y="781"/>
                    <a:pt x="881" y="781"/>
                  </a:cubicBezTo>
                  <a:cubicBezTo>
                    <a:pt x="905" y="781"/>
                    <a:pt x="929" y="783"/>
                    <a:pt x="954" y="787"/>
                  </a:cubicBezTo>
                  <a:cubicBezTo>
                    <a:pt x="998" y="831"/>
                    <a:pt x="1021" y="956"/>
                    <a:pt x="1119" y="956"/>
                  </a:cubicBezTo>
                  <a:cubicBezTo>
                    <a:pt x="1127" y="956"/>
                    <a:pt x="1135" y="955"/>
                    <a:pt x="1144" y="954"/>
                  </a:cubicBezTo>
                  <a:cubicBezTo>
                    <a:pt x="1335" y="882"/>
                    <a:pt x="1287" y="596"/>
                    <a:pt x="1144" y="501"/>
                  </a:cubicBezTo>
                  <a:cubicBezTo>
                    <a:pt x="1048" y="449"/>
                    <a:pt x="942" y="425"/>
                    <a:pt x="836" y="425"/>
                  </a:cubicBezTo>
                  <a:cubicBezTo>
                    <a:pt x="603" y="425"/>
                    <a:pt x="370" y="543"/>
                    <a:pt x="239" y="739"/>
                  </a:cubicBezTo>
                  <a:cubicBezTo>
                    <a:pt x="1" y="1049"/>
                    <a:pt x="49" y="1501"/>
                    <a:pt x="358" y="1763"/>
                  </a:cubicBezTo>
                  <a:cubicBezTo>
                    <a:pt x="477" y="1823"/>
                    <a:pt x="604" y="1853"/>
                    <a:pt x="731" y="1853"/>
                  </a:cubicBezTo>
                  <a:cubicBezTo>
                    <a:pt x="909" y="1853"/>
                    <a:pt x="1086" y="1793"/>
                    <a:pt x="1239" y="1668"/>
                  </a:cubicBezTo>
                  <a:cubicBezTo>
                    <a:pt x="1620" y="1406"/>
                    <a:pt x="1906" y="1025"/>
                    <a:pt x="2097" y="596"/>
                  </a:cubicBezTo>
                  <a:cubicBezTo>
                    <a:pt x="2132" y="489"/>
                    <a:pt x="2208" y="355"/>
                    <a:pt x="2334" y="355"/>
                  </a:cubicBezTo>
                  <a:cubicBezTo>
                    <a:pt x="2376" y="355"/>
                    <a:pt x="2424" y="370"/>
                    <a:pt x="2478" y="406"/>
                  </a:cubicBezTo>
                  <a:cubicBezTo>
                    <a:pt x="2692" y="549"/>
                    <a:pt x="2621" y="811"/>
                    <a:pt x="2621" y="1025"/>
                  </a:cubicBezTo>
                  <a:cubicBezTo>
                    <a:pt x="2716" y="1025"/>
                    <a:pt x="2787" y="977"/>
                    <a:pt x="2835" y="906"/>
                  </a:cubicBezTo>
                  <a:cubicBezTo>
                    <a:pt x="3049" y="501"/>
                    <a:pt x="2763" y="25"/>
                    <a:pt x="23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2522;p47">
              <a:extLst>
                <a:ext uri="{FF2B5EF4-FFF2-40B4-BE49-F238E27FC236}">
                  <a16:creationId xmlns:a16="http://schemas.microsoft.com/office/drawing/2014/main" id="{33897138-8D18-A315-596C-73AF961C8A3C}"/>
                </a:ext>
              </a:extLst>
            </p:cNvPr>
            <p:cNvSpPr/>
            <p:nvPr/>
          </p:nvSpPr>
          <p:spPr>
            <a:xfrm>
              <a:off x="6172675" y="3471525"/>
              <a:ext cx="94700" cy="160900"/>
            </a:xfrm>
            <a:custGeom>
              <a:avLst/>
              <a:gdLst/>
              <a:ahLst/>
              <a:cxnLst/>
              <a:rect l="l" t="t" r="r" b="b"/>
              <a:pathLst>
                <a:path w="3788" h="6436" extrusionOk="0">
                  <a:moveTo>
                    <a:pt x="2553" y="453"/>
                  </a:moveTo>
                  <a:cubicBezTo>
                    <a:pt x="2723" y="453"/>
                    <a:pt x="2895" y="528"/>
                    <a:pt x="3001" y="670"/>
                  </a:cubicBezTo>
                  <a:cubicBezTo>
                    <a:pt x="3216" y="956"/>
                    <a:pt x="3335" y="1313"/>
                    <a:pt x="3335" y="1694"/>
                  </a:cubicBezTo>
                  <a:cubicBezTo>
                    <a:pt x="3287" y="2575"/>
                    <a:pt x="3001" y="3433"/>
                    <a:pt x="2454" y="4147"/>
                  </a:cubicBezTo>
                  <a:cubicBezTo>
                    <a:pt x="1977" y="4790"/>
                    <a:pt x="1406" y="5362"/>
                    <a:pt x="739" y="5862"/>
                  </a:cubicBezTo>
                  <a:cubicBezTo>
                    <a:pt x="1215" y="4933"/>
                    <a:pt x="1263" y="3861"/>
                    <a:pt x="1287" y="2837"/>
                  </a:cubicBezTo>
                  <a:cubicBezTo>
                    <a:pt x="1311" y="2337"/>
                    <a:pt x="1382" y="1813"/>
                    <a:pt x="1573" y="1337"/>
                  </a:cubicBezTo>
                  <a:cubicBezTo>
                    <a:pt x="1715" y="956"/>
                    <a:pt x="2001" y="623"/>
                    <a:pt x="2382" y="480"/>
                  </a:cubicBezTo>
                  <a:cubicBezTo>
                    <a:pt x="2437" y="462"/>
                    <a:pt x="2495" y="453"/>
                    <a:pt x="2553" y="453"/>
                  </a:cubicBezTo>
                  <a:close/>
                  <a:moveTo>
                    <a:pt x="2564" y="1"/>
                  </a:moveTo>
                  <a:cubicBezTo>
                    <a:pt x="2488" y="1"/>
                    <a:pt x="2411" y="9"/>
                    <a:pt x="2335" y="27"/>
                  </a:cubicBezTo>
                  <a:cubicBezTo>
                    <a:pt x="1930" y="123"/>
                    <a:pt x="1573" y="408"/>
                    <a:pt x="1334" y="766"/>
                  </a:cubicBezTo>
                  <a:cubicBezTo>
                    <a:pt x="1072" y="1170"/>
                    <a:pt x="906" y="1647"/>
                    <a:pt x="858" y="2147"/>
                  </a:cubicBezTo>
                  <a:cubicBezTo>
                    <a:pt x="739" y="3147"/>
                    <a:pt x="787" y="4195"/>
                    <a:pt x="525" y="5171"/>
                  </a:cubicBezTo>
                  <a:cubicBezTo>
                    <a:pt x="429" y="5552"/>
                    <a:pt x="263" y="5886"/>
                    <a:pt x="1" y="6148"/>
                  </a:cubicBezTo>
                  <a:cubicBezTo>
                    <a:pt x="23" y="6281"/>
                    <a:pt x="108" y="6436"/>
                    <a:pt x="255" y="6436"/>
                  </a:cubicBezTo>
                  <a:cubicBezTo>
                    <a:pt x="265" y="6436"/>
                    <a:pt x="276" y="6435"/>
                    <a:pt x="287" y="6433"/>
                  </a:cubicBezTo>
                  <a:cubicBezTo>
                    <a:pt x="525" y="6386"/>
                    <a:pt x="763" y="6291"/>
                    <a:pt x="953" y="6171"/>
                  </a:cubicBezTo>
                  <a:cubicBezTo>
                    <a:pt x="1096" y="6076"/>
                    <a:pt x="1192" y="5909"/>
                    <a:pt x="1334" y="5814"/>
                  </a:cubicBezTo>
                  <a:cubicBezTo>
                    <a:pt x="1858" y="5457"/>
                    <a:pt x="2311" y="5028"/>
                    <a:pt x="2692" y="4552"/>
                  </a:cubicBezTo>
                  <a:cubicBezTo>
                    <a:pt x="3240" y="3742"/>
                    <a:pt x="3740" y="2814"/>
                    <a:pt x="3763" y="1790"/>
                  </a:cubicBezTo>
                  <a:cubicBezTo>
                    <a:pt x="3787" y="1313"/>
                    <a:pt x="3644" y="837"/>
                    <a:pt x="3382" y="432"/>
                  </a:cubicBezTo>
                  <a:cubicBezTo>
                    <a:pt x="3208" y="162"/>
                    <a:pt x="2893" y="1"/>
                    <a:pt x="25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2523;p47">
              <a:extLst>
                <a:ext uri="{FF2B5EF4-FFF2-40B4-BE49-F238E27FC236}">
                  <a16:creationId xmlns:a16="http://schemas.microsoft.com/office/drawing/2014/main" id="{F7CB83C6-D66D-59DD-780F-C791D571D8CD}"/>
                </a:ext>
              </a:extLst>
            </p:cNvPr>
            <p:cNvSpPr/>
            <p:nvPr/>
          </p:nvSpPr>
          <p:spPr>
            <a:xfrm>
              <a:off x="6041100" y="3480725"/>
              <a:ext cx="20875" cy="21675"/>
            </a:xfrm>
            <a:custGeom>
              <a:avLst/>
              <a:gdLst/>
              <a:ahLst/>
              <a:cxnLst/>
              <a:rect l="l" t="t" r="r" b="b"/>
              <a:pathLst>
                <a:path w="835" h="867" extrusionOk="0">
                  <a:moveTo>
                    <a:pt x="216" y="1"/>
                  </a:moveTo>
                  <a:cubicBezTo>
                    <a:pt x="193" y="1"/>
                    <a:pt x="169" y="6"/>
                    <a:pt x="144" y="17"/>
                  </a:cubicBezTo>
                  <a:cubicBezTo>
                    <a:pt x="48" y="64"/>
                    <a:pt x="1" y="183"/>
                    <a:pt x="48" y="255"/>
                  </a:cubicBezTo>
                  <a:cubicBezTo>
                    <a:pt x="167" y="469"/>
                    <a:pt x="310" y="660"/>
                    <a:pt x="501" y="802"/>
                  </a:cubicBezTo>
                  <a:cubicBezTo>
                    <a:pt x="542" y="843"/>
                    <a:pt x="609" y="867"/>
                    <a:pt x="673" y="867"/>
                  </a:cubicBezTo>
                  <a:cubicBezTo>
                    <a:pt x="757" y="867"/>
                    <a:pt x="834" y="826"/>
                    <a:pt x="834" y="731"/>
                  </a:cubicBezTo>
                  <a:cubicBezTo>
                    <a:pt x="763" y="564"/>
                    <a:pt x="644" y="398"/>
                    <a:pt x="525" y="255"/>
                  </a:cubicBezTo>
                  <a:cubicBezTo>
                    <a:pt x="444" y="154"/>
                    <a:pt x="346" y="1"/>
                    <a:pt x="2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2524;p47">
              <a:extLst>
                <a:ext uri="{FF2B5EF4-FFF2-40B4-BE49-F238E27FC236}">
                  <a16:creationId xmlns:a16="http://schemas.microsoft.com/office/drawing/2014/main" id="{4AE4CB84-47DA-38DD-0C3E-2F49F0B8FBB1}"/>
                </a:ext>
              </a:extLst>
            </p:cNvPr>
            <p:cNvSpPr/>
            <p:nvPr/>
          </p:nvSpPr>
          <p:spPr>
            <a:xfrm>
              <a:off x="6026825" y="3489300"/>
              <a:ext cx="19675" cy="20300"/>
            </a:xfrm>
            <a:custGeom>
              <a:avLst/>
              <a:gdLst/>
              <a:ahLst/>
              <a:cxnLst/>
              <a:rect l="l" t="t" r="r" b="b"/>
              <a:pathLst>
                <a:path w="787" h="812" extrusionOk="0">
                  <a:moveTo>
                    <a:pt x="135" y="1"/>
                  </a:moveTo>
                  <a:cubicBezTo>
                    <a:pt x="113" y="1"/>
                    <a:pt x="92" y="3"/>
                    <a:pt x="72" y="7"/>
                  </a:cubicBezTo>
                  <a:cubicBezTo>
                    <a:pt x="0" y="150"/>
                    <a:pt x="48" y="340"/>
                    <a:pt x="167" y="436"/>
                  </a:cubicBezTo>
                  <a:cubicBezTo>
                    <a:pt x="331" y="579"/>
                    <a:pt x="478" y="812"/>
                    <a:pt x="683" y="812"/>
                  </a:cubicBezTo>
                  <a:cubicBezTo>
                    <a:pt x="716" y="812"/>
                    <a:pt x="750" y="806"/>
                    <a:pt x="786" y="793"/>
                  </a:cubicBezTo>
                  <a:cubicBezTo>
                    <a:pt x="786" y="531"/>
                    <a:pt x="548" y="340"/>
                    <a:pt x="405" y="126"/>
                  </a:cubicBezTo>
                  <a:cubicBezTo>
                    <a:pt x="346" y="47"/>
                    <a:pt x="238" y="1"/>
                    <a:pt x="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2525;p47">
              <a:extLst>
                <a:ext uri="{FF2B5EF4-FFF2-40B4-BE49-F238E27FC236}">
                  <a16:creationId xmlns:a16="http://schemas.microsoft.com/office/drawing/2014/main" id="{D78A307E-57AF-AB08-8678-28513C6C3752}"/>
                </a:ext>
              </a:extLst>
            </p:cNvPr>
            <p:cNvSpPr/>
            <p:nvPr/>
          </p:nvSpPr>
          <p:spPr>
            <a:xfrm>
              <a:off x="6022650" y="3508900"/>
              <a:ext cx="13125" cy="14900"/>
            </a:xfrm>
            <a:custGeom>
              <a:avLst/>
              <a:gdLst/>
              <a:ahLst/>
              <a:cxnLst/>
              <a:rect l="l" t="t" r="r" b="b"/>
              <a:pathLst>
                <a:path w="525" h="596" extrusionOk="0">
                  <a:moveTo>
                    <a:pt x="184" y="0"/>
                  </a:moveTo>
                  <a:cubicBezTo>
                    <a:pt x="157" y="0"/>
                    <a:pt x="128" y="10"/>
                    <a:pt x="96" y="33"/>
                  </a:cubicBezTo>
                  <a:cubicBezTo>
                    <a:pt x="1" y="80"/>
                    <a:pt x="48" y="223"/>
                    <a:pt x="72" y="318"/>
                  </a:cubicBezTo>
                  <a:cubicBezTo>
                    <a:pt x="112" y="440"/>
                    <a:pt x="205" y="596"/>
                    <a:pt x="349" y="596"/>
                  </a:cubicBezTo>
                  <a:cubicBezTo>
                    <a:pt x="374" y="596"/>
                    <a:pt x="401" y="591"/>
                    <a:pt x="429" y="580"/>
                  </a:cubicBezTo>
                  <a:cubicBezTo>
                    <a:pt x="524" y="509"/>
                    <a:pt x="453" y="390"/>
                    <a:pt x="405" y="271"/>
                  </a:cubicBezTo>
                  <a:cubicBezTo>
                    <a:pt x="367" y="174"/>
                    <a:pt x="297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2526;p47">
              <a:extLst>
                <a:ext uri="{FF2B5EF4-FFF2-40B4-BE49-F238E27FC236}">
                  <a16:creationId xmlns:a16="http://schemas.microsoft.com/office/drawing/2014/main" id="{BD58B281-949C-8287-369D-58288464A1B8}"/>
                </a:ext>
              </a:extLst>
            </p:cNvPr>
            <p:cNvSpPr/>
            <p:nvPr/>
          </p:nvSpPr>
          <p:spPr>
            <a:xfrm>
              <a:off x="5827375" y="3510575"/>
              <a:ext cx="182200" cy="178350"/>
            </a:xfrm>
            <a:custGeom>
              <a:avLst/>
              <a:gdLst/>
              <a:ahLst/>
              <a:cxnLst/>
              <a:rect l="l" t="t" r="r" b="b"/>
              <a:pathLst>
                <a:path w="7288" h="7134" extrusionOk="0">
                  <a:moveTo>
                    <a:pt x="1927" y="391"/>
                  </a:moveTo>
                  <a:cubicBezTo>
                    <a:pt x="2086" y="391"/>
                    <a:pt x="2247" y="415"/>
                    <a:pt x="2406" y="466"/>
                  </a:cubicBezTo>
                  <a:cubicBezTo>
                    <a:pt x="3263" y="728"/>
                    <a:pt x="4001" y="1299"/>
                    <a:pt x="4501" y="2085"/>
                  </a:cubicBezTo>
                  <a:cubicBezTo>
                    <a:pt x="5073" y="2871"/>
                    <a:pt x="5335" y="3824"/>
                    <a:pt x="5621" y="4729"/>
                  </a:cubicBezTo>
                  <a:cubicBezTo>
                    <a:pt x="5811" y="5395"/>
                    <a:pt x="6097" y="6038"/>
                    <a:pt x="6478" y="6610"/>
                  </a:cubicBezTo>
                  <a:cubicBezTo>
                    <a:pt x="4978" y="5967"/>
                    <a:pt x="3501" y="5229"/>
                    <a:pt x="2263" y="4157"/>
                  </a:cubicBezTo>
                  <a:cubicBezTo>
                    <a:pt x="1548" y="3538"/>
                    <a:pt x="882" y="2800"/>
                    <a:pt x="667" y="1871"/>
                  </a:cubicBezTo>
                  <a:cubicBezTo>
                    <a:pt x="524" y="1466"/>
                    <a:pt x="643" y="1037"/>
                    <a:pt x="929" y="752"/>
                  </a:cubicBezTo>
                  <a:cubicBezTo>
                    <a:pt x="1211" y="519"/>
                    <a:pt x="1563" y="391"/>
                    <a:pt x="1927" y="391"/>
                  </a:cubicBezTo>
                  <a:close/>
                  <a:moveTo>
                    <a:pt x="1910" y="0"/>
                  </a:moveTo>
                  <a:cubicBezTo>
                    <a:pt x="1734" y="0"/>
                    <a:pt x="1557" y="19"/>
                    <a:pt x="1382" y="61"/>
                  </a:cubicBezTo>
                  <a:cubicBezTo>
                    <a:pt x="905" y="132"/>
                    <a:pt x="500" y="418"/>
                    <a:pt x="262" y="823"/>
                  </a:cubicBezTo>
                  <a:cubicBezTo>
                    <a:pt x="72" y="1204"/>
                    <a:pt x="0" y="1633"/>
                    <a:pt x="96" y="2037"/>
                  </a:cubicBezTo>
                  <a:cubicBezTo>
                    <a:pt x="239" y="2657"/>
                    <a:pt x="524" y="3252"/>
                    <a:pt x="953" y="3728"/>
                  </a:cubicBezTo>
                  <a:cubicBezTo>
                    <a:pt x="1525" y="4395"/>
                    <a:pt x="2215" y="4990"/>
                    <a:pt x="2977" y="5443"/>
                  </a:cubicBezTo>
                  <a:cubicBezTo>
                    <a:pt x="3882" y="6014"/>
                    <a:pt x="4859" y="6491"/>
                    <a:pt x="5859" y="6848"/>
                  </a:cubicBezTo>
                  <a:cubicBezTo>
                    <a:pt x="6216" y="7015"/>
                    <a:pt x="6597" y="7110"/>
                    <a:pt x="6978" y="7134"/>
                  </a:cubicBezTo>
                  <a:cubicBezTo>
                    <a:pt x="7121" y="7134"/>
                    <a:pt x="7288" y="7015"/>
                    <a:pt x="7169" y="6872"/>
                  </a:cubicBezTo>
                  <a:cubicBezTo>
                    <a:pt x="6954" y="6634"/>
                    <a:pt x="6788" y="6372"/>
                    <a:pt x="6645" y="6086"/>
                  </a:cubicBezTo>
                  <a:cubicBezTo>
                    <a:pt x="6145" y="5229"/>
                    <a:pt x="6002" y="4252"/>
                    <a:pt x="5668" y="3323"/>
                  </a:cubicBezTo>
                  <a:cubicBezTo>
                    <a:pt x="5359" y="2323"/>
                    <a:pt x="4763" y="1442"/>
                    <a:pt x="3954" y="775"/>
                  </a:cubicBezTo>
                  <a:cubicBezTo>
                    <a:pt x="3377" y="334"/>
                    <a:pt x="2646" y="0"/>
                    <a:pt x="1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2527;p47">
              <a:extLst>
                <a:ext uri="{FF2B5EF4-FFF2-40B4-BE49-F238E27FC236}">
                  <a16:creationId xmlns:a16="http://schemas.microsoft.com/office/drawing/2014/main" id="{6A122AE1-CCD9-FB10-6DE6-41DF1AEC95F6}"/>
                </a:ext>
              </a:extLst>
            </p:cNvPr>
            <p:cNvSpPr/>
            <p:nvPr/>
          </p:nvSpPr>
          <p:spPr>
            <a:xfrm>
              <a:off x="6166250" y="3539100"/>
              <a:ext cx="226075" cy="149000"/>
            </a:xfrm>
            <a:custGeom>
              <a:avLst/>
              <a:gdLst/>
              <a:ahLst/>
              <a:cxnLst/>
              <a:rect l="l" t="t" r="r" b="b"/>
              <a:pathLst>
                <a:path w="9043" h="5960" extrusionOk="0">
                  <a:moveTo>
                    <a:pt x="7341" y="443"/>
                  </a:moveTo>
                  <a:cubicBezTo>
                    <a:pt x="7822" y="443"/>
                    <a:pt x="8293" y="724"/>
                    <a:pt x="8521" y="1158"/>
                  </a:cubicBezTo>
                  <a:cubicBezTo>
                    <a:pt x="8712" y="1539"/>
                    <a:pt x="8736" y="1992"/>
                    <a:pt x="8640" y="2397"/>
                  </a:cubicBezTo>
                  <a:cubicBezTo>
                    <a:pt x="8426" y="3135"/>
                    <a:pt x="7974" y="3802"/>
                    <a:pt x="7331" y="4254"/>
                  </a:cubicBezTo>
                  <a:cubicBezTo>
                    <a:pt x="6140" y="5183"/>
                    <a:pt x="4592" y="5540"/>
                    <a:pt x="3092" y="5540"/>
                  </a:cubicBezTo>
                  <a:cubicBezTo>
                    <a:pt x="2958" y="5545"/>
                    <a:pt x="2824" y="5548"/>
                    <a:pt x="2689" y="5548"/>
                  </a:cubicBezTo>
                  <a:cubicBezTo>
                    <a:pt x="2197" y="5548"/>
                    <a:pt x="1696" y="5510"/>
                    <a:pt x="1210" y="5397"/>
                  </a:cubicBezTo>
                  <a:cubicBezTo>
                    <a:pt x="1949" y="5088"/>
                    <a:pt x="2615" y="4612"/>
                    <a:pt x="3187" y="4040"/>
                  </a:cubicBezTo>
                  <a:cubicBezTo>
                    <a:pt x="3735" y="3445"/>
                    <a:pt x="4282" y="2825"/>
                    <a:pt x="4783" y="2159"/>
                  </a:cubicBezTo>
                  <a:cubicBezTo>
                    <a:pt x="5092" y="1730"/>
                    <a:pt x="5449" y="1349"/>
                    <a:pt x="5854" y="992"/>
                  </a:cubicBezTo>
                  <a:cubicBezTo>
                    <a:pt x="6259" y="658"/>
                    <a:pt x="6759" y="444"/>
                    <a:pt x="7283" y="444"/>
                  </a:cubicBezTo>
                  <a:cubicBezTo>
                    <a:pt x="7302" y="443"/>
                    <a:pt x="7322" y="443"/>
                    <a:pt x="7341" y="443"/>
                  </a:cubicBezTo>
                  <a:close/>
                  <a:moveTo>
                    <a:pt x="7247" y="0"/>
                  </a:moveTo>
                  <a:cubicBezTo>
                    <a:pt x="7126" y="0"/>
                    <a:pt x="7003" y="13"/>
                    <a:pt x="6878" y="39"/>
                  </a:cubicBezTo>
                  <a:cubicBezTo>
                    <a:pt x="6211" y="134"/>
                    <a:pt x="5616" y="444"/>
                    <a:pt x="5164" y="920"/>
                  </a:cubicBezTo>
                  <a:cubicBezTo>
                    <a:pt x="4497" y="1611"/>
                    <a:pt x="3878" y="2349"/>
                    <a:pt x="3306" y="3111"/>
                  </a:cubicBezTo>
                  <a:cubicBezTo>
                    <a:pt x="2711" y="3849"/>
                    <a:pt x="2020" y="4445"/>
                    <a:pt x="1210" y="4921"/>
                  </a:cubicBezTo>
                  <a:cubicBezTo>
                    <a:pt x="925" y="5112"/>
                    <a:pt x="591" y="5207"/>
                    <a:pt x="258" y="5207"/>
                  </a:cubicBezTo>
                  <a:cubicBezTo>
                    <a:pt x="245" y="5204"/>
                    <a:pt x="233" y="5203"/>
                    <a:pt x="220" y="5203"/>
                  </a:cubicBezTo>
                  <a:cubicBezTo>
                    <a:pt x="111" y="5203"/>
                    <a:pt x="1" y="5291"/>
                    <a:pt x="43" y="5397"/>
                  </a:cubicBezTo>
                  <a:cubicBezTo>
                    <a:pt x="115" y="5516"/>
                    <a:pt x="234" y="5564"/>
                    <a:pt x="377" y="5588"/>
                  </a:cubicBezTo>
                  <a:cubicBezTo>
                    <a:pt x="567" y="5612"/>
                    <a:pt x="758" y="5659"/>
                    <a:pt x="925" y="5731"/>
                  </a:cubicBezTo>
                  <a:cubicBezTo>
                    <a:pt x="1572" y="5883"/>
                    <a:pt x="2235" y="5959"/>
                    <a:pt x="2901" y="5959"/>
                  </a:cubicBezTo>
                  <a:cubicBezTo>
                    <a:pt x="3068" y="5959"/>
                    <a:pt x="3235" y="5955"/>
                    <a:pt x="3401" y="5945"/>
                  </a:cubicBezTo>
                  <a:cubicBezTo>
                    <a:pt x="4187" y="5921"/>
                    <a:pt x="4973" y="5778"/>
                    <a:pt x="5735" y="5540"/>
                  </a:cubicBezTo>
                  <a:cubicBezTo>
                    <a:pt x="6712" y="5231"/>
                    <a:pt x="7593" y="4635"/>
                    <a:pt x="8259" y="3849"/>
                  </a:cubicBezTo>
                  <a:cubicBezTo>
                    <a:pt x="8760" y="3302"/>
                    <a:pt x="9022" y="2563"/>
                    <a:pt x="9022" y="1825"/>
                  </a:cubicBezTo>
                  <a:cubicBezTo>
                    <a:pt x="9043" y="809"/>
                    <a:pt x="8217" y="0"/>
                    <a:pt x="72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2528;p47">
              <a:extLst>
                <a:ext uri="{FF2B5EF4-FFF2-40B4-BE49-F238E27FC236}">
                  <a16:creationId xmlns:a16="http://schemas.microsoft.com/office/drawing/2014/main" id="{19CD2735-5646-4719-B7EC-2242768B025D}"/>
                </a:ext>
              </a:extLst>
            </p:cNvPr>
            <p:cNvSpPr/>
            <p:nvPr/>
          </p:nvSpPr>
          <p:spPr>
            <a:xfrm>
              <a:off x="6110175" y="3557550"/>
              <a:ext cx="23250" cy="39575"/>
            </a:xfrm>
            <a:custGeom>
              <a:avLst/>
              <a:gdLst/>
              <a:ahLst/>
              <a:cxnLst/>
              <a:rect l="l" t="t" r="r" b="b"/>
              <a:pathLst>
                <a:path w="930" h="1583" extrusionOk="0">
                  <a:moveTo>
                    <a:pt x="248" y="0"/>
                  </a:moveTo>
                  <a:cubicBezTo>
                    <a:pt x="188" y="0"/>
                    <a:pt x="129" y="19"/>
                    <a:pt x="96" y="63"/>
                  </a:cubicBezTo>
                  <a:cubicBezTo>
                    <a:pt x="0" y="230"/>
                    <a:pt x="119" y="420"/>
                    <a:pt x="167" y="563"/>
                  </a:cubicBezTo>
                  <a:cubicBezTo>
                    <a:pt x="310" y="873"/>
                    <a:pt x="453" y="1206"/>
                    <a:pt x="619" y="1516"/>
                  </a:cubicBezTo>
                  <a:cubicBezTo>
                    <a:pt x="646" y="1561"/>
                    <a:pt x="697" y="1582"/>
                    <a:pt x="750" y="1582"/>
                  </a:cubicBezTo>
                  <a:cubicBezTo>
                    <a:pt x="837" y="1582"/>
                    <a:pt x="929" y="1524"/>
                    <a:pt x="929" y="1421"/>
                  </a:cubicBezTo>
                  <a:cubicBezTo>
                    <a:pt x="905" y="1159"/>
                    <a:pt x="834" y="921"/>
                    <a:pt x="739" y="682"/>
                  </a:cubicBezTo>
                  <a:cubicBezTo>
                    <a:pt x="691" y="468"/>
                    <a:pt x="572" y="254"/>
                    <a:pt x="429" y="63"/>
                  </a:cubicBezTo>
                  <a:cubicBezTo>
                    <a:pt x="391" y="25"/>
                    <a:pt x="318" y="0"/>
                    <a:pt x="2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2529;p47">
              <a:extLst>
                <a:ext uri="{FF2B5EF4-FFF2-40B4-BE49-F238E27FC236}">
                  <a16:creationId xmlns:a16="http://schemas.microsoft.com/office/drawing/2014/main" id="{F1D1065A-CEFC-078B-EE30-8C68F78A5D06}"/>
                </a:ext>
              </a:extLst>
            </p:cNvPr>
            <p:cNvSpPr/>
            <p:nvPr/>
          </p:nvSpPr>
          <p:spPr>
            <a:xfrm>
              <a:off x="6091725" y="3564025"/>
              <a:ext cx="19075" cy="22750"/>
            </a:xfrm>
            <a:custGeom>
              <a:avLst/>
              <a:gdLst/>
              <a:ahLst/>
              <a:cxnLst/>
              <a:rect l="l" t="t" r="r" b="b"/>
              <a:pathLst>
                <a:path w="763" h="910" extrusionOk="0">
                  <a:moveTo>
                    <a:pt x="220" y="0"/>
                  </a:moveTo>
                  <a:cubicBezTo>
                    <a:pt x="194" y="0"/>
                    <a:pt x="168" y="6"/>
                    <a:pt x="143" y="19"/>
                  </a:cubicBezTo>
                  <a:cubicBezTo>
                    <a:pt x="0" y="66"/>
                    <a:pt x="48" y="233"/>
                    <a:pt x="95" y="328"/>
                  </a:cubicBezTo>
                  <a:cubicBezTo>
                    <a:pt x="214" y="519"/>
                    <a:pt x="333" y="709"/>
                    <a:pt x="500" y="852"/>
                  </a:cubicBezTo>
                  <a:cubicBezTo>
                    <a:pt x="538" y="890"/>
                    <a:pt x="588" y="909"/>
                    <a:pt x="633" y="909"/>
                  </a:cubicBezTo>
                  <a:cubicBezTo>
                    <a:pt x="702" y="909"/>
                    <a:pt x="762" y="866"/>
                    <a:pt x="762" y="781"/>
                  </a:cubicBezTo>
                  <a:cubicBezTo>
                    <a:pt x="667" y="542"/>
                    <a:pt x="548" y="328"/>
                    <a:pt x="405" y="138"/>
                  </a:cubicBezTo>
                  <a:cubicBezTo>
                    <a:pt x="370" y="49"/>
                    <a:pt x="295" y="0"/>
                    <a:pt x="2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2530;p47">
              <a:extLst>
                <a:ext uri="{FF2B5EF4-FFF2-40B4-BE49-F238E27FC236}">
                  <a16:creationId xmlns:a16="http://schemas.microsoft.com/office/drawing/2014/main" id="{098867DA-5099-8DC3-2E20-A6BBC47B0B22}"/>
                </a:ext>
              </a:extLst>
            </p:cNvPr>
            <p:cNvSpPr/>
            <p:nvPr/>
          </p:nvSpPr>
          <p:spPr>
            <a:xfrm>
              <a:off x="5751750" y="3595175"/>
              <a:ext cx="109575" cy="62800"/>
            </a:xfrm>
            <a:custGeom>
              <a:avLst/>
              <a:gdLst/>
              <a:ahLst/>
              <a:cxnLst/>
              <a:rect l="l" t="t" r="r" b="b"/>
              <a:pathLst>
                <a:path w="4383" h="2512" extrusionOk="0">
                  <a:moveTo>
                    <a:pt x="1195" y="401"/>
                  </a:moveTo>
                  <a:cubicBezTo>
                    <a:pt x="1273" y="401"/>
                    <a:pt x="1352" y="414"/>
                    <a:pt x="1430" y="440"/>
                  </a:cubicBezTo>
                  <a:cubicBezTo>
                    <a:pt x="1716" y="535"/>
                    <a:pt x="1978" y="702"/>
                    <a:pt x="2192" y="892"/>
                  </a:cubicBezTo>
                  <a:cubicBezTo>
                    <a:pt x="2644" y="1321"/>
                    <a:pt x="3121" y="1702"/>
                    <a:pt x="3645" y="2011"/>
                  </a:cubicBezTo>
                  <a:cubicBezTo>
                    <a:pt x="3531" y="2016"/>
                    <a:pt x="3417" y="2018"/>
                    <a:pt x="3304" y="2018"/>
                  </a:cubicBezTo>
                  <a:cubicBezTo>
                    <a:pt x="2798" y="2018"/>
                    <a:pt x="2293" y="1979"/>
                    <a:pt x="1787" y="1940"/>
                  </a:cubicBezTo>
                  <a:cubicBezTo>
                    <a:pt x="1382" y="1892"/>
                    <a:pt x="977" y="1749"/>
                    <a:pt x="644" y="1511"/>
                  </a:cubicBezTo>
                  <a:cubicBezTo>
                    <a:pt x="453" y="1345"/>
                    <a:pt x="382" y="1059"/>
                    <a:pt x="501" y="821"/>
                  </a:cubicBezTo>
                  <a:cubicBezTo>
                    <a:pt x="650" y="560"/>
                    <a:pt x="915" y="401"/>
                    <a:pt x="1195" y="401"/>
                  </a:cubicBezTo>
                  <a:close/>
                  <a:moveTo>
                    <a:pt x="1207" y="1"/>
                  </a:moveTo>
                  <a:cubicBezTo>
                    <a:pt x="1011" y="1"/>
                    <a:pt x="818" y="43"/>
                    <a:pt x="644" y="130"/>
                  </a:cubicBezTo>
                  <a:cubicBezTo>
                    <a:pt x="239" y="297"/>
                    <a:pt x="1" y="702"/>
                    <a:pt x="1" y="1154"/>
                  </a:cubicBezTo>
                  <a:cubicBezTo>
                    <a:pt x="49" y="1559"/>
                    <a:pt x="287" y="1916"/>
                    <a:pt x="644" y="2107"/>
                  </a:cubicBezTo>
                  <a:cubicBezTo>
                    <a:pt x="1215" y="2369"/>
                    <a:pt x="1835" y="2511"/>
                    <a:pt x="2478" y="2511"/>
                  </a:cubicBezTo>
                  <a:cubicBezTo>
                    <a:pt x="3121" y="2488"/>
                    <a:pt x="3764" y="2416"/>
                    <a:pt x="4383" y="2297"/>
                  </a:cubicBezTo>
                  <a:cubicBezTo>
                    <a:pt x="4383" y="2130"/>
                    <a:pt x="4264" y="2011"/>
                    <a:pt x="4192" y="1868"/>
                  </a:cubicBezTo>
                  <a:cubicBezTo>
                    <a:pt x="3692" y="1654"/>
                    <a:pt x="3240" y="1368"/>
                    <a:pt x="2859" y="987"/>
                  </a:cubicBezTo>
                  <a:cubicBezTo>
                    <a:pt x="2573" y="678"/>
                    <a:pt x="2240" y="416"/>
                    <a:pt x="1882" y="178"/>
                  </a:cubicBezTo>
                  <a:cubicBezTo>
                    <a:pt x="1675" y="61"/>
                    <a:pt x="1440" y="1"/>
                    <a:pt x="12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2531;p47">
              <a:extLst>
                <a:ext uri="{FF2B5EF4-FFF2-40B4-BE49-F238E27FC236}">
                  <a16:creationId xmlns:a16="http://schemas.microsoft.com/office/drawing/2014/main" id="{E99E046D-7912-E00C-8347-6215DED410FE}"/>
                </a:ext>
              </a:extLst>
            </p:cNvPr>
            <p:cNvSpPr/>
            <p:nvPr/>
          </p:nvSpPr>
          <p:spPr>
            <a:xfrm>
              <a:off x="6019075" y="3637100"/>
              <a:ext cx="127425" cy="53775"/>
            </a:xfrm>
            <a:custGeom>
              <a:avLst/>
              <a:gdLst/>
              <a:ahLst/>
              <a:cxnLst/>
              <a:rect l="l" t="t" r="r" b="b"/>
              <a:pathLst>
                <a:path w="5097" h="2151" extrusionOk="0">
                  <a:moveTo>
                    <a:pt x="2382" y="358"/>
                  </a:moveTo>
                  <a:cubicBezTo>
                    <a:pt x="2501" y="358"/>
                    <a:pt x="2573" y="620"/>
                    <a:pt x="2477" y="644"/>
                  </a:cubicBezTo>
                  <a:cubicBezTo>
                    <a:pt x="2406" y="572"/>
                    <a:pt x="2358" y="453"/>
                    <a:pt x="2382" y="358"/>
                  </a:cubicBezTo>
                  <a:close/>
                  <a:moveTo>
                    <a:pt x="2382" y="1"/>
                  </a:moveTo>
                  <a:cubicBezTo>
                    <a:pt x="2168" y="1"/>
                    <a:pt x="2001" y="191"/>
                    <a:pt x="2025" y="406"/>
                  </a:cubicBezTo>
                  <a:cubicBezTo>
                    <a:pt x="2049" y="668"/>
                    <a:pt x="2168" y="930"/>
                    <a:pt x="2358" y="1120"/>
                  </a:cubicBezTo>
                  <a:cubicBezTo>
                    <a:pt x="2095" y="1515"/>
                    <a:pt x="1649" y="1769"/>
                    <a:pt x="1152" y="1769"/>
                  </a:cubicBezTo>
                  <a:cubicBezTo>
                    <a:pt x="1110" y="1769"/>
                    <a:pt x="1068" y="1767"/>
                    <a:pt x="1025" y="1763"/>
                  </a:cubicBezTo>
                  <a:cubicBezTo>
                    <a:pt x="572" y="1692"/>
                    <a:pt x="310" y="1192"/>
                    <a:pt x="477" y="763"/>
                  </a:cubicBezTo>
                  <a:cubicBezTo>
                    <a:pt x="500" y="755"/>
                    <a:pt x="522" y="752"/>
                    <a:pt x="543" y="752"/>
                  </a:cubicBezTo>
                  <a:cubicBezTo>
                    <a:pt x="716" y="752"/>
                    <a:pt x="813" y="995"/>
                    <a:pt x="834" y="1144"/>
                  </a:cubicBezTo>
                  <a:cubicBezTo>
                    <a:pt x="810" y="1239"/>
                    <a:pt x="667" y="1311"/>
                    <a:pt x="763" y="1430"/>
                  </a:cubicBezTo>
                  <a:cubicBezTo>
                    <a:pt x="794" y="1468"/>
                    <a:pt x="835" y="1484"/>
                    <a:pt x="878" y="1484"/>
                  </a:cubicBezTo>
                  <a:cubicBezTo>
                    <a:pt x="969" y="1484"/>
                    <a:pt x="1072" y="1415"/>
                    <a:pt x="1120" y="1335"/>
                  </a:cubicBezTo>
                  <a:cubicBezTo>
                    <a:pt x="1287" y="930"/>
                    <a:pt x="1072" y="453"/>
                    <a:pt x="644" y="334"/>
                  </a:cubicBezTo>
                  <a:cubicBezTo>
                    <a:pt x="623" y="332"/>
                    <a:pt x="603" y="330"/>
                    <a:pt x="583" y="330"/>
                  </a:cubicBezTo>
                  <a:cubicBezTo>
                    <a:pt x="235" y="330"/>
                    <a:pt x="1" y="710"/>
                    <a:pt x="1" y="1025"/>
                  </a:cubicBezTo>
                  <a:cubicBezTo>
                    <a:pt x="23" y="1651"/>
                    <a:pt x="549" y="2151"/>
                    <a:pt x="1145" y="2151"/>
                  </a:cubicBezTo>
                  <a:cubicBezTo>
                    <a:pt x="1184" y="2151"/>
                    <a:pt x="1223" y="2149"/>
                    <a:pt x="1263" y="2144"/>
                  </a:cubicBezTo>
                  <a:cubicBezTo>
                    <a:pt x="1811" y="2073"/>
                    <a:pt x="2311" y="1787"/>
                    <a:pt x="2620" y="1335"/>
                  </a:cubicBezTo>
                  <a:cubicBezTo>
                    <a:pt x="2980" y="1600"/>
                    <a:pt x="3401" y="1745"/>
                    <a:pt x="3834" y="1745"/>
                  </a:cubicBezTo>
                  <a:cubicBezTo>
                    <a:pt x="3945" y="1745"/>
                    <a:pt x="4056" y="1735"/>
                    <a:pt x="4168" y="1716"/>
                  </a:cubicBezTo>
                  <a:cubicBezTo>
                    <a:pt x="4859" y="1596"/>
                    <a:pt x="5097" y="525"/>
                    <a:pt x="4502" y="120"/>
                  </a:cubicBezTo>
                  <a:cubicBezTo>
                    <a:pt x="4437" y="96"/>
                    <a:pt x="4372" y="84"/>
                    <a:pt x="4309" y="84"/>
                  </a:cubicBezTo>
                  <a:cubicBezTo>
                    <a:pt x="4003" y="84"/>
                    <a:pt x="3748" y="351"/>
                    <a:pt x="3787" y="668"/>
                  </a:cubicBezTo>
                  <a:cubicBezTo>
                    <a:pt x="3787" y="791"/>
                    <a:pt x="3859" y="915"/>
                    <a:pt x="3986" y="915"/>
                  </a:cubicBezTo>
                  <a:cubicBezTo>
                    <a:pt x="4006" y="915"/>
                    <a:pt x="4027" y="912"/>
                    <a:pt x="4049" y="906"/>
                  </a:cubicBezTo>
                  <a:cubicBezTo>
                    <a:pt x="4121" y="811"/>
                    <a:pt x="4097" y="692"/>
                    <a:pt x="4144" y="596"/>
                  </a:cubicBezTo>
                  <a:cubicBezTo>
                    <a:pt x="4192" y="525"/>
                    <a:pt x="4263" y="453"/>
                    <a:pt x="4359" y="406"/>
                  </a:cubicBezTo>
                  <a:lnTo>
                    <a:pt x="4359" y="406"/>
                  </a:lnTo>
                  <a:cubicBezTo>
                    <a:pt x="4621" y="739"/>
                    <a:pt x="4525" y="1239"/>
                    <a:pt x="4121" y="1406"/>
                  </a:cubicBezTo>
                  <a:cubicBezTo>
                    <a:pt x="4040" y="1418"/>
                    <a:pt x="3959" y="1424"/>
                    <a:pt x="3878" y="1424"/>
                  </a:cubicBezTo>
                  <a:cubicBezTo>
                    <a:pt x="3485" y="1424"/>
                    <a:pt x="3103" y="1282"/>
                    <a:pt x="2787" y="1025"/>
                  </a:cubicBezTo>
                  <a:cubicBezTo>
                    <a:pt x="2858" y="834"/>
                    <a:pt x="2858" y="620"/>
                    <a:pt x="2835" y="406"/>
                  </a:cubicBezTo>
                  <a:cubicBezTo>
                    <a:pt x="2763" y="191"/>
                    <a:pt x="2596" y="25"/>
                    <a:pt x="2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2532;p47">
              <a:extLst>
                <a:ext uri="{FF2B5EF4-FFF2-40B4-BE49-F238E27FC236}">
                  <a16:creationId xmlns:a16="http://schemas.microsoft.com/office/drawing/2014/main" id="{BBBA24FF-B309-5FDA-1CC3-5824F83D1244}"/>
                </a:ext>
              </a:extLst>
            </p:cNvPr>
            <p:cNvSpPr/>
            <p:nvPr/>
          </p:nvSpPr>
          <p:spPr>
            <a:xfrm>
              <a:off x="6342350" y="3641725"/>
              <a:ext cx="129825" cy="61325"/>
            </a:xfrm>
            <a:custGeom>
              <a:avLst/>
              <a:gdLst/>
              <a:ahLst/>
              <a:cxnLst/>
              <a:rect l="l" t="t" r="r" b="b"/>
              <a:pathLst>
                <a:path w="5193" h="2453" extrusionOk="0">
                  <a:moveTo>
                    <a:pt x="4336" y="435"/>
                  </a:moveTo>
                  <a:cubicBezTo>
                    <a:pt x="4415" y="435"/>
                    <a:pt x="4494" y="443"/>
                    <a:pt x="4573" y="459"/>
                  </a:cubicBezTo>
                  <a:cubicBezTo>
                    <a:pt x="4716" y="507"/>
                    <a:pt x="4811" y="649"/>
                    <a:pt x="4788" y="792"/>
                  </a:cubicBezTo>
                  <a:cubicBezTo>
                    <a:pt x="4716" y="1102"/>
                    <a:pt x="4502" y="1364"/>
                    <a:pt x="4240" y="1531"/>
                  </a:cubicBezTo>
                  <a:cubicBezTo>
                    <a:pt x="3682" y="1888"/>
                    <a:pt x="3040" y="2057"/>
                    <a:pt x="2392" y="2057"/>
                  </a:cubicBezTo>
                  <a:cubicBezTo>
                    <a:pt x="2349" y="2057"/>
                    <a:pt x="2306" y="2056"/>
                    <a:pt x="2263" y="2054"/>
                  </a:cubicBezTo>
                  <a:cubicBezTo>
                    <a:pt x="1787" y="2054"/>
                    <a:pt x="1311" y="1983"/>
                    <a:pt x="858" y="1864"/>
                  </a:cubicBezTo>
                  <a:cubicBezTo>
                    <a:pt x="1954" y="1602"/>
                    <a:pt x="2859" y="911"/>
                    <a:pt x="3883" y="530"/>
                  </a:cubicBezTo>
                  <a:cubicBezTo>
                    <a:pt x="4026" y="467"/>
                    <a:pt x="4179" y="435"/>
                    <a:pt x="4336" y="435"/>
                  </a:cubicBezTo>
                  <a:close/>
                  <a:moveTo>
                    <a:pt x="4285" y="0"/>
                  </a:moveTo>
                  <a:cubicBezTo>
                    <a:pt x="4151" y="0"/>
                    <a:pt x="4014" y="18"/>
                    <a:pt x="3883" y="54"/>
                  </a:cubicBezTo>
                  <a:cubicBezTo>
                    <a:pt x="2644" y="364"/>
                    <a:pt x="1668" y="1316"/>
                    <a:pt x="406" y="1578"/>
                  </a:cubicBezTo>
                  <a:cubicBezTo>
                    <a:pt x="263" y="1626"/>
                    <a:pt x="1" y="1578"/>
                    <a:pt x="1" y="1793"/>
                  </a:cubicBezTo>
                  <a:cubicBezTo>
                    <a:pt x="215" y="1983"/>
                    <a:pt x="477" y="2102"/>
                    <a:pt x="763" y="2197"/>
                  </a:cubicBezTo>
                  <a:cubicBezTo>
                    <a:pt x="1256" y="2367"/>
                    <a:pt x="1786" y="2453"/>
                    <a:pt x="2309" y="2453"/>
                  </a:cubicBezTo>
                  <a:cubicBezTo>
                    <a:pt x="2518" y="2453"/>
                    <a:pt x="2726" y="2439"/>
                    <a:pt x="2930" y="2412"/>
                  </a:cubicBezTo>
                  <a:cubicBezTo>
                    <a:pt x="3621" y="2340"/>
                    <a:pt x="4240" y="2054"/>
                    <a:pt x="4740" y="1602"/>
                  </a:cubicBezTo>
                  <a:cubicBezTo>
                    <a:pt x="5026" y="1364"/>
                    <a:pt x="5192" y="1007"/>
                    <a:pt x="5169" y="626"/>
                  </a:cubicBezTo>
                  <a:cubicBezTo>
                    <a:pt x="5145" y="364"/>
                    <a:pt x="4954" y="125"/>
                    <a:pt x="4669" y="54"/>
                  </a:cubicBezTo>
                  <a:cubicBezTo>
                    <a:pt x="4549" y="18"/>
                    <a:pt x="4419" y="0"/>
                    <a:pt x="42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2533;p47">
              <a:extLst>
                <a:ext uri="{FF2B5EF4-FFF2-40B4-BE49-F238E27FC236}">
                  <a16:creationId xmlns:a16="http://schemas.microsoft.com/office/drawing/2014/main" id="{CC45FBD4-3886-B971-DF1B-6B2288370580}"/>
                </a:ext>
              </a:extLst>
            </p:cNvPr>
            <p:cNvSpPr/>
            <p:nvPr/>
          </p:nvSpPr>
          <p:spPr>
            <a:xfrm>
              <a:off x="5667825" y="3646425"/>
              <a:ext cx="90500" cy="78000"/>
            </a:xfrm>
            <a:custGeom>
              <a:avLst/>
              <a:gdLst/>
              <a:ahLst/>
              <a:cxnLst/>
              <a:rect l="l" t="t" r="r" b="b"/>
              <a:pathLst>
                <a:path w="3620" h="3120" extrusionOk="0">
                  <a:moveTo>
                    <a:pt x="2845" y="1"/>
                  </a:moveTo>
                  <a:cubicBezTo>
                    <a:pt x="2776" y="1"/>
                    <a:pt x="2708" y="11"/>
                    <a:pt x="2644" y="33"/>
                  </a:cubicBezTo>
                  <a:cubicBezTo>
                    <a:pt x="2429" y="152"/>
                    <a:pt x="2262" y="342"/>
                    <a:pt x="2215" y="604"/>
                  </a:cubicBezTo>
                  <a:cubicBezTo>
                    <a:pt x="2072" y="1128"/>
                    <a:pt x="1881" y="1676"/>
                    <a:pt x="1667" y="2176"/>
                  </a:cubicBezTo>
                  <a:cubicBezTo>
                    <a:pt x="1524" y="2462"/>
                    <a:pt x="1262" y="2652"/>
                    <a:pt x="953" y="2700"/>
                  </a:cubicBezTo>
                  <a:cubicBezTo>
                    <a:pt x="928" y="2707"/>
                    <a:pt x="903" y="2711"/>
                    <a:pt x="879" y="2711"/>
                  </a:cubicBezTo>
                  <a:cubicBezTo>
                    <a:pt x="746" y="2711"/>
                    <a:pt x="640" y="2603"/>
                    <a:pt x="619" y="2462"/>
                  </a:cubicBezTo>
                  <a:cubicBezTo>
                    <a:pt x="595" y="2200"/>
                    <a:pt x="691" y="1938"/>
                    <a:pt x="905" y="1771"/>
                  </a:cubicBezTo>
                  <a:cubicBezTo>
                    <a:pt x="935" y="1747"/>
                    <a:pt x="964" y="1737"/>
                    <a:pt x="994" y="1737"/>
                  </a:cubicBezTo>
                  <a:cubicBezTo>
                    <a:pt x="1088" y="1737"/>
                    <a:pt x="1182" y="1832"/>
                    <a:pt x="1276" y="1832"/>
                  </a:cubicBezTo>
                  <a:cubicBezTo>
                    <a:pt x="1295" y="1832"/>
                    <a:pt x="1314" y="1828"/>
                    <a:pt x="1334" y="1819"/>
                  </a:cubicBezTo>
                  <a:cubicBezTo>
                    <a:pt x="1480" y="1527"/>
                    <a:pt x="1188" y="1254"/>
                    <a:pt x="921" y="1254"/>
                  </a:cubicBezTo>
                  <a:cubicBezTo>
                    <a:pt x="883" y="1254"/>
                    <a:pt x="846" y="1259"/>
                    <a:pt x="810" y="1271"/>
                  </a:cubicBezTo>
                  <a:cubicBezTo>
                    <a:pt x="262" y="1509"/>
                    <a:pt x="0" y="2081"/>
                    <a:pt x="167" y="2629"/>
                  </a:cubicBezTo>
                  <a:cubicBezTo>
                    <a:pt x="269" y="2936"/>
                    <a:pt x="548" y="3120"/>
                    <a:pt x="851" y="3120"/>
                  </a:cubicBezTo>
                  <a:cubicBezTo>
                    <a:pt x="900" y="3120"/>
                    <a:pt x="950" y="3115"/>
                    <a:pt x="1000" y="3105"/>
                  </a:cubicBezTo>
                  <a:cubicBezTo>
                    <a:pt x="1381" y="3033"/>
                    <a:pt x="1691" y="2819"/>
                    <a:pt x="1881" y="2509"/>
                  </a:cubicBezTo>
                  <a:cubicBezTo>
                    <a:pt x="2239" y="1962"/>
                    <a:pt x="2358" y="1295"/>
                    <a:pt x="2572" y="652"/>
                  </a:cubicBezTo>
                  <a:cubicBezTo>
                    <a:pt x="2615" y="546"/>
                    <a:pt x="2714" y="382"/>
                    <a:pt x="2870" y="382"/>
                  </a:cubicBezTo>
                  <a:cubicBezTo>
                    <a:pt x="2889" y="382"/>
                    <a:pt x="2909" y="385"/>
                    <a:pt x="2929" y="390"/>
                  </a:cubicBezTo>
                  <a:cubicBezTo>
                    <a:pt x="3167" y="557"/>
                    <a:pt x="3239" y="890"/>
                    <a:pt x="3120" y="1152"/>
                  </a:cubicBezTo>
                  <a:cubicBezTo>
                    <a:pt x="3048" y="1295"/>
                    <a:pt x="2810" y="1343"/>
                    <a:pt x="2834" y="1533"/>
                  </a:cubicBezTo>
                  <a:cubicBezTo>
                    <a:pt x="2882" y="1581"/>
                    <a:pt x="2937" y="1599"/>
                    <a:pt x="2995" y="1599"/>
                  </a:cubicBezTo>
                  <a:cubicBezTo>
                    <a:pt x="3109" y="1599"/>
                    <a:pt x="3231" y="1525"/>
                    <a:pt x="3310" y="1462"/>
                  </a:cubicBezTo>
                  <a:cubicBezTo>
                    <a:pt x="3620" y="1081"/>
                    <a:pt x="3620" y="533"/>
                    <a:pt x="3287" y="176"/>
                  </a:cubicBezTo>
                  <a:cubicBezTo>
                    <a:pt x="3170" y="59"/>
                    <a:pt x="3006" y="1"/>
                    <a:pt x="28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2534;p47">
              <a:extLst>
                <a:ext uri="{FF2B5EF4-FFF2-40B4-BE49-F238E27FC236}">
                  <a16:creationId xmlns:a16="http://schemas.microsoft.com/office/drawing/2014/main" id="{D8E3EE63-0064-E8FC-3980-26A74DB1365D}"/>
                </a:ext>
              </a:extLst>
            </p:cNvPr>
            <p:cNvSpPr/>
            <p:nvPr/>
          </p:nvSpPr>
          <p:spPr>
            <a:xfrm>
              <a:off x="5647250" y="3657925"/>
              <a:ext cx="339100" cy="161100"/>
            </a:xfrm>
            <a:custGeom>
              <a:avLst/>
              <a:gdLst/>
              <a:ahLst/>
              <a:cxnLst/>
              <a:rect l="l" t="t" r="r" b="b"/>
              <a:pathLst>
                <a:path w="13564" h="6444" extrusionOk="0">
                  <a:moveTo>
                    <a:pt x="9992" y="430"/>
                  </a:moveTo>
                  <a:cubicBezTo>
                    <a:pt x="10206" y="573"/>
                    <a:pt x="10349" y="811"/>
                    <a:pt x="10349" y="1073"/>
                  </a:cubicBezTo>
                  <a:cubicBezTo>
                    <a:pt x="10397" y="1359"/>
                    <a:pt x="10397" y="1645"/>
                    <a:pt x="10349" y="1930"/>
                  </a:cubicBezTo>
                  <a:cubicBezTo>
                    <a:pt x="10111" y="1597"/>
                    <a:pt x="9968" y="1192"/>
                    <a:pt x="9920" y="787"/>
                  </a:cubicBezTo>
                  <a:cubicBezTo>
                    <a:pt x="9920" y="668"/>
                    <a:pt x="9944" y="549"/>
                    <a:pt x="9992" y="430"/>
                  </a:cubicBezTo>
                  <a:close/>
                  <a:moveTo>
                    <a:pt x="7229" y="1406"/>
                  </a:moveTo>
                  <a:lnTo>
                    <a:pt x="7229" y="1406"/>
                  </a:lnTo>
                  <a:cubicBezTo>
                    <a:pt x="7372" y="1692"/>
                    <a:pt x="7467" y="2002"/>
                    <a:pt x="7444" y="2335"/>
                  </a:cubicBezTo>
                  <a:cubicBezTo>
                    <a:pt x="7301" y="2049"/>
                    <a:pt x="7205" y="1716"/>
                    <a:pt x="7229" y="1406"/>
                  </a:cubicBezTo>
                  <a:close/>
                  <a:moveTo>
                    <a:pt x="1847" y="3669"/>
                  </a:moveTo>
                  <a:lnTo>
                    <a:pt x="1847" y="3669"/>
                  </a:lnTo>
                  <a:cubicBezTo>
                    <a:pt x="2014" y="3716"/>
                    <a:pt x="2133" y="3859"/>
                    <a:pt x="2157" y="4026"/>
                  </a:cubicBezTo>
                  <a:cubicBezTo>
                    <a:pt x="2252" y="4288"/>
                    <a:pt x="2252" y="4550"/>
                    <a:pt x="2157" y="4812"/>
                  </a:cubicBezTo>
                  <a:cubicBezTo>
                    <a:pt x="1919" y="4479"/>
                    <a:pt x="1680" y="4074"/>
                    <a:pt x="1847" y="3669"/>
                  </a:cubicBezTo>
                  <a:close/>
                  <a:moveTo>
                    <a:pt x="9993" y="0"/>
                  </a:moveTo>
                  <a:cubicBezTo>
                    <a:pt x="9922" y="0"/>
                    <a:pt x="9850" y="15"/>
                    <a:pt x="9777" y="49"/>
                  </a:cubicBezTo>
                  <a:cubicBezTo>
                    <a:pt x="9515" y="216"/>
                    <a:pt x="9349" y="525"/>
                    <a:pt x="9396" y="835"/>
                  </a:cubicBezTo>
                  <a:cubicBezTo>
                    <a:pt x="9444" y="1502"/>
                    <a:pt x="9706" y="2121"/>
                    <a:pt x="10135" y="2645"/>
                  </a:cubicBezTo>
                  <a:cubicBezTo>
                    <a:pt x="9968" y="3002"/>
                    <a:pt x="9658" y="3288"/>
                    <a:pt x="9277" y="3407"/>
                  </a:cubicBezTo>
                  <a:cubicBezTo>
                    <a:pt x="9166" y="3432"/>
                    <a:pt x="9055" y="3445"/>
                    <a:pt x="8945" y="3445"/>
                  </a:cubicBezTo>
                  <a:cubicBezTo>
                    <a:pt x="8539" y="3445"/>
                    <a:pt x="8154" y="3273"/>
                    <a:pt x="7872" y="2954"/>
                  </a:cubicBezTo>
                  <a:cubicBezTo>
                    <a:pt x="7801" y="2883"/>
                    <a:pt x="7848" y="2764"/>
                    <a:pt x="7848" y="2669"/>
                  </a:cubicBezTo>
                  <a:cubicBezTo>
                    <a:pt x="7896" y="2288"/>
                    <a:pt x="7848" y="1907"/>
                    <a:pt x="7753" y="1526"/>
                  </a:cubicBezTo>
                  <a:cubicBezTo>
                    <a:pt x="7682" y="1287"/>
                    <a:pt x="7515" y="1073"/>
                    <a:pt x="7301" y="930"/>
                  </a:cubicBezTo>
                  <a:cubicBezTo>
                    <a:pt x="7258" y="918"/>
                    <a:pt x="7217" y="912"/>
                    <a:pt x="7177" y="912"/>
                  </a:cubicBezTo>
                  <a:cubicBezTo>
                    <a:pt x="6991" y="912"/>
                    <a:pt x="6836" y="1040"/>
                    <a:pt x="6777" y="1216"/>
                  </a:cubicBezTo>
                  <a:cubicBezTo>
                    <a:pt x="6705" y="1573"/>
                    <a:pt x="6753" y="1930"/>
                    <a:pt x="6896" y="2264"/>
                  </a:cubicBezTo>
                  <a:cubicBezTo>
                    <a:pt x="6991" y="2550"/>
                    <a:pt x="7134" y="2835"/>
                    <a:pt x="7301" y="3097"/>
                  </a:cubicBezTo>
                  <a:cubicBezTo>
                    <a:pt x="7182" y="3574"/>
                    <a:pt x="6801" y="3955"/>
                    <a:pt x="6300" y="4097"/>
                  </a:cubicBezTo>
                  <a:cubicBezTo>
                    <a:pt x="6212" y="4115"/>
                    <a:pt x="6124" y="4124"/>
                    <a:pt x="6037" y="4124"/>
                  </a:cubicBezTo>
                  <a:cubicBezTo>
                    <a:pt x="5654" y="4124"/>
                    <a:pt x="5291" y="3956"/>
                    <a:pt x="5038" y="3645"/>
                  </a:cubicBezTo>
                  <a:cubicBezTo>
                    <a:pt x="4895" y="3478"/>
                    <a:pt x="4681" y="3312"/>
                    <a:pt x="4705" y="3050"/>
                  </a:cubicBezTo>
                  <a:cubicBezTo>
                    <a:pt x="4752" y="2645"/>
                    <a:pt x="4705" y="2240"/>
                    <a:pt x="4538" y="1859"/>
                  </a:cubicBezTo>
                  <a:cubicBezTo>
                    <a:pt x="4472" y="1760"/>
                    <a:pt x="4366" y="1712"/>
                    <a:pt x="4261" y="1712"/>
                  </a:cubicBezTo>
                  <a:cubicBezTo>
                    <a:pt x="4139" y="1712"/>
                    <a:pt x="4018" y="1778"/>
                    <a:pt x="3967" y="1907"/>
                  </a:cubicBezTo>
                  <a:cubicBezTo>
                    <a:pt x="3848" y="2264"/>
                    <a:pt x="3871" y="2669"/>
                    <a:pt x="4038" y="3002"/>
                  </a:cubicBezTo>
                  <a:cubicBezTo>
                    <a:pt x="4086" y="3169"/>
                    <a:pt x="4229" y="3335"/>
                    <a:pt x="4157" y="3526"/>
                  </a:cubicBezTo>
                  <a:cubicBezTo>
                    <a:pt x="4086" y="4097"/>
                    <a:pt x="3800" y="4621"/>
                    <a:pt x="3371" y="5002"/>
                  </a:cubicBezTo>
                  <a:cubicBezTo>
                    <a:pt x="3201" y="5135"/>
                    <a:pt x="3000" y="5207"/>
                    <a:pt x="2793" y="5207"/>
                  </a:cubicBezTo>
                  <a:cubicBezTo>
                    <a:pt x="2740" y="5207"/>
                    <a:pt x="2686" y="5203"/>
                    <a:pt x="2633" y="5193"/>
                  </a:cubicBezTo>
                  <a:cubicBezTo>
                    <a:pt x="2752" y="4788"/>
                    <a:pt x="2752" y="4359"/>
                    <a:pt x="2681" y="3978"/>
                  </a:cubicBezTo>
                  <a:cubicBezTo>
                    <a:pt x="2609" y="3693"/>
                    <a:pt x="2466" y="3454"/>
                    <a:pt x="2228" y="3312"/>
                  </a:cubicBezTo>
                  <a:cubicBezTo>
                    <a:pt x="2112" y="3227"/>
                    <a:pt x="1976" y="3185"/>
                    <a:pt x="1843" y="3185"/>
                  </a:cubicBezTo>
                  <a:cubicBezTo>
                    <a:pt x="1677" y="3185"/>
                    <a:pt x="1514" y="3251"/>
                    <a:pt x="1395" y="3383"/>
                  </a:cubicBezTo>
                  <a:cubicBezTo>
                    <a:pt x="1180" y="3645"/>
                    <a:pt x="1109" y="3978"/>
                    <a:pt x="1204" y="4288"/>
                  </a:cubicBezTo>
                  <a:cubicBezTo>
                    <a:pt x="1323" y="4740"/>
                    <a:pt x="1561" y="5145"/>
                    <a:pt x="1919" y="5455"/>
                  </a:cubicBezTo>
                  <a:cubicBezTo>
                    <a:pt x="1692" y="5794"/>
                    <a:pt x="1316" y="6004"/>
                    <a:pt x="912" y="6004"/>
                  </a:cubicBezTo>
                  <a:cubicBezTo>
                    <a:pt x="890" y="6004"/>
                    <a:pt x="869" y="6004"/>
                    <a:pt x="847" y="6003"/>
                  </a:cubicBezTo>
                  <a:cubicBezTo>
                    <a:pt x="609" y="5979"/>
                    <a:pt x="394" y="5907"/>
                    <a:pt x="204" y="5812"/>
                  </a:cubicBezTo>
                  <a:cubicBezTo>
                    <a:pt x="187" y="5808"/>
                    <a:pt x="171" y="5806"/>
                    <a:pt x="157" y="5806"/>
                  </a:cubicBezTo>
                  <a:cubicBezTo>
                    <a:pt x="10" y="5806"/>
                    <a:pt x="0" y="6011"/>
                    <a:pt x="109" y="6098"/>
                  </a:cubicBezTo>
                  <a:cubicBezTo>
                    <a:pt x="363" y="6322"/>
                    <a:pt x="692" y="6443"/>
                    <a:pt x="1026" y="6443"/>
                  </a:cubicBezTo>
                  <a:cubicBezTo>
                    <a:pt x="1224" y="6443"/>
                    <a:pt x="1423" y="6401"/>
                    <a:pt x="1609" y="6312"/>
                  </a:cubicBezTo>
                  <a:cubicBezTo>
                    <a:pt x="1770" y="5918"/>
                    <a:pt x="2147" y="5686"/>
                    <a:pt x="2546" y="5686"/>
                  </a:cubicBezTo>
                  <a:cubicBezTo>
                    <a:pt x="2678" y="5686"/>
                    <a:pt x="2813" y="5711"/>
                    <a:pt x="2943" y="5764"/>
                  </a:cubicBezTo>
                  <a:cubicBezTo>
                    <a:pt x="3347" y="5717"/>
                    <a:pt x="3705" y="5503"/>
                    <a:pt x="3967" y="5193"/>
                  </a:cubicBezTo>
                  <a:cubicBezTo>
                    <a:pt x="4252" y="4812"/>
                    <a:pt x="4467" y="4383"/>
                    <a:pt x="4586" y="3931"/>
                  </a:cubicBezTo>
                  <a:cubicBezTo>
                    <a:pt x="4800" y="4169"/>
                    <a:pt x="5062" y="4359"/>
                    <a:pt x="5372" y="4479"/>
                  </a:cubicBezTo>
                  <a:cubicBezTo>
                    <a:pt x="5577" y="4559"/>
                    <a:pt x="5789" y="4599"/>
                    <a:pt x="5999" y="4599"/>
                  </a:cubicBezTo>
                  <a:cubicBezTo>
                    <a:pt x="6349" y="4599"/>
                    <a:pt x="6693" y="4487"/>
                    <a:pt x="6991" y="4264"/>
                  </a:cubicBezTo>
                  <a:cubicBezTo>
                    <a:pt x="7277" y="4050"/>
                    <a:pt x="7491" y="3788"/>
                    <a:pt x="7634" y="3454"/>
                  </a:cubicBezTo>
                  <a:cubicBezTo>
                    <a:pt x="7991" y="3793"/>
                    <a:pt x="8453" y="3968"/>
                    <a:pt x="8924" y="3968"/>
                  </a:cubicBezTo>
                  <a:cubicBezTo>
                    <a:pt x="9050" y="3968"/>
                    <a:pt x="9176" y="3956"/>
                    <a:pt x="9301" y="3931"/>
                  </a:cubicBezTo>
                  <a:cubicBezTo>
                    <a:pt x="9801" y="3812"/>
                    <a:pt x="10230" y="3478"/>
                    <a:pt x="10468" y="3026"/>
                  </a:cubicBezTo>
                  <a:cubicBezTo>
                    <a:pt x="10950" y="3407"/>
                    <a:pt x="11551" y="3620"/>
                    <a:pt x="12155" y="3620"/>
                  </a:cubicBezTo>
                  <a:cubicBezTo>
                    <a:pt x="12268" y="3620"/>
                    <a:pt x="12380" y="3612"/>
                    <a:pt x="12492" y="3597"/>
                  </a:cubicBezTo>
                  <a:cubicBezTo>
                    <a:pt x="12897" y="3574"/>
                    <a:pt x="13254" y="3335"/>
                    <a:pt x="13445" y="3002"/>
                  </a:cubicBezTo>
                  <a:cubicBezTo>
                    <a:pt x="13516" y="2883"/>
                    <a:pt x="13564" y="2692"/>
                    <a:pt x="13421" y="2621"/>
                  </a:cubicBezTo>
                  <a:cubicBezTo>
                    <a:pt x="13390" y="2608"/>
                    <a:pt x="13361" y="2602"/>
                    <a:pt x="13334" y="2602"/>
                  </a:cubicBezTo>
                  <a:cubicBezTo>
                    <a:pt x="13218" y="2602"/>
                    <a:pt x="13141" y="2710"/>
                    <a:pt x="13064" y="2788"/>
                  </a:cubicBezTo>
                  <a:cubicBezTo>
                    <a:pt x="12824" y="2993"/>
                    <a:pt x="12536" y="3100"/>
                    <a:pt x="12251" y="3100"/>
                  </a:cubicBezTo>
                  <a:cubicBezTo>
                    <a:pt x="12140" y="3100"/>
                    <a:pt x="12028" y="3083"/>
                    <a:pt x="11921" y="3050"/>
                  </a:cubicBezTo>
                  <a:cubicBezTo>
                    <a:pt x="11468" y="2978"/>
                    <a:pt x="11040" y="2740"/>
                    <a:pt x="10730" y="2430"/>
                  </a:cubicBezTo>
                  <a:cubicBezTo>
                    <a:pt x="10897" y="1787"/>
                    <a:pt x="10873" y="1121"/>
                    <a:pt x="10635" y="502"/>
                  </a:cubicBezTo>
                  <a:cubicBezTo>
                    <a:pt x="10521" y="236"/>
                    <a:pt x="10270" y="0"/>
                    <a:pt x="99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2535;p47">
              <a:extLst>
                <a:ext uri="{FF2B5EF4-FFF2-40B4-BE49-F238E27FC236}">
                  <a16:creationId xmlns:a16="http://schemas.microsoft.com/office/drawing/2014/main" id="{2FEF9020-D90B-D49A-F3FB-67432FBB4B1C}"/>
                </a:ext>
              </a:extLst>
            </p:cNvPr>
            <p:cNvSpPr/>
            <p:nvPr/>
          </p:nvSpPr>
          <p:spPr>
            <a:xfrm>
              <a:off x="5957150" y="3687650"/>
              <a:ext cx="373925" cy="512600"/>
            </a:xfrm>
            <a:custGeom>
              <a:avLst/>
              <a:gdLst/>
              <a:ahLst/>
              <a:cxnLst/>
              <a:rect l="l" t="t" r="r" b="b"/>
              <a:pathLst>
                <a:path w="14957" h="20504" extrusionOk="0">
                  <a:moveTo>
                    <a:pt x="14099" y="12196"/>
                  </a:moveTo>
                  <a:cubicBezTo>
                    <a:pt x="14171" y="12220"/>
                    <a:pt x="14171" y="12291"/>
                    <a:pt x="14099" y="12315"/>
                  </a:cubicBezTo>
                  <a:cubicBezTo>
                    <a:pt x="14004" y="12268"/>
                    <a:pt x="14004" y="12244"/>
                    <a:pt x="14099" y="12196"/>
                  </a:cubicBezTo>
                  <a:close/>
                  <a:moveTo>
                    <a:pt x="882" y="14855"/>
                  </a:moveTo>
                  <a:cubicBezTo>
                    <a:pt x="943" y="14855"/>
                    <a:pt x="1003" y="14874"/>
                    <a:pt x="1049" y="14911"/>
                  </a:cubicBezTo>
                  <a:cubicBezTo>
                    <a:pt x="984" y="14992"/>
                    <a:pt x="885" y="15029"/>
                    <a:pt x="784" y="15029"/>
                  </a:cubicBezTo>
                  <a:cubicBezTo>
                    <a:pt x="737" y="15029"/>
                    <a:pt x="689" y="15021"/>
                    <a:pt x="644" y="15006"/>
                  </a:cubicBezTo>
                  <a:cubicBezTo>
                    <a:pt x="688" y="14904"/>
                    <a:pt x="786" y="14855"/>
                    <a:pt x="882" y="14855"/>
                  </a:cubicBezTo>
                  <a:close/>
                  <a:moveTo>
                    <a:pt x="1025" y="16483"/>
                  </a:moveTo>
                  <a:cubicBezTo>
                    <a:pt x="1144" y="16530"/>
                    <a:pt x="1239" y="16602"/>
                    <a:pt x="1335" y="16673"/>
                  </a:cubicBezTo>
                  <a:cubicBezTo>
                    <a:pt x="1252" y="16723"/>
                    <a:pt x="1158" y="16795"/>
                    <a:pt x="1076" y="16795"/>
                  </a:cubicBezTo>
                  <a:cubicBezTo>
                    <a:pt x="1040" y="16795"/>
                    <a:pt x="1007" y="16781"/>
                    <a:pt x="977" y="16745"/>
                  </a:cubicBezTo>
                  <a:cubicBezTo>
                    <a:pt x="882" y="16649"/>
                    <a:pt x="977" y="16554"/>
                    <a:pt x="1025" y="16483"/>
                  </a:cubicBezTo>
                  <a:close/>
                  <a:moveTo>
                    <a:pt x="6208" y="1"/>
                  </a:moveTo>
                  <a:cubicBezTo>
                    <a:pt x="6056" y="1"/>
                    <a:pt x="5929" y="155"/>
                    <a:pt x="5907" y="289"/>
                  </a:cubicBezTo>
                  <a:cubicBezTo>
                    <a:pt x="5835" y="479"/>
                    <a:pt x="5931" y="646"/>
                    <a:pt x="5931" y="813"/>
                  </a:cubicBezTo>
                  <a:cubicBezTo>
                    <a:pt x="5859" y="956"/>
                    <a:pt x="5740" y="1099"/>
                    <a:pt x="5597" y="1194"/>
                  </a:cubicBezTo>
                  <a:cubicBezTo>
                    <a:pt x="5466" y="1265"/>
                    <a:pt x="5323" y="1301"/>
                    <a:pt x="5181" y="1301"/>
                  </a:cubicBezTo>
                  <a:cubicBezTo>
                    <a:pt x="5038" y="1301"/>
                    <a:pt x="4895" y="1265"/>
                    <a:pt x="4764" y="1194"/>
                  </a:cubicBezTo>
                  <a:cubicBezTo>
                    <a:pt x="4764" y="980"/>
                    <a:pt x="4716" y="765"/>
                    <a:pt x="4645" y="598"/>
                  </a:cubicBezTo>
                  <a:cubicBezTo>
                    <a:pt x="4583" y="495"/>
                    <a:pt x="4484" y="427"/>
                    <a:pt x="4381" y="427"/>
                  </a:cubicBezTo>
                  <a:cubicBezTo>
                    <a:pt x="4366" y="427"/>
                    <a:pt x="4351" y="429"/>
                    <a:pt x="4335" y="432"/>
                  </a:cubicBezTo>
                  <a:cubicBezTo>
                    <a:pt x="4168" y="456"/>
                    <a:pt x="4097" y="646"/>
                    <a:pt x="4097" y="789"/>
                  </a:cubicBezTo>
                  <a:cubicBezTo>
                    <a:pt x="4121" y="1003"/>
                    <a:pt x="4192" y="1194"/>
                    <a:pt x="4311" y="1384"/>
                  </a:cubicBezTo>
                  <a:cubicBezTo>
                    <a:pt x="4264" y="1956"/>
                    <a:pt x="3835" y="2408"/>
                    <a:pt x="3264" y="2480"/>
                  </a:cubicBezTo>
                  <a:cubicBezTo>
                    <a:pt x="3168" y="2242"/>
                    <a:pt x="3049" y="1956"/>
                    <a:pt x="2811" y="1861"/>
                  </a:cubicBezTo>
                  <a:cubicBezTo>
                    <a:pt x="2777" y="1849"/>
                    <a:pt x="2743" y="1844"/>
                    <a:pt x="2710" y="1844"/>
                  </a:cubicBezTo>
                  <a:cubicBezTo>
                    <a:pt x="2534" y="1844"/>
                    <a:pt x="2382" y="1994"/>
                    <a:pt x="2382" y="2194"/>
                  </a:cubicBezTo>
                  <a:cubicBezTo>
                    <a:pt x="2406" y="2504"/>
                    <a:pt x="2621" y="2766"/>
                    <a:pt x="2930" y="2861"/>
                  </a:cubicBezTo>
                  <a:cubicBezTo>
                    <a:pt x="3002" y="3385"/>
                    <a:pt x="2692" y="3861"/>
                    <a:pt x="2192" y="4028"/>
                  </a:cubicBezTo>
                  <a:cubicBezTo>
                    <a:pt x="2025" y="3790"/>
                    <a:pt x="1763" y="3647"/>
                    <a:pt x="1477" y="3623"/>
                  </a:cubicBezTo>
                  <a:cubicBezTo>
                    <a:pt x="1287" y="3623"/>
                    <a:pt x="1168" y="3837"/>
                    <a:pt x="1239" y="4028"/>
                  </a:cubicBezTo>
                  <a:cubicBezTo>
                    <a:pt x="1406" y="4266"/>
                    <a:pt x="1692" y="4409"/>
                    <a:pt x="2001" y="4409"/>
                  </a:cubicBezTo>
                  <a:cubicBezTo>
                    <a:pt x="2192" y="4980"/>
                    <a:pt x="2001" y="5623"/>
                    <a:pt x="1501" y="5957"/>
                  </a:cubicBezTo>
                  <a:cubicBezTo>
                    <a:pt x="1334" y="5845"/>
                    <a:pt x="1167" y="5705"/>
                    <a:pt x="977" y="5705"/>
                  </a:cubicBezTo>
                  <a:cubicBezTo>
                    <a:pt x="924" y="5705"/>
                    <a:pt x="868" y="5716"/>
                    <a:pt x="811" y="5742"/>
                  </a:cubicBezTo>
                  <a:cubicBezTo>
                    <a:pt x="620" y="5814"/>
                    <a:pt x="572" y="6052"/>
                    <a:pt x="715" y="6195"/>
                  </a:cubicBezTo>
                  <a:cubicBezTo>
                    <a:pt x="882" y="6341"/>
                    <a:pt x="1085" y="6414"/>
                    <a:pt x="1293" y="6414"/>
                  </a:cubicBezTo>
                  <a:cubicBezTo>
                    <a:pt x="1323" y="6414"/>
                    <a:pt x="1352" y="6412"/>
                    <a:pt x="1382" y="6409"/>
                  </a:cubicBezTo>
                  <a:lnTo>
                    <a:pt x="1382" y="6409"/>
                  </a:lnTo>
                  <a:cubicBezTo>
                    <a:pt x="1573" y="6719"/>
                    <a:pt x="1525" y="7124"/>
                    <a:pt x="1287" y="7409"/>
                  </a:cubicBezTo>
                  <a:cubicBezTo>
                    <a:pt x="1119" y="7200"/>
                    <a:pt x="915" y="6916"/>
                    <a:pt x="625" y="6916"/>
                  </a:cubicBezTo>
                  <a:cubicBezTo>
                    <a:pt x="585" y="6916"/>
                    <a:pt x="544" y="6922"/>
                    <a:pt x="501" y="6933"/>
                  </a:cubicBezTo>
                  <a:cubicBezTo>
                    <a:pt x="287" y="7052"/>
                    <a:pt x="239" y="7314"/>
                    <a:pt x="406" y="7528"/>
                  </a:cubicBezTo>
                  <a:cubicBezTo>
                    <a:pt x="549" y="7743"/>
                    <a:pt x="787" y="7909"/>
                    <a:pt x="1073" y="7933"/>
                  </a:cubicBezTo>
                  <a:cubicBezTo>
                    <a:pt x="1192" y="8338"/>
                    <a:pt x="1120" y="8791"/>
                    <a:pt x="858" y="9148"/>
                  </a:cubicBezTo>
                  <a:cubicBezTo>
                    <a:pt x="766" y="9102"/>
                    <a:pt x="664" y="9075"/>
                    <a:pt x="564" y="9075"/>
                  </a:cubicBezTo>
                  <a:cubicBezTo>
                    <a:pt x="510" y="9075"/>
                    <a:pt x="456" y="9083"/>
                    <a:pt x="406" y="9100"/>
                  </a:cubicBezTo>
                  <a:cubicBezTo>
                    <a:pt x="191" y="9124"/>
                    <a:pt x="96" y="9386"/>
                    <a:pt x="215" y="9553"/>
                  </a:cubicBezTo>
                  <a:cubicBezTo>
                    <a:pt x="290" y="9665"/>
                    <a:pt x="411" y="9699"/>
                    <a:pt x="539" y="9699"/>
                  </a:cubicBezTo>
                  <a:cubicBezTo>
                    <a:pt x="656" y="9699"/>
                    <a:pt x="780" y="9671"/>
                    <a:pt x="882" y="9648"/>
                  </a:cubicBezTo>
                  <a:cubicBezTo>
                    <a:pt x="1215" y="10053"/>
                    <a:pt x="1215" y="10672"/>
                    <a:pt x="882" y="11077"/>
                  </a:cubicBezTo>
                  <a:cubicBezTo>
                    <a:pt x="792" y="11052"/>
                    <a:pt x="701" y="11039"/>
                    <a:pt x="613" y="11039"/>
                  </a:cubicBezTo>
                  <a:cubicBezTo>
                    <a:pt x="445" y="11039"/>
                    <a:pt x="284" y="11087"/>
                    <a:pt x="144" y="11196"/>
                  </a:cubicBezTo>
                  <a:cubicBezTo>
                    <a:pt x="1" y="11339"/>
                    <a:pt x="25" y="11577"/>
                    <a:pt x="191" y="11672"/>
                  </a:cubicBezTo>
                  <a:cubicBezTo>
                    <a:pt x="273" y="11694"/>
                    <a:pt x="354" y="11705"/>
                    <a:pt x="433" y="11705"/>
                  </a:cubicBezTo>
                  <a:cubicBezTo>
                    <a:pt x="611" y="11705"/>
                    <a:pt x="782" y="11652"/>
                    <a:pt x="930" y="11553"/>
                  </a:cubicBezTo>
                  <a:cubicBezTo>
                    <a:pt x="1263" y="11791"/>
                    <a:pt x="1335" y="12268"/>
                    <a:pt x="1120" y="12601"/>
                  </a:cubicBezTo>
                  <a:cubicBezTo>
                    <a:pt x="1007" y="12468"/>
                    <a:pt x="832" y="12396"/>
                    <a:pt x="658" y="12396"/>
                  </a:cubicBezTo>
                  <a:cubicBezTo>
                    <a:pt x="613" y="12396"/>
                    <a:pt x="569" y="12401"/>
                    <a:pt x="525" y="12410"/>
                  </a:cubicBezTo>
                  <a:cubicBezTo>
                    <a:pt x="311" y="12482"/>
                    <a:pt x="215" y="12720"/>
                    <a:pt x="334" y="12911"/>
                  </a:cubicBezTo>
                  <a:cubicBezTo>
                    <a:pt x="474" y="13050"/>
                    <a:pt x="652" y="13138"/>
                    <a:pt x="840" y="13138"/>
                  </a:cubicBezTo>
                  <a:cubicBezTo>
                    <a:pt x="908" y="13138"/>
                    <a:pt x="979" y="13127"/>
                    <a:pt x="1049" y="13101"/>
                  </a:cubicBezTo>
                  <a:cubicBezTo>
                    <a:pt x="1358" y="13554"/>
                    <a:pt x="1406" y="14101"/>
                    <a:pt x="1215" y="14601"/>
                  </a:cubicBezTo>
                  <a:cubicBezTo>
                    <a:pt x="1073" y="14530"/>
                    <a:pt x="906" y="14506"/>
                    <a:pt x="739" y="14506"/>
                  </a:cubicBezTo>
                  <a:cubicBezTo>
                    <a:pt x="477" y="14554"/>
                    <a:pt x="287" y="14792"/>
                    <a:pt x="334" y="15054"/>
                  </a:cubicBezTo>
                  <a:cubicBezTo>
                    <a:pt x="376" y="15264"/>
                    <a:pt x="568" y="15419"/>
                    <a:pt x="776" y="15419"/>
                  </a:cubicBezTo>
                  <a:cubicBezTo>
                    <a:pt x="803" y="15419"/>
                    <a:pt x="831" y="15417"/>
                    <a:pt x="858" y="15411"/>
                  </a:cubicBezTo>
                  <a:cubicBezTo>
                    <a:pt x="1049" y="15363"/>
                    <a:pt x="1215" y="15292"/>
                    <a:pt x="1335" y="15149"/>
                  </a:cubicBezTo>
                  <a:cubicBezTo>
                    <a:pt x="1525" y="15482"/>
                    <a:pt x="1597" y="15887"/>
                    <a:pt x="1501" y="16245"/>
                  </a:cubicBezTo>
                  <a:cubicBezTo>
                    <a:pt x="1384" y="16142"/>
                    <a:pt x="1231" y="16094"/>
                    <a:pt x="1075" y="16094"/>
                  </a:cubicBezTo>
                  <a:cubicBezTo>
                    <a:pt x="977" y="16094"/>
                    <a:pt x="879" y="16113"/>
                    <a:pt x="787" y="16149"/>
                  </a:cubicBezTo>
                  <a:cubicBezTo>
                    <a:pt x="453" y="16340"/>
                    <a:pt x="430" y="16840"/>
                    <a:pt x="739" y="17078"/>
                  </a:cubicBezTo>
                  <a:cubicBezTo>
                    <a:pt x="849" y="17133"/>
                    <a:pt x="966" y="17160"/>
                    <a:pt x="1082" y="17160"/>
                  </a:cubicBezTo>
                  <a:cubicBezTo>
                    <a:pt x="1267" y="17160"/>
                    <a:pt x="1450" y="17091"/>
                    <a:pt x="1597" y="16959"/>
                  </a:cubicBezTo>
                  <a:cubicBezTo>
                    <a:pt x="1763" y="17292"/>
                    <a:pt x="1906" y="17697"/>
                    <a:pt x="1692" y="18031"/>
                  </a:cubicBezTo>
                  <a:cubicBezTo>
                    <a:pt x="1574" y="17972"/>
                    <a:pt x="1440" y="17929"/>
                    <a:pt x="1304" y="17929"/>
                  </a:cubicBezTo>
                  <a:cubicBezTo>
                    <a:pt x="1275" y="17929"/>
                    <a:pt x="1245" y="17931"/>
                    <a:pt x="1215" y="17935"/>
                  </a:cubicBezTo>
                  <a:cubicBezTo>
                    <a:pt x="977" y="17935"/>
                    <a:pt x="763" y="18126"/>
                    <a:pt x="763" y="18364"/>
                  </a:cubicBezTo>
                  <a:cubicBezTo>
                    <a:pt x="763" y="18555"/>
                    <a:pt x="930" y="18721"/>
                    <a:pt x="1120" y="18745"/>
                  </a:cubicBezTo>
                  <a:cubicBezTo>
                    <a:pt x="1153" y="18749"/>
                    <a:pt x="1186" y="18751"/>
                    <a:pt x="1220" y="18751"/>
                  </a:cubicBezTo>
                  <a:cubicBezTo>
                    <a:pt x="1384" y="18751"/>
                    <a:pt x="1558" y="18705"/>
                    <a:pt x="1716" y="18626"/>
                  </a:cubicBezTo>
                  <a:lnTo>
                    <a:pt x="1716" y="18626"/>
                  </a:lnTo>
                  <a:cubicBezTo>
                    <a:pt x="1906" y="18936"/>
                    <a:pt x="1858" y="19364"/>
                    <a:pt x="1597" y="19650"/>
                  </a:cubicBezTo>
                  <a:cubicBezTo>
                    <a:pt x="1454" y="19769"/>
                    <a:pt x="1263" y="19840"/>
                    <a:pt x="1049" y="19840"/>
                  </a:cubicBezTo>
                  <a:cubicBezTo>
                    <a:pt x="1030" y="20013"/>
                    <a:pt x="1211" y="20093"/>
                    <a:pt x="1369" y="20093"/>
                  </a:cubicBezTo>
                  <a:cubicBezTo>
                    <a:pt x="1407" y="20093"/>
                    <a:pt x="1445" y="20088"/>
                    <a:pt x="1477" y="20079"/>
                  </a:cubicBezTo>
                  <a:cubicBezTo>
                    <a:pt x="1811" y="20007"/>
                    <a:pt x="2049" y="19745"/>
                    <a:pt x="2144" y="19436"/>
                  </a:cubicBezTo>
                  <a:cubicBezTo>
                    <a:pt x="2240" y="19055"/>
                    <a:pt x="2192" y="18674"/>
                    <a:pt x="1978" y="18364"/>
                  </a:cubicBezTo>
                  <a:cubicBezTo>
                    <a:pt x="2168" y="18102"/>
                    <a:pt x="2240" y="17792"/>
                    <a:pt x="2216" y="17483"/>
                  </a:cubicBezTo>
                  <a:cubicBezTo>
                    <a:pt x="2168" y="17149"/>
                    <a:pt x="2025" y="16816"/>
                    <a:pt x="1787" y="16554"/>
                  </a:cubicBezTo>
                  <a:cubicBezTo>
                    <a:pt x="1978" y="15983"/>
                    <a:pt x="1882" y="15340"/>
                    <a:pt x="1501" y="14839"/>
                  </a:cubicBezTo>
                  <a:cubicBezTo>
                    <a:pt x="1644" y="14506"/>
                    <a:pt x="1692" y="14149"/>
                    <a:pt x="1644" y="13792"/>
                  </a:cubicBezTo>
                  <a:cubicBezTo>
                    <a:pt x="1620" y="13482"/>
                    <a:pt x="1501" y="13172"/>
                    <a:pt x="1335" y="12911"/>
                  </a:cubicBezTo>
                  <a:cubicBezTo>
                    <a:pt x="1525" y="12649"/>
                    <a:pt x="1620" y="12315"/>
                    <a:pt x="1573" y="11982"/>
                  </a:cubicBezTo>
                  <a:cubicBezTo>
                    <a:pt x="1501" y="11720"/>
                    <a:pt x="1358" y="11482"/>
                    <a:pt x="1168" y="11291"/>
                  </a:cubicBezTo>
                  <a:cubicBezTo>
                    <a:pt x="1382" y="10982"/>
                    <a:pt x="1477" y="10624"/>
                    <a:pt x="1477" y="10243"/>
                  </a:cubicBezTo>
                  <a:cubicBezTo>
                    <a:pt x="1430" y="9934"/>
                    <a:pt x="1335" y="9648"/>
                    <a:pt x="1144" y="9434"/>
                  </a:cubicBezTo>
                  <a:cubicBezTo>
                    <a:pt x="1454" y="8957"/>
                    <a:pt x="1573" y="8362"/>
                    <a:pt x="1430" y="7814"/>
                  </a:cubicBezTo>
                  <a:cubicBezTo>
                    <a:pt x="1882" y="7457"/>
                    <a:pt x="2001" y="6790"/>
                    <a:pt x="1739" y="6290"/>
                  </a:cubicBezTo>
                  <a:cubicBezTo>
                    <a:pt x="2311" y="5838"/>
                    <a:pt x="2573" y="5076"/>
                    <a:pt x="2359" y="4385"/>
                  </a:cubicBezTo>
                  <a:cubicBezTo>
                    <a:pt x="2573" y="4314"/>
                    <a:pt x="2787" y="4171"/>
                    <a:pt x="2954" y="4004"/>
                  </a:cubicBezTo>
                  <a:cubicBezTo>
                    <a:pt x="3192" y="3694"/>
                    <a:pt x="3311" y="3313"/>
                    <a:pt x="3287" y="2908"/>
                  </a:cubicBezTo>
                  <a:cubicBezTo>
                    <a:pt x="3978" y="2837"/>
                    <a:pt x="4550" y="2313"/>
                    <a:pt x="4669" y="1646"/>
                  </a:cubicBezTo>
                  <a:cubicBezTo>
                    <a:pt x="4829" y="1700"/>
                    <a:pt x="4990" y="1727"/>
                    <a:pt x="5151" y="1727"/>
                  </a:cubicBezTo>
                  <a:cubicBezTo>
                    <a:pt x="5204" y="1727"/>
                    <a:pt x="5258" y="1724"/>
                    <a:pt x="5312" y="1718"/>
                  </a:cubicBezTo>
                  <a:cubicBezTo>
                    <a:pt x="5645" y="1670"/>
                    <a:pt x="5931" y="1480"/>
                    <a:pt x="6145" y="1218"/>
                  </a:cubicBezTo>
                  <a:cubicBezTo>
                    <a:pt x="6312" y="1456"/>
                    <a:pt x="6526" y="1599"/>
                    <a:pt x="6812" y="1670"/>
                  </a:cubicBezTo>
                  <a:cubicBezTo>
                    <a:pt x="6896" y="1690"/>
                    <a:pt x="6982" y="1700"/>
                    <a:pt x="7067" y="1700"/>
                  </a:cubicBezTo>
                  <a:cubicBezTo>
                    <a:pt x="7392" y="1700"/>
                    <a:pt x="7715" y="1563"/>
                    <a:pt x="7979" y="1337"/>
                  </a:cubicBezTo>
                  <a:cubicBezTo>
                    <a:pt x="8269" y="1773"/>
                    <a:pt x="8759" y="2046"/>
                    <a:pt x="9274" y="2046"/>
                  </a:cubicBezTo>
                  <a:cubicBezTo>
                    <a:pt x="9350" y="2046"/>
                    <a:pt x="9426" y="2040"/>
                    <a:pt x="9503" y="2027"/>
                  </a:cubicBezTo>
                  <a:cubicBezTo>
                    <a:pt x="9689" y="2725"/>
                    <a:pt x="10329" y="3195"/>
                    <a:pt x="11046" y="3195"/>
                  </a:cubicBezTo>
                  <a:cubicBezTo>
                    <a:pt x="11063" y="3195"/>
                    <a:pt x="11081" y="3195"/>
                    <a:pt x="11098" y="3194"/>
                  </a:cubicBezTo>
                  <a:cubicBezTo>
                    <a:pt x="11122" y="3528"/>
                    <a:pt x="11218" y="3861"/>
                    <a:pt x="11384" y="4171"/>
                  </a:cubicBezTo>
                  <a:cubicBezTo>
                    <a:pt x="11599" y="4552"/>
                    <a:pt x="11932" y="4837"/>
                    <a:pt x="12337" y="5028"/>
                  </a:cubicBezTo>
                  <a:cubicBezTo>
                    <a:pt x="12146" y="5528"/>
                    <a:pt x="12194" y="6100"/>
                    <a:pt x="12456" y="6576"/>
                  </a:cubicBezTo>
                  <a:cubicBezTo>
                    <a:pt x="12599" y="6838"/>
                    <a:pt x="12813" y="7052"/>
                    <a:pt x="13075" y="7219"/>
                  </a:cubicBezTo>
                  <a:cubicBezTo>
                    <a:pt x="12789" y="7743"/>
                    <a:pt x="12718" y="8338"/>
                    <a:pt x="12908" y="8910"/>
                  </a:cubicBezTo>
                  <a:cubicBezTo>
                    <a:pt x="13004" y="9267"/>
                    <a:pt x="13194" y="9577"/>
                    <a:pt x="13480" y="9815"/>
                  </a:cubicBezTo>
                  <a:cubicBezTo>
                    <a:pt x="12932" y="10529"/>
                    <a:pt x="12908" y="11529"/>
                    <a:pt x="13385" y="12291"/>
                  </a:cubicBezTo>
                  <a:cubicBezTo>
                    <a:pt x="13218" y="12625"/>
                    <a:pt x="13147" y="13006"/>
                    <a:pt x="13170" y="13387"/>
                  </a:cubicBezTo>
                  <a:cubicBezTo>
                    <a:pt x="13194" y="13720"/>
                    <a:pt x="13385" y="14054"/>
                    <a:pt x="13647" y="14244"/>
                  </a:cubicBezTo>
                  <a:cubicBezTo>
                    <a:pt x="13337" y="14649"/>
                    <a:pt x="13170" y="15125"/>
                    <a:pt x="13170" y="15649"/>
                  </a:cubicBezTo>
                  <a:cubicBezTo>
                    <a:pt x="13147" y="16054"/>
                    <a:pt x="13289" y="16435"/>
                    <a:pt x="13551" y="16745"/>
                  </a:cubicBezTo>
                  <a:cubicBezTo>
                    <a:pt x="13242" y="17269"/>
                    <a:pt x="13242" y="17935"/>
                    <a:pt x="13599" y="18435"/>
                  </a:cubicBezTo>
                  <a:cubicBezTo>
                    <a:pt x="13337" y="18816"/>
                    <a:pt x="13170" y="19245"/>
                    <a:pt x="13075" y="19721"/>
                  </a:cubicBezTo>
                  <a:cubicBezTo>
                    <a:pt x="13027" y="19960"/>
                    <a:pt x="13075" y="20222"/>
                    <a:pt x="13194" y="20436"/>
                  </a:cubicBezTo>
                  <a:cubicBezTo>
                    <a:pt x="13231" y="20482"/>
                    <a:pt x="13290" y="20503"/>
                    <a:pt x="13347" y="20503"/>
                  </a:cubicBezTo>
                  <a:cubicBezTo>
                    <a:pt x="13435" y="20503"/>
                    <a:pt x="13518" y="20452"/>
                    <a:pt x="13504" y="20364"/>
                  </a:cubicBezTo>
                  <a:cubicBezTo>
                    <a:pt x="13385" y="19793"/>
                    <a:pt x="13670" y="19245"/>
                    <a:pt x="13956" y="18769"/>
                  </a:cubicBezTo>
                  <a:cubicBezTo>
                    <a:pt x="14104" y="18861"/>
                    <a:pt x="14266" y="18896"/>
                    <a:pt x="14420" y="18896"/>
                  </a:cubicBezTo>
                  <a:cubicBezTo>
                    <a:pt x="14465" y="18896"/>
                    <a:pt x="14509" y="18893"/>
                    <a:pt x="14552" y="18888"/>
                  </a:cubicBezTo>
                  <a:cubicBezTo>
                    <a:pt x="14790" y="18840"/>
                    <a:pt x="14956" y="18626"/>
                    <a:pt x="14956" y="18388"/>
                  </a:cubicBezTo>
                  <a:cubicBezTo>
                    <a:pt x="14909" y="18126"/>
                    <a:pt x="14694" y="17935"/>
                    <a:pt x="14433" y="17935"/>
                  </a:cubicBezTo>
                  <a:cubicBezTo>
                    <a:pt x="14266" y="17935"/>
                    <a:pt x="14099" y="17983"/>
                    <a:pt x="13932" y="18078"/>
                  </a:cubicBezTo>
                  <a:cubicBezTo>
                    <a:pt x="13766" y="17769"/>
                    <a:pt x="13766" y="17388"/>
                    <a:pt x="13932" y="17078"/>
                  </a:cubicBezTo>
                  <a:cubicBezTo>
                    <a:pt x="14045" y="17092"/>
                    <a:pt x="14174" y="17131"/>
                    <a:pt x="14301" y="17131"/>
                  </a:cubicBezTo>
                  <a:cubicBezTo>
                    <a:pt x="14388" y="17131"/>
                    <a:pt x="14474" y="17113"/>
                    <a:pt x="14552" y="17054"/>
                  </a:cubicBezTo>
                  <a:cubicBezTo>
                    <a:pt x="14766" y="16864"/>
                    <a:pt x="14718" y="16506"/>
                    <a:pt x="14456" y="16387"/>
                  </a:cubicBezTo>
                  <a:cubicBezTo>
                    <a:pt x="14381" y="16359"/>
                    <a:pt x="14302" y="16346"/>
                    <a:pt x="14224" y="16346"/>
                  </a:cubicBezTo>
                  <a:cubicBezTo>
                    <a:pt x="14104" y="16346"/>
                    <a:pt x="13986" y="16377"/>
                    <a:pt x="13885" y="16435"/>
                  </a:cubicBezTo>
                  <a:cubicBezTo>
                    <a:pt x="13480" y="15911"/>
                    <a:pt x="13599" y="15101"/>
                    <a:pt x="13980" y="14578"/>
                  </a:cubicBezTo>
                  <a:cubicBezTo>
                    <a:pt x="14099" y="14387"/>
                    <a:pt x="14337" y="14506"/>
                    <a:pt x="14480" y="14387"/>
                  </a:cubicBezTo>
                  <a:cubicBezTo>
                    <a:pt x="14599" y="14268"/>
                    <a:pt x="14599" y="14101"/>
                    <a:pt x="14480" y="13982"/>
                  </a:cubicBezTo>
                  <a:cubicBezTo>
                    <a:pt x="14437" y="13939"/>
                    <a:pt x="14377" y="13931"/>
                    <a:pt x="14316" y="13931"/>
                  </a:cubicBezTo>
                  <a:cubicBezTo>
                    <a:pt x="14274" y="13931"/>
                    <a:pt x="14232" y="13935"/>
                    <a:pt x="14194" y="13935"/>
                  </a:cubicBezTo>
                  <a:cubicBezTo>
                    <a:pt x="14173" y="13939"/>
                    <a:pt x="14153" y="13941"/>
                    <a:pt x="14133" y="13941"/>
                  </a:cubicBezTo>
                  <a:cubicBezTo>
                    <a:pt x="13924" y="13941"/>
                    <a:pt x="13759" y="13727"/>
                    <a:pt x="13694" y="13554"/>
                  </a:cubicBezTo>
                  <a:cubicBezTo>
                    <a:pt x="13599" y="13244"/>
                    <a:pt x="13623" y="12958"/>
                    <a:pt x="13742" y="12672"/>
                  </a:cubicBezTo>
                  <a:cubicBezTo>
                    <a:pt x="13843" y="12730"/>
                    <a:pt x="13970" y="12762"/>
                    <a:pt x="14097" y="12762"/>
                  </a:cubicBezTo>
                  <a:cubicBezTo>
                    <a:pt x="14180" y="12762"/>
                    <a:pt x="14262" y="12748"/>
                    <a:pt x="14337" y="12720"/>
                  </a:cubicBezTo>
                  <a:cubicBezTo>
                    <a:pt x="14671" y="12529"/>
                    <a:pt x="14671" y="12053"/>
                    <a:pt x="14361" y="11839"/>
                  </a:cubicBezTo>
                  <a:cubicBezTo>
                    <a:pt x="14276" y="11813"/>
                    <a:pt x="14190" y="11800"/>
                    <a:pt x="14107" y="11800"/>
                  </a:cubicBezTo>
                  <a:cubicBezTo>
                    <a:pt x="13958" y="11800"/>
                    <a:pt x="13816" y="11843"/>
                    <a:pt x="13694" y="11934"/>
                  </a:cubicBezTo>
                  <a:cubicBezTo>
                    <a:pt x="13409" y="11339"/>
                    <a:pt x="13456" y="10601"/>
                    <a:pt x="13837" y="10053"/>
                  </a:cubicBezTo>
                  <a:cubicBezTo>
                    <a:pt x="13909" y="10053"/>
                    <a:pt x="13992" y="10065"/>
                    <a:pt x="14072" y="10065"/>
                  </a:cubicBezTo>
                  <a:cubicBezTo>
                    <a:pt x="14153" y="10065"/>
                    <a:pt x="14230" y="10053"/>
                    <a:pt x="14290" y="10005"/>
                  </a:cubicBezTo>
                  <a:cubicBezTo>
                    <a:pt x="14409" y="9910"/>
                    <a:pt x="14433" y="9743"/>
                    <a:pt x="14313" y="9624"/>
                  </a:cubicBezTo>
                  <a:cubicBezTo>
                    <a:pt x="14242" y="9538"/>
                    <a:pt x="14145" y="9521"/>
                    <a:pt x="14043" y="9521"/>
                  </a:cubicBezTo>
                  <a:cubicBezTo>
                    <a:pt x="13974" y="9521"/>
                    <a:pt x="13904" y="9529"/>
                    <a:pt x="13837" y="9529"/>
                  </a:cubicBezTo>
                  <a:cubicBezTo>
                    <a:pt x="13218" y="9029"/>
                    <a:pt x="13051" y="8124"/>
                    <a:pt x="13456" y="7409"/>
                  </a:cubicBezTo>
                  <a:lnTo>
                    <a:pt x="13456" y="7409"/>
                  </a:lnTo>
                  <a:cubicBezTo>
                    <a:pt x="13507" y="7426"/>
                    <a:pt x="13560" y="7434"/>
                    <a:pt x="13614" y="7434"/>
                  </a:cubicBezTo>
                  <a:cubicBezTo>
                    <a:pt x="13711" y="7434"/>
                    <a:pt x="13808" y="7408"/>
                    <a:pt x="13885" y="7362"/>
                  </a:cubicBezTo>
                  <a:cubicBezTo>
                    <a:pt x="14051" y="7267"/>
                    <a:pt x="14028" y="7028"/>
                    <a:pt x="13885" y="6933"/>
                  </a:cubicBezTo>
                  <a:cubicBezTo>
                    <a:pt x="13829" y="6905"/>
                    <a:pt x="13769" y="6895"/>
                    <a:pt x="13708" y="6895"/>
                  </a:cubicBezTo>
                  <a:cubicBezTo>
                    <a:pt x="13615" y="6895"/>
                    <a:pt x="13519" y="6919"/>
                    <a:pt x="13432" y="6933"/>
                  </a:cubicBezTo>
                  <a:cubicBezTo>
                    <a:pt x="13123" y="6790"/>
                    <a:pt x="12885" y="6528"/>
                    <a:pt x="12742" y="6195"/>
                  </a:cubicBezTo>
                  <a:cubicBezTo>
                    <a:pt x="12623" y="5861"/>
                    <a:pt x="12623" y="5480"/>
                    <a:pt x="12742" y="5147"/>
                  </a:cubicBezTo>
                  <a:cubicBezTo>
                    <a:pt x="12932" y="5147"/>
                    <a:pt x="13099" y="5076"/>
                    <a:pt x="13218" y="4957"/>
                  </a:cubicBezTo>
                  <a:cubicBezTo>
                    <a:pt x="13361" y="4790"/>
                    <a:pt x="13289" y="4528"/>
                    <a:pt x="13099" y="4456"/>
                  </a:cubicBezTo>
                  <a:cubicBezTo>
                    <a:pt x="12908" y="4456"/>
                    <a:pt x="12718" y="4504"/>
                    <a:pt x="12599" y="4647"/>
                  </a:cubicBezTo>
                  <a:cubicBezTo>
                    <a:pt x="11980" y="4433"/>
                    <a:pt x="11527" y="3837"/>
                    <a:pt x="11527" y="3170"/>
                  </a:cubicBezTo>
                  <a:cubicBezTo>
                    <a:pt x="11718" y="3075"/>
                    <a:pt x="12003" y="2932"/>
                    <a:pt x="12003" y="2670"/>
                  </a:cubicBezTo>
                  <a:cubicBezTo>
                    <a:pt x="12003" y="2467"/>
                    <a:pt x="11818" y="2322"/>
                    <a:pt x="11634" y="2322"/>
                  </a:cubicBezTo>
                  <a:cubicBezTo>
                    <a:pt x="11581" y="2322"/>
                    <a:pt x="11528" y="2334"/>
                    <a:pt x="11480" y="2361"/>
                  </a:cubicBezTo>
                  <a:cubicBezTo>
                    <a:pt x="11313" y="2480"/>
                    <a:pt x="11194" y="2647"/>
                    <a:pt x="11146" y="2837"/>
                  </a:cubicBezTo>
                  <a:cubicBezTo>
                    <a:pt x="10551" y="2837"/>
                    <a:pt x="10027" y="2432"/>
                    <a:pt x="9884" y="1861"/>
                  </a:cubicBezTo>
                  <a:cubicBezTo>
                    <a:pt x="9979" y="1670"/>
                    <a:pt x="10122" y="1503"/>
                    <a:pt x="10098" y="1265"/>
                  </a:cubicBezTo>
                  <a:cubicBezTo>
                    <a:pt x="10098" y="1117"/>
                    <a:pt x="9968" y="997"/>
                    <a:pt x="9820" y="997"/>
                  </a:cubicBezTo>
                  <a:cubicBezTo>
                    <a:pt x="9778" y="997"/>
                    <a:pt x="9735" y="1006"/>
                    <a:pt x="9693" y="1027"/>
                  </a:cubicBezTo>
                  <a:cubicBezTo>
                    <a:pt x="9479" y="1146"/>
                    <a:pt x="9455" y="1408"/>
                    <a:pt x="9455" y="1623"/>
                  </a:cubicBezTo>
                  <a:cubicBezTo>
                    <a:pt x="9399" y="1631"/>
                    <a:pt x="9342" y="1635"/>
                    <a:pt x="9286" y="1635"/>
                  </a:cubicBezTo>
                  <a:cubicBezTo>
                    <a:pt x="8865" y="1635"/>
                    <a:pt x="8454" y="1405"/>
                    <a:pt x="8265" y="1027"/>
                  </a:cubicBezTo>
                  <a:cubicBezTo>
                    <a:pt x="8431" y="789"/>
                    <a:pt x="8479" y="503"/>
                    <a:pt x="8431" y="241"/>
                  </a:cubicBezTo>
                  <a:cubicBezTo>
                    <a:pt x="8388" y="126"/>
                    <a:pt x="8275" y="63"/>
                    <a:pt x="8161" y="63"/>
                  </a:cubicBezTo>
                  <a:cubicBezTo>
                    <a:pt x="8086" y="63"/>
                    <a:pt x="8011" y="90"/>
                    <a:pt x="7955" y="146"/>
                  </a:cubicBezTo>
                  <a:cubicBezTo>
                    <a:pt x="7764" y="360"/>
                    <a:pt x="7717" y="670"/>
                    <a:pt x="7812" y="956"/>
                  </a:cubicBezTo>
                  <a:cubicBezTo>
                    <a:pt x="7622" y="1146"/>
                    <a:pt x="7383" y="1265"/>
                    <a:pt x="7121" y="1313"/>
                  </a:cubicBezTo>
                  <a:cubicBezTo>
                    <a:pt x="6812" y="1289"/>
                    <a:pt x="6550" y="1122"/>
                    <a:pt x="6407" y="860"/>
                  </a:cubicBezTo>
                  <a:cubicBezTo>
                    <a:pt x="6383" y="670"/>
                    <a:pt x="6502" y="479"/>
                    <a:pt x="6455" y="289"/>
                  </a:cubicBezTo>
                  <a:cubicBezTo>
                    <a:pt x="6455" y="170"/>
                    <a:pt x="6359" y="51"/>
                    <a:pt x="6240" y="3"/>
                  </a:cubicBezTo>
                  <a:cubicBezTo>
                    <a:pt x="6230" y="2"/>
                    <a:pt x="6219" y="1"/>
                    <a:pt x="62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2536;p47">
              <a:extLst>
                <a:ext uri="{FF2B5EF4-FFF2-40B4-BE49-F238E27FC236}">
                  <a16:creationId xmlns:a16="http://schemas.microsoft.com/office/drawing/2014/main" id="{AAE0CD53-01DC-A60D-C5D9-39F42CFFC9B8}"/>
                </a:ext>
              </a:extLst>
            </p:cNvPr>
            <p:cNvSpPr/>
            <p:nvPr/>
          </p:nvSpPr>
          <p:spPr>
            <a:xfrm>
              <a:off x="6220300" y="3696675"/>
              <a:ext cx="94100" cy="46125"/>
            </a:xfrm>
            <a:custGeom>
              <a:avLst/>
              <a:gdLst/>
              <a:ahLst/>
              <a:cxnLst/>
              <a:rect l="l" t="t" r="r" b="b"/>
              <a:pathLst>
                <a:path w="3764" h="1845" extrusionOk="0">
                  <a:moveTo>
                    <a:pt x="871" y="0"/>
                  </a:moveTo>
                  <a:cubicBezTo>
                    <a:pt x="797" y="0"/>
                    <a:pt x="721" y="15"/>
                    <a:pt x="644" y="47"/>
                  </a:cubicBezTo>
                  <a:cubicBezTo>
                    <a:pt x="239" y="166"/>
                    <a:pt x="1" y="642"/>
                    <a:pt x="168" y="1047"/>
                  </a:cubicBezTo>
                  <a:cubicBezTo>
                    <a:pt x="311" y="1333"/>
                    <a:pt x="572" y="1571"/>
                    <a:pt x="906" y="1643"/>
                  </a:cubicBezTo>
                  <a:cubicBezTo>
                    <a:pt x="1076" y="1691"/>
                    <a:pt x="1251" y="1715"/>
                    <a:pt x="1427" y="1715"/>
                  </a:cubicBezTo>
                  <a:cubicBezTo>
                    <a:pt x="1767" y="1715"/>
                    <a:pt x="2107" y="1625"/>
                    <a:pt x="2406" y="1452"/>
                  </a:cubicBezTo>
                  <a:cubicBezTo>
                    <a:pt x="2644" y="1309"/>
                    <a:pt x="2811" y="1095"/>
                    <a:pt x="3049" y="928"/>
                  </a:cubicBezTo>
                  <a:cubicBezTo>
                    <a:pt x="3079" y="888"/>
                    <a:pt x="3125" y="869"/>
                    <a:pt x="3175" y="869"/>
                  </a:cubicBezTo>
                  <a:cubicBezTo>
                    <a:pt x="3243" y="869"/>
                    <a:pt x="3317" y="906"/>
                    <a:pt x="3359" y="976"/>
                  </a:cubicBezTo>
                  <a:cubicBezTo>
                    <a:pt x="3502" y="1142"/>
                    <a:pt x="3359" y="1357"/>
                    <a:pt x="3240" y="1476"/>
                  </a:cubicBezTo>
                  <a:cubicBezTo>
                    <a:pt x="3121" y="1571"/>
                    <a:pt x="2978" y="1619"/>
                    <a:pt x="2835" y="1619"/>
                  </a:cubicBezTo>
                  <a:lnTo>
                    <a:pt x="2763" y="1738"/>
                  </a:lnTo>
                  <a:cubicBezTo>
                    <a:pt x="2847" y="1809"/>
                    <a:pt x="2948" y="1845"/>
                    <a:pt x="3049" y="1845"/>
                  </a:cubicBezTo>
                  <a:cubicBezTo>
                    <a:pt x="3150" y="1845"/>
                    <a:pt x="3252" y="1809"/>
                    <a:pt x="3335" y="1738"/>
                  </a:cubicBezTo>
                  <a:cubicBezTo>
                    <a:pt x="3549" y="1595"/>
                    <a:pt x="3692" y="1333"/>
                    <a:pt x="3740" y="1071"/>
                  </a:cubicBezTo>
                  <a:cubicBezTo>
                    <a:pt x="3764" y="761"/>
                    <a:pt x="3549" y="499"/>
                    <a:pt x="3240" y="476"/>
                  </a:cubicBezTo>
                  <a:cubicBezTo>
                    <a:pt x="3215" y="472"/>
                    <a:pt x="3190" y="471"/>
                    <a:pt x="3167" y="471"/>
                  </a:cubicBezTo>
                  <a:cubicBezTo>
                    <a:pt x="2849" y="471"/>
                    <a:pt x="2628" y="753"/>
                    <a:pt x="2406" y="952"/>
                  </a:cubicBezTo>
                  <a:cubicBezTo>
                    <a:pt x="2130" y="1182"/>
                    <a:pt x="1785" y="1303"/>
                    <a:pt x="1440" y="1303"/>
                  </a:cubicBezTo>
                  <a:cubicBezTo>
                    <a:pt x="1250" y="1303"/>
                    <a:pt x="1060" y="1266"/>
                    <a:pt x="882" y="1190"/>
                  </a:cubicBezTo>
                  <a:cubicBezTo>
                    <a:pt x="739" y="1119"/>
                    <a:pt x="596" y="1023"/>
                    <a:pt x="572" y="785"/>
                  </a:cubicBezTo>
                  <a:cubicBezTo>
                    <a:pt x="572" y="611"/>
                    <a:pt x="747" y="420"/>
                    <a:pt x="927" y="420"/>
                  </a:cubicBezTo>
                  <a:cubicBezTo>
                    <a:pt x="968" y="420"/>
                    <a:pt x="1009" y="430"/>
                    <a:pt x="1049" y="452"/>
                  </a:cubicBezTo>
                  <a:cubicBezTo>
                    <a:pt x="1001" y="523"/>
                    <a:pt x="930" y="595"/>
                    <a:pt x="882" y="666"/>
                  </a:cubicBezTo>
                  <a:cubicBezTo>
                    <a:pt x="906" y="714"/>
                    <a:pt x="954" y="738"/>
                    <a:pt x="1001" y="785"/>
                  </a:cubicBezTo>
                  <a:cubicBezTo>
                    <a:pt x="1012" y="786"/>
                    <a:pt x="1023" y="787"/>
                    <a:pt x="1034" y="787"/>
                  </a:cubicBezTo>
                  <a:cubicBezTo>
                    <a:pt x="1279" y="787"/>
                    <a:pt x="1451" y="536"/>
                    <a:pt x="1382" y="285"/>
                  </a:cubicBezTo>
                  <a:cubicBezTo>
                    <a:pt x="1260" y="111"/>
                    <a:pt x="1074" y="0"/>
                    <a:pt x="8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2537;p47">
              <a:extLst>
                <a:ext uri="{FF2B5EF4-FFF2-40B4-BE49-F238E27FC236}">
                  <a16:creationId xmlns:a16="http://schemas.microsoft.com/office/drawing/2014/main" id="{010FCA79-5862-E191-5164-90D78CCDCCCA}"/>
                </a:ext>
              </a:extLst>
            </p:cNvPr>
            <p:cNvSpPr/>
            <p:nvPr/>
          </p:nvSpPr>
          <p:spPr>
            <a:xfrm>
              <a:off x="6307825" y="3723950"/>
              <a:ext cx="247100" cy="94275"/>
            </a:xfrm>
            <a:custGeom>
              <a:avLst/>
              <a:gdLst/>
              <a:ahLst/>
              <a:cxnLst/>
              <a:rect l="l" t="t" r="r" b="b"/>
              <a:pathLst>
                <a:path w="9884" h="3771" extrusionOk="0">
                  <a:moveTo>
                    <a:pt x="1382" y="861"/>
                  </a:moveTo>
                  <a:cubicBezTo>
                    <a:pt x="1477" y="1075"/>
                    <a:pt x="1525" y="1290"/>
                    <a:pt x="1525" y="1528"/>
                  </a:cubicBezTo>
                  <a:cubicBezTo>
                    <a:pt x="1430" y="1314"/>
                    <a:pt x="1382" y="1099"/>
                    <a:pt x="1382" y="861"/>
                  </a:cubicBezTo>
                  <a:close/>
                  <a:moveTo>
                    <a:pt x="6260" y="0"/>
                  </a:moveTo>
                  <a:cubicBezTo>
                    <a:pt x="6111" y="0"/>
                    <a:pt x="5968" y="90"/>
                    <a:pt x="5883" y="218"/>
                  </a:cubicBezTo>
                  <a:cubicBezTo>
                    <a:pt x="5788" y="432"/>
                    <a:pt x="5740" y="671"/>
                    <a:pt x="5764" y="909"/>
                  </a:cubicBezTo>
                  <a:cubicBezTo>
                    <a:pt x="5811" y="1456"/>
                    <a:pt x="6002" y="1957"/>
                    <a:pt x="6288" y="2409"/>
                  </a:cubicBezTo>
                  <a:cubicBezTo>
                    <a:pt x="6169" y="2671"/>
                    <a:pt x="5954" y="2862"/>
                    <a:pt x="5692" y="2933"/>
                  </a:cubicBezTo>
                  <a:cubicBezTo>
                    <a:pt x="5664" y="2937"/>
                    <a:pt x="5636" y="2938"/>
                    <a:pt x="5608" y="2938"/>
                  </a:cubicBezTo>
                  <a:cubicBezTo>
                    <a:pt x="5266" y="2938"/>
                    <a:pt x="4986" y="2675"/>
                    <a:pt x="4787" y="2433"/>
                  </a:cubicBezTo>
                  <a:cubicBezTo>
                    <a:pt x="4668" y="2266"/>
                    <a:pt x="4478" y="2076"/>
                    <a:pt x="4525" y="1838"/>
                  </a:cubicBezTo>
                  <a:cubicBezTo>
                    <a:pt x="4597" y="1409"/>
                    <a:pt x="4573" y="980"/>
                    <a:pt x="4430" y="575"/>
                  </a:cubicBezTo>
                  <a:cubicBezTo>
                    <a:pt x="4383" y="409"/>
                    <a:pt x="4240" y="242"/>
                    <a:pt x="4049" y="242"/>
                  </a:cubicBezTo>
                  <a:cubicBezTo>
                    <a:pt x="4038" y="241"/>
                    <a:pt x="4027" y="240"/>
                    <a:pt x="4016" y="240"/>
                  </a:cubicBezTo>
                  <a:cubicBezTo>
                    <a:pt x="3798" y="240"/>
                    <a:pt x="3666" y="466"/>
                    <a:pt x="3620" y="671"/>
                  </a:cubicBezTo>
                  <a:cubicBezTo>
                    <a:pt x="3573" y="1075"/>
                    <a:pt x="3644" y="1480"/>
                    <a:pt x="3787" y="1861"/>
                  </a:cubicBezTo>
                  <a:cubicBezTo>
                    <a:pt x="3835" y="2004"/>
                    <a:pt x="3906" y="2147"/>
                    <a:pt x="3835" y="2266"/>
                  </a:cubicBezTo>
                  <a:cubicBezTo>
                    <a:pt x="3716" y="2600"/>
                    <a:pt x="3406" y="2814"/>
                    <a:pt x="3073" y="2838"/>
                  </a:cubicBezTo>
                  <a:cubicBezTo>
                    <a:pt x="2668" y="2766"/>
                    <a:pt x="2311" y="2576"/>
                    <a:pt x="2025" y="2266"/>
                  </a:cubicBezTo>
                  <a:cubicBezTo>
                    <a:pt x="2192" y="1671"/>
                    <a:pt x="2120" y="1052"/>
                    <a:pt x="1834" y="528"/>
                  </a:cubicBezTo>
                  <a:cubicBezTo>
                    <a:pt x="1739" y="313"/>
                    <a:pt x="1525" y="147"/>
                    <a:pt x="1263" y="147"/>
                  </a:cubicBezTo>
                  <a:cubicBezTo>
                    <a:pt x="977" y="171"/>
                    <a:pt x="763" y="409"/>
                    <a:pt x="763" y="694"/>
                  </a:cubicBezTo>
                  <a:cubicBezTo>
                    <a:pt x="763" y="1314"/>
                    <a:pt x="953" y="1933"/>
                    <a:pt x="1358" y="2433"/>
                  </a:cubicBezTo>
                  <a:cubicBezTo>
                    <a:pt x="1202" y="2745"/>
                    <a:pt x="900" y="3057"/>
                    <a:pt x="531" y="3057"/>
                  </a:cubicBezTo>
                  <a:cubicBezTo>
                    <a:pt x="505" y="3057"/>
                    <a:pt x="479" y="3055"/>
                    <a:pt x="453" y="3052"/>
                  </a:cubicBezTo>
                  <a:cubicBezTo>
                    <a:pt x="339" y="3052"/>
                    <a:pt x="255" y="2900"/>
                    <a:pt x="165" y="2900"/>
                  </a:cubicBezTo>
                  <a:cubicBezTo>
                    <a:pt x="143" y="2900"/>
                    <a:pt x="120" y="2909"/>
                    <a:pt x="96" y="2933"/>
                  </a:cubicBezTo>
                  <a:cubicBezTo>
                    <a:pt x="1" y="3052"/>
                    <a:pt x="24" y="3195"/>
                    <a:pt x="120" y="3290"/>
                  </a:cubicBezTo>
                  <a:cubicBezTo>
                    <a:pt x="249" y="3438"/>
                    <a:pt x="435" y="3528"/>
                    <a:pt x="623" y="3528"/>
                  </a:cubicBezTo>
                  <a:cubicBezTo>
                    <a:pt x="678" y="3528"/>
                    <a:pt x="733" y="3521"/>
                    <a:pt x="787" y="3505"/>
                  </a:cubicBezTo>
                  <a:cubicBezTo>
                    <a:pt x="1191" y="3433"/>
                    <a:pt x="1549" y="3195"/>
                    <a:pt x="1763" y="2862"/>
                  </a:cubicBezTo>
                  <a:cubicBezTo>
                    <a:pt x="2127" y="3204"/>
                    <a:pt x="2626" y="3393"/>
                    <a:pt x="3138" y="3393"/>
                  </a:cubicBezTo>
                  <a:cubicBezTo>
                    <a:pt x="3195" y="3393"/>
                    <a:pt x="3253" y="3390"/>
                    <a:pt x="3311" y="3385"/>
                  </a:cubicBezTo>
                  <a:cubicBezTo>
                    <a:pt x="3668" y="3290"/>
                    <a:pt x="4002" y="3076"/>
                    <a:pt x="4216" y="2742"/>
                  </a:cubicBezTo>
                  <a:cubicBezTo>
                    <a:pt x="4383" y="3004"/>
                    <a:pt x="4621" y="3219"/>
                    <a:pt x="4883" y="3385"/>
                  </a:cubicBezTo>
                  <a:cubicBezTo>
                    <a:pt x="5083" y="3508"/>
                    <a:pt x="5309" y="3568"/>
                    <a:pt x="5535" y="3568"/>
                  </a:cubicBezTo>
                  <a:cubicBezTo>
                    <a:pt x="5792" y="3568"/>
                    <a:pt x="6048" y="3490"/>
                    <a:pt x="6264" y="3338"/>
                  </a:cubicBezTo>
                  <a:cubicBezTo>
                    <a:pt x="6454" y="3195"/>
                    <a:pt x="6597" y="3028"/>
                    <a:pt x="6740" y="2838"/>
                  </a:cubicBezTo>
                  <a:cubicBezTo>
                    <a:pt x="6978" y="2981"/>
                    <a:pt x="7264" y="3052"/>
                    <a:pt x="7526" y="3052"/>
                  </a:cubicBezTo>
                  <a:cubicBezTo>
                    <a:pt x="7979" y="3052"/>
                    <a:pt x="8383" y="2838"/>
                    <a:pt x="8669" y="2504"/>
                  </a:cubicBezTo>
                  <a:cubicBezTo>
                    <a:pt x="8788" y="2814"/>
                    <a:pt x="8955" y="3100"/>
                    <a:pt x="9122" y="3385"/>
                  </a:cubicBezTo>
                  <a:cubicBezTo>
                    <a:pt x="9241" y="3576"/>
                    <a:pt x="9407" y="3695"/>
                    <a:pt x="9622" y="3766"/>
                  </a:cubicBezTo>
                  <a:cubicBezTo>
                    <a:pt x="9634" y="3770"/>
                    <a:pt x="9647" y="3771"/>
                    <a:pt x="9661" y="3771"/>
                  </a:cubicBezTo>
                  <a:cubicBezTo>
                    <a:pt x="9756" y="3771"/>
                    <a:pt x="9881" y="3701"/>
                    <a:pt x="9860" y="3576"/>
                  </a:cubicBezTo>
                  <a:cubicBezTo>
                    <a:pt x="9884" y="3505"/>
                    <a:pt x="9788" y="3457"/>
                    <a:pt x="9741" y="3409"/>
                  </a:cubicBezTo>
                  <a:cubicBezTo>
                    <a:pt x="9526" y="3171"/>
                    <a:pt x="9360" y="2909"/>
                    <a:pt x="9265" y="2600"/>
                  </a:cubicBezTo>
                  <a:cubicBezTo>
                    <a:pt x="9145" y="2385"/>
                    <a:pt x="9074" y="2147"/>
                    <a:pt x="9026" y="1909"/>
                  </a:cubicBezTo>
                  <a:cubicBezTo>
                    <a:pt x="9169" y="1433"/>
                    <a:pt x="9193" y="933"/>
                    <a:pt x="9122" y="432"/>
                  </a:cubicBezTo>
                  <a:cubicBezTo>
                    <a:pt x="9098" y="218"/>
                    <a:pt x="8907" y="51"/>
                    <a:pt x="8693" y="28"/>
                  </a:cubicBezTo>
                  <a:cubicBezTo>
                    <a:pt x="8455" y="51"/>
                    <a:pt x="8240" y="242"/>
                    <a:pt x="8217" y="480"/>
                  </a:cubicBezTo>
                  <a:cubicBezTo>
                    <a:pt x="8169" y="861"/>
                    <a:pt x="8217" y="1242"/>
                    <a:pt x="8360" y="1599"/>
                  </a:cubicBezTo>
                  <a:cubicBezTo>
                    <a:pt x="8360" y="1718"/>
                    <a:pt x="8407" y="1838"/>
                    <a:pt x="8360" y="1933"/>
                  </a:cubicBezTo>
                  <a:cubicBezTo>
                    <a:pt x="8201" y="2249"/>
                    <a:pt x="7871" y="2458"/>
                    <a:pt x="7512" y="2458"/>
                  </a:cubicBezTo>
                  <a:cubicBezTo>
                    <a:pt x="7493" y="2458"/>
                    <a:pt x="7474" y="2458"/>
                    <a:pt x="7455" y="2457"/>
                  </a:cubicBezTo>
                  <a:cubicBezTo>
                    <a:pt x="7264" y="2433"/>
                    <a:pt x="7097" y="2361"/>
                    <a:pt x="6955" y="2219"/>
                  </a:cubicBezTo>
                  <a:cubicBezTo>
                    <a:pt x="7097" y="1671"/>
                    <a:pt x="7074" y="1075"/>
                    <a:pt x="6883" y="528"/>
                  </a:cubicBezTo>
                  <a:cubicBezTo>
                    <a:pt x="6788" y="290"/>
                    <a:pt x="6597" y="4"/>
                    <a:pt x="6312" y="4"/>
                  </a:cubicBezTo>
                  <a:cubicBezTo>
                    <a:pt x="6294" y="1"/>
                    <a:pt x="6277" y="0"/>
                    <a:pt x="62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2538;p47">
              <a:extLst>
                <a:ext uri="{FF2B5EF4-FFF2-40B4-BE49-F238E27FC236}">
                  <a16:creationId xmlns:a16="http://schemas.microsoft.com/office/drawing/2014/main" id="{A9196F94-2D33-6E25-DECC-9CE030D97F0E}"/>
                </a:ext>
              </a:extLst>
            </p:cNvPr>
            <p:cNvSpPr/>
            <p:nvPr/>
          </p:nvSpPr>
          <p:spPr>
            <a:xfrm>
              <a:off x="6011925" y="3748200"/>
              <a:ext cx="257225" cy="452450"/>
            </a:xfrm>
            <a:custGeom>
              <a:avLst/>
              <a:gdLst/>
              <a:ahLst/>
              <a:cxnLst/>
              <a:rect l="l" t="t" r="r" b="b"/>
              <a:pathLst>
                <a:path w="10289" h="18098" extrusionOk="0">
                  <a:moveTo>
                    <a:pt x="4742" y="0"/>
                  </a:moveTo>
                  <a:cubicBezTo>
                    <a:pt x="4487" y="0"/>
                    <a:pt x="4232" y="20"/>
                    <a:pt x="3978" y="58"/>
                  </a:cubicBezTo>
                  <a:cubicBezTo>
                    <a:pt x="3287" y="153"/>
                    <a:pt x="2644" y="439"/>
                    <a:pt x="2097" y="868"/>
                  </a:cubicBezTo>
                  <a:cubicBezTo>
                    <a:pt x="1334" y="1511"/>
                    <a:pt x="787" y="2392"/>
                    <a:pt x="525" y="3368"/>
                  </a:cubicBezTo>
                  <a:cubicBezTo>
                    <a:pt x="263" y="4273"/>
                    <a:pt x="120" y="5202"/>
                    <a:pt x="72" y="6154"/>
                  </a:cubicBezTo>
                  <a:cubicBezTo>
                    <a:pt x="1" y="7297"/>
                    <a:pt x="1" y="8417"/>
                    <a:pt x="72" y="9560"/>
                  </a:cubicBezTo>
                  <a:cubicBezTo>
                    <a:pt x="215" y="11441"/>
                    <a:pt x="453" y="13322"/>
                    <a:pt x="739" y="15204"/>
                  </a:cubicBezTo>
                  <a:cubicBezTo>
                    <a:pt x="834" y="15990"/>
                    <a:pt x="977" y="16776"/>
                    <a:pt x="1192" y="17561"/>
                  </a:cubicBezTo>
                  <a:cubicBezTo>
                    <a:pt x="1215" y="17680"/>
                    <a:pt x="1263" y="17800"/>
                    <a:pt x="1358" y="17895"/>
                  </a:cubicBezTo>
                  <a:cubicBezTo>
                    <a:pt x="1381" y="17905"/>
                    <a:pt x="1402" y="17909"/>
                    <a:pt x="1420" y="17909"/>
                  </a:cubicBezTo>
                  <a:cubicBezTo>
                    <a:pt x="1537" y="17909"/>
                    <a:pt x="1569" y="17736"/>
                    <a:pt x="1549" y="17633"/>
                  </a:cubicBezTo>
                  <a:cubicBezTo>
                    <a:pt x="1358" y="15942"/>
                    <a:pt x="1120" y="14251"/>
                    <a:pt x="906" y="12560"/>
                  </a:cubicBezTo>
                  <a:cubicBezTo>
                    <a:pt x="668" y="10822"/>
                    <a:pt x="549" y="9060"/>
                    <a:pt x="549" y="7321"/>
                  </a:cubicBezTo>
                  <a:cubicBezTo>
                    <a:pt x="596" y="5964"/>
                    <a:pt x="668" y="4583"/>
                    <a:pt x="1096" y="3297"/>
                  </a:cubicBezTo>
                  <a:cubicBezTo>
                    <a:pt x="1358" y="2415"/>
                    <a:pt x="1906" y="1677"/>
                    <a:pt x="2668" y="1153"/>
                  </a:cubicBezTo>
                  <a:cubicBezTo>
                    <a:pt x="3292" y="776"/>
                    <a:pt x="4006" y="579"/>
                    <a:pt x="4732" y="579"/>
                  </a:cubicBezTo>
                  <a:cubicBezTo>
                    <a:pt x="5060" y="579"/>
                    <a:pt x="5391" y="619"/>
                    <a:pt x="5716" y="701"/>
                  </a:cubicBezTo>
                  <a:cubicBezTo>
                    <a:pt x="6574" y="891"/>
                    <a:pt x="7336" y="1415"/>
                    <a:pt x="7836" y="2130"/>
                  </a:cubicBezTo>
                  <a:cubicBezTo>
                    <a:pt x="8384" y="2892"/>
                    <a:pt x="8765" y="3749"/>
                    <a:pt x="9003" y="4654"/>
                  </a:cubicBezTo>
                  <a:cubicBezTo>
                    <a:pt x="9455" y="6369"/>
                    <a:pt x="9574" y="8155"/>
                    <a:pt x="9693" y="9941"/>
                  </a:cubicBezTo>
                  <a:cubicBezTo>
                    <a:pt x="9741" y="10417"/>
                    <a:pt x="9693" y="10893"/>
                    <a:pt x="9741" y="11370"/>
                  </a:cubicBezTo>
                  <a:cubicBezTo>
                    <a:pt x="9812" y="13275"/>
                    <a:pt x="9717" y="15204"/>
                    <a:pt x="9812" y="17109"/>
                  </a:cubicBezTo>
                  <a:cubicBezTo>
                    <a:pt x="9812" y="17395"/>
                    <a:pt x="9836" y="17704"/>
                    <a:pt x="9884" y="17990"/>
                  </a:cubicBezTo>
                  <a:cubicBezTo>
                    <a:pt x="9908" y="18061"/>
                    <a:pt x="9985" y="18097"/>
                    <a:pt x="10057" y="18097"/>
                  </a:cubicBezTo>
                  <a:cubicBezTo>
                    <a:pt x="10128" y="18097"/>
                    <a:pt x="10193" y="18061"/>
                    <a:pt x="10193" y="17990"/>
                  </a:cubicBezTo>
                  <a:cubicBezTo>
                    <a:pt x="10241" y="17538"/>
                    <a:pt x="10193" y="17109"/>
                    <a:pt x="10217" y="16656"/>
                  </a:cubicBezTo>
                  <a:cubicBezTo>
                    <a:pt x="10241" y="16180"/>
                    <a:pt x="10265" y="15728"/>
                    <a:pt x="10265" y="15275"/>
                  </a:cubicBezTo>
                  <a:cubicBezTo>
                    <a:pt x="10265" y="13513"/>
                    <a:pt x="10289" y="11727"/>
                    <a:pt x="10217" y="9941"/>
                  </a:cubicBezTo>
                  <a:cubicBezTo>
                    <a:pt x="10146" y="8321"/>
                    <a:pt x="9979" y="6750"/>
                    <a:pt x="9670" y="5178"/>
                  </a:cubicBezTo>
                  <a:cubicBezTo>
                    <a:pt x="9503" y="4297"/>
                    <a:pt x="9217" y="3439"/>
                    <a:pt x="8836" y="2654"/>
                  </a:cubicBezTo>
                  <a:cubicBezTo>
                    <a:pt x="8407" y="1725"/>
                    <a:pt x="7693" y="963"/>
                    <a:pt x="6788" y="463"/>
                  </a:cubicBezTo>
                  <a:cubicBezTo>
                    <a:pt x="6142" y="148"/>
                    <a:pt x="5444" y="0"/>
                    <a:pt x="47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2539;p47">
              <a:extLst>
                <a:ext uri="{FF2B5EF4-FFF2-40B4-BE49-F238E27FC236}">
                  <a16:creationId xmlns:a16="http://schemas.microsoft.com/office/drawing/2014/main" id="{B0C8A9F2-DF8A-7DDD-A447-D17AD5744214}"/>
                </a:ext>
              </a:extLst>
            </p:cNvPr>
            <p:cNvSpPr/>
            <p:nvPr/>
          </p:nvSpPr>
          <p:spPr>
            <a:xfrm>
              <a:off x="5667825" y="3795475"/>
              <a:ext cx="286975" cy="142150"/>
            </a:xfrm>
            <a:custGeom>
              <a:avLst/>
              <a:gdLst/>
              <a:ahLst/>
              <a:cxnLst/>
              <a:rect l="l" t="t" r="r" b="b"/>
              <a:pathLst>
                <a:path w="11479" h="5686" extrusionOk="0">
                  <a:moveTo>
                    <a:pt x="9216" y="453"/>
                  </a:moveTo>
                  <a:lnTo>
                    <a:pt x="9216" y="453"/>
                  </a:lnTo>
                  <a:cubicBezTo>
                    <a:pt x="9383" y="905"/>
                    <a:pt x="9478" y="1358"/>
                    <a:pt x="9431" y="1834"/>
                  </a:cubicBezTo>
                  <a:cubicBezTo>
                    <a:pt x="9216" y="1406"/>
                    <a:pt x="9145" y="929"/>
                    <a:pt x="9216" y="453"/>
                  </a:cubicBezTo>
                  <a:close/>
                  <a:moveTo>
                    <a:pt x="1577" y="3362"/>
                  </a:moveTo>
                  <a:cubicBezTo>
                    <a:pt x="1611" y="3362"/>
                    <a:pt x="1644" y="3375"/>
                    <a:pt x="1667" y="3406"/>
                  </a:cubicBezTo>
                  <a:cubicBezTo>
                    <a:pt x="1858" y="3692"/>
                    <a:pt x="1881" y="4049"/>
                    <a:pt x="1786" y="4359"/>
                  </a:cubicBezTo>
                  <a:cubicBezTo>
                    <a:pt x="1596" y="4097"/>
                    <a:pt x="1381" y="3835"/>
                    <a:pt x="1429" y="3501"/>
                  </a:cubicBezTo>
                  <a:cubicBezTo>
                    <a:pt x="1429" y="3421"/>
                    <a:pt x="1505" y="3362"/>
                    <a:pt x="1577" y="3362"/>
                  </a:cubicBezTo>
                  <a:close/>
                  <a:moveTo>
                    <a:pt x="9192" y="1"/>
                  </a:moveTo>
                  <a:cubicBezTo>
                    <a:pt x="8907" y="1"/>
                    <a:pt x="8716" y="286"/>
                    <a:pt x="8716" y="548"/>
                  </a:cubicBezTo>
                  <a:cubicBezTo>
                    <a:pt x="8597" y="1310"/>
                    <a:pt x="8954" y="2025"/>
                    <a:pt x="9264" y="2692"/>
                  </a:cubicBezTo>
                  <a:cubicBezTo>
                    <a:pt x="9169" y="3025"/>
                    <a:pt x="8978" y="3287"/>
                    <a:pt x="8716" y="3501"/>
                  </a:cubicBezTo>
                  <a:cubicBezTo>
                    <a:pt x="8592" y="3576"/>
                    <a:pt x="8454" y="3612"/>
                    <a:pt x="8317" y="3612"/>
                  </a:cubicBezTo>
                  <a:cubicBezTo>
                    <a:pt x="8192" y="3612"/>
                    <a:pt x="8068" y="3582"/>
                    <a:pt x="7954" y="3525"/>
                  </a:cubicBezTo>
                  <a:cubicBezTo>
                    <a:pt x="7597" y="3311"/>
                    <a:pt x="7287" y="3025"/>
                    <a:pt x="7073" y="2668"/>
                  </a:cubicBezTo>
                  <a:cubicBezTo>
                    <a:pt x="6978" y="2549"/>
                    <a:pt x="6906" y="2406"/>
                    <a:pt x="6906" y="2239"/>
                  </a:cubicBezTo>
                  <a:cubicBezTo>
                    <a:pt x="6954" y="1810"/>
                    <a:pt x="6906" y="1406"/>
                    <a:pt x="6763" y="1001"/>
                  </a:cubicBezTo>
                  <a:cubicBezTo>
                    <a:pt x="6708" y="872"/>
                    <a:pt x="6583" y="786"/>
                    <a:pt x="6451" y="786"/>
                  </a:cubicBezTo>
                  <a:cubicBezTo>
                    <a:pt x="6412" y="786"/>
                    <a:pt x="6373" y="794"/>
                    <a:pt x="6335" y="810"/>
                  </a:cubicBezTo>
                  <a:cubicBezTo>
                    <a:pt x="6168" y="929"/>
                    <a:pt x="6097" y="1120"/>
                    <a:pt x="6097" y="1310"/>
                  </a:cubicBezTo>
                  <a:cubicBezTo>
                    <a:pt x="6120" y="1739"/>
                    <a:pt x="6216" y="2144"/>
                    <a:pt x="6406" y="2525"/>
                  </a:cubicBezTo>
                  <a:cubicBezTo>
                    <a:pt x="6359" y="2811"/>
                    <a:pt x="6287" y="3073"/>
                    <a:pt x="6144" y="3311"/>
                  </a:cubicBezTo>
                  <a:cubicBezTo>
                    <a:pt x="6001" y="3644"/>
                    <a:pt x="5692" y="3882"/>
                    <a:pt x="5311" y="3906"/>
                  </a:cubicBezTo>
                  <a:cubicBezTo>
                    <a:pt x="5296" y="3907"/>
                    <a:pt x="5281" y="3907"/>
                    <a:pt x="5266" y="3907"/>
                  </a:cubicBezTo>
                  <a:cubicBezTo>
                    <a:pt x="4907" y="3907"/>
                    <a:pt x="4635" y="3634"/>
                    <a:pt x="4406" y="3382"/>
                  </a:cubicBezTo>
                  <a:cubicBezTo>
                    <a:pt x="4406" y="2954"/>
                    <a:pt x="4334" y="2525"/>
                    <a:pt x="4215" y="2096"/>
                  </a:cubicBezTo>
                  <a:cubicBezTo>
                    <a:pt x="4168" y="1858"/>
                    <a:pt x="4049" y="1644"/>
                    <a:pt x="3882" y="1477"/>
                  </a:cubicBezTo>
                  <a:cubicBezTo>
                    <a:pt x="3814" y="1419"/>
                    <a:pt x="3735" y="1392"/>
                    <a:pt x="3656" y="1392"/>
                  </a:cubicBezTo>
                  <a:cubicBezTo>
                    <a:pt x="3541" y="1392"/>
                    <a:pt x="3429" y="1449"/>
                    <a:pt x="3358" y="1548"/>
                  </a:cubicBezTo>
                  <a:cubicBezTo>
                    <a:pt x="3191" y="1858"/>
                    <a:pt x="3310" y="2215"/>
                    <a:pt x="3382" y="2525"/>
                  </a:cubicBezTo>
                  <a:cubicBezTo>
                    <a:pt x="3501" y="2906"/>
                    <a:pt x="3668" y="3239"/>
                    <a:pt x="3882" y="3573"/>
                  </a:cubicBezTo>
                  <a:cubicBezTo>
                    <a:pt x="3882" y="4144"/>
                    <a:pt x="3525" y="4644"/>
                    <a:pt x="3001" y="4859"/>
                  </a:cubicBezTo>
                  <a:cubicBezTo>
                    <a:pt x="2937" y="4870"/>
                    <a:pt x="2872" y="4876"/>
                    <a:pt x="2807" y="4876"/>
                  </a:cubicBezTo>
                  <a:cubicBezTo>
                    <a:pt x="2603" y="4876"/>
                    <a:pt x="2395" y="4818"/>
                    <a:pt x="2215" y="4692"/>
                  </a:cubicBezTo>
                  <a:cubicBezTo>
                    <a:pt x="2382" y="4263"/>
                    <a:pt x="2382" y="3787"/>
                    <a:pt x="2215" y="3358"/>
                  </a:cubicBezTo>
                  <a:cubicBezTo>
                    <a:pt x="2120" y="3073"/>
                    <a:pt x="1881" y="2882"/>
                    <a:pt x="1596" y="2858"/>
                  </a:cubicBezTo>
                  <a:cubicBezTo>
                    <a:pt x="1577" y="2857"/>
                    <a:pt x="1558" y="2856"/>
                    <a:pt x="1539" y="2856"/>
                  </a:cubicBezTo>
                  <a:cubicBezTo>
                    <a:pt x="1296" y="2856"/>
                    <a:pt x="1063" y="2995"/>
                    <a:pt x="953" y="3215"/>
                  </a:cubicBezTo>
                  <a:cubicBezTo>
                    <a:pt x="834" y="3525"/>
                    <a:pt x="857" y="3835"/>
                    <a:pt x="1000" y="4120"/>
                  </a:cubicBezTo>
                  <a:cubicBezTo>
                    <a:pt x="1119" y="4406"/>
                    <a:pt x="1310" y="4668"/>
                    <a:pt x="1548" y="4882"/>
                  </a:cubicBezTo>
                  <a:cubicBezTo>
                    <a:pt x="1317" y="5114"/>
                    <a:pt x="1007" y="5236"/>
                    <a:pt x="682" y="5236"/>
                  </a:cubicBezTo>
                  <a:cubicBezTo>
                    <a:pt x="606" y="5236"/>
                    <a:pt x="529" y="5229"/>
                    <a:pt x="453" y="5216"/>
                  </a:cubicBezTo>
                  <a:cubicBezTo>
                    <a:pt x="352" y="5202"/>
                    <a:pt x="251" y="5152"/>
                    <a:pt x="161" y="5152"/>
                  </a:cubicBezTo>
                  <a:cubicBezTo>
                    <a:pt x="102" y="5152"/>
                    <a:pt x="47" y="5174"/>
                    <a:pt x="0" y="5240"/>
                  </a:cubicBezTo>
                  <a:cubicBezTo>
                    <a:pt x="211" y="5521"/>
                    <a:pt x="538" y="5685"/>
                    <a:pt x="877" y="5685"/>
                  </a:cubicBezTo>
                  <a:cubicBezTo>
                    <a:pt x="998" y="5685"/>
                    <a:pt x="1120" y="5664"/>
                    <a:pt x="1238" y="5621"/>
                  </a:cubicBezTo>
                  <a:cubicBezTo>
                    <a:pt x="1500" y="5525"/>
                    <a:pt x="1739" y="5383"/>
                    <a:pt x="1929" y="5192"/>
                  </a:cubicBezTo>
                  <a:cubicBezTo>
                    <a:pt x="2167" y="5335"/>
                    <a:pt x="2435" y="5406"/>
                    <a:pt x="2706" y="5406"/>
                  </a:cubicBezTo>
                  <a:cubicBezTo>
                    <a:pt x="2977" y="5406"/>
                    <a:pt x="3251" y="5335"/>
                    <a:pt x="3501" y="5192"/>
                  </a:cubicBezTo>
                  <a:cubicBezTo>
                    <a:pt x="3882" y="4906"/>
                    <a:pt x="4168" y="4501"/>
                    <a:pt x="4287" y="4025"/>
                  </a:cubicBezTo>
                  <a:cubicBezTo>
                    <a:pt x="4545" y="4284"/>
                    <a:pt x="4904" y="4418"/>
                    <a:pt x="5272" y="4418"/>
                  </a:cubicBezTo>
                  <a:cubicBezTo>
                    <a:pt x="5412" y="4418"/>
                    <a:pt x="5554" y="4398"/>
                    <a:pt x="5692" y="4359"/>
                  </a:cubicBezTo>
                  <a:cubicBezTo>
                    <a:pt x="6192" y="4120"/>
                    <a:pt x="6573" y="3668"/>
                    <a:pt x="6740" y="3120"/>
                  </a:cubicBezTo>
                  <a:cubicBezTo>
                    <a:pt x="6954" y="3430"/>
                    <a:pt x="7240" y="3716"/>
                    <a:pt x="7573" y="3930"/>
                  </a:cubicBezTo>
                  <a:cubicBezTo>
                    <a:pt x="7788" y="4068"/>
                    <a:pt x="8053" y="4147"/>
                    <a:pt x="8323" y="4147"/>
                  </a:cubicBezTo>
                  <a:cubicBezTo>
                    <a:pt x="8471" y="4147"/>
                    <a:pt x="8620" y="4123"/>
                    <a:pt x="8764" y="4073"/>
                  </a:cubicBezTo>
                  <a:cubicBezTo>
                    <a:pt x="9121" y="3882"/>
                    <a:pt x="9407" y="3596"/>
                    <a:pt x="9550" y="3215"/>
                  </a:cubicBezTo>
                  <a:cubicBezTo>
                    <a:pt x="9812" y="3716"/>
                    <a:pt x="10169" y="4168"/>
                    <a:pt x="10598" y="4549"/>
                  </a:cubicBezTo>
                  <a:cubicBezTo>
                    <a:pt x="10727" y="4664"/>
                    <a:pt x="10892" y="4727"/>
                    <a:pt x="11055" y="4727"/>
                  </a:cubicBezTo>
                  <a:cubicBezTo>
                    <a:pt x="11161" y="4727"/>
                    <a:pt x="11266" y="4701"/>
                    <a:pt x="11360" y="4644"/>
                  </a:cubicBezTo>
                  <a:cubicBezTo>
                    <a:pt x="11479" y="4597"/>
                    <a:pt x="11407" y="4454"/>
                    <a:pt x="11407" y="4359"/>
                  </a:cubicBezTo>
                  <a:cubicBezTo>
                    <a:pt x="11360" y="4359"/>
                    <a:pt x="11312" y="4360"/>
                    <a:pt x="11265" y="4360"/>
                  </a:cubicBezTo>
                  <a:cubicBezTo>
                    <a:pt x="11124" y="4360"/>
                    <a:pt x="10990" y="4347"/>
                    <a:pt x="10883" y="4239"/>
                  </a:cubicBezTo>
                  <a:cubicBezTo>
                    <a:pt x="10455" y="3835"/>
                    <a:pt x="10121" y="3358"/>
                    <a:pt x="9859" y="2811"/>
                  </a:cubicBezTo>
                  <a:cubicBezTo>
                    <a:pt x="9788" y="2715"/>
                    <a:pt x="9764" y="2572"/>
                    <a:pt x="9812" y="2453"/>
                  </a:cubicBezTo>
                  <a:cubicBezTo>
                    <a:pt x="9931" y="1810"/>
                    <a:pt x="9907" y="1167"/>
                    <a:pt x="9716" y="548"/>
                  </a:cubicBezTo>
                  <a:cubicBezTo>
                    <a:pt x="9645" y="310"/>
                    <a:pt x="9478" y="24"/>
                    <a:pt x="91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2540;p47">
              <a:extLst>
                <a:ext uri="{FF2B5EF4-FFF2-40B4-BE49-F238E27FC236}">
                  <a16:creationId xmlns:a16="http://schemas.microsoft.com/office/drawing/2014/main" id="{F5EE1253-0199-F282-7FD8-C3EBF76AD47D}"/>
                </a:ext>
              </a:extLst>
            </p:cNvPr>
            <p:cNvSpPr/>
            <p:nvPr/>
          </p:nvSpPr>
          <p:spPr>
            <a:xfrm>
              <a:off x="6337050" y="3844425"/>
              <a:ext cx="180375" cy="99975"/>
            </a:xfrm>
            <a:custGeom>
              <a:avLst/>
              <a:gdLst/>
              <a:ahLst/>
              <a:cxnLst/>
              <a:rect l="l" t="t" r="r" b="b"/>
              <a:pathLst>
                <a:path w="7215" h="3999" extrusionOk="0">
                  <a:moveTo>
                    <a:pt x="5617" y="1"/>
                  </a:moveTo>
                  <a:cubicBezTo>
                    <a:pt x="5471" y="1"/>
                    <a:pt x="5325" y="73"/>
                    <a:pt x="5238" y="210"/>
                  </a:cubicBezTo>
                  <a:cubicBezTo>
                    <a:pt x="5047" y="614"/>
                    <a:pt x="5047" y="1067"/>
                    <a:pt x="5214" y="1472"/>
                  </a:cubicBezTo>
                  <a:cubicBezTo>
                    <a:pt x="5285" y="1710"/>
                    <a:pt x="5428" y="1924"/>
                    <a:pt x="5476" y="2186"/>
                  </a:cubicBezTo>
                  <a:cubicBezTo>
                    <a:pt x="5357" y="2567"/>
                    <a:pt x="5047" y="2877"/>
                    <a:pt x="4666" y="2996"/>
                  </a:cubicBezTo>
                  <a:cubicBezTo>
                    <a:pt x="4309" y="2996"/>
                    <a:pt x="3976" y="2805"/>
                    <a:pt x="3833" y="2472"/>
                  </a:cubicBezTo>
                  <a:cubicBezTo>
                    <a:pt x="3976" y="1948"/>
                    <a:pt x="3952" y="1377"/>
                    <a:pt x="3809" y="853"/>
                  </a:cubicBezTo>
                  <a:cubicBezTo>
                    <a:pt x="3737" y="638"/>
                    <a:pt x="3571" y="448"/>
                    <a:pt x="3333" y="448"/>
                  </a:cubicBezTo>
                  <a:cubicBezTo>
                    <a:pt x="3094" y="472"/>
                    <a:pt x="2999" y="710"/>
                    <a:pt x="2952" y="924"/>
                  </a:cubicBezTo>
                  <a:cubicBezTo>
                    <a:pt x="2880" y="1353"/>
                    <a:pt x="2928" y="1805"/>
                    <a:pt x="3071" y="2210"/>
                  </a:cubicBezTo>
                  <a:cubicBezTo>
                    <a:pt x="3118" y="2353"/>
                    <a:pt x="3166" y="2496"/>
                    <a:pt x="3214" y="2639"/>
                  </a:cubicBezTo>
                  <a:cubicBezTo>
                    <a:pt x="3106" y="2940"/>
                    <a:pt x="2843" y="3319"/>
                    <a:pt x="2494" y="3319"/>
                  </a:cubicBezTo>
                  <a:cubicBezTo>
                    <a:pt x="2457" y="3319"/>
                    <a:pt x="2419" y="3315"/>
                    <a:pt x="2380" y="3306"/>
                  </a:cubicBezTo>
                  <a:cubicBezTo>
                    <a:pt x="2094" y="3186"/>
                    <a:pt x="1856" y="2972"/>
                    <a:pt x="1737" y="2710"/>
                  </a:cubicBezTo>
                  <a:cubicBezTo>
                    <a:pt x="1880" y="2234"/>
                    <a:pt x="1904" y="1758"/>
                    <a:pt x="1808" y="1281"/>
                  </a:cubicBezTo>
                  <a:cubicBezTo>
                    <a:pt x="1737" y="1019"/>
                    <a:pt x="1547" y="686"/>
                    <a:pt x="1261" y="662"/>
                  </a:cubicBezTo>
                  <a:cubicBezTo>
                    <a:pt x="975" y="662"/>
                    <a:pt x="737" y="853"/>
                    <a:pt x="713" y="1138"/>
                  </a:cubicBezTo>
                  <a:cubicBezTo>
                    <a:pt x="642" y="1638"/>
                    <a:pt x="737" y="2162"/>
                    <a:pt x="975" y="2639"/>
                  </a:cubicBezTo>
                  <a:cubicBezTo>
                    <a:pt x="1023" y="2734"/>
                    <a:pt x="1094" y="2829"/>
                    <a:pt x="1023" y="2924"/>
                  </a:cubicBezTo>
                  <a:cubicBezTo>
                    <a:pt x="904" y="3186"/>
                    <a:pt x="713" y="3401"/>
                    <a:pt x="475" y="3544"/>
                  </a:cubicBezTo>
                  <a:cubicBezTo>
                    <a:pt x="450" y="3556"/>
                    <a:pt x="422" y="3561"/>
                    <a:pt x="392" y="3561"/>
                  </a:cubicBezTo>
                  <a:cubicBezTo>
                    <a:pt x="319" y="3561"/>
                    <a:pt x="237" y="3533"/>
                    <a:pt x="166" y="3533"/>
                  </a:cubicBezTo>
                  <a:cubicBezTo>
                    <a:pt x="103" y="3533"/>
                    <a:pt x="50" y="3555"/>
                    <a:pt x="22" y="3639"/>
                  </a:cubicBezTo>
                  <a:cubicBezTo>
                    <a:pt x="0" y="3860"/>
                    <a:pt x="245" y="3999"/>
                    <a:pt x="451" y="3999"/>
                  </a:cubicBezTo>
                  <a:cubicBezTo>
                    <a:pt x="467" y="3999"/>
                    <a:pt x="483" y="3998"/>
                    <a:pt x="499" y="3996"/>
                  </a:cubicBezTo>
                  <a:cubicBezTo>
                    <a:pt x="880" y="3901"/>
                    <a:pt x="1213" y="3663"/>
                    <a:pt x="1427" y="3329"/>
                  </a:cubicBezTo>
                  <a:cubicBezTo>
                    <a:pt x="1676" y="3697"/>
                    <a:pt x="2063" y="3873"/>
                    <a:pt x="2446" y="3873"/>
                  </a:cubicBezTo>
                  <a:cubicBezTo>
                    <a:pt x="2907" y="3873"/>
                    <a:pt x="3363" y="3620"/>
                    <a:pt x="3571" y="3139"/>
                  </a:cubicBezTo>
                  <a:cubicBezTo>
                    <a:pt x="3822" y="3409"/>
                    <a:pt x="4168" y="3570"/>
                    <a:pt x="4531" y="3570"/>
                  </a:cubicBezTo>
                  <a:cubicBezTo>
                    <a:pt x="4615" y="3570"/>
                    <a:pt x="4700" y="3562"/>
                    <a:pt x="4785" y="3544"/>
                  </a:cubicBezTo>
                  <a:cubicBezTo>
                    <a:pt x="5214" y="3425"/>
                    <a:pt x="5595" y="3163"/>
                    <a:pt x="5809" y="2782"/>
                  </a:cubicBezTo>
                  <a:cubicBezTo>
                    <a:pt x="5976" y="3091"/>
                    <a:pt x="6214" y="3353"/>
                    <a:pt x="6500" y="3544"/>
                  </a:cubicBezTo>
                  <a:cubicBezTo>
                    <a:pt x="6591" y="3612"/>
                    <a:pt x="6693" y="3642"/>
                    <a:pt x="6795" y="3642"/>
                  </a:cubicBezTo>
                  <a:cubicBezTo>
                    <a:pt x="6907" y="3642"/>
                    <a:pt x="7020" y="3606"/>
                    <a:pt x="7119" y="3544"/>
                  </a:cubicBezTo>
                  <a:cubicBezTo>
                    <a:pt x="7214" y="3448"/>
                    <a:pt x="7214" y="3306"/>
                    <a:pt x="7095" y="3234"/>
                  </a:cubicBezTo>
                  <a:cubicBezTo>
                    <a:pt x="6976" y="3210"/>
                    <a:pt x="6810" y="3210"/>
                    <a:pt x="6714" y="3115"/>
                  </a:cubicBezTo>
                  <a:cubicBezTo>
                    <a:pt x="6500" y="2853"/>
                    <a:pt x="6309" y="2591"/>
                    <a:pt x="6190" y="2281"/>
                  </a:cubicBezTo>
                  <a:cubicBezTo>
                    <a:pt x="6047" y="2067"/>
                    <a:pt x="6190" y="1805"/>
                    <a:pt x="6190" y="1567"/>
                  </a:cubicBezTo>
                  <a:cubicBezTo>
                    <a:pt x="6262" y="1091"/>
                    <a:pt x="6190" y="614"/>
                    <a:pt x="5976" y="186"/>
                  </a:cubicBezTo>
                  <a:cubicBezTo>
                    <a:pt x="5885" y="61"/>
                    <a:pt x="5751" y="1"/>
                    <a:pt x="5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2541;p47">
              <a:extLst>
                <a:ext uri="{FF2B5EF4-FFF2-40B4-BE49-F238E27FC236}">
                  <a16:creationId xmlns:a16="http://schemas.microsoft.com/office/drawing/2014/main" id="{93C996D5-3433-FECF-A972-622AD2285FFC}"/>
                </a:ext>
              </a:extLst>
            </p:cNvPr>
            <p:cNvSpPr/>
            <p:nvPr/>
          </p:nvSpPr>
          <p:spPr>
            <a:xfrm>
              <a:off x="6078625" y="3849525"/>
              <a:ext cx="118500" cy="114800"/>
            </a:xfrm>
            <a:custGeom>
              <a:avLst/>
              <a:gdLst/>
              <a:ahLst/>
              <a:cxnLst/>
              <a:rect l="l" t="t" r="r" b="b"/>
              <a:pathLst>
                <a:path w="4740" h="4592" extrusionOk="0">
                  <a:moveTo>
                    <a:pt x="942" y="423"/>
                  </a:moveTo>
                  <a:cubicBezTo>
                    <a:pt x="1020" y="423"/>
                    <a:pt x="1097" y="442"/>
                    <a:pt x="1167" y="482"/>
                  </a:cubicBezTo>
                  <a:cubicBezTo>
                    <a:pt x="1500" y="696"/>
                    <a:pt x="1739" y="1006"/>
                    <a:pt x="1881" y="1363"/>
                  </a:cubicBezTo>
                  <a:cubicBezTo>
                    <a:pt x="2024" y="1625"/>
                    <a:pt x="2096" y="1935"/>
                    <a:pt x="2215" y="2220"/>
                  </a:cubicBezTo>
                  <a:cubicBezTo>
                    <a:pt x="2256" y="2290"/>
                    <a:pt x="2330" y="2327"/>
                    <a:pt x="2404" y="2327"/>
                  </a:cubicBezTo>
                  <a:cubicBezTo>
                    <a:pt x="2456" y="2327"/>
                    <a:pt x="2508" y="2308"/>
                    <a:pt x="2548" y="2268"/>
                  </a:cubicBezTo>
                  <a:cubicBezTo>
                    <a:pt x="2691" y="2054"/>
                    <a:pt x="2786" y="1816"/>
                    <a:pt x="2858" y="1577"/>
                  </a:cubicBezTo>
                  <a:cubicBezTo>
                    <a:pt x="2953" y="1173"/>
                    <a:pt x="3239" y="839"/>
                    <a:pt x="3620" y="696"/>
                  </a:cubicBezTo>
                  <a:cubicBezTo>
                    <a:pt x="3662" y="682"/>
                    <a:pt x="3706" y="675"/>
                    <a:pt x="3751" y="675"/>
                  </a:cubicBezTo>
                  <a:cubicBezTo>
                    <a:pt x="3932" y="675"/>
                    <a:pt x="4120" y="786"/>
                    <a:pt x="4215" y="958"/>
                  </a:cubicBezTo>
                  <a:cubicBezTo>
                    <a:pt x="4358" y="1268"/>
                    <a:pt x="4382" y="1625"/>
                    <a:pt x="4239" y="1935"/>
                  </a:cubicBezTo>
                  <a:cubicBezTo>
                    <a:pt x="4025" y="2435"/>
                    <a:pt x="3715" y="2887"/>
                    <a:pt x="3310" y="3268"/>
                  </a:cubicBezTo>
                  <a:cubicBezTo>
                    <a:pt x="3001" y="3554"/>
                    <a:pt x="2691" y="3864"/>
                    <a:pt x="2429" y="4197"/>
                  </a:cubicBezTo>
                  <a:cubicBezTo>
                    <a:pt x="2191" y="3983"/>
                    <a:pt x="2072" y="3721"/>
                    <a:pt x="1858" y="3483"/>
                  </a:cubicBezTo>
                  <a:cubicBezTo>
                    <a:pt x="1524" y="3125"/>
                    <a:pt x="1238" y="2697"/>
                    <a:pt x="1024" y="2268"/>
                  </a:cubicBezTo>
                  <a:cubicBezTo>
                    <a:pt x="810" y="1911"/>
                    <a:pt x="643" y="1530"/>
                    <a:pt x="548" y="1125"/>
                  </a:cubicBezTo>
                  <a:cubicBezTo>
                    <a:pt x="476" y="934"/>
                    <a:pt x="524" y="696"/>
                    <a:pt x="643" y="530"/>
                  </a:cubicBezTo>
                  <a:cubicBezTo>
                    <a:pt x="726" y="460"/>
                    <a:pt x="834" y="423"/>
                    <a:pt x="942" y="423"/>
                  </a:cubicBezTo>
                  <a:close/>
                  <a:moveTo>
                    <a:pt x="909" y="1"/>
                  </a:moveTo>
                  <a:cubicBezTo>
                    <a:pt x="710" y="1"/>
                    <a:pt x="513" y="69"/>
                    <a:pt x="357" y="196"/>
                  </a:cubicBezTo>
                  <a:cubicBezTo>
                    <a:pt x="95" y="482"/>
                    <a:pt x="0" y="839"/>
                    <a:pt x="48" y="1220"/>
                  </a:cubicBezTo>
                  <a:cubicBezTo>
                    <a:pt x="95" y="1792"/>
                    <a:pt x="310" y="2339"/>
                    <a:pt x="643" y="2792"/>
                  </a:cubicBezTo>
                  <a:cubicBezTo>
                    <a:pt x="1048" y="3340"/>
                    <a:pt x="1500" y="3864"/>
                    <a:pt x="1977" y="4364"/>
                  </a:cubicBezTo>
                  <a:cubicBezTo>
                    <a:pt x="2081" y="4503"/>
                    <a:pt x="2237" y="4592"/>
                    <a:pt x="2406" y="4592"/>
                  </a:cubicBezTo>
                  <a:cubicBezTo>
                    <a:pt x="2468" y="4592"/>
                    <a:pt x="2532" y="4580"/>
                    <a:pt x="2596" y="4554"/>
                  </a:cubicBezTo>
                  <a:cubicBezTo>
                    <a:pt x="2810" y="4364"/>
                    <a:pt x="3001" y="4173"/>
                    <a:pt x="3191" y="3959"/>
                  </a:cubicBezTo>
                  <a:cubicBezTo>
                    <a:pt x="3691" y="3459"/>
                    <a:pt x="4239" y="2982"/>
                    <a:pt x="4501" y="2316"/>
                  </a:cubicBezTo>
                  <a:cubicBezTo>
                    <a:pt x="4692" y="1863"/>
                    <a:pt x="4739" y="1363"/>
                    <a:pt x="4596" y="911"/>
                  </a:cubicBezTo>
                  <a:cubicBezTo>
                    <a:pt x="4453" y="530"/>
                    <a:pt x="4096" y="291"/>
                    <a:pt x="3715" y="291"/>
                  </a:cubicBezTo>
                  <a:cubicBezTo>
                    <a:pt x="3429" y="315"/>
                    <a:pt x="3144" y="434"/>
                    <a:pt x="2953" y="649"/>
                  </a:cubicBezTo>
                  <a:cubicBezTo>
                    <a:pt x="2715" y="958"/>
                    <a:pt x="2524" y="1292"/>
                    <a:pt x="2429" y="1673"/>
                  </a:cubicBezTo>
                  <a:cubicBezTo>
                    <a:pt x="2239" y="1053"/>
                    <a:pt x="1953" y="363"/>
                    <a:pt x="1310" y="101"/>
                  </a:cubicBezTo>
                  <a:cubicBezTo>
                    <a:pt x="1184" y="33"/>
                    <a:pt x="1046" y="1"/>
                    <a:pt x="9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2542;p47">
              <a:extLst>
                <a:ext uri="{FF2B5EF4-FFF2-40B4-BE49-F238E27FC236}">
                  <a16:creationId xmlns:a16="http://schemas.microsoft.com/office/drawing/2014/main" id="{E105B73A-5EB8-2EA8-B439-208443BAC561}"/>
                </a:ext>
              </a:extLst>
            </p:cNvPr>
            <p:cNvSpPr/>
            <p:nvPr/>
          </p:nvSpPr>
          <p:spPr>
            <a:xfrm>
              <a:off x="5702950" y="3941350"/>
              <a:ext cx="253050" cy="111875"/>
            </a:xfrm>
            <a:custGeom>
              <a:avLst/>
              <a:gdLst/>
              <a:ahLst/>
              <a:cxnLst/>
              <a:rect l="l" t="t" r="r" b="b"/>
              <a:pathLst>
                <a:path w="10122" h="4475" extrusionOk="0">
                  <a:moveTo>
                    <a:pt x="5668" y="524"/>
                  </a:moveTo>
                  <a:lnTo>
                    <a:pt x="5668" y="524"/>
                  </a:lnTo>
                  <a:cubicBezTo>
                    <a:pt x="5811" y="834"/>
                    <a:pt x="5882" y="1191"/>
                    <a:pt x="5859" y="1548"/>
                  </a:cubicBezTo>
                  <a:cubicBezTo>
                    <a:pt x="5692" y="1215"/>
                    <a:pt x="5620" y="881"/>
                    <a:pt x="5668" y="524"/>
                  </a:cubicBezTo>
                  <a:close/>
                  <a:moveTo>
                    <a:pt x="8454" y="714"/>
                  </a:moveTo>
                  <a:lnTo>
                    <a:pt x="8454" y="738"/>
                  </a:lnTo>
                  <a:cubicBezTo>
                    <a:pt x="8645" y="1000"/>
                    <a:pt x="8573" y="1381"/>
                    <a:pt x="8550" y="1667"/>
                  </a:cubicBezTo>
                  <a:cubicBezTo>
                    <a:pt x="8430" y="1357"/>
                    <a:pt x="8407" y="1024"/>
                    <a:pt x="8454" y="714"/>
                  </a:cubicBezTo>
                  <a:close/>
                  <a:moveTo>
                    <a:pt x="3455" y="997"/>
                  </a:moveTo>
                  <a:lnTo>
                    <a:pt x="3455" y="997"/>
                  </a:lnTo>
                  <a:cubicBezTo>
                    <a:pt x="3581" y="1223"/>
                    <a:pt x="3645" y="1470"/>
                    <a:pt x="3668" y="1738"/>
                  </a:cubicBezTo>
                  <a:cubicBezTo>
                    <a:pt x="3558" y="1497"/>
                    <a:pt x="3469" y="1256"/>
                    <a:pt x="3455" y="997"/>
                  </a:cubicBezTo>
                  <a:close/>
                  <a:moveTo>
                    <a:pt x="1524" y="1762"/>
                  </a:moveTo>
                  <a:lnTo>
                    <a:pt x="1524" y="1762"/>
                  </a:lnTo>
                  <a:cubicBezTo>
                    <a:pt x="1739" y="2072"/>
                    <a:pt x="1834" y="2453"/>
                    <a:pt x="1762" y="2834"/>
                  </a:cubicBezTo>
                  <a:lnTo>
                    <a:pt x="1739" y="2834"/>
                  </a:lnTo>
                  <a:cubicBezTo>
                    <a:pt x="1500" y="2548"/>
                    <a:pt x="1405" y="2143"/>
                    <a:pt x="1524" y="1762"/>
                  </a:cubicBezTo>
                  <a:close/>
                  <a:moveTo>
                    <a:pt x="5573" y="0"/>
                  </a:moveTo>
                  <a:cubicBezTo>
                    <a:pt x="5335" y="0"/>
                    <a:pt x="5192" y="238"/>
                    <a:pt x="5168" y="453"/>
                  </a:cubicBezTo>
                  <a:cubicBezTo>
                    <a:pt x="5096" y="1096"/>
                    <a:pt x="5358" y="1715"/>
                    <a:pt x="5668" y="2239"/>
                  </a:cubicBezTo>
                  <a:cubicBezTo>
                    <a:pt x="5597" y="2596"/>
                    <a:pt x="5287" y="2858"/>
                    <a:pt x="4930" y="2905"/>
                  </a:cubicBezTo>
                  <a:cubicBezTo>
                    <a:pt x="4596" y="2834"/>
                    <a:pt x="4311" y="2643"/>
                    <a:pt x="4096" y="2358"/>
                  </a:cubicBezTo>
                  <a:cubicBezTo>
                    <a:pt x="4144" y="1953"/>
                    <a:pt x="4120" y="1500"/>
                    <a:pt x="4001" y="1096"/>
                  </a:cubicBezTo>
                  <a:cubicBezTo>
                    <a:pt x="3930" y="857"/>
                    <a:pt x="3810" y="643"/>
                    <a:pt x="3644" y="476"/>
                  </a:cubicBezTo>
                  <a:cubicBezTo>
                    <a:pt x="3566" y="399"/>
                    <a:pt x="3468" y="363"/>
                    <a:pt x="3371" y="363"/>
                  </a:cubicBezTo>
                  <a:cubicBezTo>
                    <a:pt x="3259" y="363"/>
                    <a:pt x="3149" y="411"/>
                    <a:pt x="3072" y="500"/>
                  </a:cubicBezTo>
                  <a:cubicBezTo>
                    <a:pt x="2953" y="667"/>
                    <a:pt x="2906" y="881"/>
                    <a:pt x="2953" y="1096"/>
                  </a:cubicBezTo>
                  <a:cubicBezTo>
                    <a:pt x="3001" y="1572"/>
                    <a:pt x="3191" y="2048"/>
                    <a:pt x="3477" y="2429"/>
                  </a:cubicBezTo>
                  <a:cubicBezTo>
                    <a:pt x="3501" y="2501"/>
                    <a:pt x="3596" y="2572"/>
                    <a:pt x="3549" y="2643"/>
                  </a:cubicBezTo>
                  <a:cubicBezTo>
                    <a:pt x="3477" y="3001"/>
                    <a:pt x="3239" y="3286"/>
                    <a:pt x="2906" y="3406"/>
                  </a:cubicBezTo>
                  <a:cubicBezTo>
                    <a:pt x="2842" y="3425"/>
                    <a:pt x="2774" y="3434"/>
                    <a:pt x="2707" y="3434"/>
                  </a:cubicBezTo>
                  <a:cubicBezTo>
                    <a:pt x="2521" y="3434"/>
                    <a:pt x="2331" y="3367"/>
                    <a:pt x="2191" y="3263"/>
                  </a:cubicBezTo>
                  <a:cubicBezTo>
                    <a:pt x="2310" y="2810"/>
                    <a:pt x="2286" y="2310"/>
                    <a:pt x="2120" y="1858"/>
                  </a:cubicBezTo>
                  <a:cubicBezTo>
                    <a:pt x="2048" y="1667"/>
                    <a:pt x="1929" y="1500"/>
                    <a:pt x="1762" y="1381"/>
                  </a:cubicBezTo>
                  <a:cubicBezTo>
                    <a:pt x="1671" y="1320"/>
                    <a:pt x="1570" y="1289"/>
                    <a:pt x="1472" y="1289"/>
                  </a:cubicBezTo>
                  <a:cubicBezTo>
                    <a:pt x="1341" y="1289"/>
                    <a:pt x="1215" y="1344"/>
                    <a:pt x="1119" y="1453"/>
                  </a:cubicBezTo>
                  <a:cubicBezTo>
                    <a:pt x="953" y="1691"/>
                    <a:pt x="905" y="2000"/>
                    <a:pt x="977" y="2286"/>
                  </a:cubicBezTo>
                  <a:cubicBezTo>
                    <a:pt x="1048" y="2715"/>
                    <a:pt x="1262" y="3120"/>
                    <a:pt x="1572" y="3406"/>
                  </a:cubicBezTo>
                  <a:cubicBezTo>
                    <a:pt x="1380" y="3772"/>
                    <a:pt x="971" y="4049"/>
                    <a:pt x="559" y="4049"/>
                  </a:cubicBezTo>
                  <a:cubicBezTo>
                    <a:pt x="409" y="4049"/>
                    <a:pt x="259" y="4012"/>
                    <a:pt x="119" y="3929"/>
                  </a:cubicBezTo>
                  <a:lnTo>
                    <a:pt x="0" y="4001"/>
                  </a:lnTo>
                  <a:cubicBezTo>
                    <a:pt x="0" y="4120"/>
                    <a:pt x="48" y="4239"/>
                    <a:pt x="143" y="4310"/>
                  </a:cubicBezTo>
                  <a:cubicBezTo>
                    <a:pt x="327" y="4421"/>
                    <a:pt x="530" y="4474"/>
                    <a:pt x="732" y="4474"/>
                  </a:cubicBezTo>
                  <a:cubicBezTo>
                    <a:pt x="923" y="4474"/>
                    <a:pt x="1113" y="4427"/>
                    <a:pt x="1286" y="4334"/>
                  </a:cubicBezTo>
                  <a:cubicBezTo>
                    <a:pt x="1572" y="4191"/>
                    <a:pt x="1810" y="4001"/>
                    <a:pt x="1953" y="3739"/>
                  </a:cubicBezTo>
                  <a:cubicBezTo>
                    <a:pt x="2175" y="3866"/>
                    <a:pt x="2429" y="3929"/>
                    <a:pt x="2687" y="3929"/>
                  </a:cubicBezTo>
                  <a:cubicBezTo>
                    <a:pt x="2816" y="3929"/>
                    <a:pt x="2945" y="3914"/>
                    <a:pt x="3072" y="3882"/>
                  </a:cubicBezTo>
                  <a:cubicBezTo>
                    <a:pt x="3477" y="3715"/>
                    <a:pt x="3787" y="3382"/>
                    <a:pt x="3930" y="2977"/>
                  </a:cubicBezTo>
                  <a:cubicBezTo>
                    <a:pt x="4203" y="3214"/>
                    <a:pt x="4573" y="3422"/>
                    <a:pt x="4946" y="3422"/>
                  </a:cubicBezTo>
                  <a:cubicBezTo>
                    <a:pt x="5060" y="3422"/>
                    <a:pt x="5175" y="3403"/>
                    <a:pt x="5287" y="3358"/>
                  </a:cubicBezTo>
                  <a:cubicBezTo>
                    <a:pt x="5573" y="3239"/>
                    <a:pt x="5835" y="3024"/>
                    <a:pt x="6001" y="2715"/>
                  </a:cubicBezTo>
                  <a:cubicBezTo>
                    <a:pt x="6353" y="3198"/>
                    <a:pt x="6907" y="3459"/>
                    <a:pt x="7496" y="3459"/>
                  </a:cubicBezTo>
                  <a:cubicBezTo>
                    <a:pt x="7545" y="3459"/>
                    <a:pt x="7595" y="3457"/>
                    <a:pt x="7645" y="3453"/>
                  </a:cubicBezTo>
                  <a:cubicBezTo>
                    <a:pt x="8049" y="3382"/>
                    <a:pt x="8407" y="3120"/>
                    <a:pt x="8621" y="2763"/>
                  </a:cubicBezTo>
                  <a:cubicBezTo>
                    <a:pt x="8907" y="3120"/>
                    <a:pt x="9288" y="3406"/>
                    <a:pt x="9693" y="3644"/>
                  </a:cubicBezTo>
                  <a:cubicBezTo>
                    <a:pt x="9730" y="3662"/>
                    <a:pt x="9770" y="3671"/>
                    <a:pt x="9809" y="3671"/>
                  </a:cubicBezTo>
                  <a:cubicBezTo>
                    <a:pt x="9968" y="3671"/>
                    <a:pt x="10121" y="3530"/>
                    <a:pt x="10121" y="3358"/>
                  </a:cubicBezTo>
                  <a:cubicBezTo>
                    <a:pt x="10082" y="3309"/>
                    <a:pt x="10028" y="3300"/>
                    <a:pt x="9970" y="3300"/>
                  </a:cubicBezTo>
                  <a:cubicBezTo>
                    <a:pt x="9937" y="3300"/>
                    <a:pt x="9902" y="3303"/>
                    <a:pt x="9870" y="3303"/>
                  </a:cubicBezTo>
                  <a:cubicBezTo>
                    <a:pt x="9820" y="3303"/>
                    <a:pt x="9774" y="3297"/>
                    <a:pt x="9740" y="3263"/>
                  </a:cubicBezTo>
                  <a:cubicBezTo>
                    <a:pt x="9407" y="2977"/>
                    <a:pt x="9097" y="2667"/>
                    <a:pt x="8835" y="2334"/>
                  </a:cubicBezTo>
                  <a:cubicBezTo>
                    <a:pt x="9002" y="1881"/>
                    <a:pt x="9050" y="1429"/>
                    <a:pt x="9002" y="976"/>
                  </a:cubicBezTo>
                  <a:cubicBezTo>
                    <a:pt x="8978" y="738"/>
                    <a:pt x="8883" y="500"/>
                    <a:pt x="8716" y="310"/>
                  </a:cubicBezTo>
                  <a:cubicBezTo>
                    <a:pt x="8642" y="246"/>
                    <a:pt x="8550" y="216"/>
                    <a:pt x="8455" y="216"/>
                  </a:cubicBezTo>
                  <a:cubicBezTo>
                    <a:pt x="8336" y="216"/>
                    <a:pt x="8214" y="264"/>
                    <a:pt x="8121" y="357"/>
                  </a:cubicBezTo>
                  <a:cubicBezTo>
                    <a:pt x="7930" y="619"/>
                    <a:pt x="7859" y="953"/>
                    <a:pt x="7907" y="1286"/>
                  </a:cubicBezTo>
                  <a:cubicBezTo>
                    <a:pt x="7954" y="1667"/>
                    <a:pt x="8073" y="2048"/>
                    <a:pt x="8311" y="2381"/>
                  </a:cubicBezTo>
                  <a:cubicBezTo>
                    <a:pt x="8121" y="2691"/>
                    <a:pt x="7835" y="3001"/>
                    <a:pt x="7430" y="3001"/>
                  </a:cubicBezTo>
                  <a:cubicBezTo>
                    <a:pt x="6930" y="2905"/>
                    <a:pt x="6478" y="2620"/>
                    <a:pt x="6216" y="2191"/>
                  </a:cubicBezTo>
                  <a:cubicBezTo>
                    <a:pt x="6359" y="1596"/>
                    <a:pt x="6311" y="976"/>
                    <a:pt x="6073" y="405"/>
                  </a:cubicBezTo>
                  <a:cubicBezTo>
                    <a:pt x="5978" y="214"/>
                    <a:pt x="5811" y="0"/>
                    <a:pt x="55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2543;p47">
              <a:extLst>
                <a:ext uri="{FF2B5EF4-FFF2-40B4-BE49-F238E27FC236}">
                  <a16:creationId xmlns:a16="http://schemas.microsoft.com/office/drawing/2014/main" id="{25832560-1F82-843F-B42A-4694CEF3476C}"/>
                </a:ext>
              </a:extLst>
            </p:cNvPr>
            <p:cNvSpPr/>
            <p:nvPr/>
          </p:nvSpPr>
          <p:spPr>
            <a:xfrm>
              <a:off x="6209600" y="3977475"/>
              <a:ext cx="24325" cy="21125"/>
            </a:xfrm>
            <a:custGeom>
              <a:avLst/>
              <a:gdLst/>
              <a:ahLst/>
              <a:cxnLst/>
              <a:rect l="l" t="t" r="r" b="b"/>
              <a:pathLst>
                <a:path w="973" h="845" extrusionOk="0">
                  <a:moveTo>
                    <a:pt x="514" y="0"/>
                  </a:moveTo>
                  <a:cubicBezTo>
                    <a:pt x="462" y="0"/>
                    <a:pt x="409" y="10"/>
                    <a:pt x="358" y="32"/>
                  </a:cubicBezTo>
                  <a:cubicBezTo>
                    <a:pt x="96" y="127"/>
                    <a:pt x="0" y="413"/>
                    <a:pt x="119" y="651"/>
                  </a:cubicBezTo>
                  <a:cubicBezTo>
                    <a:pt x="195" y="783"/>
                    <a:pt x="342" y="844"/>
                    <a:pt x="492" y="844"/>
                  </a:cubicBezTo>
                  <a:cubicBezTo>
                    <a:pt x="719" y="844"/>
                    <a:pt x="953" y="704"/>
                    <a:pt x="953" y="460"/>
                  </a:cubicBezTo>
                  <a:cubicBezTo>
                    <a:pt x="972" y="206"/>
                    <a:pt x="751" y="0"/>
                    <a:pt x="5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2544;p47">
              <a:extLst>
                <a:ext uri="{FF2B5EF4-FFF2-40B4-BE49-F238E27FC236}">
                  <a16:creationId xmlns:a16="http://schemas.microsoft.com/office/drawing/2014/main" id="{D0B6E105-5CDA-AB3B-2733-CD70C57E42C1}"/>
                </a:ext>
              </a:extLst>
            </p:cNvPr>
            <p:cNvSpPr/>
            <p:nvPr/>
          </p:nvSpPr>
          <p:spPr>
            <a:xfrm>
              <a:off x="6335225" y="3978225"/>
              <a:ext cx="173850" cy="86450"/>
            </a:xfrm>
            <a:custGeom>
              <a:avLst/>
              <a:gdLst/>
              <a:ahLst/>
              <a:cxnLst/>
              <a:rect l="l" t="t" r="r" b="b"/>
              <a:pathLst>
                <a:path w="6954" h="3458" extrusionOk="0">
                  <a:moveTo>
                    <a:pt x="5287" y="525"/>
                  </a:moveTo>
                  <a:cubicBezTo>
                    <a:pt x="5382" y="764"/>
                    <a:pt x="5430" y="1049"/>
                    <a:pt x="5406" y="1311"/>
                  </a:cubicBezTo>
                  <a:cubicBezTo>
                    <a:pt x="5311" y="1073"/>
                    <a:pt x="5263" y="787"/>
                    <a:pt x="5263" y="525"/>
                  </a:cubicBezTo>
                  <a:close/>
                  <a:moveTo>
                    <a:pt x="1286" y="978"/>
                  </a:moveTo>
                  <a:cubicBezTo>
                    <a:pt x="1453" y="1311"/>
                    <a:pt x="1453" y="1716"/>
                    <a:pt x="1286" y="2073"/>
                  </a:cubicBezTo>
                  <a:cubicBezTo>
                    <a:pt x="1119" y="1740"/>
                    <a:pt x="1119" y="1335"/>
                    <a:pt x="1286" y="978"/>
                  </a:cubicBezTo>
                  <a:close/>
                  <a:moveTo>
                    <a:pt x="5222" y="1"/>
                  </a:moveTo>
                  <a:cubicBezTo>
                    <a:pt x="5101" y="1"/>
                    <a:pt x="4976" y="59"/>
                    <a:pt x="4882" y="168"/>
                  </a:cubicBezTo>
                  <a:cubicBezTo>
                    <a:pt x="4763" y="359"/>
                    <a:pt x="4739" y="621"/>
                    <a:pt x="4787" y="835"/>
                  </a:cubicBezTo>
                  <a:cubicBezTo>
                    <a:pt x="4858" y="1264"/>
                    <a:pt x="5025" y="1669"/>
                    <a:pt x="5263" y="2026"/>
                  </a:cubicBezTo>
                  <a:cubicBezTo>
                    <a:pt x="5168" y="2192"/>
                    <a:pt x="5073" y="2312"/>
                    <a:pt x="4906" y="2407"/>
                  </a:cubicBezTo>
                  <a:cubicBezTo>
                    <a:pt x="4836" y="2447"/>
                    <a:pt x="4758" y="2466"/>
                    <a:pt x="4679" y="2466"/>
                  </a:cubicBezTo>
                  <a:cubicBezTo>
                    <a:pt x="4569" y="2466"/>
                    <a:pt x="4455" y="2429"/>
                    <a:pt x="4358" y="2359"/>
                  </a:cubicBezTo>
                  <a:cubicBezTo>
                    <a:pt x="4120" y="2145"/>
                    <a:pt x="3930" y="1883"/>
                    <a:pt x="3834" y="1597"/>
                  </a:cubicBezTo>
                  <a:cubicBezTo>
                    <a:pt x="3763" y="1407"/>
                    <a:pt x="3763" y="1192"/>
                    <a:pt x="3787" y="978"/>
                  </a:cubicBezTo>
                  <a:cubicBezTo>
                    <a:pt x="3763" y="692"/>
                    <a:pt x="3715" y="335"/>
                    <a:pt x="3429" y="240"/>
                  </a:cubicBezTo>
                  <a:cubicBezTo>
                    <a:pt x="3310" y="311"/>
                    <a:pt x="3191" y="359"/>
                    <a:pt x="3144" y="478"/>
                  </a:cubicBezTo>
                  <a:cubicBezTo>
                    <a:pt x="3096" y="764"/>
                    <a:pt x="3096" y="1073"/>
                    <a:pt x="3191" y="1359"/>
                  </a:cubicBezTo>
                  <a:cubicBezTo>
                    <a:pt x="3215" y="1573"/>
                    <a:pt x="3167" y="1811"/>
                    <a:pt x="3072" y="1978"/>
                  </a:cubicBezTo>
                  <a:cubicBezTo>
                    <a:pt x="2953" y="2312"/>
                    <a:pt x="2691" y="2573"/>
                    <a:pt x="2382" y="2693"/>
                  </a:cubicBezTo>
                  <a:cubicBezTo>
                    <a:pt x="2308" y="2715"/>
                    <a:pt x="2234" y="2725"/>
                    <a:pt x="2162" y="2725"/>
                  </a:cubicBezTo>
                  <a:cubicBezTo>
                    <a:pt x="2001" y="2725"/>
                    <a:pt x="1846" y="2672"/>
                    <a:pt x="1715" y="2573"/>
                  </a:cubicBezTo>
                  <a:cubicBezTo>
                    <a:pt x="1715" y="2478"/>
                    <a:pt x="1762" y="2359"/>
                    <a:pt x="1810" y="2264"/>
                  </a:cubicBezTo>
                  <a:cubicBezTo>
                    <a:pt x="1905" y="1954"/>
                    <a:pt x="1953" y="1621"/>
                    <a:pt x="1929" y="1311"/>
                  </a:cubicBezTo>
                  <a:cubicBezTo>
                    <a:pt x="1905" y="1026"/>
                    <a:pt x="1810" y="764"/>
                    <a:pt x="1596" y="573"/>
                  </a:cubicBezTo>
                  <a:cubicBezTo>
                    <a:pt x="1510" y="498"/>
                    <a:pt x="1400" y="462"/>
                    <a:pt x="1290" y="462"/>
                  </a:cubicBezTo>
                  <a:cubicBezTo>
                    <a:pt x="1155" y="462"/>
                    <a:pt x="1021" y="516"/>
                    <a:pt x="929" y="621"/>
                  </a:cubicBezTo>
                  <a:cubicBezTo>
                    <a:pt x="715" y="859"/>
                    <a:pt x="619" y="1192"/>
                    <a:pt x="643" y="1526"/>
                  </a:cubicBezTo>
                  <a:cubicBezTo>
                    <a:pt x="643" y="1931"/>
                    <a:pt x="786" y="2335"/>
                    <a:pt x="1024" y="2645"/>
                  </a:cubicBezTo>
                  <a:cubicBezTo>
                    <a:pt x="881" y="2835"/>
                    <a:pt x="691" y="2955"/>
                    <a:pt x="476" y="3002"/>
                  </a:cubicBezTo>
                  <a:cubicBezTo>
                    <a:pt x="357" y="2978"/>
                    <a:pt x="262" y="2955"/>
                    <a:pt x="167" y="2931"/>
                  </a:cubicBezTo>
                  <a:cubicBezTo>
                    <a:pt x="72" y="2931"/>
                    <a:pt x="0" y="3026"/>
                    <a:pt x="72" y="3097"/>
                  </a:cubicBezTo>
                  <a:cubicBezTo>
                    <a:pt x="119" y="3288"/>
                    <a:pt x="310" y="3407"/>
                    <a:pt x="524" y="3407"/>
                  </a:cubicBezTo>
                  <a:cubicBezTo>
                    <a:pt x="857" y="3383"/>
                    <a:pt x="1143" y="3240"/>
                    <a:pt x="1381" y="3002"/>
                  </a:cubicBezTo>
                  <a:cubicBezTo>
                    <a:pt x="1608" y="3162"/>
                    <a:pt x="1879" y="3240"/>
                    <a:pt x="2154" y="3240"/>
                  </a:cubicBezTo>
                  <a:cubicBezTo>
                    <a:pt x="2370" y="3240"/>
                    <a:pt x="2587" y="3192"/>
                    <a:pt x="2786" y="3097"/>
                  </a:cubicBezTo>
                  <a:cubicBezTo>
                    <a:pt x="3120" y="2883"/>
                    <a:pt x="3382" y="2573"/>
                    <a:pt x="3549" y="2192"/>
                  </a:cubicBezTo>
                  <a:cubicBezTo>
                    <a:pt x="3763" y="2621"/>
                    <a:pt x="4168" y="2883"/>
                    <a:pt x="4644" y="2955"/>
                  </a:cubicBezTo>
                  <a:cubicBezTo>
                    <a:pt x="4664" y="2956"/>
                    <a:pt x="4684" y="2957"/>
                    <a:pt x="4704" y="2957"/>
                  </a:cubicBezTo>
                  <a:cubicBezTo>
                    <a:pt x="5041" y="2957"/>
                    <a:pt x="5370" y="2770"/>
                    <a:pt x="5573" y="2478"/>
                  </a:cubicBezTo>
                  <a:cubicBezTo>
                    <a:pt x="5787" y="2812"/>
                    <a:pt x="6073" y="3121"/>
                    <a:pt x="6382" y="3383"/>
                  </a:cubicBezTo>
                  <a:cubicBezTo>
                    <a:pt x="6451" y="3429"/>
                    <a:pt x="6540" y="3458"/>
                    <a:pt x="6626" y="3458"/>
                  </a:cubicBezTo>
                  <a:cubicBezTo>
                    <a:pt x="6720" y="3458"/>
                    <a:pt x="6809" y="3423"/>
                    <a:pt x="6859" y="3336"/>
                  </a:cubicBezTo>
                  <a:cubicBezTo>
                    <a:pt x="6906" y="3240"/>
                    <a:pt x="6954" y="3026"/>
                    <a:pt x="6835" y="2978"/>
                  </a:cubicBezTo>
                  <a:cubicBezTo>
                    <a:pt x="6826" y="2977"/>
                    <a:pt x="6817" y="2976"/>
                    <a:pt x="6809" y="2976"/>
                  </a:cubicBezTo>
                  <a:cubicBezTo>
                    <a:pt x="6712" y="2976"/>
                    <a:pt x="6687" y="3101"/>
                    <a:pt x="6621" y="3145"/>
                  </a:cubicBezTo>
                  <a:cubicBezTo>
                    <a:pt x="6335" y="2907"/>
                    <a:pt x="6097" y="2621"/>
                    <a:pt x="5906" y="2288"/>
                  </a:cubicBezTo>
                  <a:cubicBezTo>
                    <a:pt x="5859" y="2216"/>
                    <a:pt x="5763" y="2121"/>
                    <a:pt x="5811" y="2002"/>
                  </a:cubicBezTo>
                  <a:cubicBezTo>
                    <a:pt x="5930" y="1526"/>
                    <a:pt x="5930" y="1049"/>
                    <a:pt x="5811" y="597"/>
                  </a:cubicBezTo>
                  <a:cubicBezTo>
                    <a:pt x="5739" y="359"/>
                    <a:pt x="5597" y="168"/>
                    <a:pt x="5406" y="49"/>
                  </a:cubicBezTo>
                  <a:cubicBezTo>
                    <a:pt x="5349" y="16"/>
                    <a:pt x="5286" y="1"/>
                    <a:pt x="52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2545;p47">
              <a:extLst>
                <a:ext uri="{FF2B5EF4-FFF2-40B4-BE49-F238E27FC236}">
                  <a16:creationId xmlns:a16="http://schemas.microsoft.com/office/drawing/2014/main" id="{A0153225-C7D7-61B8-6F61-83CF806FD572}"/>
                </a:ext>
              </a:extLst>
            </p:cNvPr>
            <p:cNvSpPr/>
            <p:nvPr/>
          </p:nvSpPr>
          <p:spPr>
            <a:xfrm>
              <a:off x="5768425" y="4073900"/>
              <a:ext cx="189350" cy="105050"/>
            </a:xfrm>
            <a:custGeom>
              <a:avLst/>
              <a:gdLst/>
              <a:ahLst/>
              <a:cxnLst/>
              <a:rect l="l" t="t" r="r" b="b"/>
              <a:pathLst>
                <a:path w="7574" h="4202" extrusionOk="0">
                  <a:moveTo>
                    <a:pt x="4025" y="461"/>
                  </a:moveTo>
                  <a:lnTo>
                    <a:pt x="4025" y="461"/>
                  </a:lnTo>
                  <a:cubicBezTo>
                    <a:pt x="4121" y="771"/>
                    <a:pt x="4144" y="1104"/>
                    <a:pt x="4073" y="1438"/>
                  </a:cubicBezTo>
                  <a:cubicBezTo>
                    <a:pt x="4002" y="1128"/>
                    <a:pt x="4002" y="771"/>
                    <a:pt x="4025" y="461"/>
                  </a:cubicBezTo>
                  <a:close/>
                  <a:moveTo>
                    <a:pt x="6145" y="675"/>
                  </a:moveTo>
                  <a:cubicBezTo>
                    <a:pt x="6240" y="1009"/>
                    <a:pt x="6264" y="1366"/>
                    <a:pt x="6216" y="1723"/>
                  </a:cubicBezTo>
                  <a:cubicBezTo>
                    <a:pt x="6097" y="1390"/>
                    <a:pt x="6073" y="1009"/>
                    <a:pt x="6145" y="675"/>
                  </a:cubicBezTo>
                  <a:close/>
                  <a:moveTo>
                    <a:pt x="1358" y="771"/>
                  </a:moveTo>
                  <a:cubicBezTo>
                    <a:pt x="1549" y="1104"/>
                    <a:pt x="1620" y="1485"/>
                    <a:pt x="1573" y="1866"/>
                  </a:cubicBezTo>
                  <a:cubicBezTo>
                    <a:pt x="1406" y="1533"/>
                    <a:pt x="1311" y="1152"/>
                    <a:pt x="1358" y="771"/>
                  </a:cubicBezTo>
                  <a:close/>
                  <a:moveTo>
                    <a:pt x="4010" y="0"/>
                  </a:moveTo>
                  <a:cubicBezTo>
                    <a:pt x="3970" y="0"/>
                    <a:pt x="3927" y="10"/>
                    <a:pt x="3883" y="32"/>
                  </a:cubicBezTo>
                  <a:cubicBezTo>
                    <a:pt x="3621" y="152"/>
                    <a:pt x="3597" y="485"/>
                    <a:pt x="3573" y="723"/>
                  </a:cubicBezTo>
                  <a:cubicBezTo>
                    <a:pt x="3597" y="1247"/>
                    <a:pt x="3692" y="1747"/>
                    <a:pt x="3859" y="2247"/>
                  </a:cubicBezTo>
                  <a:cubicBezTo>
                    <a:pt x="3787" y="2438"/>
                    <a:pt x="3692" y="2628"/>
                    <a:pt x="3549" y="2795"/>
                  </a:cubicBezTo>
                  <a:cubicBezTo>
                    <a:pt x="3382" y="3033"/>
                    <a:pt x="3120" y="3200"/>
                    <a:pt x="2811" y="3200"/>
                  </a:cubicBezTo>
                  <a:cubicBezTo>
                    <a:pt x="2525" y="3152"/>
                    <a:pt x="2287" y="3009"/>
                    <a:pt x="2096" y="2795"/>
                  </a:cubicBezTo>
                  <a:cubicBezTo>
                    <a:pt x="2025" y="2723"/>
                    <a:pt x="1930" y="2628"/>
                    <a:pt x="1977" y="2533"/>
                  </a:cubicBezTo>
                  <a:cubicBezTo>
                    <a:pt x="2096" y="2057"/>
                    <a:pt x="2120" y="1557"/>
                    <a:pt x="2025" y="1056"/>
                  </a:cubicBezTo>
                  <a:cubicBezTo>
                    <a:pt x="1977" y="771"/>
                    <a:pt x="1811" y="509"/>
                    <a:pt x="1596" y="318"/>
                  </a:cubicBezTo>
                  <a:cubicBezTo>
                    <a:pt x="1508" y="252"/>
                    <a:pt x="1399" y="216"/>
                    <a:pt x="1291" y="216"/>
                  </a:cubicBezTo>
                  <a:cubicBezTo>
                    <a:pt x="1166" y="216"/>
                    <a:pt x="1043" y="264"/>
                    <a:pt x="953" y="366"/>
                  </a:cubicBezTo>
                  <a:cubicBezTo>
                    <a:pt x="810" y="556"/>
                    <a:pt x="739" y="771"/>
                    <a:pt x="763" y="1009"/>
                  </a:cubicBezTo>
                  <a:cubicBezTo>
                    <a:pt x="810" y="1628"/>
                    <a:pt x="1001" y="2247"/>
                    <a:pt x="1358" y="2747"/>
                  </a:cubicBezTo>
                  <a:cubicBezTo>
                    <a:pt x="1239" y="3009"/>
                    <a:pt x="1096" y="3247"/>
                    <a:pt x="906" y="3438"/>
                  </a:cubicBezTo>
                  <a:cubicBezTo>
                    <a:pt x="763" y="3628"/>
                    <a:pt x="525" y="3724"/>
                    <a:pt x="287" y="3748"/>
                  </a:cubicBezTo>
                  <a:cubicBezTo>
                    <a:pt x="244" y="3748"/>
                    <a:pt x="192" y="3738"/>
                    <a:pt x="146" y="3738"/>
                  </a:cubicBezTo>
                  <a:cubicBezTo>
                    <a:pt x="88" y="3738"/>
                    <a:pt x="38" y="3753"/>
                    <a:pt x="25" y="3819"/>
                  </a:cubicBezTo>
                  <a:cubicBezTo>
                    <a:pt x="1" y="3890"/>
                    <a:pt x="25" y="3986"/>
                    <a:pt x="96" y="4033"/>
                  </a:cubicBezTo>
                  <a:cubicBezTo>
                    <a:pt x="209" y="4096"/>
                    <a:pt x="336" y="4126"/>
                    <a:pt x="461" y="4126"/>
                  </a:cubicBezTo>
                  <a:cubicBezTo>
                    <a:pt x="574" y="4126"/>
                    <a:pt x="685" y="4102"/>
                    <a:pt x="787" y="4057"/>
                  </a:cubicBezTo>
                  <a:cubicBezTo>
                    <a:pt x="1168" y="3867"/>
                    <a:pt x="1501" y="3557"/>
                    <a:pt x="1692" y="3200"/>
                  </a:cubicBezTo>
                  <a:cubicBezTo>
                    <a:pt x="1906" y="3366"/>
                    <a:pt x="2120" y="3509"/>
                    <a:pt x="2358" y="3628"/>
                  </a:cubicBezTo>
                  <a:cubicBezTo>
                    <a:pt x="2506" y="3692"/>
                    <a:pt x="2667" y="3722"/>
                    <a:pt x="2831" y="3722"/>
                  </a:cubicBezTo>
                  <a:cubicBezTo>
                    <a:pt x="3036" y="3722"/>
                    <a:pt x="3244" y="3674"/>
                    <a:pt x="3430" y="3581"/>
                  </a:cubicBezTo>
                  <a:cubicBezTo>
                    <a:pt x="3740" y="3390"/>
                    <a:pt x="3978" y="3128"/>
                    <a:pt x="4144" y="2819"/>
                  </a:cubicBezTo>
                  <a:cubicBezTo>
                    <a:pt x="4287" y="3057"/>
                    <a:pt x="4478" y="3295"/>
                    <a:pt x="4716" y="3462"/>
                  </a:cubicBezTo>
                  <a:cubicBezTo>
                    <a:pt x="4887" y="3584"/>
                    <a:pt x="5083" y="3643"/>
                    <a:pt x="5282" y="3643"/>
                  </a:cubicBezTo>
                  <a:cubicBezTo>
                    <a:pt x="5471" y="3643"/>
                    <a:pt x="5661" y="3590"/>
                    <a:pt x="5835" y="3486"/>
                  </a:cubicBezTo>
                  <a:cubicBezTo>
                    <a:pt x="6002" y="3366"/>
                    <a:pt x="6145" y="3200"/>
                    <a:pt x="6288" y="3033"/>
                  </a:cubicBezTo>
                  <a:cubicBezTo>
                    <a:pt x="6454" y="3438"/>
                    <a:pt x="6716" y="3819"/>
                    <a:pt x="7074" y="4129"/>
                  </a:cubicBezTo>
                  <a:cubicBezTo>
                    <a:pt x="7131" y="4178"/>
                    <a:pt x="7209" y="4202"/>
                    <a:pt x="7286" y="4202"/>
                  </a:cubicBezTo>
                  <a:cubicBezTo>
                    <a:pt x="7431" y="4202"/>
                    <a:pt x="7574" y="4117"/>
                    <a:pt x="7574" y="3962"/>
                  </a:cubicBezTo>
                  <a:cubicBezTo>
                    <a:pt x="7526" y="3898"/>
                    <a:pt x="7457" y="3888"/>
                    <a:pt x="7389" y="3888"/>
                  </a:cubicBezTo>
                  <a:cubicBezTo>
                    <a:pt x="7354" y="3888"/>
                    <a:pt x="7320" y="3890"/>
                    <a:pt x="7288" y="3890"/>
                  </a:cubicBezTo>
                  <a:cubicBezTo>
                    <a:pt x="6931" y="3509"/>
                    <a:pt x="6669" y="3057"/>
                    <a:pt x="6478" y="2557"/>
                  </a:cubicBezTo>
                  <a:cubicBezTo>
                    <a:pt x="6693" y="1914"/>
                    <a:pt x="6693" y="1223"/>
                    <a:pt x="6526" y="556"/>
                  </a:cubicBezTo>
                  <a:cubicBezTo>
                    <a:pt x="6478" y="366"/>
                    <a:pt x="6359" y="152"/>
                    <a:pt x="6145" y="128"/>
                  </a:cubicBezTo>
                  <a:cubicBezTo>
                    <a:pt x="6133" y="126"/>
                    <a:pt x="6121" y="126"/>
                    <a:pt x="6109" y="126"/>
                  </a:cubicBezTo>
                  <a:cubicBezTo>
                    <a:pt x="5892" y="126"/>
                    <a:pt x="5760" y="328"/>
                    <a:pt x="5692" y="509"/>
                  </a:cubicBezTo>
                  <a:cubicBezTo>
                    <a:pt x="5573" y="1104"/>
                    <a:pt x="5669" y="1723"/>
                    <a:pt x="5931" y="2247"/>
                  </a:cubicBezTo>
                  <a:cubicBezTo>
                    <a:pt x="5954" y="2366"/>
                    <a:pt x="6050" y="2485"/>
                    <a:pt x="6002" y="2604"/>
                  </a:cubicBezTo>
                  <a:cubicBezTo>
                    <a:pt x="5907" y="2890"/>
                    <a:pt x="5669" y="3105"/>
                    <a:pt x="5383" y="3200"/>
                  </a:cubicBezTo>
                  <a:cubicBezTo>
                    <a:pt x="5358" y="3203"/>
                    <a:pt x="5333" y="3205"/>
                    <a:pt x="5309" y="3205"/>
                  </a:cubicBezTo>
                  <a:cubicBezTo>
                    <a:pt x="5011" y="3205"/>
                    <a:pt x="4775" y="2944"/>
                    <a:pt x="4621" y="2723"/>
                  </a:cubicBezTo>
                  <a:cubicBezTo>
                    <a:pt x="4502" y="2533"/>
                    <a:pt x="4335" y="2342"/>
                    <a:pt x="4406" y="2128"/>
                  </a:cubicBezTo>
                  <a:cubicBezTo>
                    <a:pt x="4573" y="1533"/>
                    <a:pt x="4573" y="914"/>
                    <a:pt x="4383" y="342"/>
                  </a:cubicBezTo>
                  <a:cubicBezTo>
                    <a:pt x="4324" y="187"/>
                    <a:pt x="4188" y="0"/>
                    <a:pt x="40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2546;p47">
              <a:extLst>
                <a:ext uri="{FF2B5EF4-FFF2-40B4-BE49-F238E27FC236}">
                  <a16:creationId xmlns:a16="http://schemas.microsoft.com/office/drawing/2014/main" id="{74EEB67F-61CE-66A0-D50E-25165447C3AB}"/>
                </a:ext>
              </a:extLst>
            </p:cNvPr>
            <p:cNvSpPr/>
            <p:nvPr/>
          </p:nvSpPr>
          <p:spPr>
            <a:xfrm>
              <a:off x="6341775" y="4096725"/>
              <a:ext cx="132775" cy="97875"/>
            </a:xfrm>
            <a:custGeom>
              <a:avLst/>
              <a:gdLst/>
              <a:ahLst/>
              <a:cxnLst/>
              <a:rect l="l" t="t" r="r" b="b"/>
              <a:pathLst>
                <a:path w="5311" h="3915" extrusionOk="0">
                  <a:moveTo>
                    <a:pt x="3453" y="1"/>
                  </a:moveTo>
                  <a:cubicBezTo>
                    <a:pt x="3239" y="24"/>
                    <a:pt x="3072" y="167"/>
                    <a:pt x="3048" y="382"/>
                  </a:cubicBezTo>
                  <a:cubicBezTo>
                    <a:pt x="2977" y="882"/>
                    <a:pt x="3072" y="1382"/>
                    <a:pt x="3310" y="1834"/>
                  </a:cubicBezTo>
                  <a:cubicBezTo>
                    <a:pt x="3215" y="2192"/>
                    <a:pt x="3001" y="2501"/>
                    <a:pt x="2715" y="2739"/>
                  </a:cubicBezTo>
                  <a:cubicBezTo>
                    <a:pt x="2620" y="2790"/>
                    <a:pt x="2518" y="2815"/>
                    <a:pt x="2418" y="2815"/>
                  </a:cubicBezTo>
                  <a:cubicBezTo>
                    <a:pt x="2194" y="2815"/>
                    <a:pt x="1980" y="2692"/>
                    <a:pt x="1881" y="2477"/>
                  </a:cubicBezTo>
                  <a:cubicBezTo>
                    <a:pt x="1977" y="2025"/>
                    <a:pt x="1977" y="1549"/>
                    <a:pt x="1881" y="1096"/>
                  </a:cubicBezTo>
                  <a:cubicBezTo>
                    <a:pt x="1810" y="858"/>
                    <a:pt x="1667" y="667"/>
                    <a:pt x="1453" y="572"/>
                  </a:cubicBezTo>
                  <a:cubicBezTo>
                    <a:pt x="1411" y="558"/>
                    <a:pt x="1367" y="551"/>
                    <a:pt x="1325" y="551"/>
                  </a:cubicBezTo>
                  <a:cubicBezTo>
                    <a:pt x="1151" y="551"/>
                    <a:pt x="986" y="662"/>
                    <a:pt x="929" y="834"/>
                  </a:cubicBezTo>
                  <a:cubicBezTo>
                    <a:pt x="810" y="1072"/>
                    <a:pt x="786" y="1334"/>
                    <a:pt x="834" y="1620"/>
                  </a:cubicBezTo>
                  <a:cubicBezTo>
                    <a:pt x="881" y="2001"/>
                    <a:pt x="1024" y="2382"/>
                    <a:pt x="1238" y="2715"/>
                  </a:cubicBezTo>
                  <a:cubicBezTo>
                    <a:pt x="1119" y="3073"/>
                    <a:pt x="857" y="3358"/>
                    <a:pt x="524" y="3501"/>
                  </a:cubicBezTo>
                  <a:cubicBezTo>
                    <a:pt x="505" y="3509"/>
                    <a:pt x="486" y="3512"/>
                    <a:pt x="466" y="3512"/>
                  </a:cubicBezTo>
                  <a:cubicBezTo>
                    <a:pt x="367" y="3512"/>
                    <a:pt x="270" y="3422"/>
                    <a:pt x="191" y="3382"/>
                  </a:cubicBezTo>
                  <a:cubicBezTo>
                    <a:pt x="169" y="3373"/>
                    <a:pt x="149" y="3370"/>
                    <a:pt x="130" y="3370"/>
                  </a:cubicBezTo>
                  <a:cubicBezTo>
                    <a:pt x="48" y="3370"/>
                    <a:pt x="0" y="3447"/>
                    <a:pt x="0" y="3525"/>
                  </a:cubicBezTo>
                  <a:cubicBezTo>
                    <a:pt x="63" y="3757"/>
                    <a:pt x="276" y="3914"/>
                    <a:pt x="506" y="3914"/>
                  </a:cubicBezTo>
                  <a:cubicBezTo>
                    <a:pt x="535" y="3914"/>
                    <a:pt x="565" y="3912"/>
                    <a:pt x="595" y="3906"/>
                  </a:cubicBezTo>
                  <a:cubicBezTo>
                    <a:pt x="1048" y="3859"/>
                    <a:pt x="1358" y="3477"/>
                    <a:pt x="1596" y="3120"/>
                  </a:cubicBezTo>
                  <a:cubicBezTo>
                    <a:pt x="1834" y="3319"/>
                    <a:pt x="2138" y="3418"/>
                    <a:pt x="2453" y="3418"/>
                  </a:cubicBezTo>
                  <a:cubicBezTo>
                    <a:pt x="2517" y="3418"/>
                    <a:pt x="2580" y="3414"/>
                    <a:pt x="2644" y="3406"/>
                  </a:cubicBezTo>
                  <a:cubicBezTo>
                    <a:pt x="3096" y="3263"/>
                    <a:pt x="3477" y="2930"/>
                    <a:pt x="3668" y="2477"/>
                  </a:cubicBezTo>
                  <a:cubicBezTo>
                    <a:pt x="3882" y="2811"/>
                    <a:pt x="4144" y="3073"/>
                    <a:pt x="4477" y="3311"/>
                  </a:cubicBezTo>
                  <a:cubicBezTo>
                    <a:pt x="4564" y="3368"/>
                    <a:pt x="4676" y="3400"/>
                    <a:pt x="4794" y="3400"/>
                  </a:cubicBezTo>
                  <a:cubicBezTo>
                    <a:pt x="4871" y="3400"/>
                    <a:pt x="4950" y="3387"/>
                    <a:pt x="5025" y="3358"/>
                  </a:cubicBezTo>
                  <a:cubicBezTo>
                    <a:pt x="5168" y="3287"/>
                    <a:pt x="5311" y="3073"/>
                    <a:pt x="5192" y="2906"/>
                  </a:cubicBezTo>
                  <a:cubicBezTo>
                    <a:pt x="5161" y="2888"/>
                    <a:pt x="5131" y="2880"/>
                    <a:pt x="5100" y="2880"/>
                  </a:cubicBezTo>
                  <a:cubicBezTo>
                    <a:pt x="5011" y="2880"/>
                    <a:pt x="4923" y="2942"/>
                    <a:pt x="4834" y="2977"/>
                  </a:cubicBezTo>
                  <a:cubicBezTo>
                    <a:pt x="4549" y="2739"/>
                    <a:pt x="4311" y="2453"/>
                    <a:pt x="4120" y="2144"/>
                  </a:cubicBezTo>
                  <a:cubicBezTo>
                    <a:pt x="4049" y="2001"/>
                    <a:pt x="3929" y="1834"/>
                    <a:pt x="3953" y="1668"/>
                  </a:cubicBezTo>
                  <a:cubicBezTo>
                    <a:pt x="4049" y="1215"/>
                    <a:pt x="4025" y="739"/>
                    <a:pt x="3858" y="310"/>
                  </a:cubicBezTo>
                  <a:cubicBezTo>
                    <a:pt x="3810" y="143"/>
                    <a:pt x="3644" y="1"/>
                    <a:pt x="34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8344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7" name="Google Shape;1817;p45"/>
          <p:cNvSpPr txBox="1">
            <a:spLocks noGrp="1"/>
          </p:cNvSpPr>
          <p:nvPr>
            <p:ph type="title"/>
          </p:nvPr>
        </p:nvSpPr>
        <p:spPr>
          <a:xfrm>
            <a:off x="2766150" y="539500"/>
            <a:ext cx="3611700" cy="6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1819" name="Google Shape;1819;p45"/>
          <p:cNvSpPr txBox="1">
            <a:spLocks noGrp="1"/>
          </p:cNvSpPr>
          <p:nvPr>
            <p:ph type="subTitle" idx="2"/>
          </p:nvPr>
        </p:nvSpPr>
        <p:spPr>
          <a:xfrm>
            <a:off x="2793750" y="1363324"/>
            <a:ext cx="3556500" cy="8145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Do you have any questions?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grpSp>
        <p:nvGrpSpPr>
          <p:cNvPr id="2" name="Google Shape;2547;p47">
            <a:extLst>
              <a:ext uri="{FF2B5EF4-FFF2-40B4-BE49-F238E27FC236}">
                <a16:creationId xmlns:a16="http://schemas.microsoft.com/office/drawing/2014/main" id="{0003B45E-B676-C1AD-C487-8C0DAA474E95}"/>
              </a:ext>
            </a:extLst>
          </p:cNvPr>
          <p:cNvGrpSpPr/>
          <p:nvPr/>
        </p:nvGrpSpPr>
        <p:grpSpPr>
          <a:xfrm>
            <a:off x="7101644" y="367590"/>
            <a:ext cx="857405" cy="886991"/>
            <a:chOff x="6342950" y="2553550"/>
            <a:chExt cx="534675" cy="553125"/>
          </a:xfrm>
        </p:grpSpPr>
        <p:sp>
          <p:nvSpPr>
            <p:cNvPr id="3" name="Google Shape;2548;p47">
              <a:extLst>
                <a:ext uri="{FF2B5EF4-FFF2-40B4-BE49-F238E27FC236}">
                  <a16:creationId xmlns:a16="http://schemas.microsoft.com/office/drawing/2014/main" id="{8152BD9F-B5ED-059A-8A08-82E17BB3F1F3}"/>
                </a:ext>
              </a:extLst>
            </p:cNvPr>
            <p:cNvSpPr/>
            <p:nvPr/>
          </p:nvSpPr>
          <p:spPr>
            <a:xfrm>
              <a:off x="6342950" y="2553550"/>
              <a:ext cx="534675" cy="553125"/>
            </a:xfrm>
            <a:custGeom>
              <a:avLst/>
              <a:gdLst/>
              <a:ahLst/>
              <a:cxnLst/>
              <a:rect l="l" t="t" r="r" b="b"/>
              <a:pathLst>
                <a:path w="21387" h="22125" extrusionOk="0">
                  <a:moveTo>
                    <a:pt x="10693" y="1"/>
                  </a:moveTo>
                  <a:cubicBezTo>
                    <a:pt x="9979" y="1"/>
                    <a:pt x="9479" y="549"/>
                    <a:pt x="8098" y="2168"/>
                  </a:cubicBezTo>
                  <a:cubicBezTo>
                    <a:pt x="7836" y="2454"/>
                    <a:pt x="7598" y="2739"/>
                    <a:pt x="7455" y="2906"/>
                  </a:cubicBezTo>
                  <a:cubicBezTo>
                    <a:pt x="6454" y="3954"/>
                    <a:pt x="5621" y="4835"/>
                    <a:pt x="4692" y="5645"/>
                  </a:cubicBezTo>
                  <a:cubicBezTo>
                    <a:pt x="4287" y="6026"/>
                    <a:pt x="4097" y="6574"/>
                    <a:pt x="4192" y="7121"/>
                  </a:cubicBezTo>
                  <a:cubicBezTo>
                    <a:pt x="4311" y="7717"/>
                    <a:pt x="4716" y="8217"/>
                    <a:pt x="5264" y="8431"/>
                  </a:cubicBezTo>
                  <a:cubicBezTo>
                    <a:pt x="5383" y="8479"/>
                    <a:pt x="5502" y="8526"/>
                    <a:pt x="5621" y="8574"/>
                  </a:cubicBezTo>
                  <a:cubicBezTo>
                    <a:pt x="5407" y="8812"/>
                    <a:pt x="5168" y="9050"/>
                    <a:pt x="4954" y="9265"/>
                  </a:cubicBezTo>
                  <a:cubicBezTo>
                    <a:pt x="4835" y="9384"/>
                    <a:pt x="4716" y="9527"/>
                    <a:pt x="4597" y="9646"/>
                  </a:cubicBezTo>
                  <a:cubicBezTo>
                    <a:pt x="3668" y="10598"/>
                    <a:pt x="2620" y="11694"/>
                    <a:pt x="2144" y="13099"/>
                  </a:cubicBezTo>
                  <a:cubicBezTo>
                    <a:pt x="2001" y="13504"/>
                    <a:pt x="2025" y="13956"/>
                    <a:pt x="2215" y="14337"/>
                  </a:cubicBezTo>
                  <a:cubicBezTo>
                    <a:pt x="2430" y="14742"/>
                    <a:pt x="2787" y="15051"/>
                    <a:pt x="3216" y="15218"/>
                  </a:cubicBezTo>
                  <a:lnTo>
                    <a:pt x="3311" y="15242"/>
                  </a:lnTo>
                  <a:cubicBezTo>
                    <a:pt x="3144" y="15385"/>
                    <a:pt x="3025" y="15528"/>
                    <a:pt x="2858" y="15694"/>
                  </a:cubicBezTo>
                  <a:cubicBezTo>
                    <a:pt x="2692" y="15885"/>
                    <a:pt x="2501" y="16075"/>
                    <a:pt x="2335" y="16242"/>
                  </a:cubicBezTo>
                  <a:cubicBezTo>
                    <a:pt x="1620" y="16980"/>
                    <a:pt x="834" y="17814"/>
                    <a:pt x="358" y="18886"/>
                  </a:cubicBezTo>
                  <a:cubicBezTo>
                    <a:pt x="1" y="19671"/>
                    <a:pt x="287" y="20624"/>
                    <a:pt x="1025" y="21053"/>
                  </a:cubicBezTo>
                  <a:cubicBezTo>
                    <a:pt x="1745" y="21458"/>
                    <a:pt x="2571" y="21650"/>
                    <a:pt x="3383" y="21650"/>
                  </a:cubicBezTo>
                  <a:cubicBezTo>
                    <a:pt x="3430" y="21650"/>
                    <a:pt x="3478" y="21649"/>
                    <a:pt x="3525" y="21648"/>
                  </a:cubicBezTo>
                  <a:cubicBezTo>
                    <a:pt x="4121" y="21672"/>
                    <a:pt x="4692" y="21743"/>
                    <a:pt x="5264" y="21815"/>
                  </a:cubicBezTo>
                  <a:cubicBezTo>
                    <a:pt x="5692" y="21862"/>
                    <a:pt x="6145" y="21934"/>
                    <a:pt x="6597" y="21958"/>
                  </a:cubicBezTo>
                  <a:cubicBezTo>
                    <a:pt x="7455" y="22029"/>
                    <a:pt x="9312" y="22124"/>
                    <a:pt x="10693" y="22124"/>
                  </a:cubicBezTo>
                  <a:cubicBezTo>
                    <a:pt x="12075" y="22124"/>
                    <a:pt x="13932" y="22029"/>
                    <a:pt x="14790" y="21958"/>
                  </a:cubicBezTo>
                  <a:cubicBezTo>
                    <a:pt x="15218" y="21934"/>
                    <a:pt x="15694" y="21862"/>
                    <a:pt x="16123" y="21815"/>
                  </a:cubicBezTo>
                  <a:cubicBezTo>
                    <a:pt x="16695" y="21743"/>
                    <a:pt x="17266" y="21672"/>
                    <a:pt x="17862" y="21648"/>
                  </a:cubicBezTo>
                  <a:cubicBezTo>
                    <a:pt x="17909" y="21649"/>
                    <a:pt x="17957" y="21650"/>
                    <a:pt x="18004" y="21650"/>
                  </a:cubicBezTo>
                  <a:cubicBezTo>
                    <a:pt x="18816" y="21650"/>
                    <a:pt x="19642" y="21458"/>
                    <a:pt x="20362" y="21053"/>
                  </a:cubicBezTo>
                  <a:cubicBezTo>
                    <a:pt x="21100" y="20600"/>
                    <a:pt x="21386" y="19671"/>
                    <a:pt x="21005" y="18886"/>
                  </a:cubicBezTo>
                  <a:cubicBezTo>
                    <a:pt x="20553" y="17814"/>
                    <a:pt x="19767" y="16980"/>
                    <a:pt x="19052" y="16242"/>
                  </a:cubicBezTo>
                  <a:cubicBezTo>
                    <a:pt x="18862" y="16075"/>
                    <a:pt x="18695" y="15861"/>
                    <a:pt x="18528" y="15694"/>
                  </a:cubicBezTo>
                  <a:cubicBezTo>
                    <a:pt x="18362" y="15528"/>
                    <a:pt x="18219" y="15385"/>
                    <a:pt x="18076" y="15242"/>
                  </a:cubicBezTo>
                  <a:lnTo>
                    <a:pt x="18171" y="15218"/>
                  </a:lnTo>
                  <a:cubicBezTo>
                    <a:pt x="18600" y="15051"/>
                    <a:pt x="18957" y="14742"/>
                    <a:pt x="19148" y="14337"/>
                  </a:cubicBezTo>
                  <a:cubicBezTo>
                    <a:pt x="19362" y="13956"/>
                    <a:pt x="19386" y="13504"/>
                    <a:pt x="19243" y="13099"/>
                  </a:cubicBezTo>
                  <a:cubicBezTo>
                    <a:pt x="18767" y="11694"/>
                    <a:pt x="17719" y="10598"/>
                    <a:pt x="16766" y="9646"/>
                  </a:cubicBezTo>
                  <a:lnTo>
                    <a:pt x="16433" y="9265"/>
                  </a:lnTo>
                  <a:cubicBezTo>
                    <a:pt x="16195" y="9026"/>
                    <a:pt x="15980" y="8812"/>
                    <a:pt x="15766" y="8574"/>
                  </a:cubicBezTo>
                  <a:cubicBezTo>
                    <a:pt x="15885" y="8526"/>
                    <a:pt x="16004" y="8479"/>
                    <a:pt x="16123" y="8431"/>
                  </a:cubicBezTo>
                  <a:cubicBezTo>
                    <a:pt x="16671" y="8217"/>
                    <a:pt x="17076" y="7717"/>
                    <a:pt x="17195" y="7121"/>
                  </a:cubicBezTo>
                  <a:cubicBezTo>
                    <a:pt x="17290" y="6574"/>
                    <a:pt x="17100" y="6026"/>
                    <a:pt x="16671" y="5645"/>
                  </a:cubicBezTo>
                  <a:cubicBezTo>
                    <a:pt x="15766" y="4835"/>
                    <a:pt x="14932" y="3954"/>
                    <a:pt x="13932" y="2906"/>
                  </a:cubicBezTo>
                  <a:cubicBezTo>
                    <a:pt x="13789" y="2739"/>
                    <a:pt x="13551" y="2454"/>
                    <a:pt x="13289" y="2168"/>
                  </a:cubicBezTo>
                  <a:cubicBezTo>
                    <a:pt x="11908" y="549"/>
                    <a:pt x="11408" y="1"/>
                    <a:pt x="106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2549;p47">
              <a:extLst>
                <a:ext uri="{FF2B5EF4-FFF2-40B4-BE49-F238E27FC236}">
                  <a16:creationId xmlns:a16="http://schemas.microsoft.com/office/drawing/2014/main" id="{958A5873-8D21-0F08-FE5F-2257A8AD9C30}"/>
                </a:ext>
              </a:extLst>
            </p:cNvPr>
            <p:cNvSpPr/>
            <p:nvPr/>
          </p:nvSpPr>
          <p:spPr>
            <a:xfrm>
              <a:off x="6373325" y="2580950"/>
              <a:ext cx="473925" cy="498325"/>
            </a:xfrm>
            <a:custGeom>
              <a:avLst/>
              <a:gdLst/>
              <a:ahLst/>
              <a:cxnLst/>
              <a:rect l="l" t="t" r="r" b="b"/>
              <a:pathLst>
                <a:path w="18957" h="19933" extrusionOk="0">
                  <a:moveTo>
                    <a:pt x="9478" y="0"/>
                  </a:moveTo>
                  <a:cubicBezTo>
                    <a:pt x="9097" y="0"/>
                    <a:pt x="7645" y="1905"/>
                    <a:pt x="7026" y="2548"/>
                  </a:cubicBezTo>
                  <a:cubicBezTo>
                    <a:pt x="6121" y="3525"/>
                    <a:pt x="5192" y="4477"/>
                    <a:pt x="4215" y="5358"/>
                  </a:cubicBezTo>
                  <a:cubicBezTo>
                    <a:pt x="3882" y="5668"/>
                    <a:pt x="4096" y="6192"/>
                    <a:pt x="4454" y="6311"/>
                  </a:cubicBezTo>
                  <a:cubicBezTo>
                    <a:pt x="5120" y="6573"/>
                    <a:pt x="5811" y="6764"/>
                    <a:pt x="6525" y="6835"/>
                  </a:cubicBezTo>
                  <a:lnTo>
                    <a:pt x="6335" y="7002"/>
                  </a:lnTo>
                  <a:cubicBezTo>
                    <a:pt x="5740" y="7645"/>
                    <a:pt x="5144" y="8311"/>
                    <a:pt x="4549" y="8931"/>
                  </a:cubicBezTo>
                  <a:cubicBezTo>
                    <a:pt x="3596" y="9931"/>
                    <a:pt x="2429" y="11026"/>
                    <a:pt x="1953" y="12384"/>
                  </a:cubicBezTo>
                  <a:cubicBezTo>
                    <a:pt x="1882" y="12669"/>
                    <a:pt x="2048" y="12979"/>
                    <a:pt x="2334" y="13098"/>
                  </a:cubicBezTo>
                  <a:cubicBezTo>
                    <a:pt x="3049" y="13312"/>
                    <a:pt x="3763" y="13455"/>
                    <a:pt x="4501" y="13551"/>
                  </a:cubicBezTo>
                  <a:cubicBezTo>
                    <a:pt x="3787" y="14098"/>
                    <a:pt x="3096" y="14718"/>
                    <a:pt x="2453" y="15360"/>
                  </a:cubicBezTo>
                  <a:cubicBezTo>
                    <a:pt x="1643" y="16242"/>
                    <a:pt x="643" y="17099"/>
                    <a:pt x="167" y="18242"/>
                  </a:cubicBezTo>
                  <a:cubicBezTo>
                    <a:pt x="0" y="18504"/>
                    <a:pt x="96" y="18861"/>
                    <a:pt x="357" y="19028"/>
                  </a:cubicBezTo>
                  <a:cubicBezTo>
                    <a:pt x="933" y="19338"/>
                    <a:pt x="1549" y="19483"/>
                    <a:pt x="2187" y="19483"/>
                  </a:cubicBezTo>
                  <a:cubicBezTo>
                    <a:pt x="2236" y="19483"/>
                    <a:pt x="2285" y="19482"/>
                    <a:pt x="2334" y="19480"/>
                  </a:cubicBezTo>
                  <a:cubicBezTo>
                    <a:pt x="3382" y="19504"/>
                    <a:pt x="4430" y="19719"/>
                    <a:pt x="5454" y="19790"/>
                  </a:cubicBezTo>
                  <a:cubicBezTo>
                    <a:pt x="6359" y="19838"/>
                    <a:pt x="8192" y="19933"/>
                    <a:pt x="9478" y="19933"/>
                  </a:cubicBezTo>
                  <a:cubicBezTo>
                    <a:pt x="10764" y="19933"/>
                    <a:pt x="12598" y="19838"/>
                    <a:pt x="13503" y="19790"/>
                  </a:cubicBezTo>
                  <a:cubicBezTo>
                    <a:pt x="14527" y="19695"/>
                    <a:pt x="15575" y="19480"/>
                    <a:pt x="16623" y="19480"/>
                  </a:cubicBezTo>
                  <a:cubicBezTo>
                    <a:pt x="16672" y="19482"/>
                    <a:pt x="16721" y="19483"/>
                    <a:pt x="16770" y="19483"/>
                  </a:cubicBezTo>
                  <a:cubicBezTo>
                    <a:pt x="17408" y="19483"/>
                    <a:pt x="18024" y="19338"/>
                    <a:pt x="18599" y="19028"/>
                  </a:cubicBezTo>
                  <a:cubicBezTo>
                    <a:pt x="18861" y="18861"/>
                    <a:pt x="18957" y="18504"/>
                    <a:pt x="18790" y="18218"/>
                  </a:cubicBezTo>
                  <a:cubicBezTo>
                    <a:pt x="18314" y="17099"/>
                    <a:pt x="17313" y="16218"/>
                    <a:pt x="16504" y="15337"/>
                  </a:cubicBezTo>
                  <a:cubicBezTo>
                    <a:pt x="15861" y="14694"/>
                    <a:pt x="15170" y="14098"/>
                    <a:pt x="14456" y="13527"/>
                  </a:cubicBezTo>
                  <a:cubicBezTo>
                    <a:pt x="15194" y="13455"/>
                    <a:pt x="15908" y="13312"/>
                    <a:pt x="16623" y="13098"/>
                  </a:cubicBezTo>
                  <a:cubicBezTo>
                    <a:pt x="16909" y="12979"/>
                    <a:pt x="17075" y="12669"/>
                    <a:pt x="17004" y="12384"/>
                  </a:cubicBezTo>
                  <a:cubicBezTo>
                    <a:pt x="16551" y="11002"/>
                    <a:pt x="15361" y="9907"/>
                    <a:pt x="14408" y="8931"/>
                  </a:cubicBezTo>
                  <a:cubicBezTo>
                    <a:pt x="13813" y="8288"/>
                    <a:pt x="13217" y="7621"/>
                    <a:pt x="12598" y="7002"/>
                  </a:cubicBezTo>
                  <a:cubicBezTo>
                    <a:pt x="12551" y="6930"/>
                    <a:pt x="12503" y="6883"/>
                    <a:pt x="12431" y="6811"/>
                  </a:cubicBezTo>
                  <a:cubicBezTo>
                    <a:pt x="13146" y="6740"/>
                    <a:pt x="13836" y="6573"/>
                    <a:pt x="14503" y="6311"/>
                  </a:cubicBezTo>
                  <a:cubicBezTo>
                    <a:pt x="14837" y="6192"/>
                    <a:pt x="15099" y="5668"/>
                    <a:pt x="14741" y="5358"/>
                  </a:cubicBezTo>
                  <a:cubicBezTo>
                    <a:pt x="13741" y="4477"/>
                    <a:pt x="12836" y="3525"/>
                    <a:pt x="11908" y="2548"/>
                  </a:cubicBezTo>
                  <a:cubicBezTo>
                    <a:pt x="11312" y="1905"/>
                    <a:pt x="9859" y="0"/>
                    <a:pt x="9478" y="0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550;p47">
              <a:extLst>
                <a:ext uri="{FF2B5EF4-FFF2-40B4-BE49-F238E27FC236}">
                  <a16:creationId xmlns:a16="http://schemas.microsoft.com/office/drawing/2014/main" id="{E7C36D0E-F98F-AC45-C2AF-F01B8351F862}"/>
                </a:ext>
              </a:extLst>
            </p:cNvPr>
            <p:cNvSpPr/>
            <p:nvPr/>
          </p:nvSpPr>
          <p:spPr>
            <a:xfrm>
              <a:off x="6522150" y="2673050"/>
              <a:ext cx="181625" cy="138925"/>
            </a:xfrm>
            <a:custGeom>
              <a:avLst/>
              <a:gdLst/>
              <a:ahLst/>
              <a:cxnLst/>
              <a:rect l="l" t="t" r="r" b="b"/>
              <a:pathLst>
                <a:path w="7265" h="5557" extrusionOk="0">
                  <a:moveTo>
                    <a:pt x="3549" y="3818"/>
                  </a:moveTo>
                  <a:lnTo>
                    <a:pt x="3573" y="3842"/>
                  </a:lnTo>
                  <a:cubicBezTo>
                    <a:pt x="3532" y="3883"/>
                    <a:pt x="3491" y="3924"/>
                    <a:pt x="3454" y="3961"/>
                  </a:cubicBezTo>
                  <a:lnTo>
                    <a:pt x="3454" y="3961"/>
                  </a:lnTo>
                  <a:cubicBezTo>
                    <a:pt x="3478" y="3913"/>
                    <a:pt x="3502" y="3865"/>
                    <a:pt x="3549" y="3818"/>
                  </a:cubicBezTo>
                  <a:close/>
                  <a:moveTo>
                    <a:pt x="649" y="0"/>
                  </a:moveTo>
                  <a:cubicBezTo>
                    <a:pt x="508" y="0"/>
                    <a:pt x="359" y="136"/>
                    <a:pt x="406" y="293"/>
                  </a:cubicBezTo>
                  <a:cubicBezTo>
                    <a:pt x="406" y="341"/>
                    <a:pt x="430" y="388"/>
                    <a:pt x="430" y="436"/>
                  </a:cubicBezTo>
                  <a:cubicBezTo>
                    <a:pt x="382" y="460"/>
                    <a:pt x="358" y="484"/>
                    <a:pt x="334" y="531"/>
                  </a:cubicBezTo>
                  <a:cubicBezTo>
                    <a:pt x="120" y="531"/>
                    <a:pt x="1" y="912"/>
                    <a:pt x="239" y="1008"/>
                  </a:cubicBezTo>
                  <a:cubicBezTo>
                    <a:pt x="310" y="1055"/>
                    <a:pt x="406" y="1079"/>
                    <a:pt x="501" y="1103"/>
                  </a:cubicBezTo>
                  <a:cubicBezTo>
                    <a:pt x="501" y="1151"/>
                    <a:pt x="501" y="1198"/>
                    <a:pt x="477" y="1246"/>
                  </a:cubicBezTo>
                  <a:cubicBezTo>
                    <a:pt x="477" y="1270"/>
                    <a:pt x="477" y="1293"/>
                    <a:pt x="477" y="1317"/>
                  </a:cubicBezTo>
                  <a:cubicBezTo>
                    <a:pt x="406" y="1341"/>
                    <a:pt x="334" y="1365"/>
                    <a:pt x="263" y="1365"/>
                  </a:cubicBezTo>
                  <a:cubicBezTo>
                    <a:pt x="96" y="1413"/>
                    <a:pt x="96" y="1627"/>
                    <a:pt x="263" y="1651"/>
                  </a:cubicBezTo>
                  <a:cubicBezTo>
                    <a:pt x="322" y="1663"/>
                    <a:pt x="382" y="1669"/>
                    <a:pt x="444" y="1669"/>
                  </a:cubicBezTo>
                  <a:cubicBezTo>
                    <a:pt x="507" y="1669"/>
                    <a:pt x="572" y="1663"/>
                    <a:pt x="644" y="1651"/>
                  </a:cubicBezTo>
                  <a:cubicBezTo>
                    <a:pt x="644" y="1674"/>
                    <a:pt x="668" y="1698"/>
                    <a:pt x="692" y="1722"/>
                  </a:cubicBezTo>
                  <a:cubicBezTo>
                    <a:pt x="664" y="1700"/>
                    <a:pt x="637" y="1691"/>
                    <a:pt x="611" y="1691"/>
                  </a:cubicBezTo>
                  <a:cubicBezTo>
                    <a:pt x="525" y="1691"/>
                    <a:pt x="459" y="1797"/>
                    <a:pt x="477" y="1889"/>
                  </a:cubicBezTo>
                  <a:cubicBezTo>
                    <a:pt x="519" y="2098"/>
                    <a:pt x="690" y="2179"/>
                    <a:pt x="877" y="2179"/>
                  </a:cubicBezTo>
                  <a:cubicBezTo>
                    <a:pt x="902" y="2179"/>
                    <a:pt x="928" y="2177"/>
                    <a:pt x="953" y="2175"/>
                  </a:cubicBezTo>
                  <a:cubicBezTo>
                    <a:pt x="1008" y="2175"/>
                    <a:pt x="1049" y="2175"/>
                    <a:pt x="1097" y="2164"/>
                  </a:cubicBezTo>
                  <a:lnTo>
                    <a:pt x="1097" y="2164"/>
                  </a:lnTo>
                  <a:cubicBezTo>
                    <a:pt x="955" y="2229"/>
                    <a:pt x="973" y="2484"/>
                    <a:pt x="1168" y="2484"/>
                  </a:cubicBezTo>
                  <a:lnTo>
                    <a:pt x="1430" y="2484"/>
                  </a:lnTo>
                  <a:cubicBezTo>
                    <a:pt x="1454" y="2532"/>
                    <a:pt x="1477" y="2556"/>
                    <a:pt x="1525" y="2579"/>
                  </a:cubicBezTo>
                  <a:cubicBezTo>
                    <a:pt x="1454" y="2627"/>
                    <a:pt x="1406" y="2675"/>
                    <a:pt x="1358" y="2746"/>
                  </a:cubicBezTo>
                  <a:cubicBezTo>
                    <a:pt x="1281" y="2882"/>
                    <a:pt x="1409" y="3034"/>
                    <a:pt x="1549" y="3034"/>
                  </a:cubicBezTo>
                  <a:cubicBezTo>
                    <a:pt x="1581" y="3034"/>
                    <a:pt x="1613" y="3026"/>
                    <a:pt x="1644" y="3008"/>
                  </a:cubicBezTo>
                  <a:lnTo>
                    <a:pt x="1835" y="2889"/>
                  </a:lnTo>
                  <a:cubicBezTo>
                    <a:pt x="1835" y="2960"/>
                    <a:pt x="1858" y="3008"/>
                    <a:pt x="1882" y="3056"/>
                  </a:cubicBezTo>
                  <a:cubicBezTo>
                    <a:pt x="1835" y="3127"/>
                    <a:pt x="1787" y="3199"/>
                    <a:pt x="1763" y="3270"/>
                  </a:cubicBezTo>
                  <a:cubicBezTo>
                    <a:pt x="1746" y="3373"/>
                    <a:pt x="1815" y="3451"/>
                    <a:pt x="1900" y="3451"/>
                  </a:cubicBezTo>
                  <a:cubicBezTo>
                    <a:pt x="1933" y="3451"/>
                    <a:pt x="1968" y="3440"/>
                    <a:pt x="2001" y="3413"/>
                  </a:cubicBezTo>
                  <a:cubicBezTo>
                    <a:pt x="2049" y="3365"/>
                    <a:pt x="2097" y="3318"/>
                    <a:pt x="2168" y="3318"/>
                  </a:cubicBezTo>
                  <a:lnTo>
                    <a:pt x="2311" y="3437"/>
                  </a:lnTo>
                  <a:cubicBezTo>
                    <a:pt x="2079" y="3563"/>
                    <a:pt x="2221" y="3933"/>
                    <a:pt x="2455" y="3933"/>
                  </a:cubicBezTo>
                  <a:cubicBezTo>
                    <a:pt x="2485" y="3933"/>
                    <a:pt x="2516" y="3927"/>
                    <a:pt x="2549" y="3913"/>
                  </a:cubicBezTo>
                  <a:cubicBezTo>
                    <a:pt x="2573" y="3913"/>
                    <a:pt x="2620" y="3889"/>
                    <a:pt x="2644" y="3865"/>
                  </a:cubicBezTo>
                  <a:lnTo>
                    <a:pt x="2668" y="3842"/>
                  </a:lnTo>
                  <a:cubicBezTo>
                    <a:pt x="2692" y="3818"/>
                    <a:pt x="2692" y="3794"/>
                    <a:pt x="2716" y="3794"/>
                  </a:cubicBezTo>
                  <a:lnTo>
                    <a:pt x="2787" y="3722"/>
                  </a:lnTo>
                  <a:lnTo>
                    <a:pt x="2859" y="3722"/>
                  </a:lnTo>
                  <a:cubicBezTo>
                    <a:pt x="2930" y="3746"/>
                    <a:pt x="3002" y="3746"/>
                    <a:pt x="3073" y="3746"/>
                  </a:cubicBezTo>
                  <a:cubicBezTo>
                    <a:pt x="3073" y="3770"/>
                    <a:pt x="3073" y="3818"/>
                    <a:pt x="3073" y="3865"/>
                  </a:cubicBezTo>
                  <a:cubicBezTo>
                    <a:pt x="3073" y="3991"/>
                    <a:pt x="3162" y="4051"/>
                    <a:pt x="3260" y="4051"/>
                  </a:cubicBezTo>
                  <a:cubicBezTo>
                    <a:pt x="3317" y="4051"/>
                    <a:pt x="3376" y="4031"/>
                    <a:pt x="3423" y="3992"/>
                  </a:cubicBezTo>
                  <a:lnTo>
                    <a:pt x="3423" y="3992"/>
                  </a:lnTo>
                  <a:cubicBezTo>
                    <a:pt x="3408" y="4006"/>
                    <a:pt x="3395" y="4020"/>
                    <a:pt x="3383" y="4032"/>
                  </a:cubicBezTo>
                  <a:cubicBezTo>
                    <a:pt x="3216" y="4198"/>
                    <a:pt x="3365" y="4465"/>
                    <a:pt x="3552" y="4465"/>
                  </a:cubicBezTo>
                  <a:cubicBezTo>
                    <a:pt x="3606" y="4465"/>
                    <a:pt x="3663" y="4443"/>
                    <a:pt x="3716" y="4389"/>
                  </a:cubicBezTo>
                  <a:cubicBezTo>
                    <a:pt x="3811" y="4294"/>
                    <a:pt x="3930" y="4199"/>
                    <a:pt x="4049" y="4080"/>
                  </a:cubicBezTo>
                  <a:cubicBezTo>
                    <a:pt x="4097" y="4104"/>
                    <a:pt x="4145" y="4127"/>
                    <a:pt x="4192" y="4151"/>
                  </a:cubicBezTo>
                  <a:lnTo>
                    <a:pt x="4216" y="4151"/>
                  </a:lnTo>
                  <a:cubicBezTo>
                    <a:pt x="4216" y="4223"/>
                    <a:pt x="4192" y="4294"/>
                    <a:pt x="4192" y="4389"/>
                  </a:cubicBezTo>
                  <a:cubicBezTo>
                    <a:pt x="4192" y="4413"/>
                    <a:pt x="4192" y="4437"/>
                    <a:pt x="4192" y="4485"/>
                  </a:cubicBezTo>
                  <a:lnTo>
                    <a:pt x="4026" y="4604"/>
                  </a:lnTo>
                  <a:cubicBezTo>
                    <a:pt x="3884" y="4725"/>
                    <a:pt x="4018" y="4934"/>
                    <a:pt x="4179" y="4934"/>
                  </a:cubicBezTo>
                  <a:cubicBezTo>
                    <a:pt x="4207" y="4934"/>
                    <a:pt x="4236" y="4927"/>
                    <a:pt x="4264" y="4913"/>
                  </a:cubicBezTo>
                  <a:cubicBezTo>
                    <a:pt x="4454" y="4818"/>
                    <a:pt x="4621" y="4723"/>
                    <a:pt x="4811" y="4627"/>
                  </a:cubicBezTo>
                  <a:cubicBezTo>
                    <a:pt x="4835" y="4747"/>
                    <a:pt x="4930" y="4842"/>
                    <a:pt x="5073" y="4842"/>
                  </a:cubicBezTo>
                  <a:cubicBezTo>
                    <a:pt x="5121" y="4842"/>
                    <a:pt x="5169" y="4818"/>
                    <a:pt x="5216" y="4818"/>
                  </a:cubicBezTo>
                  <a:cubicBezTo>
                    <a:pt x="5192" y="4842"/>
                    <a:pt x="5192" y="4866"/>
                    <a:pt x="5216" y="4913"/>
                  </a:cubicBezTo>
                  <a:cubicBezTo>
                    <a:pt x="5263" y="5022"/>
                    <a:pt x="5360" y="5060"/>
                    <a:pt x="5468" y="5060"/>
                  </a:cubicBezTo>
                  <a:cubicBezTo>
                    <a:pt x="5526" y="5060"/>
                    <a:pt x="5587" y="5049"/>
                    <a:pt x="5645" y="5032"/>
                  </a:cubicBezTo>
                  <a:lnTo>
                    <a:pt x="5645" y="5032"/>
                  </a:lnTo>
                  <a:cubicBezTo>
                    <a:pt x="5645" y="5080"/>
                    <a:pt x="5645" y="5104"/>
                    <a:pt x="5621" y="5151"/>
                  </a:cubicBezTo>
                  <a:cubicBezTo>
                    <a:pt x="5597" y="5294"/>
                    <a:pt x="5645" y="5437"/>
                    <a:pt x="5740" y="5532"/>
                  </a:cubicBezTo>
                  <a:cubicBezTo>
                    <a:pt x="5788" y="5556"/>
                    <a:pt x="5859" y="5556"/>
                    <a:pt x="5931" y="5556"/>
                  </a:cubicBezTo>
                  <a:lnTo>
                    <a:pt x="5955" y="5556"/>
                  </a:lnTo>
                  <a:cubicBezTo>
                    <a:pt x="5978" y="5532"/>
                    <a:pt x="6026" y="5509"/>
                    <a:pt x="6074" y="5461"/>
                  </a:cubicBezTo>
                  <a:cubicBezTo>
                    <a:pt x="6124" y="5495"/>
                    <a:pt x="6181" y="5511"/>
                    <a:pt x="6237" y="5511"/>
                  </a:cubicBezTo>
                  <a:cubicBezTo>
                    <a:pt x="6340" y="5511"/>
                    <a:pt x="6441" y="5458"/>
                    <a:pt x="6502" y="5366"/>
                  </a:cubicBezTo>
                  <a:cubicBezTo>
                    <a:pt x="6526" y="5294"/>
                    <a:pt x="6550" y="5223"/>
                    <a:pt x="6550" y="5151"/>
                  </a:cubicBezTo>
                  <a:cubicBezTo>
                    <a:pt x="6621" y="5223"/>
                    <a:pt x="6717" y="5270"/>
                    <a:pt x="6812" y="5294"/>
                  </a:cubicBezTo>
                  <a:cubicBezTo>
                    <a:pt x="6899" y="5259"/>
                    <a:pt x="6986" y="5237"/>
                    <a:pt x="7073" y="5237"/>
                  </a:cubicBezTo>
                  <a:cubicBezTo>
                    <a:pt x="7105" y="5237"/>
                    <a:pt x="7137" y="5240"/>
                    <a:pt x="7169" y="5247"/>
                  </a:cubicBezTo>
                  <a:cubicBezTo>
                    <a:pt x="7241" y="5223"/>
                    <a:pt x="7264" y="5151"/>
                    <a:pt x="7241" y="5080"/>
                  </a:cubicBezTo>
                  <a:cubicBezTo>
                    <a:pt x="7217" y="5008"/>
                    <a:pt x="7169" y="4961"/>
                    <a:pt x="7121" y="4913"/>
                  </a:cubicBezTo>
                  <a:cubicBezTo>
                    <a:pt x="7098" y="4889"/>
                    <a:pt x="7074" y="4889"/>
                    <a:pt x="7074" y="4866"/>
                  </a:cubicBezTo>
                  <a:lnTo>
                    <a:pt x="7074" y="4818"/>
                  </a:lnTo>
                  <a:lnTo>
                    <a:pt x="7098" y="4818"/>
                  </a:lnTo>
                  <a:cubicBezTo>
                    <a:pt x="7145" y="4818"/>
                    <a:pt x="7193" y="4747"/>
                    <a:pt x="7169" y="4675"/>
                  </a:cubicBezTo>
                  <a:cubicBezTo>
                    <a:pt x="7145" y="4580"/>
                    <a:pt x="7098" y="4485"/>
                    <a:pt x="7002" y="4437"/>
                  </a:cubicBezTo>
                  <a:cubicBezTo>
                    <a:pt x="7050" y="4413"/>
                    <a:pt x="7050" y="4365"/>
                    <a:pt x="7074" y="4342"/>
                  </a:cubicBezTo>
                  <a:cubicBezTo>
                    <a:pt x="7121" y="4199"/>
                    <a:pt x="7002" y="4127"/>
                    <a:pt x="6883" y="4104"/>
                  </a:cubicBezTo>
                  <a:cubicBezTo>
                    <a:pt x="6788" y="4104"/>
                    <a:pt x="6717" y="4127"/>
                    <a:pt x="6669" y="4151"/>
                  </a:cubicBezTo>
                  <a:lnTo>
                    <a:pt x="6621" y="4151"/>
                  </a:lnTo>
                  <a:cubicBezTo>
                    <a:pt x="6598" y="4127"/>
                    <a:pt x="6574" y="4127"/>
                    <a:pt x="6574" y="4127"/>
                  </a:cubicBezTo>
                  <a:cubicBezTo>
                    <a:pt x="6526" y="4032"/>
                    <a:pt x="6478" y="3913"/>
                    <a:pt x="6431" y="3818"/>
                  </a:cubicBezTo>
                  <a:cubicBezTo>
                    <a:pt x="6403" y="3790"/>
                    <a:pt x="6360" y="3763"/>
                    <a:pt x="6319" y="3763"/>
                  </a:cubicBezTo>
                  <a:cubicBezTo>
                    <a:pt x="6289" y="3763"/>
                    <a:pt x="6260" y="3777"/>
                    <a:pt x="6240" y="3818"/>
                  </a:cubicBezTo>
                  <a:cubicBezTo>
                    <a:pt x="6216" y="3865"/>
                    <a:pt x="6193" y="3913"/>
                    <a:pt x="6193" y="3961"/>
                  </a:cubicBezTo>
                  <a:cubicBezTo>
                    <a:pt x="6121" y="3889"/>
                    <a:pt x="6026" y="3818"/>
                    <a:pt x="5955" y="3770"/>
                  </a:cubicBezTo>
                  <a:cubicBezTo>
                    <a:pt x="5929" y="3757"/>
                    <a:pt x="5903" y="3751"/>
                    <a:pt x="5879" y="3751"/>
                  </a:cubicBezTo>
                  <a:cubicBezTo>
                    <a:pt x="5813" y="3751"/>
                    <a:pt x="5758" y="3796"/>
                    <a:pt x="5740" y="3865"/>
                  </a:cubicBezTo>
                  <a:cubicBezTo>
                    <a:pt x="5716" y="3794"/>
                    <a:pt x="5693" y="3722"/>
                    <a:pt x="5669" y="3675"/>
                  </a:cubicBezTo>
                  <a:cubicBezTo>
                    <a:pt x="5621" y="3532"/>
                    <a:pt x="5597" y="3389"/>
                    <a:pt x="5573" y="3246"/>
                  </a:cubicBezTo>
                  <a:cubicBezTo>
                    <a:pt x="5573" y="3210"/>
                    <a:pt x="5550" y="3193"/>
                    <a:pt x="5523" y="3193"/>
                  </a:cubicBezTo>
                  <a:cubicBezTo>
                    <a:pt x="5496" y="3193"/>
                    <a:pt x="5466" y="3210"/>
                    <a:pt x="5454" y="3246"/>
                  </a:cubicBezTo>
                  <a:lnTo>
                    <a:pt x="5454" y="3461"/>
                  </a:lnTo>
                  <a:cubicBezTo>
                    <a:pt x="5359" y="3270"/>
                    <a:pt x="5240" y="3080"/>
                    <a:pt x="5145" y="2889"/>
                  </a:cubicBezTo>
                  <a:cubicBezTo>
                    <a:pt x="5111" y="2822"/>
                    <a:pt x="5055" y="2794"/>
                    <a:pt x="4997" y="2794"/>
                  </a:cubicBezTo>
                  <a:cubicBezTo>
                    <a:pt x="4890" y="2794"/>
                    <a:pt x="4780" y="2893"/>
                    <a:pt x="4811" y="3032"/>
                  </a:cubicBezTo>
                  <a:cubicBezTo>
                    <a:pt x="4811" y="3127"/>
                    <a:pt x="4835" y="3222"/>
                    <a:pt x="4883" y="3318"/>
                  </a:cubicBezTo>
                  <a:lnTo>
                    <a:pt x="4835" y="3270"/>
                  </a:lnTo>
                  <a:lnTo>
                    <a:pt x="4835" y="3246"/>
                  </a:lnTo>
                  <a:cubicBezTo>
                    <a:pt x="4814" y="3140"/>
                    <a:pt x="4716" y="3052"/>
                    <a:pt x="4593" y="3052"/>
                  </a:cubicBezTo>
                  <a:cubicBezTo>
                    <a:pt x="4579" y="3052"/>
                    <a:pt x="4564" y="3053"/>
                    <a:pt x="4549" y="3056"/>
                  </a:cubicBezTo>
                  <a:cubicBezTo>
                    <a:pt x="4526" y="2841"/>
                    <a:pt x="4502" y="2651"/>
                    <a:pt x="4478" y="2437"/>
                  </a:cubicBezTo>
                  <a:cubicBezTo>
                    <a:pt x="4466" y="2365"/>
                    <a:pt x="4413" y="2329"/>
                    <a:pt x="4362" y="2329"/>
                  </a:cubicBezTo>
                  <a:cubicBezTo>
                    <a:pt x="4311" y="2329"/>
                    <a:pt x="4264" y="2365"/>
                    <a:pt x="4264" y="2437"/>
                  </a:cubicBezTo>
                  <a:cubicBezTo>
                    <a:pt x="4240" y="2627"/>
                    <a:pt x="4240" y="2818"/>
                    <a:pt x="4216" y="3032"/>
                  </a:cubicBezTo>
                  <a:lnTo>
                    <a:pt x="4192" y="2984"/>
                  </a:lnTo>
                  <a:cubicBezTo>
                    <a:pt x="4145" y="2960"/>
                    <a:pt x="4121" y="2960"/>
                    <a:pt x="4073" y="2960"/>
                  </a:cubicBezTo>
                  <a:cubicBezTo>
                    <a:pt x="4026" y="2865"/>
                    <a:pt x="3954" y="2770"/>
                    <a:pt x="3906" y="2675"/>
                  </a:cubicBezTo>
                  <a:cubicBezTo>
                    <a:pt x="3906" y="2651"/>
                    <a:pt x="3883" y="2627"/>
                    <a:pt x="3883" y="2603"/>
                  </a:cubicBezTo>
                  <a:cubicBezTo>
                    <a:pt x="3835" y="2532"/>
                    <a:pt x="3764" y="2437"/>
                    <a:pt x="3740" y="2341"/>
                  </a:cubicBezTo>
                  <a:cubicBezTo>
                    <a:pt x="3700" y="2261"/>
                    <a:pt x="3635" y="2227"/>
                    <a:pt x="3569" y="2227"/>
                  </a:cubicBezTo>
                  <a:cubicBezTo>
                    <a:pt x="3478" y="2227"/>
                    <a:pt x="3386" y="2292"/>
                    <a:pt x="3359" y="2389"/>
                  </a:cubicBezTo>
                  <a:cubicBezTo>
                    <a:pt x="3299" y="2290"/>
                    <a:pt x="3207" y="2240"/>
                    <a:pt x="3108" y="2240"/>
                  </a:cubicBezTo>
                  <a:cubicBezTo>
                    <a:pt x="3089" y="2240"/>
                    <a:pt x="3069" y="2242"/>
                    <a:pt x="3049" y="2246"/>
                  </a:cubicBezTo>
                  <a:cubicBezTo>
                    <a:pt x="3025" y="2222"/>
                    <a:pt x="2978" y="2198"/>
                    <a:pt x="2930" y="2175"/>
                  </a:cubicBezTo>
                  <a:cubicBezTo>
                    <a:pt x="2906" y="2175"/>
                    <a:pt x="2882" y="2151"/>
                    <a:pt x="2882" y="2151"/>
                  </a:cubicBezTo>
                  <a:cubicBezTo>
                    <a:pt x="2787" y="1960"/>
                    <a:pt x="2716" y="1770"/>
                    <a:pt x="2644" y="1555"/>
                  </a:cubicBezTo>
                  <a:cubicBezTo>
                    <a:pt x="2620" y="1484"/>
                    <a:pt x="2549" y="1413"/>
                    <a:pt x="2454" y="1413"/>
                  </a:cubicBezTo>
                  <a:cubicBezTo>
                    <a:pt x="2454" y="1365"/>
                    <a:pt x="2406" y="1341"/>
                    <a:pt x="2382" y="1341"/>
                  </a:cubicBezTo>
                  <a:cubicBezTo>
                    <a:pt x="2382" y="1222"/>
                    <a:pt x="2382" y="1127"/>
                    <a:pt x="2382" y="1031"/>
                  </a:cubicBezTo>
                  <a:cubicBezTo>
                    <a:pt x="2370" y="972"/>
                    <a:pt x="2317" y="942"/>
                    <a:pt x="2263" y="942"/>
                  </a:cubicBezTo>
                  <a:cubicBezTo>
                    <a:pt x="2210" y="942"/>
                    <a:pt x="2156" y="972"/>
                    <a:pt x="2144" y="1031"/>
                  </a:cubicBezTo>
                  <a:cubicBezTo>
                    <a:pt x="2120" y="1103"/>
                    <a:pt x="2097" y="1174"/>
                    <a:pt x="2073" y="1222"/>
                  </a:cubicBezTo>
                  <a:cubicBezTo>
                    <a:pt x="2073" y="1222"/>
                    <a:pt x="2073" y="1198"/>
                    <a:pt x="2073" y="1174"/>
                  </a:cubicBezTo>
                  <a:cubicBezTo>
                    <a:pt x="2025" y="984"/>
                    <a:pt x="1978" y="770"/>
                    <a:pt x="1954" y="579"/>
                  </a:cubicBezTo>
                  <a:cubicBezTo>
                    <a:pt x="1930" y="519"/>
                    <a:pt x="1870" y="490"/>
                    <a:pt x="1814" y="490"/>
                  </a:cubicBezTo>
                  <a:cubicBezTo>
                    <a:pt x="1757" y="490"/>
                    <a:pt x="1704" y="519"/>
                    <a:pt x="1692" y="579"/>
                  </a:cubicBezTo>
                  <a:cubicBezTo>
                    <a:pt x="1668" y="674"/>
                    <a:pt x="1644" y="770"/>
                    <a:pt x="1644" y="889"/>
                  </a:cubicBezTo>
                  <a:lnTo>
                    <a:pt x="1596" y="889"/>
                  </a:lnTo>
                  <a:cubicBezTo>
                    <a:pt x="1596" y="889"/>
                    <a:pt x="1573" y="889"/>
                    <a:pt x="1573" y="865"/>
                  </a:cubicBezTo>
                  <a:cubicBezTo>
                    <a:pt x="1573" y="770"/>
                    <a:pt x="1596" y="698"/>
                    <a:pt x="1596" y="603"/>
                  </a:cubicBezTo>
                  <a:cubicBezTo>
                    <a:pt x="1613" y="458"/>
                    <a:pt x="1488" y="379"/>
                    <a:pt x="1361" y="379"/>
                  </a:cubicBezTo>
                  <a:cubicBezTo>
                    <a:pt x="1300" y="379"/>
                    <a:pt x="1238" y="397"/>
                    <a:pt x="1192" y="436"/>
                  </a:cubicBezTo>
                  <a:lnTo>
                    <a:pt x="1168" y="460"/>
                  </a:lnTo>
                  <a:cubicBezTo>
                    <a:pt x="1168" y="460"/>
                    <a:pt x="1144" y="436"/>
                    <a:pt x="1144" y="436"/>
                  </a:cubicBezTo>
                  <a:cubicBezTo>
                    <a:pt x="1144" y="412"/>
                    <a:pt x="1120" y="412"/>
                    <a:pt x="1120" y="388"/>
                  </a:cubicBezTo>
                  <a:cubicBezTo>
                    <a:pt x="1144" y="317"/>
                    <a:pt x="1168" y="246"/>
                    <a:pt x="1192" y="174"/>
                  </a:cubicBezTo>
                  <a:cubicBezTo>
                    <a:pt x="1209" y="121"/>
                    <a:pt x="1134" y="54"/>
                    <a:pt x="1074" y="54"/>
                  </a:cubicBezTo>
                  <a:cubicBezTo>
                    <a:pt x="1055" y="54"/>
                    <a:pt x="1037" y="61"/>
                    <a:pt x="1025" y="79"/>
                  </a:cubicBezTo>
                  <a:cubicBezTo>
                    <a:pt x="953" y="150"/>
                    <a:pt x="930" y="174"/>
                    <a:pt x="906" y="222"/>
                  </a:cubicBezTo>
                  <a:cubicBezTo>
                    <a:pt x="882" y="198"/>
                    <a:pt x="858" y="150"/>
                    <a:pt x="834" y="127"/>
                  </a:cubicBezTo>
                  <a:cubicBezTo>
                    <a:pt x="794" y="37"/>
                    <a:pt x="722" y="0"/>
                    <a:pt x="649" y="0"/>
                  </a:cubicBezTo>
                  <a:close/>
                  <a:moveTo>
                    <a:pt x="5981" y="5546"/>
                  </a:moveTo>
                  <a:cubicBezTo>
                    <a:pt x="5978" y="5546"/>
                    <a:pt x="5970" y="5548"/>
                    <a:pt x="5955" y="5556"/>
                  </a:cubicBezTo>
                  <a:cubicBezTo>
                    <a:pt x="5970" y="5556"/>
                    <a:pt x="5986" y="5546"/>
                    <a:pt x="5981" y="5546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551;p47">
              <a:extLst>
                <a:ext uri="{FF2B5EF4-FFF2-40B4-BE49-F238E27FC236}">
                  <a16:creationId xmlns:a16="http://schemas.microsoft.com/office/drawing/2014/main" id="{83D4E730-36F1-A018-89D8-9355C98173B5}"/>
                </a:ext>
              </a:extLst>
            </p:cNvPr>
            <p:cNvSpPr/>
            <p:nvPr/>
          </p:nvSpPr>
          <p:spPr>
            <a:xfrm>
              <a:off x="6706125" y="3010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552;p47">
              <a:extLst>
                <a:ext uri="{FF2B5EF4-FFF2-40B4-BE49-F238E27FC236}">
                  <a16:creationId xmlns:a16="http://schemas.microsoft.com/office/drawing/2014/main" id="{1BB3F5C3-4567-1732-2CBC-60499DE73679}"/>
                </a:ext>
              </a:extLst>
            </p:cNvPr>
            <p:cNvSpPr/>
            <p:nvPr/>
          </p:nvSpPr>
          <p:spPr>
            <a:xfrm>
              <a:off x="6451300" y="2835125"/>
              <a:ext cx="338200" cy="183650"/>
            </a:xfrm>
            <a:custGeom>
              <a:avLst/>
              <a:gdLst/>
              <a:ahLst/>
              <a:cxnLst/>
              <a:rect l="l" t="t" r="r" b="b"/>
              <a:pathLst>
                <a:path w="13528" h="7346" extrusionOk="0">
                  <a:moveTo>
                    <a:pt x="3216" y="3526"/>
                  </a:moveTo>
                  <a:cubicBezTo>
                    <a:pt x="3144" y="3574"/>
                    <a:pt x="3049" y="3598"/>
                    <a:pt x="2978" y="3598"/>
                  </a:cubicBezTo>
                  <a:lnTo>
                    <a:pt x="3025" y="3526"/>
                  </a:lnTo>
                  <a:close/>
                  <a:moveTo>
                    <a:pt x="7931" y="5622"/>
                  </a:moveTo>
                  <a:lnTo>
                    <a:pt x="8050" y="5670"/>
                  </a:lnTo>
                  <a:cubicBezTo>
                    <a:pt x="7931" y="5694"/>
                    <a:pt x="7836" y="5717"/>
                    <a:pt x="7717" y="5717"/>
                  </a:cubicBezTo>
                  <a:cubicBezTo>
                    <a:pt x="7764" y="5694"/>
                    <a:pt x="7836" y="5670"/>
                    <a:pt x="7884" y="5622"/>
                  </a:cubicBezTo>
                  <a:close/>
                  <a:moveTo>
                    <a:pt x="10237" y="6994"/>
                  </a:moveTo>
                  <a:lnTo>
                    <a:pt x="10217" y="7003"/>
                  </a:lnTo>
                  <a:cubicBezTo>
                    <a:pt x="10228" y="7003"/>
                    <a:pt x="10234" y="6999"/>
                    <a:pt x="10237" y="6994"/>
                  </a:cubicBezTo>
                  <a:close/>
                  <a:moveTo>
                    <a:pt x="1053" y="0"/>
                  </a:moveTo>
                  <a:cubicBezTo>
                    <a:pt x="979" y="0"/>
                    <a:pt x="913" y="84"/>
                    <a:pt x="930" y="169"/>
                  </a:cubicBezTo>
                  <a:cubicBezTo>
                    <a:pt x="954" y="288"/>
                    <a:pt x="977" y="335"/>
                    <a:pt x="1001" y="431"/>
                  </a:cubicBezTo>
                  <a:cubicBezTo>
                    <a:pt x="954" y="359"/>
                    <a:pt x="906" y="288"/>
                    <a:pt x="858" y="240"/>
                  </a:cubicBezTo>
                  <a:cubicBezTo>
                    <a:pt x="845" y="220"/>
                    <a:pt x="824" y="211"/>
                    <a:pt x="800" y="211"/>
                  </a:cubicBezTo>
                  <a:cubicBezTo>
                    <a:pt x="741" y="211"/>
                    <a:pt x="668" y="267"/>
                    <a:pt x="668" y="335"/>
                  </a:cubicBezTo>
                  <a:cubicBezTo>
                    <a:pt x="668" y="383"/>
                    <a:pt x="692" y="431"/>
                    <a:pt x="715" y="478"/>
                  </a:cubicBezTo>
                  <a:lnTo>
                    <a:pt x="668" y="454"/>
                  </a:lnTo>
                  <a:cubicBezTo>
                    <a:pt x="614" y="370"/>
                    <a:pt x="541" y="335"/>
                    <a:pt x="471" y="335"/>
                  </a:cubicBezTo>
                  <a:cubicBezTo>
                    <a:pt x="323" y="335"/>
                    <a:pt x="190" y="491"/>
                    <a:pt x="287" y="669"/>
                  </a:cubicBezTo>
                  <a:cubicBezTo>
                    <a:pt x="287" y="693"/>
                    <a:pt x="287" y="693"/>
                    <a:pt x="287" y="716"/>
                  </a:cubicBezTo>
                  <a:cubicBezTo>
                    <a:pt x="263" y="716"/>
                    <a:pt x="239" y="740"/>
                    <a:pt x="239" y="788"/>
                  </a:cubicBezTo>
                  <a:cubicBezTo>
                    <a:pt x="239" y="812"/>
                    <a:pt x="239" y="835"/>
                    <a:pt x="239" y="859"/>
                  </a:cubicBezTo>
                  <a:cubicBezTo>
                    <a:pt x="239" y="883"/>
                    <a:pt x="239" y="907"/>
                    <a:pt x="239" y="907"/>
                  </a:cubicBezTo>
                  <a:cubicBezTo>
                    <a:pt x="191" y="907"/>
                    <a:pt x="168" y="931"/>
                    <a:pt x="120" y="931"/>
                  </a:cubicBezTo>
                  <a:cubicBezTo>
                    <a:pt x="1" y="955"/>
                    <a:pt x="1" y="1121"/>
                    <a:pt x="120" y="1169"/>
                  </a:cubicBezTo>
                  <a:cubicBezTo>
                    <a:pt x="239" y="1193"/>
                    <a:pt x="358" y="1240"/>
                    <a:pt x="453" y="1264"/>
                  </a:cubicBezTo>
                  <a:cubicBezTo>
                    <a:pt x="501" y="1288"/>
                    <a:pt x="549" y="1336"/>
                    <a:pt x="573" y="1359"/>
                  </a:cubicBezTo>
                  <a:cubicBezTo>
                    <a:pt x="644" y="1407"/>
                    <a:pt x="715" y="1455"/>
                    <a:pt x="763" y="1478"/>
                  </a:cubicBezTo>
                  <a:cubicBezTo>
                    <a:pt x="596" y="1478"/>
                    <a:pt x="453" y="1478"/>
                    <a:pt x="287" y="1502"/>
                  </a:cubicBezTo>
                  <a:cubicBezTo>
                    <a:pt x="96" y="1526"/>
                    <a:pt x="120" y="1764"/>
                    <a:pt x="239" y="1859"/>
                  </a:cubicBezTo>
                  <a:cubicBezTo>
                    <a:pt x="430" y="2012"/>
                    <a:pt x="666" y="2088"/>
                    <a:pt x="899" y="2088"/>
                  </a:cubicBezTo>
                  <a:cubicBezTo>
                    <a:pt x="957" y="2088"/>
                    <a:pt x="1015" y="2083"/>
                    <a:pt x="1073" y="2074"/>
                  </a:cubicBezTo>
                  <a:cubicBezTo>
                    <a:pt x="1073" y="2121"/>
                    <a:pt x="1120" y="2169"/>
                    <a:pt x="1168" y="2193"/>
                  </a:cubicBezTo>
                  <a:cubicBezTo>
                    <a:pt x="1096" y="2241"/>
                    <a:pt x="1096" y="2336"/>
                    <a:pt x="1144" y="2407"/>
                  </a:cubicBezTo>
                  <a:cubicBezTo>
                    <a:pt x="1249" y="2512"/>
                    <a:pt x="1379" y="2578"/>
                    <a:pt x="1516" y="2578"/>
                  </a:cubicBezTo>
                  <a:cubicBezTo>
                    <a:pt x="1566" y="2578"/>
                    <a:pt x="1617" y="2569"/>
                    <a:pt x="1668" y="2550"/>
                  </a:cubicBezTo>
                  <a:lnTo>
                    <a:pt x="1692" y="2550"/>
                  </a:lnTo>
                  <a:cubicBezTo>
                    <a:pt x="1692" y="2550"/>
                    <a:pt x="1692" y="2574"/>
                    <a:pt x="1692" y="2574"/>
                  </a:cubicBezTo>
                  <a:cubicBezTo>
                    <a:pt x="1620" y="2574"/>
                    <a:pt x="1573" y="2669"/>
                    <a:pt x="1597" y="2741"/>
                  </a:cubicBezTo>
                  <a:cubicBezTo>
                    <a:pt x="1649" y="2824"/>
                    <a:pt x="1728" y="2852"/>
                    <a:pt x="1814" y="2852"/>
                  </a:cubicBezTo>
                  <a:cubicBezTo>
                    <a:pt x="1926" y="2852"/>
                    <a:pt x="2050" y="2805"/>
                    <a:pt x="2144" y="2764"/>
                  </a:cubicBezTo>
                  <a:lnTo>
                    <a:pt x="2192" y="2788"/>
                  </a:lnTo>
                  <a:lnTo>
                    <a:pt x="2240" y="2812"/>
                  </a:lnTo>
                  <a:cubicBezTo>
                    <a:pt x="2192" y="2955"/>
                    <a:pt x="2287" y="3074"/>
                    <a:pt x="2430" y="3074"/>
                  </a:cubicBezTo>
                  <a:lnTo>
                    <a:pt x="2525" y="3074"/>
                  </a:lnTo>
                  <a:cubicBezTo>
                    <a:pt x="2430" y="3145"/>
                    <a:pt x="2335" y="3217"/>
                    <a:pt x="2240" y="3312"/>
                  </a:cubicBezTo>
                  <a:cubicBezTo>
                    <a:pt x="2144" y="3384"/>
                    <a:pt x="2240" y="3574"/>
                    <a:pt x="2335" y="3574"/>
                  </a:cubicBezTo>
                  <a:cubicBezTo>
                    <a:pt x="2370" y="3581"/>
                    <a:pt x="2402" y="3584"/>
                    <a:pt x="2434" y="3584"/>
                  </a:cubicBezTo>
                  <a:cubicBezTo>
                    <a:pt x="2510" y="3584"/>
                    <a:pt x="2577" y="3567"/>
                    <a:pt x="2644" y="3550"/>
                  </a:cubicBezTo>
                  <a:lnTo>
                    <a:pt x="2644" y="3550"/>
                  </a:lnTo>
                  <a:cubicBezTo>
                    <a:pt x="2549" y="3669"/>
                    <a:pt x="2454" y="3765"/>
                    <a:pt x="2335" y="3860"/>
                  </a:cubicBezTo>
                  <a:cubicBezTo>
                    <a:pt x="2235" y="3940"/>
                    <a:pt x="2336" y="4120"/>
                    <a:pt x="2456" y="4120"/>
                  </a:cubicBezTo>
                  <a:cubicBezTo>
                    <a:pt x="2479" y="4120"/>
                    <a:pt x="2502" y="4113"/>
                    <a:pt x="2525" y="4098"/>
                  </a:cubicBezTo>
                  <a:cubicBezTo>
                    <a:pt x="2644" y="4003"/>
                    <a:pt x="2740" y="3908"/>
                    <a:pt x="2835" y="3788"/>
                  </a:cubicBezTo>
                  <a:cubicBezTo>
                    <a:pt x="2918" y="3904"/>
                    <a:pt x="3058" y="3974"/>
                    <a:pt x="3199" y="3974"/>
                  </a:cubicBezTo>
                  <a:cubicBezTo>
                    <a:pt x="3262" y="3974"/>
                    <a:pt x="3324" y="3960"/>
                    <a:pt x="3383" y="3931"/>
                  </a:cubicBezTo>
                  <a:lnTo>
                    <a:pt x="3383" y="3931"/>
                  </a:lnTo>
                  <a:lnTo>
                    <a:pt x="3240" y="4098"/>
                  </a:lnTo>
                  <a:cubicBezTo>
                    <a:pt x="3130" y="4226"/>
                    <a:pt x="3231" y="4383"/>
                    <a:pt x="3360" y="4383"/>
                  </a:cubicBezTo>
                  <a:cubicBezTo>
                    <a:pt x="3399" y="4383"/>
                    <a:pt x="3440" y="4369"/>
                    <a:pt x="3478" y="4336"/>
                  </a:cubicBezTo>
                  <a:cubicBezTo>
                    <a:pt x="3573" y="4265"/>
                    <a:pt x="3668" y="4193"/>
                    <a:pt x="3764" y="4122"/>
                  </a:cubicBezTo>
                  <a:cubicBezTo>
                    <a:pt x="3859" y="4146"/>
                    <a:pt x="3954" y="4193"/>
                    <a:pt x="4049" y="4217"/>
                  </a:cubicBezTo>
                  <a:cubicBezTo>
                    <a:pt x="4049" y="4241"/>
                    <a:pt x="4073" y="4265"/>
                    <a:pt x="4097" y="4289"/>
                  </a:cubicBezTo>
                  <a:cubicBezTo>
                    <a:pt x="4073" y="4265"/>
                    <a:pt x="4026" y="4265"/>
                    <a:pt x="4002" y="4265"/>
                  </a:cubicBezTo>
                  <a:cubicBezTo>
                    <a:pt x="3973" y="4248"/>
                    <a:pt x="3943" y="4241"/>
                    <a:pt x="3914" y="4241"/>
                  </a:cubicBezTo>
                  <a:cubicBezTo>
                    <a:pt x="3773" y="4241"/>
                    <a:pt x="3649" y="4408"/>
                    <a:pt x="3787" y="4527"/>
                  </a:cubicBezTo>
                  <a:cubicBezTo>
                    <a:pt x="3883" y="4598"/>
                    <a:pt x="4002" y="4646"/>
                    <a:pt x="4145" y="4670"/>
                  </a:cubicBezTo>
                  <a:cubicBezTo>
                    <a:pt x="4073" y="4789"/>
                    <a:pt x="4145" y="4932"/>
                    <a:pt x="4288" y="4932"/>
                  </a:cubicBezTo>
                  <a:cubicBezTo>
                    <a:pt x="4502" y="4908"/>
                    <a:pt x="4692" y="4836"/>
                    <a:pt x="4883" y="4693"/>
                  </a:cubicBezTo>
                  <a:cubicBezTo>
                    <a:pt x="4978" y="4646"/>
                    <a:pt x="5073" y="4574"/>
                    <a:pt x="5169" y="4503"/>
                  </a:cubicBezTo>
                  <a:cubicBezTo>
                    <a:pt x="5193" y="4503"/>
                    <a:pt x="5216" y="4527"/>
                    <a:pt x="5240" y="4551"/>
                  </a:cubicBezTo>
                  <a:cubicBezTo>
                    <a:pt x="5264" y="4646"/>
                    <a:pt x="5288" y="4741"/>
                    <a:pt x="5335" y="4812"/>
                  </a:cubicBezTo>
                  <a:cubicBezTo>
                    <a:pt x="5312" y="4812"/>
                    <a:pt x="5288" y="4836"/>
                    <a:pt x="5264" y="4860"/>
                  </a:cubicBezTo>
                  <a:cubicBezTo>
                    <a:pt x="5193" y="4908"/>
                    <a:pt x="5193" y="5027"/>
                    <a:pt x="5264" y="5098"/>
                  </a:cubicBezTo>
                  <a:cubicBezTo>
                    <a:pt x="5324" y="5144"/>
                    <a:pt x="5394" y="5160"/>
                    <a:pt x="5468" y="5160"/>
                  </a:cubicBezTo>
                  <a:cubicBezTo>
                    <a:pt x="5510" y="5160"/>
                    <a:pt x="5554" y="5155"/>
                    <a:pt x="5597" y="5146"/>
                  </a:cubicBezTo>
                  <a:cubicBezTo>
                    <a:pt x="5693" y="5122"/>
                    <a:pt x="5788" y="5074"/>
                    <a:pt x="5883" y="5003"/>
                  </a:cubicBezTo>
                  <a:cubicBezTo>
                    <a:pt x="5955" y="5051"/>
                    <a:pt x="6002" y="5098"/>
                    <a:pt x="6074" y="5122"/>
                  </a:cubicBezTo>
                  <a:cubicBezTo>
                    <a:pt x="5869" y="5245"/>
                    <a:pt x="5999" y="5527"/>
                    <a:pt x="6191" y="5527"/>
                  </a:cubicBezTo>
                  <a:cubicBezTo>
                    <a:pt x="6222" y="5527"/>
                    <a:pt x="6255" y="5520"/>
                    <a:pt x="6288" y="5503"/>
                  </a:cubicBezTo>
                  <a:cubicBezTo>
                    <a:pt x="6359" y="5455"/>
                    <a:pt x="6407" y="5432"/>
                    <a:pt x="6455" y="5384"/>
                  </a:cubicBezTo>
                  <a:cubicBezTo>
                    <a:pt x="6479" y="5432"/>
                    <a:pt x="6526" y="5479"/>
                    <a:pt x="6598" y="5503"/>
                  </a:cubicBezTo>
                  <a:cubicBezTo>
                    <a:pt x="6740" y="5527"/>
                    <a:pt x="6883" y="5527"/>
                    <a:pt x="7026" y="5527"/>
                  </a:cubicBezTo>
                  <a:cubicBezTo>
                    <a:pt x="6860" y="5598"/>
                    <a:pt x="6931" y="5836"/>
                    <a:pt x="7098" y="5860"/>
                  </a:cubicBezTo>
                  <a:cubicBezTo>
                    <a:pt x="7217" y="5860"/>
                    <a:pt x="7312" y="5836"/>
                    <a:pt x="7431" y="5813"/>
                  </a:cubicBezTo>
                  <a:cubicBezTo>
                    <a:pt x="7443" y="5825"/>
                    <a:pt x="7461" y="5831"/>
                    <a:pt x="7482" y="5831"/>
                  </a:cubicBezTo>
                  <a:cubicBezTo>
                    <a:pt x="7503" y="5831"/>
                    <a:pt x="7526" y="5825"/>
                    <a:pt x="7550" y="5813"/>
                  </a:cubicBezTo>
                  <a:lnTo>
                    <a:pt x="7550" y="5813"/>
                  </a:lnTo>
                  <a:cubicBezTo>
                    <a:pt x="7431" y="5956"/>
                    <a:pt x="7503" y="6146"/>
                    <a:pt x="7669" y="6194"/>
                  </a:cubicBezTo>
                  <a:cubicBezTo>
                    <a:pt x="7757" y="6210"/>
                    <a:pt x="7847" y="6218"/>
                    <a:pt x="7937" y="6218"/>
                  </a:cubicBezTo>
                  <a:cubicBezTo>
                    <a:pt x="8119" y="6218"/>
                    <a:pt x="8304" y="6186"/>
                    <a:pt x="8479" y="6122"/>
                  </a:cubicBezTo>
                  <a:cubicBezTo>
                    <a:pt x="8622" y="6075"/>
                    <a:pt x="8765" y="6003"/>
                    <a:pt x="8884" y="5956"/>
                  </a:cubicBezTo>
                  <a:lnTo>
                    <a:pt x="9050" y="6003"/>
                  </a:lnTo>
                  <a:lnTo>
                    <a:pt x="8979" y="6075"/>
                  </a:lnTo>
                  <a:cubicBezTo>
                    <a:pt x="8955" y="6098"/>
                    <a:pt x="8908" y="6122"/>
                    <a:pt x="8908" y="6146"/>
                  </a:cubicBezTo>
                  <a:cubicBezTo>
                    <a:pt x="8860" y="6194"/>
                    <a:pt x="8836" y="6218"/>
                    <a:pt x="8812" y="6241"/>
                  </a:cubicBezTo>
                  <a:cubicBezTo>
                    <a:pt x="8708" y="6325"/>
                    <a:pt x="8805" y="6464"/>
                    <a:pt x="8912" y="6464"/>
                  </a:cubicBezTo>
                  <a:cubicBezTo>
                    <a:pt x="8926" y="6464"/>
                    <a:pt x="8941" y="6461"/>
                    <a:pt x="8955" y="6456"/>
                  </a:cubicBezTo>
                  <a:lnTo>
                    <a:pt x="9003" y="6432"/>
                  </a:lnTo>
                  <a:lnTo>
                    <a:pt x="9122" y="6432"/>
                  </a:lnTo>
                  <a:cubicBezTo>
                    <a:pt x="9265" y="6384"/>
                    <a:pt x="9384" y="6313"/>
                    <a:pt x="9479" y="6218"/>
                  </a:cubicBezTo>
                  <a:lnTo>
                    <a:pt x="9479" y="6218"/>
                  </a:lnTo>
                  <a:cubicBezTo>
                    <a:pt x="9432" y="6360"/>
                    <a:pt x="9408" y="6527"/>
                    <a:pt x="9360" y="6646"/>
                  </a:cubicBezTo>
                  <a:cubicBezTo>
                    <a:pt x="9330" y="6768"/>
                    <a:pt x="9426" y="6851"/>
                    <a:pt x="9525" y="6851"/>
                  </a:cubicBezTo>
                  <a:cubicBezTo>
                    <a:pt x="9580" y="6851"/>
                    <a:pt x="9635" y="6825"/>
                    <a:pt x="9670" y="6765"/>
                  </a:cubicBezTo>
                  <a:cubicBezTo>
                    <a:pt x="9789" y="6646"/>
                    <a:pt x="9884" y="6503"/>
                    <a:pt x="9979" y="6360"/>
                  </a:cubicBezTo>
                  <a:lnTo>
                    <a:pt x="10075" y="6384"/>
                  </a:lnTo>
                  <a:cubicBezTo>
                    <a:pt x="10075" y="6408"/>
                    <a:pt x="10098" y="6456"/>
                    <a:pt x="10098" y="6503"/>
                  </a:cubicBezTo>
                  <a:cubicBezTo>
                    <a:pt x="10027" y="6551"/>
                    <a:pt x="9955" y="6646"/>
                    <a:pt x="9932" y="6718"/>
                  </a:cubicBezTo>
                  <a:cubicBezTo>
                    <a:pt x="9860" y="6884"/>
                    <a:pt x="9884" y="7075"/>
                    <a:pt x="10098" y="7075"/>
                  </a:cubicBezTo>
                  <a:cubicBezTo>
                    <a:pt x="10146" y="7075"/>
                    <a:pt x="10194" y="7051"/>
                    <a:pt x="10217" y="7003"/>
                  </a:cubicBezTo>
                  <a:lnTo>
                    <a:pt x="10241" y="6980"/>
                  </a:lnTo>
                  <a:lnTo>
                    <a:pt x="10241" y="6980"/>
                  </a:lnTo>
                  <a:cubicBezTo>
                    <a:pt x="10241" y="6980"/>
                    <a:pt x="10241" y="6987"/>
                    <a:pt x="10237" y="6994"/>
                  </a:cubicBezTo>
                  <a:lnTo>
                    <a:pt x="10237" y="6994"/>
                  </a:lnTo>
                  <a:lnTo>
                    <a:pt x="10265" y="6980"/>
                  </a:lnTo>
                  <a:cubicBezTo>
                    <a:pt x="10313" y="6956"/>
                    <a:pt x="10360" y="6932"/>
                    <a:pt x="10384" y="6884"/>
                  </a:cubicBezTo>
                  <a:cubicBezTo>
                    <a:pt x="10577" y="7077"/>
                    <a:pt x="10847" y="7174"/>
                    <a:pt x="11107" y="7174"/>
                  </a:cubicBezTo>
                  <a:cubicBezTo>
                    <a:pt x="11136" y="7174"/>
                    <a:pt x="11165" y="7172"/>
                    <a:pt x="11194" y="7170"/>
                  </a:cubicBezTo>
                  <a:cubicBezTo>
                    <a:pt x="11241" y="7146"/>
                    <a:pt x="11289" y="7099"/>
                    <a:pt x="11289" y="7051"/>
                  </a:cubicBezTo>
                  <a:lnTo>
                    <a:pt x="11337" y="7027"/>
                  </a:lnTo>
                  <a:lnTo>
                    <a:pt x="11384" y="7003"/>
                  </a:lnTo>
                  <a:lnTo>
                    <a:pt x="11408" y="7003"/>
                  </a:lnTo>
                  <a:cubicBezTo>
                    <a:pt x="11432" y="6980"/>
                    <a:pt x="11432" y="6956"/>
                    <a:pt x="11456" y="6956"/>
                  </a:cubicBezTo>
                  <a:cubicBezTo>
                    <a:pt x="11527" y="7075"/>
                    <a:pt x="11646" y="7194"/>
                    <a:pt x="11765" y="7313"/>
                  </a:cubicBezTo>
                  <a:cubicBezTo>
                    <a:pt x="11795" y="7335"/>
                    <a:pt x="11831" y="7346"/>
                    <a:pt x="11868" y="7346"/>
                  </a:cubicBezTo>
                  <a:cubicBezTo>
                    <a:pt x="11950" y="7346"/>
                    <a:pt x="12035" y="7293"/>
                    <a:pt x="12051" y="7194"/>
                  </a:cubicBezTo>
                  <a:lnTo>
                    <a:pt x="12170" y="7194"/>
                  </a:lnTo>
                  <a:cubicBezTo>
                    <a:pt x="12265" y="7194"/>
                    <a:pt x="12337" y="7099"/>
                    <a:pt x="12289" y="7003"/>
                  </a:cubicBezTo>
                  <a:cubicBezTo>
                    <a:pt x="12265" y="6956"/>
                    <a:pt x="12242" y="6884"/>
                    <a:pt x="12194" y="6837"/>
                  </a:cubicBezTo>
                  <a:lnTo>
                    <a:pt x="12194" y="6837"/>
                  </a:lnTo>
                  <a:cubicBezTo>
                    <a:pt x="12222" y="6844"/>
                    <a:pt x="12252" y="6847"/>
                    <a:pt x="12283" y="6847"/>
                  </a:cubicBezTo>
                  <a:cubicBezTo>
                    <a:pt x="12357" y="6847"/>
                    <a:pt x="12436" y="6830"/>
                    <a:pt x="12504" y="6813"/>
                  </a:cubicBezTo>
                  <a:cubicBezTo>
                    <a:pt x="12599" y="6908"/>
                    <a:pt x="12742" y="6956"/>
                    <a:pt x="12908" y="6956"/>
                  </a:cubicBezTo>
                  <a:cubicBezTo>
                    <a:pt x="12980" y="6956"/>
                    <a:pt x="13004" y="6861"/>
                    <a:pt x="12956" y="6813"/>
                  </a:cubicBezTo>
                  <a:cubicBezTo>
                    <a:pt x="12932" y="6789"/>
                    <a:pt x="12908" y="6741"/>
                    <a:pt x="12885" y="6694"/>
                  </a:cubicBezTo>
                  <a:cubicBezTo>
                    <a:pt x="12932" y="6694"/>
                    <a:pt x="12956" y="6670"/>
                    <a:pt x="13004" y="6646"/>
                  </a:cubicBezTo>
                  <a:lnTo>
                    <a:pt x="13027" y="6646"/>
                  </a:lnTo>
                  <a:cubicBezTo>
                    <a:pt x="13147" y="6599"/>
                    <a:pt x="13147" y="6432"/>
                    <a:pt x="13027" y="6408"/>
                  </a:cubicBezTo>
                  <a:lnTo>
                    <a:pt x="13313" y="6408"/>
                  </a:lnTo>
                  <a:cubicBezTo>
                    <a:pt x="13409" y="6384"/>
                    <a:pt x="13528" y="6265"/>
                    <a:pt x="13480" y="6146"/>
                  </a:cubicBezTo>
                  <a:cubicBezTo>
                    <a:pt x="13409" y="5979"/>
                    <a:pt x="13266" y="5836"/>
                    <a:pt x="13099" y="5789"/>
                  </a:cubicBezTo>
                  <a:cubicBezTo>
                    <a:pt x="13123" y="5741"/>
                    <a:pt x="13194" y="5694"/>
                    <a:pt x="13242" y="5646"/>
                  </a:cubicBezTo>
                  <a:cubicBezTo>
                    <a:pt x="13422" y="5566"/>
                    <a:pt x="13316" y="5333"/>
                    <a:pt x="13164" y="5333"/>
                  </a:cubicBezTo>
                  <a:cubicBezTo>
                    <a:pt x="13135" y="5333"/>
                    <a:pt x="13105" y="5341"/>
                    <a:pt x="13075" y="5360"/>
                  </a:cubicBezTo>
                  <a:cubicBezTo>
                    <a:pt x="13027" y="5384"/>
                    <a:pt x="12980" y="5408"/>
                    <a:pt x="12932" y="5455"/>
                  </a:cubicBezTo>
                  <a:cubicBezTo>
                    <a:pt x="12908" y="5432"/>
                    <a:pt x="12885" y="5408"/>
                    <a:pt x="12861" y="5408"/>
                  </a:cubicBezTo>
                  <a:cubicBezTo>
                    <a:pt x="12789" y="5360"/>
                    <a:pt x="12718" y="5336"/>
                    <a:pt x="12623" y="5336"/>
                  </a:cubicBezTo>
                  <a:cubicBezTo>
                    <a:pt x="12527" y="5360"/>
                    <a:pt x="12456" y="5408"/>
                    <a:pt x="12385" y="5455"/>
                  </a:cubicBezTo>
                  <a:cubicBezTo>
                    <a:pt x="12313" y="5408"/>
                    <a:pt x="12218" y="5360"/>
                    <a:pt x="12146" y="5313"/>
                  </a:cubicBezTo>
                  <a:lnTo>
                    <a:pt x="12242" y="5146"/>
                  </a:lnTo>
                  <a:cubicBezTo>
                    <a:pt x="12338" y="5010"/>
                    <a:pt x="12199" y="4828"/>
                    <a:pt x="12055" y="4828"/>
                  </a:cubicBezTo>
                  <a:cubicBezTo>
                    <a:pt x="12021" y="4828"/>
                    <a:pt x="11987" y="4838"/>
                    <a:pt x="11956" y="4860"/>
                  </a:cubicBezTo>
                  <a:cubicBezTo>
                    <a:pt x="11861" y="4932"/>
                    <a:pt x="11789" y="5027"/>
                    <a:pt x="11718" y="5122"/>
                  </a:cubicBezTo>
                  <a:lnTo>
                    <a:pt x="11670" y="5122"/>
                  </a:lnTo>
                  <a:cubicBezTo>
                    <a:pt x="11694" y="5051"/>
                    <a:pt x="11694" y="5003"/>
                    <a:pt x="11718" y="4932"/>
                  </a:cubicBezTo>
                  <a:cubicBezTo>
                    <a:pt x="11775" y="4779"/>
                    <a:pt x="11649" y="4672"/>
                    <a:pt x="11523" y="4672"/>
                  </a:cubicBezTo>
                  <a:cubicBezTo>
                    <a:pt x="11492" y="4672"/>
                    <a:pt x="11461" y="4679"/>
                    <a:pt x="11432" y="4693"/>
                  </a:cubicBezTo>
                  <a:cubicBezTo>
                    <a:pt x="11241" y="4789"/>
                    <a:pt x="11122" y="4955"/>
                    <a:pt x="11099" y="5146"/>
                  </a:cubicBezTo>
                  <a:cubicBezTo>
                    <a:pt x="11099" y="5193"/>
                    <a:pt x="11075" y="5217"/>
                    <a:pt x="11075" y="5265"/>
                  </a:cubicBezTo>
                  <a:lnTo>
                    <a:pt x="11027" y="5265"/>
                  </a:lnTo>
                  <a:cubicBezTo>
                    <a:pt x="11030" y="5266"/>
                    <a:pt x="11032" y="5267"/>
                    <a:pt x="11034" y="5268"/>
                  </a:cubicBezTo>
                  <a:lnTo>
                    <a:pt x="11034" y="5268"/>
                  </a:lnTo>
                  <a:cubicBezTo>
                    <a:pt x="11026" y="5266"/>
                    <a:pt x="11015" y="5265"/>
                    <a:pt x="11003" y="5265"/>
                  </a:cubicBezTo>
                  <a:lnTo>
                    <a:pt x="10932" y="5265"/>
                  </a:lnTo>
                  <a:cubicBezTo>
                    <a:pt x="10956" y="5146"/>
                    <a:pt x="11003" y="5027"/>
                    <a:pt x="11051" y="4908"/>
                  </a:cubicBezTo>
                  <a:cubicBezTo>
                    <a:pt x="11156" y="4767"/>
                    <a:pt x="11029" y="4640"/>
                    <a:pt x="10897" y="4640"/>
                  </a:cubicBezTo>
                  <a:cubicBezTo>
                    <a:pt x="10850" y="4640"/>
                    <a:pt x="10803" y="4656"/>
                    <a:pt x="10765" y="4693"/>
                  </a:cubicBezTo>
                  <a:cubicBezTo>
                    <a:pt x="10622" y="4812"/>
                    <a:pt x="10527" y="4979"/>
                    <a:pt x="10479" y="5146"/>
                  </a:cubicBezTo>
                  <a:cubicBezTo>
                    <a:pt x="10456" y="5122"/>
                    <a:pt x="10432" y="5074"/>
                    <a:pt x="10384" y="5051"/>
                  </a:cubicBezTo>
                  <a:cubicBezTo>
                    <a:pt x="10360" y="5027"/>
                    <a:pt x="10336" y="5027"/>
                    <a:pt x="10336" y="5003"/>
                  </a:cubicBezTo>
                  <a:cubicBezTo>
                    <a:pt x="10336" y="4908"/>
                    <a:pt x="10360" y="4789"/>
                    <a:pt x="10384" y="4693"/>
                  </a:cubicBezTo>
                  <a:cubicBezTo>
                    <a:pt x="10413" y="4534"/>
                    <a:pt x="10283" y="4428"/>
                    <a:pt x="10156" y="4428"/>
                  </a:cubicBezTo>
                  <a:cubicBezTo>
                    <a:pt x="10074" y="4428"/>
                    <a:pt x="9993" y="4472"/>
                    <a:pt x="9955" y="4574"/>
                  </a:cubicBezTo>
                  <a:cubicBezTo>
                    <a:pt x="9908" y="4741"/>
                    <a:pt x="9860" y="4884"/>
                    <a:pt x="9860" y="5051"/>
                  </a:cubicBezTo>
                  <a:cubicBezTo>
                    <a:pt x="9813" y="5003"/>
                    <a:pt x="9789" y="4932"/>
                    <a:pt x="9741" y="4884"/>
                  </a:cubicBezTo>
                  <a:cubicBezTo>
                    <a:pt x="9693" y="4789"/>
                    <a:pt x="9646" y="4693"/>
                    <a:pt x="9622" y="4622"/>
                  </a:cubicBezTo>
                  <a:cubicBezTo>
                    <a:pt x="9622" y="4551"/>
                    <a:pt x="9622" y="4479"/>
                    <a:pt x="9598" y="4408"/>
                  </a:cubicBezTo>
                  <a:cubicBezTo>
                    <a:pt x="9598" y="4360"/>
                    <a:pt x="9574" y="4336"/>
                    <a:pt x="9527" y="4312"/>
                  </a:cubicBezTo>
                  <a:cubicBezTo>
                    <a:pt x="9527" y="4265"/>
                    <a:pt x="9527" y="4217"/>
                    <a:pt x="9503" y="4169"/>
                  </a:cubicBezTo>
                  <a:cubicBezTo>
                    <a:pt x="9503" y="4062"/>
                    <a:pt x="9420" y="4009"/>
                    <a:pt x="9336" y="4009"/>
                  </a:cubicBezTo>
                  <a:cubicBezTo>
                    <a:pt x="9253" y="4009"/>
                    <a:pt x="9170" y="4062"/>
                    <a:pt x="9170" y="4169"/>
                  </a:cubicBezTo>
                  <a:cubicBezTo>
                    <a:pt x="9170" y="4312"/>
                    <a:pt x="9193" y="4455"/>
                    <a:pt x="9241" y="4598"/>
                  </a:cubicBezTo>
                  <a:lnTo>
                    <a:pt x="9241" y="4622"/>
                  </a:lnTo>
                  <a:lnTo>
                    <a:pt x="9098" y="4551"/>
                  </a:lnTo>
                  <a:cubicBezTo>
                    <a:pt x="9098" y="4551"/>
                    <a:pt x="9098" y="4527"/>
                    <a:pt x="9098" y="4527"/>
                  </a:cubicBezTo>
                  <a:cubicBezTo>
                    <a:pt x="9074" y="4455"/>
                    <a:pt x="9003" y="4431"/>
                    <a:pt x="8908" y="4431"/>
                  </a:cubicBezTo>
                  <a:cubicBezTo>
                    <a:pt x="8860" y="4431"/>
                    <a:pt x="8812" y="4455"/>
                    <a:pt x="8765" y="4503"/>
                  </a:cubicBezTo>
                  <a:lnTo>
                    <a:pt x="8765" y="4527"/>
                  </a:lnTo>
                  <a:cubicBezTo>
                    <a:pt x="8717" y="4360"/>
                    <a:pt x="8669" y="4193"/>
                    <a:pt x="8646" y="4027"/>
                  </a:cubicBezTo>
                  <a:cubicBezTo>
                    <a:pt x="8625" y="3935"/>
                    <a:pt x="8557" y="3895"/>
                    <a:pt x="8483" y="3895"/>
                  </a:cubicBezTo>
                  <a:cubicBezTo>
                    <a:pt x="8385" y="3895"/>
                    <a:pt x="8278" y="3965"/>
                    <a:pt x="8265" y="4074"/>
                  </a:cubicBezTo>
                  <a:cubicBezTo>
                    <a:pt x="8265" y="4241"/>
                    <a:pt x="8265" y="4408"/>
                    <a:pt x="8288" y="4574"/>
                  </a:cubicBezTo>
                  <a:lnTo>
                    <a:pt x="8146" y="4503"/>
                  </a:lnTo>
                  <a:cubicBezTo>
                    <a:pt x="8003" y="4169"/>
                    <a:pt x="7907" y="3836"/>
                    <a:pt x="7836" y="3479"/>
                  </a:cubicBezTo>
                  <a:cubicBezTo>
                    <a:pt x="7816" y="3387"/>
                    <a:pt x="7747" y="3348"/>
                    <a:pt x="7673" y="3348"/>
                  </a:cubicBezTo>
                  <a:cubicBezTo>
                    <a:pt x="7575" y="3348"/>
                    <a:pt x="7469" y="3418"/>
                    <a:pt x="7455" y="3526"/>
                  </a:cubicBezTo>
                  <a:cubicBezTo>
                    <a:pt x="7431" y="3788"/>
                    <a:pt x="7455" y="4050"/>
                    <a:pt x="7526" y="4289"/>
                  </a:cubicBezTo>
                  <a:lnTo>
                    <a:pt x="7455" y="4265"/>
                  </a:lnTo>
                  <a:lnTo>
                    <a:pt x="7407" y="4169"/>
                  </a:lnTo>
                  <a:cubicBezTo>
                    <a:pt x="7264" y="3836"/>
                    <a:pt x="7122" y="3503"/>
                    <a:pt x="6979" y="3169"/>
                  </a:cubicBezTo>
                  <a:cubicBezTo>
                    <a:pt x="6953" y="3100"/>
                    <a:pt x="6895" y="3072"/>
                    <a:pt x="6834" y="3072"/>
                  </a:cubicBezTo>
                  <a:cubicBezTo>
                    <a:pt x="6726" y="3072"/>
                    <a:pt x="6606" y="3158"/>
                    <a:pt x="6621" y="3265"/>
                  </a:cubicBezTo>
                  <a:cubicBezTo>
                    <a:pt x="6598" y="3288"/>
                    <a:pt x="6598" y="3336"/>
                    <a:pt x="6574" y="3360"/>
                  </a:cubicBezTo>
                  <a:cubicBezTo>
                    <a:pt x="6574" y="3384"/>
                    <a:pt x="6574" y="3431"/>
                    <a:pt x="6574" y="3455"/>
                  </a:cubicBezTo>
                  <a:cubicBezTo>
                    <a:pt x="6455" y="3455"/>
                    <a:pt x="6383" y="3574"/>
                    <a:pt x="6383" y="3669"/>
                  </a:cubicBezTo>
                  <a:cubicBezTo>
                    <a:pt x="6383" y="3765"/>
                    <a:pt x="6431" y="3860"/>
                    <a:pt x="6455" y="3979"/>
                  </a:cubicBezTo>
                  <a:lnTo>
                    <a:pt x="6383" y="3955"/>
                  </a:lnTo>
                  <a:lnTo>
                    <a:pt x="6264" y="3908"/>
                  </a:lnTo>
                  <a:cubicBezTo>
                    <a:pt x="6264" y="3717"/>
                    <a:pt x="6264" y="3550"/>
                    <a:pt x="6240" y="3360"/>
                  </a:cubicBezTo>
                  <a:cubicBezTo>
                    <a:pt x="6240" y="3288"/>
                    <a:pt x="6193" y="3241"/>
                    <a:pt x="6121" y="3241"/>
                  </a:cubicBezTo>
                  <a:cubicBezTo>
                    <a:pt x="6074" y="3026"/>
                    <a:pt x="6050" y="2836"/>
                    <a:pt x="6026" y="2645"/>
                  </a:cubicBezTo>
                  <a:cubicBezTo>
                    <a:pt x="6014" y="2514"/>
                    <a:pt x="5919" y="2449"/>
                    <a:pt x="5821" y="2449"/>
                  </a:cubicBezTo>
                  <a:cubicBezTo>
                    <a:pt x="5722" y="2449"/>
                    <a:pt x="5621" y="2514"/>
                    <a:pt x="5597" y="2645"/>
                  </a:cubicBezTo>
                  <a:cubicBezTo>
                    <a:pt x="5597" y="2931"/>
                    <a:pt x="5645" y="3217"/>
                    <a:pt x="5716" y="3503"/>
                  </a:cubicBezTo>
                  <a:cubicBezTo>
                    <a:pt x="5669" y="3526"/>
                    <a:pt x="5645" y="3574"/>
                    <a:pt x="5645" y="3646"/>
                  </a:cubicBezTo>
                  <a:lnTo>
                    <a:pt x="5645" y="3669"/>
                  </a:lnTo>
                  <a:lnTo>
                    <a:pt x="5621" y="3669"/>
                  </a:lnTo>
                  <a:cubicBezTo>
                    <a:pt x="5574" y="3455"/>
                    <a:pt x="5526" y="3265"/>
                    <a:pt x="5454" y="3050"/>
                  </a:cubicBezTo>
                  <a:cubicBezTo>
                    <a:pt x="5431" y="3003"/>
                    <a:pt x="5407" y="2979"/>
                    <a:pt x="5383" y="2955"/>
                  </a:cubicBezTo>
                  <a:lnTo>
                    <a:pt x="5335" y="2788"/>
                  </a:lnTo>
                  <a:cubicBezTo>
                    <a:pt x="5312" y="2705"/>
                    <a:pt x="5246" y="2663"/>
                    <a:pt x="5181" y="2663"/>
                  </a:cubicBezTo>
                  <a:cubicBezTo>
                    <a:pt x="5115" y="2663"/>
                    <a:pt x="5050" y="2705"/>
                    <a:pt x="5026" y="2788"/>
                  </a:cubicBezTo>
                  <a:cubicBezTo>
                    <a:pt x="4978" y="2979"/>
                    <a:pt x="4978" y="3193"/>
                    <a:pt x="4978" y="3384"/>
                  </a:cubicBezTo>
                  <a:lnTo>
                    <a:pt x="4883" y="3336"/>
                  </a:lnTo>
                  <a:cubicBezTo>
                    <a:pt x="4859" y="3122"/>
                    <a:pt x="4907" y="2907"/>
                    <a:pt x="5002" y="2693"/>
                  </a:cubicBezTo>
                  <a:cubicBezTo>
                    <a:pt x="5045" y="2629"/>
                    <a:pt x="4992" y="2546"/>
                    <a:pt x="4913" y="2546"/>
                  </a:cubicBezTo>
                  <a:cubicBezTo>
                    <a:pt x="4903" y="2546"/>
                    <a:pt x="4893" y="2548"/>
                    <a:pt x="4883" y="2550"/>
                  </a:cubicBezTo>
                  <a:cubicBezTo>
                    <a:pt x="4669" y="2598"/>
                    <a:pt x="4526" y="2788"/>
                    <a:pt x="4502" y="3003"/>
                  </a:cubicBezTo>
                  <a:cubicBezTo>
                    <a:pt x="4478" y="2907"/>
                    <a:pt x="4430" y="2812"/>
                    <a:pt x="4383" y="2717"/>
                  </a:cubicBezTo>
                  <a:cubicBezTo>
                    <a:pt x="4383" y="2693"/>
                    <a:pt x="4383" y="2645"/>
                    <a:pt x="4383" y="2622"/>
                  </a:cubicBezTo>
                  <a:cubicBezTo>
                    <a:pt x="4407" y="2479"/>
                    <a:pt x="4288" y="2336"/>
                    <a:pt x="4145" y="2336"/>
                  </a:cubicBezTo>
                  <a:cubicBezTo>
                    <a:pt x="4121" y="2193"/>
                    <a:pt x="4026" y="2169"/>
                    <a:pt x="3930" y="2074"/>
                  </a:cubicBezTo>
                  <a:cubicBezTo>
                    <a:pt x="3889" y="2046"/>
                    <a:pt x="3847" y="2034"/>
                    <a:pt x="3805" y="2034"/>
                  </a:cubicBezTo>
                  <a:cubicBezTo>
                    <a:pt x="3775" y="2034"/>
                    <a:pt x="3746" y="2040"/>
                    <a:pt x="3716" y="2050"/>
                  </a:cubicBezTo>
                  <a:cubicBezTo>
                    <a:pt x="3692" y="2050"/>
                    <a:pt x="3645" y="2050"/>
                    <a:pt x="3621" y="2074"/>
                  </a:cubicBezTo>
                  <a:cubicBezTo>
                    <a:pt x="3645" y="1907"/>
                    <a:pt x="3668" y="1764"/>
                    <a:pt x="3692" y="1598"/>
                  </a:cubicBezTo>
                  <a:cubicBezTo>
                    <a:pt x="3708" y="1488"/>
                    <a:pt x="3620" y="1409"/>
                    <a:pt x="3531" y="1409"/>
                  </a:cubicBezTo>
                  <a:cubicBezTo>
                    <a:pt x="3485" y="1409"/>
                    <a:pt x="3439" y="1430"/>
                    <a:pt x="3406" y="1478"/>
                  </a:cubicBezTo>
                  <a:cubicBezTo>
                    <a:pt x="3287" y="1598"/>
                    <a:pt x="3216" y="1764"/>
                    <a:pt x="3168" y="1931"/>
                  </a:cubicBezTo>
                  <a:cubicBezTo>
                    <a:pt x="3144" y="1907"/>
                    <a:pt x="3144" y="1907"/>
                    <a:pt x="3121" y="1907"/>
                  </a:cubicBezTo>
                  <a:cubicBezTo>
                    <a:pt x="3025" y="1764"/>
                    <a:pt x="2906" y="1645"/>
                    <a:pt x="2740" y="1598"/>
                  </a:cubicBezTo>
                  <a:cubicBezTo>
                    <a:pt x="2740" y="1478"/>
                    <a:pt x="2716" y="1336"/>
                    <a:pt x="2716" y="1216"/>
                  </a:cubicBezTo>
                  <a:cubicBezTo>
                    <a:pt x="2811" y="1097"/>
                    <a:pt x="2787" y="955"/>
                    <a:pt x="2716" y="835"/>
                  </a:cubicBezTo>
                  <a:cubicBezTo>
                    <a:pt x="2704" y="824"/>
                    <a:pt x="2692" y="818"/>
                    <a:pt x="2680" y="818"/>
                  </a:cubicBezTo>
                  <a:cubicBezTo>
                    <a:pt x="2668" y="818"/>
                    <a:pt x="2656" y="824"/>
                    <a:pt x="2644" y="835"/>
                  </a:cubicBezTo>
                  <a:cubicBezTo>
                    <a:pt x="2597" y="907"/>
                    <a:pt x="2525" y="1002"/>
                    <a:pt x="2478" y="1074"/>
                  </a:cubicBezTo>
                  <a:cubicBezTo>
                    <a:pt x="2478" y="1074"/>
                    <a:pt x="2478" y="1050"/>
                    <a:pt x="2478" y="1050"/>
                  </a:cubicBezTo>
                  <a:cubicBezTo>
                    <a:pt x="2446" y="986"/>
                    <a:pt x="2393" y="955"/>
                    <a:pt x="2340" y="955"/>
                  </a:cubicBezTo>
                  <a:cubicBezTo>
                    <a:pt x="2314" y="955"/>
                    <a:pt x="2287" y="962"/>
                    <a:pt x="2263" y="978"/>
                  </a:cubicBezTo>
                  <a:cubicBezTo>
                    <a:pt x="2192" y="907"/>
                    <a:pt x="2120" y="835"/>
                    <a:pt x="2049" y="764"/>
                  </a:cubicBezTo>
                  <a:cubicBezTo>
                    <a:pt x="2025" y="716"/>
                    <a:pt x="1978" y="716"/>
                    <a:pt x="1954" y="716"/>
                  </a:cubicBezTo>
                  <a:cubicBezTo>
                    <a:pt x="1930" y="550"/>
                    <a:pt x="1930" y="383"/>
                    <a:pt x="1954" y="216"/>
                  </a:cubicBezTo>
                  <a:cubicBezTo>
                    <a:pt x="1954" y="112"/>
                    <a:pt x="1867" y="57"/>
                    <a:pt x="1782" y="57"/>
                  </a:cubicBezTo>
                  <a:cubicBezTo>
                    <a:pt x="1711" y="57"/>
                    <a:pt x="1642" y="94"/>
                    <a:pt x="1620" y="169"/>
                  </a:cubicBezTo>
                  <a:cubicBezTo>
                    <a:pt x="1573" y="335"/>
                    <a:pt x="1549" y="502"/>
                    <a:pt x="1525" y="669"/>
                  </a:cubicBezTo>
                  <a:cubicBezTo>
                    <a:pt x="1430" y="431"/>
                    <a:pt x="1287" y="240"/>
                    <a:pt x="1144" y="50"/>
                  </a:cubicBezTo>
                  <a:cubicBezTo>
                    <a:pt x="1116" y="15"/>
                    <a:pt x="1084" y="0"/>
                    <a:pt x="1053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553;p47">
              <a:extLst>
                <a:ext uri="{FF2B5EF4-FFF2-40B4-BE49-F238E27FC236}">
                  <a16:creationId xmlns:a16="http://schemas.microsoft.com/office/drawing/2014/main" id="{65593340-DDED-8D6B-708A-71776642E539}"/>
                </a:ext>
              </a:extLst>
            </p:cNvPr>
            <p:cNvSpPr/>
            <p:nvPr/>
          </p:nvSpPr>
          <p:spPr>
            <a:xfrm>
              <a:off x="6598375" y="2626200"/>
              <a:ext cx="36325" cy="35150"/>
            </a:xfrm>
            <a:custGeom>
              <a:avLst/>
              <a:gdLst/>
              <a:ahLst/>
              <a:cxnLst/>
              <a:rect l="l" t="t" r="r" b="b"/>
              <a:pathLst>
                <a:path w="1453" h="1406" extrusionOk="0">
                  <a:moveTo>
                    <a:pt x="762" y="0"/>
                  </a:moveTo>
                  <a:cubicBezTo>
                    <a:pt x="596" y="0"/>
                    <a:pt x="453" y="24"/>
                    <a:pt x="334" y="95"/>
                  </a:cubicBezTo>
                  <a:cubicBezTo>
                    <a:pt x="119" y="214"/>
                    <a:pt x="0" y="429"/>
                    <a:pt x="0" y="667"/>
                  </a:cubicBezTo>
                  <a:cubicBezTo>
                    <a:pt x="0" y="929"/>
                    <a:pt x="143" y="1167"/>
                    <a:pt x="357" y="1310"/>
                  </a:cubicBezTo>
                  <a:cubicBezTo>
                    <a:pt x="453" y="1381"/>
                    <a:pt x="548" y="1405"/>
                    <a:pt x="643" y="1405"/>
                  </a:cubicBezTo>
                  <a:lnTo>
                    <a:pt x="857" y="1405"/>
                  </a:lnTo>
                  <a:cubicBezTo>
                    <a:pt x="1048" y="1334"/>
                    <a:pt x="1215" y="1215"/>
                    <a:pt x="1334" y="1048"/>
                  </a:cubicBezTo>
                  <a:cubicBezTo>
                    <a:pt x="1429" y="905"/>
                    <a:pt x="1453" y="715"/>
                    <a:pt x="1405" y="524"/>
                  </a:cubicBezTo>
                  <a:cubicBezTo>
                    <a:pt x="1381" y="429"/>
                    <a:pt x="1334" y="334"/>
                    <a:pt x="1286" y="262"/>
                  </a:cubicBezTo>
                  <a:lnTo>
                    <a:pt x="1262" y="238"/>
                  </a:lnTo>
                  <a:cubicBezTo>
                    <a:pt x="1191" y="167"/>
                    <a:pt x="1096" y="95"/>
                    <a:pt x="1000" y="72"/>
                  </a:cubicBezTo>
                  <a:cubicBezTo>
                    <a:pt x="929" y="24"/>
                    <a:pt x="834" y="0"/>
                    <a:pt x="762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554;p47">
              <a:extLst>
                <a:ext uri="{FF2B5EF4-FFF2-40B4-BE49-F238E27FC236}">
                  <a16:creationId xmlns:a16="http://schemas.microsoft.com/office/drawing/2014/main" id="{3550C088-1B4D-838C-636B-AB90808DCB37}"/>
                </a:ext>
              </a:extLst>
            </p:cNvPr>
            <p:cNvSpPr/>
            <p:nvPr/>
          </p:nvSpPr>
          <p:spPr>
            <a:xfrm>
              <a:off x="6671000" y="2701725"/>
              <a:ext cx="29800" cy="27425"/>
            </a:xfrm>
            <a:custGeom>
              <a:avLst/>
              <a:gdLst/>
              <a:ahLst/>
              <a:cxnLst/>
              <a:rect l="l" t="t" r="r" b="b"/>
              <a:pathLst>
                <a:path w="1192" h="1097" extrusionOk="0">
                  <a:moveTo>
                    <a:pt x="627" y="0"/>
                  </a:moveTo>
                  <a:cubicBezTo>
                    <a:pt x="531" y="0"/>
                    <a:pt x="434" y="24"/>
                    <a:pt x="358" y="75"/>
                  </a:cubicBezTo>
                  <a:cubicBezTo>
                    <a:pt x="24" y="266"/>
                    <a:pt x="1" y="742"/>
                    <a:pt x="310" y="980"/>
                  </a:cubicBezTo>
                  <a:cubicBezTo>
                    <a:pt x="413" y="1059"/>
                    <a:pt x="532" y="1096"/>
                    <a:pt x="649" y="1096"/>
                  </a:cubicBezTo>
                  <a:cubicBezTo>
                    <a:pt x="882" y="1096"/>
                    <a:pt x="1104" y="948"/>
                    <a:pt x="1167" y="694"/>
                  </a:cubicBezTo>
                  <a:cubicBezTo>
                    <a:pt x="1191" y="623"/>
                    <a:pt x="1191" y="551"/>
                    <a:pt x="1191" y="456"/>
                  </a:cubicBezTo>
                  <a:cubicBezTo>
                    <a:pt x="1191" y="337"/>
                    <a:pt x="1144" y="218"/>
                    <a:pt x="1048" y="146"/>
                  </a:cubicBezTo>
                  <a:cubicBezTo>
                    <a:pt x="977" y="99"/>
                    <a:pt x="929" y="75"/>
                    <a:pt x="858" y="51"/>
                  </a:cubicBezTo>
                  <a:cubicBezTo>
                    <a:pt x="792" y="18"/>
                    <a:pt x="710" y="0"/>
                    <a:pt x="627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555;p47">
              <a:extLst>
                <a:ext uri="{FF2B5EF4-FFF2-40B4-BE49-F238E27FC236}">
                  <a16:creationId xmlns:a16="http://schemas.microsoft.com/office/drawing/2014/main" id="{666BA3CB-307E-EA39-D0D2-046E8C810A45}"/>
                </a:ext>
              </a:extLst>
            </p:cNvPr>
            <p:cNvSpPr/>
            <p:nvPr/>
          </p:nvSpPr>
          <p:spPr>
            <a:xfrm>
              <a:off x="6521575" y="2801725"/>
              <a:ext cx="33950" cy="31750"/>
            </a:xfrm>
            <a:custGeom>
              <a:avLst/>
              <a:gdLst/>
              <a:ahLst/>
              <a:cxnLst/>
              <a:rect l="l" t="t" r="r" b="b"/>
              <a:pathLst>
                <a:path w="1358" h="1270" extrusionOk="0">
                  <a:moveTo>
                    <a:pt x="675" y="1"/>
                  </a:moveTo>
                  <a:cubicBezTo>
                    <a:pt x="471" y="1"/>
                    <a:pt x="267" y="94"/>
                    <a:pt x="143" y="290"/>
                  </a:cubicBezTo>
                  <a:cubicBezTo>
                    <a:pt x="119" y="314"/>
                    <a:pt x="119" y="314"/>
                    <a:pt x="95" y="338"/>
                  </a:cubicBezTo>
                  <a:cubicBezTo>
                    <a:pt x="0" y="528"/>
                    <a:pt x="0" y="743"/>
                    <a:pt x="95" y="933"/>
                  </a:cubicBezTo>
                  <a:cubicBezTo>
                    <a:pt x="219" y="1153"/>
                    <a:pt x="446" y="1270"/>
                    <a:pt x="675" y="1270"/>
                  </a:cubicBezTo>
                  <a:cubicBezTo>
                    <a:pt x="843" y="1270"/>
                    <a:pt x="1012" y="1207"/>
                    <a:pt x="1143" y="1076"/>
                  </a:cubicBezTo>
                  <a:cubicBezTo>
                    <a:pt x="1286" y="909"/>
                    <a:pt x="1358" y="671"/>
                    <a:pt x="1286" y="457"/>
                  </a:cubicBezTo>
                  <a:cubicBezTo>
                    <a:pt x="1205" y="160"/>
                    <a:pt x="941" y="1"/>
                    <a:pt x="675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556;p47">
              <a:extLst>
                <a:ext uri="{FF2B5EF4-FFF2-40B4-BE49-F238E27FC236}">
                  <a16:creationId xmlns:a16="http://schemas.microsoft.com/office/drawing/2014/main" id="{194A9D0E-CA9E-81DE-4D64-2AA4244004BC}"/>
                </a:ext>
              </a:extLst>
            </p:cNvPr>
            <p:cNvSpPr/>
            <p:nvPr/>
          </p:nvSpPr>
          <p:spPr>
            <a:xfrm>
              <a:off x="6601350" y="2841125"/>
              <a:ext cx="44675" cy="34550"/>
            </a:xfrm>
            <a:custGeom>
              <a:avLst/>
              <a:gdLst/>
              <a:ahLst/>
              <a:cxnLst/>
              <a:rect l="l" t="t" r="r" b="b"/>
              <a:pathLst>
                <a:path w="1787" h="1382" extrusionOk="0">
                  <a:moveTo>
                    <a:pt x="881" y="0"/>
                  </a:moveTo>
                  <a:cubicBezTo>
                    <a:pt x="0" y="0"/>
                    <a:pt x="0" y="1381"/>
                    <a:pt x="881" y="1381"/>
                  </a:cubicBezTo>
                  <a:cubicBezTo>
                    <a:pt x="1786" y="1381"/>
                    <a:pt x="1786" y="0"/>
                    <a:pt x="881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557;p47">
              <a:extLst>
                <a:ext uri="{FF2B5EF4-FFF2-40B4-BE49-F238E27FC236}">
                  <a16:creationId xmlns:a16="http://schemas.microsoft.com/office/drawing/2014/main" id="{E66608A8-DC61-08E7-48D2-DDB6E09E08B1}"/>
                </a:ext>
              </a:extLst>
            </p:cNvPr>
            <p:cNvSpPr/>
            <p:nvPr/>
          </p:nvSpPr>
          <p:spPr>
            <a:xfrm>
              <a:off x="6695400" y="2853025"/>
              <a:ext cx="40525" cy="34575"/>
            </a:xfrm>
            <a:custGeom>
              <a:avLst/>
              <a:gdLst/>
              <a:ahLst/>
              <a:cxnLst/>
              <a:rect l="l" t="t" r="r" b="b"/>
              <a:pathLst>
                <a:path w="1621" h="1383" extrusionOk="0">
                  <a:moveTo>
                    <a:pt x="930" y="0"/>
                  </a:moveTo>
                  <a:cubicBezTo>
                    <a:pt x="311" y="0"/>
                    <a:pt x="1" y="739"/>
                    <a:pt x="430" y="1167"/>
                  </a:cubicBezTo>
                  <a:cubicBezTo>
                    <a:pt x="578" y="1316"/>
                    <a:pt x="758" y="1383"/>
                    <a:pt x="933" y="1383"/>
                  </a:cubicBezTo>
                  <a:cubicBezTo>
                    <a:pt x="1288" y="1383"/>
                    <a:pt x="1620" y="1106"/>
                    <a:pt x="1620" y="691"/>
                  </a:cubicBezTo>
                  <a:cubicBezTo>
                    <a:pt x="1620" y="310"/>
                    <a:pt x="1311" y="0"/>
                    <a:pt x="930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558;p47">
              <a:extLst>
                <a:ext uri="{FF2B5EF4-FFF2-40B4-BE49-F238E27FC236}">
                  <a16:creationId xmlns:a16="http://schemas.microsoft.com/office/drawing/2014/main" id="{114372E1-53CE-9912-6938-3142D6F9934B}"/>
                </a:ext>
              </a:extLst>
            </p:cNvPr>
            <p:cNvSpPr/>
            <p:nvPr/>
          </p:nvSpPr>
          <p:spPr>
            <a:xfrm>
              <a:off x="6451900" y="2969725"/>
              <a:ext cx="51225" cy="46225"/>
            </a:xfrm>
            <a:custGeom>
              <a:avLst/>
              <a:gdLst/>
              <a:ahLst/>
              <a:cxnLst/>
              <a:rect l="l" t="t" r="r" b="b"/>
              <a:pathLst>
                <a:path w="2049" h="1849" extrusionOk="0">
                  <a:moveTo>
                    <a:pt x="1069" y="0"/>
                  </a:moveTo>
                  <a:cubicBezTo>
                    <a:pt x="802" y="0"/>
                    <a:pt x="540" y="104"/>
                    <a:pt x="334" y="310"/>
                  </a:cubicBezTo>
                  <a:cubicBezTo>
                    <a:pt x="48" y="619"/>
                    <a:pt x="1" y="1095"/>
                    <a:pt x="239" y="1477"/>
                  </a:cubicBezTo>
                  <a:cubicBezTo>
                    <a:pt x="401" y="1720"/>
                    <a:pt x="663" y="1848"/>
                    <a:pt x="929" y="1848"/>
                  </a:cubicBezTo>
                  <a:cubicBezTo>
                    <a:pt x="1132" y="1848"/>
                    <a:pt x="1336" y="1774"/>
                    <a:pt x="1501" y="1619"/>
                  </a:cubicBezTo>
                  <a:cubicBezTo>
                    <a:pt x="1596" y="1596"/>
                    <a:pt x="1668" y="1548"/>
                    <a:pt x="1715" y="1477"/>
                  </a:cubicBezTo>
                  <a:cubicBezTo>
                    <a:pt x="1763" y="1429"/>
                    <a:pt x="1811" y="1381"/>
                    <a:pt x="1858" y="1334"/>
                  </a:cubicBezTo>
                  <a:lnTo>
                    <a:pt x="1882" y="1310"/>
                  </a:lnTo>
                  <a:lnTo>
                    <a:pt x="1882" y="1310"/>
                  </a:lnTo>
                  <a:cubicBezTo>
                    <a:pt x="1866" y="1326"/>
                    <a:pt x="1856" y="1334"/>
                    <a:pt x="1852" y="1334"/>
                  </a:cubicBezTo>
                  <a:cubicBezTo>
                    <a:pt x="1845" y="1334"/>
                    <a:pt x="1866" y="1302"/>
                    <a:pt x="1930" y="1238"/>
                  </a:cubicBezTo>
                  <a:cubicBezTo>
                    <a:pt x="2001" y="1119"/>
                    <a:pt x="2025" y="1000"/>
                    <a:pt x="2049" y="857"/>
                  </a:cubicBezTo>
                  <a:cubicBezTo>
                    <a:pt x="2025" y="572"/>
                    <a:pt x="1882" y="310"/>
                    <a:pt x="1644" y="167"/>
                  </a:cubicBezTo>
                  <a:cubicBezTo>
                    <a:pt x="1463" y="56"/>
                    <a:pt x="1264" y="0"/>
                    <a:pt x="1069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559;p47">
              <a:extLst>
                <a:ext uri="{FF2B5EF4-FFF2-40B4-BE49-F238E27FC236}">
                  <a16:creationId xmlns:a16="http://schemas.microsoft.com/office/drawing/2014/main" id="{5C2F3EB0-E4E7-422E-11CD-18FE69AC9C2D}"/>
                </a:ext>
              </a:extLst>
            </p:cNvPr>
            <p:cNvSpPr/>
            <p:nvPr/>
          </p:nvSpPr>
          <p:spPr>
            <a:xfrm>
              <a:off x="6541800" y="3009500"/>
              <a:ext cx="33375" cy="30725"/>
            </a:xfrm>
            <a:custGeom>
              <a:avLst/>
              <a:gdLst/>
              <a:ahLst/>
              <a:cxnLst/>
              <a:rect l="l" t="t" r="r" b="b"/>
              <a:pathLst>
                <a:path w="1335" h="1229" extrusionOk="0">
                  <a:moveTo>
                    <a:pt x="554" y="0"/>
                  </a:moveTo>
                  <a:cubicBezTo>
                    <a:pt x="406" y="0"/>
                    <a:pt x="250" y="68"/>
                    <a:pt x="167" y="171"/>
                  </a:cubicBezTo>
                  <a:cubicBezTo>
                    <a:pt x="48" y="314"/>
                    <a:pt x="1" y="481"/>
                    <a:pt x="25" y="648"/>
                  </a:cubicBezTo>
                  <a:cubicBezTo>
                    <a:pt x="25" y="648"/>
                    <a:pt x="25" y="671"/>
                    <a:pt x="25" y="695"/>
                  </a:cubicBezTo>
                  <a:cubicBezTo>
                    <a:pt x="25" y="886"/>
                    <a:pt x="144" y="1052"/>
                    <a:pt x="287" y="1171"/>
                  </a:cubicBezTo>
                  <a:cubicBezTo>
                    <a:pt x="380" y="1210"/>
                    <a:pt x="478" y="1229"/>
                    <a:pt x="575" y="1229"/>
                  </a:cubicBezTo>
                  <a:cubicBezTo>
                    <a:pt x="777" y="1229"/>
                    <a:pt x="976" y="1149"/>
                    <a:pt x="1120" y="1005"/>
                  </a:cubicBezTo>
                  <a:cubicBezTo>
                    <a:pt x="1263" y="886"/>
                    <a:pt x="1334" y="671"/>
                    <a:pt x="1311" y="481"/>
                  </a:cubicBezTo>
                  <a:cubicBezTo>
                    <a:pt x="1263" y="338"/>
                    <a:pt x="1144" y="195"/>
                    <a:pt x="1001" y="124"/>
                  </a:cubicBezTo>
                  <a:lnTo>
                    <a:pt x="953" y="100"/>
                  </a:lnTo>
                  <a:cubicBezTo>
                    <a:pt x="906" y="52"/>
                    <a:pt x="834" y="28"/>
                    <a:pt x="763" y="5"/>
                  </a:cubicBezTo>
                  <a:lnTo>
                    <a:pt x="620" y="5"/>
                  </a:lnTo>
                  <a:cubicBezTo>
                    <a:pt x="598" y="1"/>
                    <a:pt x="576" y="0"/>
                    <a:pt x="554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560;p47">
              <a:extLst>
                <a:ext uri="{FF2B5EF4-FFF2-40B4-BE49-F238E27FC236}">
                  <a16:creationId xmlns:a16="http://schemas.microsoft.com/office/drawing/2014/main" id="{397D7D59-0B4A-B183-E380-A0480E5C0F0A}"/>
                </a:ext>
              </a:extLst>
            </p:cNvPr>
            <p:cNvSpPr/>
            <p:nvPr/>
          </p:nvSpPr>
          <p:spPr>
            <a:xfrm>
              <a:off x="6627550" y="3022325"/>
              <a:ext cx="45250" cy="34925"/>
            </a:xfrm>
            <a:custGeom>
              <a:avLst/>
              <a:gdLst/>
              <a:ahLst/>
              <a:cxnLst/>
              <a:rect l="l" t="t" r="r" b="b"/>
              <a:pathLst>
                <a:path w="1810" h="1397" extrusionOk="0">
                  <a:moveTo>
                    <a:pt x="964" y="0"/>
                  </a:moveTo>
                  <a:cubicBezTo>
                    <a:pt x="854" y="0"/>
                    <a:pt x="746" y="14"/>
                    <a:pt x="643" y="39"/>
                  </a:cubicBezTo>
                  <a:cubicBezTo>
                    <a:pt x="214" y="135"/>
                    <a:pt x="0" y="563"/>
                    <a:pt x="143" y="944"/>
                  </a:cubicBezTo>
                  <a:cubicBezTo>
                    <a:pt x="238" y="1206"/>
                    <a:pt x="476" y="1397"/>
                    <a:pt x="762" y="1397"/>
                  </a:cubicBezTo>
                  <a:lnTo>
                    <a:pt x="953" y="1397"/>
                  </a:lnTo>
                  <a:cubicBezTo>
                    <a:pt x="1024" y="1397"/>
                    <a:pt x="1072" y="1373"/>
                    <a:pt x="1143" y="1349"/>
                  </a:cubicBezTo>
                  <a:cubicBezTo>
                    <a:pt x="1429" y="1254"/>
                    <a:pt x="1667" y="1016"/>
                    <a:pt x="1739" y="706"/>
                  </a:cubicBezTo>
                  <a:cubicBezTo>
                    <a:pt x="1810" y="492"/>
                    <a:pt x="1715" y="254"/>
                    <a:pt x="1524" y="135"/>
                  </a:cubicBezTo>
                  <a:cubicBezTo>
                    <a:pt x="1356" y="43"/>
                    <a:pt x="1159" y="0"/>
                    <a:pt x="964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561;p47">
              <a:extLst>
                <a:ext uri="{FF2B5EF4-FFF2-40B4-BE49-F238E27FC236}">
                  <a16:creationId xmlns:a16="http://schemas.microsoft.com/office/drawing/2014/main" id="{B342FAC5-B488-4AE2-30DE-CFF06C25B01A}"/>
                </a:ext>
              </a:extLst>
            </p:cNvPr>
            <p:cNvSpPr/>
            <p:nvPr/>
          </p:nvSpPr>
          <p:spPr>
            <a:xfrm>
              <a:off x="6751375" y="3032225"/>
              <a:ext cx="30375" cy="26525"/>
            </a:xfrm>
            <a:custGeom>
              <a:avLst/>
              <a:gdLst/>
              <a:ahLst/>
              <a:cxnLst/>
              <a:rect l="l" t="t" r="r" b="b"/>
              <a:pathLst>
                <a:path w="1215" h="1061" extrusionOk="0">
                  <a:moveTo>
                    <a:pt x="691" y="1"/>
                  </a:moveTo>
                  <a:cubicBezTo>
                    <a:pt x="239" y="1"/>
                    <a:pt x="0" y="572"/>
                    <a:pt x="334" y="905"/>
                  </a:cubicBezTo>
                  <a:cubicBezTo>
                    <a:pt x="441" y="1013"/>
                    <a:pt x="571" y="1061"/>
                    <a:pt x="697" y="1061"/>
                  </a:cubicBezTo>
                  <a:cubicBezTo>
                    <a:pt x="963" y="1061"/>
                    <a:pt x="1215" y="847"/>
                    <a:pt x="1215" y="524"/>
                  </a:cubicBezTo>
                  <a:cubicBezTo>
                    <a:pt x="1215" y="239"/>
                    <a:pt x="977" y="1"/>
                    <a:pt x="691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562;p47">
              <a:extLst>
                <a:ext uri="{FF2B5EF4-FFF2-40B4-BE49-F238E27FC236}">
                  <a16:creationId xmlns:a16="http://schemas.microsoft.com/office/drawing/2014/main" id="{494254F2-14D6-F880-F459-64EDDBE5175B}"/>
                </a:ext>
              </a:extLst>
            </p:cNvPr>
            <p:cNvSpPr/>
            <p:nvPr/>
          </p:nvSpPr>
          <p:spPr>
            <a:xfrm>
              <a:off x="6520975" y="2667125"/>
              <a:ext cx="181600" cy="138550"/>
            </a:xfrm>
            <a:custGeom>
              <a:avLst/>
              <a:gdLst/>
              <a:ahLst/>
              <a:cxnLst/>
              <a:rect l="l" t="t" r="r" b="b"/>
              <a:pathLst>
                <a:path w="7264" h="5542" extrusionOk="0">
                  <a:moveTo>
                    <a:pt x="674" y="0"/>
                  </a:moveTo>
                  <a:cubicBezTo>
                    <a:pt x="530" y="0"/>
                    <a:pt x="374" y="142"/>
                    <a:pt x="405" y="316"/>
                  </a:cubicBezTo>
                  <a:cubicBezTo>
                    <a:pt x="405" y="340"/>
                    <a:pt x="429" y="387"/>
                    <a:pt x="453" y="435"/>
                  </a:cubicBezTo>
                  <a:cubicBezTo>
                    <a:pt x="405" y="459"/>
                    <a:pt x="381" y="483"/>
                    <a:pt x="357" y="530"/>
                  </a:cubicBezTo>
                  <a:cubicBezTo>
                    <a:pt x="119" y="530"/>
                    <a:pt x="0" y="911"/>
                    <a:pt x="238" y="1007"/>
                  </a:cubicBezTo>
                  <a:cubicBezTo>
                    <a:pt x="334" y="1054"/>
                    <a:pt x="429" y="1078"/>
                    <a:pt x="524" y="1102"/>
                  </a:cubicBezTo>
                  <a:cubicBezTo>
                    <a:pt x="524" y="1149"/>
                    <a:pt x="524" y="1197"/>
                    <a:pt x="500" y="1245"/>
                  </a:cubicBezTo>
                  <a:cubicBezTo>
                    <a:pt x="500" y="1268"/>
                    <a:pt x="500" y="1292"/>
                    <a:pt x="500" y="1316"/>
                  </a:cubicBezTo>
                  <a:cubicBezTo>
                    <a:pt x="429" y="1340"/>
                    <a:pt x="357" y="1364"/>
                    <a:pt x="262" y="1364"/>
                  </a:cubicBezTo>
                  <a:cubicBezTo>
                    <a:pt x="119" y="1411"/>
                    <a:pt x="119" y="1626"/>
                    <a:pt x="262" y="1650"/>
                  </a:cubicBezTo>
                  <a:cubicBezTo>
                    <a:pt x="334" y="1661"/>
                    <a:pt x="399" y="1667"/>
                    <a:pt x="462" y="1667"/>
                  </a:cubicBezTo>
                  <a:cubicBezTo>
                    <a:pt x="524" y="1667"/>
                    <a:pt x="584" y="1661"/>
                    <a:pt x="643" y="1650"/>
                  </a:cubicBezTo>
                  <a:cubicBezTo>
                    <a:pt x="667" y="1673"/>
                    <a:pt x="691" y="1697"/>
                    <a:pt x="715" y="1721"/>
                  </a:cubicBezTo>
                  <a:cubicBezTo>
                    <a:pt x="708" y="1714"/>
                    <a:pt x="703" y="1711"/>
                    <a:pt x="700" y="1711"/>
                  </a:cubicBezTo>
                  <a:lnTo>
                    <a:pt x="700" y="1711"/>
                  </a:lnTo>
                  <a:cubicBezTo>
                    <a:pt x="705" y="1714"/>
                    <a:pt x="710" y="1717"/>
                    <a:pt x="715" y="1721"/>
                  </a:cubicBezTo>
                  <a:cubicBezTo>
                    <a:pt x="699" y="1721"/>
                    <a:pt x="694" y="1710"/>
                    <a:pt x="699" y="1710"/>
                  </a:cubicBezTo>
                  <a:lnTo>
                    <a:pt x="699" y="1710"/>
                  </a:lnTo>
                  <a:cubicBezTo>
                    <a:pt x="699" y="1710"/>
                    <a:pt x="700" y="1710"/>
                    <a:pt x="700" y="1711"/>
                  </a:cubicBezTo>
                  <a:lnTo>
                    <a:pt x="700" y="1711"/>
                  </a:lnTo>
                  <a:cubicBezTo>
                    <a:pt x="678" y="1696"/>
                    <a:pt x="656" y="1690"/>
                    <a:pt x="635" y="1690"/>
                  </a:cubicBezTo>
                  <a:cubicBezTo>
                    <a:pt x="549" y="1690"/>
                    <a:pt x="482" y="1796"/>
                    <a:pt x="500" y="1888"/>
                  </a:cubicBezTo>
                  <a:cubicBezTo>
                    <a:pt x="521" y="2097"/>
                    <a:pt x="690" y="2178"/>
                    <a:pt x="876" y="2178"/>
                  </a:cubicBezTo>
                  <a:cubicBezTo>
                    <a:pt x="902" y="2178"/>
                    <a:pt x="927" y="2176"/>
                    <a:pt x="953" y="2173"/>
                  </a:cubicBezTo>
                  <a:lnTo>
                    <a:pt x="1116" y="2137"/>
                  </a:lnTo>
                  <a:lnTo>
                    <a:pt x="1116" y="2137"/>
                  </a:lnTo>
                  <a:cubicBezTo>
                    <a:pt x="940" y="2201"/>
                    <a:pt x="969" y="2484"/>
                    <a:pt x="1169" y="2484"/>
                  </a:cubicBezTo>
                  <a:cubicBezTo>
                    <a:pt x="1176" y="2484"/>
                    <a:pt x="1183" y="2484"/>
                    <a:pt x="1191" y="2483"/>
                  </a:cubicBezTo>
                  <a:lnTo>
                    <a:pt x="1453" y="2483"/>
                  </a:lnTo>
                  <a:cubicBezTo>
                    <a:pt x="1477" y="2531"/>
                    <a:pt x="1501" y="2554"/>
                    <a:pt x="1548" y="2554"/>
                  </a:cubicBezTo>
                  <a:cubicBezTo>
                    <a:pt x="1477" y="2626"/>
                    <a:pt x="1429" y="2674"/>
                    <a:pt x="1382" y="2745"/>
                  </a:cubicBezTo>
                  <a:cubicBezTo>
                    <a:pt x="1304" y="2881"/>
                    <a:pt x="1416" y="3032"/>
                    <a:pt x="1550" y="3032"/>
                  </a:cubicBezTo>
                  <a:cubicBezTo>
                    <a:pt x="1581" y="3032"/>
                    <a:pt x="1613" y="3025"/>
                    <a:pt x="1643" y="3007"/>
                  </a:cubicBezTo>
                  <a:lnTo>
                    <a:pt x="1858" y="2888"/>
                  </a:lnTo>
                  <a:cubicBezTo>
                    <a:pt x="1858" y="2935"/>
                    <a:pt x="1858" y="3007"/>
                    <a:pt x="1905" y="3055"/>
                  </a:cubicBezTo>
                  <a:cubicBezTo>
                    <a:pt x="1834" y="3126"/>
                    <a:pt x="1810" y="3197"/>
                    <a:pt x="1786" y="3269"/>
                  </a:cubicBezTo>
                  <a:cubicBezTo>
                    <a:pt x="1752" y="3354"/>
                    <a:pt x="1828" y="3427"/>
                    <a:pt x="1917" y="3427"/>
                  </a:cubicBezTo>
                  <a:cubicBezTo>
                    <a:pt x="1953" y="3427"/>
                    <a:pt x="1990" y="3415"/>
                    <a:pt x="2025" y="3388"/>
                  </a:cubicBezTo>
                  <a:cubicBezTo>
                    <a:pt x="2048" y="3364"/>
                    <a:pt x="2120" y="3317"/>
                    <a:pt x="2167" y="3293"/>
                  </a:cubicBezTo>
                  <a:lnTo>
                    <a:pt x="2310" y="3436"/>
                  </a:lnTo>
                  <a:cubicBezTo>
                    <a:pt x="2099" y="3562"/>
                    <a:pt x="2243" y="3932"/>
                    <a:pt x="2461" y="3932"/>
                  </a:cubicBezTo>
                  <a:cubicBezTo>
                    <a:pt x="2489" y="3932"/>
                    <a:pt x="2518" y="3925"/>
                    <a:pt x="2548" y="3912"/>
                  </a:cubicBezTo>
                  <a:cubicBezTo>
                    <a:pt x="2596" y="3912"/>
                    <a:pt x="2620" y="3888"/>
                    <a:pt x="2667" y="3864"/>
                  </a:cubicBezTo>
                  <a:lnTo>
                    <a:pt x="2691" y="3817"/>
                  </a:lnTo>
                  <a:cubicBezTo>
                    <a:pt x="2715" y="3817"/>
                    <a:pt x="2715" y="3793"/>
                    <a:pt x="2715" y="3769"/>
                  </a:cubicBezTo>
                  <a:lnTo>
                    <a:pt x="2810" y="3721"/>
                  </a:lnTo>
                  <a:lnTo>
                    <a:pt x="3096" y="3721"/>
                  </a:lnTo>
                  <a:cubicBezTo>
                    <a:pt x="3072" y="3769"/>
                    <a:pt x="3072" y="3793"/>
                    <a:pt x="3072" y="3840"/>
                  </a:cubicBezTo>
                  <a:cubicBezTo>
                    <a:pt x="3072" y="3966"/>
                    <a:pt x="3162" y="4026"/>
                    <a:pt x="3260" y="4026"/>
                  </a:cubicBezTo>
                  <a:cubicBezTo>
                    <a:pt x="3330" y="4026"/>
                    <a:pt x="3404" y="3995"/>
                    <a:pt x="3453" y="3936"/>
                  </a:cubicBezTo>
                  <a:cubicBezTo>
                    <a:pt x="3501" y="3888"/>
                    <a:pt x="3525" y="3840"/>
                    <a:pt x="3549" y="3793"/>
                  </a:cubicBezTo>
                  <a:lnTo>
                    <a:pt x="3596" y="3817"/>
                  </a:lnTo>
                  <a:cubicBezTo>
                    <a:pt x="3525" y="3888"/>
                    <a:pt x="3453" y="3959"/>
                    <a:pt x="3382" y="4031"/>
                  </a:cubicBezTo>
                  <a:cubicBezTo>
                    <a:pt x="3216" y="4178"/>
                    <a:pt x="3364" y="4440"/>
                    <a:pt x="3550" y="4440"/>
                  </a:cubicBezTo>
                  <a:cubicBezTo>
                    <a:pt x="3604" y="4440"/>
                    <a:pt x="3662" y="4418"/>
                    <a:pt x="3715" y="4364"/>
                  </a:cubicBezTo>
                  <a:cubicBezTo>
                    <a:pt x="3834" y="4269"/>
                    <a:pt x="3930" y="4174"/>
                    <a:pt x="4049" y="4079"/>
                  </a:cubicBezTo>
                  <a:cubicBezTo>
                    <a:pt x="4096" y="4102"/>
                    <a:pt x="4168" y="4126"/>
                    <a:pt x="4215" y="4150"/>
                  </a:cubicBezTo>
                  <a:lnTo>
                    <a:pt x="4239" y="4150"/>
                  </a:lnTo>
                  <a:cubicBezTo>
                    <a:pt x="4215" y="4221"/>
                    <a:pt x="4215" y="4293"/>
                    <a:pt x="4192" y="4388"/>
                  </a:cubicBezTo>
                  <a:cubicBezTo>
                    <a:pt x="4192" y="4412"/>
                    <a:pt x="4215" y="4460"/>
                    <a:pt x="4215" y="4483"/>
                  </a:cubicBezTo>
                  <a:cubicBezTo>
                    <a:pt x="4168" y="4531"/>
                    <a:pt x="4096" y="4555"/>
                    <a:pt x="4049" y="4602"/>
                  </a:cubicBezTo>
                  <a:cubicBezTo>
                    <a:pt x="3907" y="4724"/>
                    <a:pt x="4041" y="4932"/>
                    <a:pt x="4202" y="4932"/>
                  </a:cubicBezTo>
                  <a:cubicBezTo>
                    <a:pt x="4230" y="4932"/>
                    <a:pt x="4259" y="4926"/>
                    <a:pt x="4287" y="4912"/>
                  </a:cubicBezTo>
                  <a:cubicBezTo>
                    <a:pt x="4477" y="4817"/>
                    <a:pt x="4644" y="4722"/>
                    <a:pt x="4835" y="4602"/>
                  </a:cubicBezTo>
                  <a:cubicBezTo>
                    <a:pt x="4858" y="4722"/>
                    <a:pt x="4977" y="4817"/>
                    <a:pt x="5097" y="4817"/>
                  </a:cubicBezTo>
                  <a:cubicBezTo>
                    <a:pt x="5144" y="4817"/>
                    <a:pt x="5192" y="4793"/>
                    <a:pt x="5239" y="4793"/>
                  </a:cubicBezTo>
                  <a:cubicBezTo>
                    <a:pt x="5239" y="4817"/>
                    <a:pt x="5239" y="4864"/>
                    <a:pt x="5239" y="4888"/>
                  </a:cubicBezTo>
                  <a:cubicBezTo>
                    <a:pt x="5286" y="4997"/>
                    <a:pt x="5393" y="5035"/>
                    <a:pt x="5508" y="5035"/>
                  </a:cubicBezTo>
                  <a:cubicBezTo>
                    <a:pt x="5570" y="5035"/>
                    <a:pt x="5634" y="5024"/>
                    <a:pt x="5692" y="5007"/>
                  </a:cubicBezTo>
                  <a:lnTo>
                    <a:pt x="5692" y="5007"/>
                  </a:lnTo>
                  <a:cubicBezTo>
                    <a:pt x="5692" y="5055"/>
                    <a:pt x="5668" y="5103"/>
                    <a:pt x="5668" y="5126"/>
                  </a:cubicBezTo>
                  <a:cubicBezTo>
                    <a:pt x="5620" y="5269"/>
                    <a:pt x="5668" y="5412"/>
                    <a:pt x="5787" y="5507"/>
                  </a:cubicBezTo>
                  <a:cubicBezTo>
                    <a:pt x="5835" y="5531"/>
                    <a:pt x="5882" y="5531"/>
                    <a:pt x="5954" y="5531"/>
                  </a:cubicBezTo>
                  <a:cubicBezTo>
                    <a:pt x="5922" y="5531"/>
                    <a:pt x="5901" y="5542"/>
                    <a:pt x="5919" y="5542"/>
                  </a:cubicBezTo>
                  <a:cubicBezTo>
                    <a:pt x="5927" y="5542"/>
                    <a:pt x="5946" y="5539"/>
                    <a:pt x="5978" y="5531"/>
                  </a:cubicBezTo>
                  <a:cubicBezTo>
                    <a:pt x="6025" y="5507"/>
                    <a:pt x="6049" y="5484"/>
                    <a:pt x="6097" y="5436"/>
                  </a:cubicBezTo>
                  <a:cubicBezTo>
                    <a:pt x="6147" y="5470"/>
                    <a:pt x="6204" y="5486"/>
                    <a:pt x="6260" y="5486"/>
                  </a:cubicBezTo>
                  <a:cubicBezTo>
                    <a:pt x="6363" y="5486"/>
                    <a:pt x="6464" y="5433"/>
                    <a:pt x="6525" y="5341"/>
                  </a:cubicBezTo>
                  <a:cubicBezTo>
                    <a:pt x="6468" y="5227"/>
                    <a:pt x="6590" y="5147"/>
                    <a:pt x="6703" y="5147"/>
                  </a:cubicBezTo>
                  <a:cubicBezTo>
                    <a:pt x="6778" y="5147"/>
                    <a:pt x="6849" y="5183"/>
                    <a:pt x="6859" y="5269"/>
                  </a:cubicBezTo>
                  <a:cubicBezTo>
                    <a:pt x="6906" y="5269"/>
                    <a:pt x="6954" y="5269"/>
                    <a:pt x="7002" y="5222"/>
                  </a:cubicBezTo>
                  <a:cubicBezTo>
                    <a:pt x="7037" y="5245"/>
                    <a:pt x="7073" y="5257"/>
                    <a:pt x="7106" y="5257"/>
                  </a:cubicBezTo>
                  <a:cubicBezTo>
                    <a:pt x="7139" y="5257"/>
                    <a:pt x="7168" y="5245"/>
                    <a:pt x="7192" y="5222"/>
                  </a:cubicBezTo>
                  <a:cubicBezTo>
                    <a:pt x="7240" y="5198"/>
                    <a:pt x="7264" y="5150"/>
                    <a:pt x="7240" y="5103"/>
                  </a:cubicBezTo>
                  <a:cubicBezTo>
                    <a:pt x="7216" y="5031"/>
                    <a:pt x="7168" y="4960"/>
                    <a:pt x="7121" y="4912"/>
                  </a:cubicBezTo>
                  <a:cubicBezTo>
                    <a:pt x="7097" y="4912"/>
                    <a:pt x="7073" y="4888"/>
                    <a:pt x="7073" y="4888"/>
                  </a:cubicBezTo>
                  <a:lnTo>
                    <a:pt x="7073" y="4841"/>
                  </a:lnTo>
                  <a:lnTo>
                    <a:pt x="7097" y="4841"/>
                  </a:lnTo>
                  <a:cubicBezTo>
                    <a:pt x="7168" y="4817"/>
                    <a:pt x="7192" y="4769"/>
                    <a:pt x="7192" y="4698"/>
                  </a:cubicBezTo>
                  <a:cubicBezTo>
                    <a:pt x="7168" y="4602"/>
                    <a:pt x="7097" y="4507"/>
                    <a:pt x="7026" y="4460"/>
                  </a:cubicBezTo>
                  <a:cubicBezTo>
                    <a:pt x="7049" y="4436"/>
                    <a:pt x="7073" y="4388"/>
                    <a:pt x="7073" y="4364"/>
                  </a:cubicBezTo>
                  <a:cubicBezTo>
                    <a:pt x="7121" y="4221"/>
                    <a:pt x="7026" y="4150"/>
                    <a:pt x="6883" y="4126"/>
                  </a:cubicBezTo>
                  <a:cubicBezTo>
                    <a:pt x="6811" y="4126"/>
                    <a:pt x="6740" y="4150"/>
                    <a:pt x="6668" y="4174"/>
                  </a:cubicBezTo>
                  <a:lnTo>
                    <a:pt x="6621" y="4174"/>
                  </a:lnTo>
                  <a:cubicBezTo>
                    <a:pt x="6621" y="4150"/>
                    <a:pt x="6597" y="4150"/>
                    <a:pt x="6573" y="4150"/>
                  </a:cubicBezTo>
                  <a:cubicBezTo>
                    <a:pt x="6549" y="4031"/>
                    <a:pt x="6502" y="3936"/>
                    <a:pt x="6430" y="3840"/>
                  </a:cubicBezTo>
                  <a:cubicBezTo>
                    <a:pt x="6418" y="3805"/>
                    <a:pt x="6383" y="3787"/>
                    <a:pt x="6344" y="3787"/>
                  </a:cubicBezTo>
                  <a:cubicBezTo>
                    <a:pt x="6305" y="3787"/>
                    <a:pt x="6263" y="3805"/>
                    <a:pt x="6240" y="3840"/>
                  </a:cubicBezTo>
                  <a:cubicBezTo>
                    <a:pt x="6240" y="3888"/>
                    <a:pt x="6216" y="3936"/>
                    <a:pt x="6192" y="3959"/>
                  </a:cubicBezTo>
                  <a:cubicBezTo>
                    <a:pt x="6121" y="3888"/>
                    <a:pt x="6049" y="3840"/>
                    <a:pt x="5954" y="3793"/>
                  </a:cubicBezTo>
                  <a:cubicBezTo>
                    <a:pt x="5934" y="3779"/>
                    <a:pt x="5912" y="3774"/>
                    <a:pt x="5891" y="3774"/>
                  </a:cubicBezTo>
                  <a:cubicBezTo>
                    <a:pt x="5835" y="3774"/>
                    <a:pt x="5781" y="3813"/>
                    <a:pt x="5763" y="3864"/>
                  </a:cubicBezTo>
                  <a:cubicBezTo>
                    <a:pt x="5740" y="3817"/>
                    <a:pt x="5716" y="3745"/>
                    <a:pt x="5668" y="3698"/>
                  </a:cubicBezTo>
                  <a:cubicBezTo>
                    <a:pt x="5644" y="3555"/>
                    <a:pt x="5620" y="3412"/>
                    <a:pt x="5597" y="3269"/>
                  </a:cubicBezTo>
                  <a:cubicBezTo>
                    <a:pt x="5585" y="3233"/>
                    <a:pt x="5555" y="3215"/>
                    <a:pt x="5528" y="3215"/>
                  </a:cubicBezTo>
                  <a:cubicBezTo>
                    <a:pt x="5501" y="3215"/>
                    <a:pt x="5478" y="3233"/>
                    <a:pt x="5478" y="3269"/>
                  </a:cubicBezTo>
                  <a:lnTo>
                    <a:pt x="5478" y="3483"/>
                  </a:lnTo>
                  <a:cubicBezTo>
                    <a:pt x="5359" y="3293"/>
                    <a:pt x="5263" y="3102"/>
                    <a:pt x="5168" y="2912"/>
                  </a:cubicBezTo>
                  <a:cubicBezTo>
                    <a:pt x="5135" y="2837"/>
                    <a:pt x="5078" y="2806"/>
                    <a:pt x="5020" y="2806"/>
                  </a:cubicBezTo>
                  <a:cubicBezTo>
                    <a:pt x="4911" y="2806"/>
                    <a:pt x="4795" y="2915"/>
                    <a:pt x="4811" y="3055"/>
                  </a:cubicBezTo>
                  <a:cubicBezTo>
                    <a:pt x="4835" y="3150"/>
                    <a:pt x="4858" y="3245"/>
                    <a:pt x="4882" y="3340"/>
                  </a:cubicBezTo>
                  <a:lnTo>
                    <a:pt x="4835" y="3293"/>
                  </a:lnTo>
                  <a:lnTo>
                    <a:pt x="4835" y="3269"/>
                  </a:lnTo>
                  <a:cubicBezTo>
                    <a:pt x="4835" y="3144"/>
                    <a:pt x="4726" y="3074"/>
                    <a:pt x="4619" y="3074"/>
                  </a:cubicBezTo>
                  <a:cubicBezTo>
                    <a:pt x="4603" y="3074"/>
                    <a:pt x="4588" y="3075"/>
                    <a:pt x="4573" y="3078"/>
                  </a:cubicBezTo>
                  <a:cubicBezTo>
                    <a:pt x="4549" y="2864"/>
                    <a:pt x="4525" y="2650"/>
                    <a:pt x="4501" y="2459"/>
                  </a:cubicBezTo>
                  <a:cubicBezTo>
                    <a:pt x="4489" y="2388"/>
                    <a:pt x="4436" y="2352"/>
                    <a:pt x="4382" y="2352"/>
                  </a:cubicBezTo>
                  <a:cubicBezTo>
                    <a:pt x="4329" y="2352"/>
                    <a:pt x="4275" y="2388"/>
                    <a:pt x="4263" y="2459"/>
                  </a:cubicBezTo>
                  <a:cubicBezTo>
                    <a:pt x="4239" y="2650"/>
                    <a:pt x="4239" y="2840"/>
                    <a:pt x="4239" y="3031"/>
                  </a:cubicBezTo>
                  <a:lnTo>
                    <a:pt x="4192" y="2983"/>
                  </a:lnTo>
                  <a:cubicBezTo>
                    <a:pt x="4168" y="2959"/>
                    <a:pt x="4120" y="2959"/>
                    <a:pt x="4096" y="2959"/>
                  </a:cubicBezTo>
                  <a:cubicBezTo>
                    <a:pt x="4025" y="2864"/>
                    <a:pt x="3977" y="2769"/>
                    <a:pt x="3930" y="2674"/>
                  </a:cubicBezTo>
                  <a:cubicBezTo>
                    <a:pt x="3906" y="2650"/>
                    <a:pt x="3906" y="2626"/>
                    <a:pt x="3882" y="2626"/>
                  </a:cubicBezTo>
                  <a:cubicBezTo>
                    <a:pt x="3834" y="2531"/>
                    <a:pt x="3787" y="2435"/>
                    <a:pt x="3739" y="2340"/>
                  </a:cubicBezTo>
                  <a:cubicBezTo>
                    <a:pt x="3710" y="2272"/>
                    <a:pt x="3649" y="2244"/>
                    <a:pt x="3584" y="2244"/>
                  </a:cubicBezTo>
                  <a:cubicBezTo>
                    <a:pt x="3489" y="2244"/>
                    <a:pt x="3386" y="2303"/>
                    <a:pt x="3358" y="2388"/>
                  </a:cubicBezTo>
                  <a:cubicBezTo>
                    <a:pt x="3317" y="2305"/>
                    <a:pt x="3221" y="2240"/>
                    <a:pt x="3119" y="2240"/>
                  </a:cubicBezTo>
                  <a:cubicBezTo>
                    <a:pt x="3104" y="2240"/>
                    <a:pt x="3088" y="2242"/>
                    <a:pt x="3072" y="2245"/>
                  </a:cubicBezTo>
                  <a:cubicBezTo>
                    <a:pt x="3049" y="2221"/>
                    <a:pt x="3001" y="2197"/>
                    <a:pt x="2977" y="2173"/>
                  </a:cubicBezTo>
                  <a:lnTo>
                    <a:pt x="2906" y="2150"/>
                  </a:lnTo>
                  <a:cubicBezTo>
                    <a:pt x="2810" y="1959"/>
                    <a:pt x="2739" y="1769"/>
                    <a:pt x="2667" y="1554"/>
                  </a:cubicBezTo>
                  <a:cubicBezTo>
                    <a:pt x="2644" y="1483"/>
                    <a:pt x="2572" y="1411"/>
                    <a:pt x="2477" y="1411"/>
                  </a:cubicBezTo>
                  <a:cubicBezTo>
                    <a:pt x="2477" y="1364"/>
                    <a:pt x="2429" y="1340"/>
                    <a:pt x="2406" y="1340"/>
                  </a:cubicBezTo>
                  <a:cubicBezTo>
                    <a:pt x="2406" y="1245"/>
                    <a:pt x="2406" y="1149"/>
                    <a:pt x="2406" y="1030"/>
                  </a:cubicBezTo>
                  <a:cubicBezTo>
                    <a:pt x="2394" y="974"/>
                    <a:pt x="2346" y="950"/>
                    <a:pt x="2295" y="950"/>
                  </a:cubicBezTo>
                  <a:cubicBezTo>
                    <a:pt x="2239" y="950"/>
                    <a:pt x="2180" y="980"/>
                    <a:pt x="2167" y="1030"/>
                  </a:cubicBezTo>
                  <a:cubicBezTo>
                    <a:pt x="2144" y="1102"/>
                    <a:pt x="2120" y="1173"/>
                    <a:pt x="2096" y="1221"/>
                  </a:cubicBezTo>
                  <a:cubicBezTo>
                    <a:pt x="2096" y="1221"/>
                    <a:pt x="2096" y="1197"/>
                    <a:pt x="2096" y="1173"/>
                  </a:cubicBezTo>
                  <a:cubicBezTo>
                    <a:pt x="2025" y="983"/>
                    <a:pt x="2001" y="768"/>
                    <a:pt x="1953" y="578"/>
                  </a:cubicBezTo>
                  <a:cubicBezTo>
                    <a:pt x="1941" y="518"/>
                    <a:pt x="1882" y="489"/>
                    <a:pt x="1822" y="489"/>
                  </a:cubicBezTo>
                  <a:cubicBezTo>
                    <a:pt x="1763" y="489"/>
                    <a:pt x="1703" y="518"/>
                    <a:pt x="1691" y="578"/>
                  </a:cubicBezTo>
                  <a:cubicBezTo>
                    <a:pt x="1667" y="673"/>
                    <a:pt x="1667" y="792"/>
                    <a:pt x="1667" y="887"/>
                  </a:cubicBezTo>
                  <a:lnTo>
                    <a:pt x="1620" y="887"/>
                  </a:lnTo>
                  <a:lnTo>
                    <a:pt x="1572" y="864"/>
                  </a:lnTo>
                  <a:cubicBezTo>
                    <a:pt x="1572" y="792"/>
                    <a:pt x="1596" y="697"/>
                    <a:pt x="1596" y="602"/>
                  </a:cubicBezTo>
                  <a:cubicBezTo>
                    <a:pt x="1612" y="457"/>
                    <a:pt x="1487" y="378"/>
                    <a:pt x="1368" y="378"/>
                  </a:cubicBezTo>
                  <a:cubicBezTo>
                    <a:pt x="1310" y="378"/>
                    <a:pt x="1254" y="396"/>
                    <a:pt x="1215" y="435"/>
                  </a:cubicBezTo>
                  <a:lnTo>
                    <a:pt x="1167" y="459"/>
                  </a:lnTo>
                  <a:cubicBezTo>
                    <a:pt x="1167" y="459"/>
                    <a:pt x="1167" y="435"/>
                    <a:pt x="1143" y="435"/>
                  </a:cubicBezTo>
                  <a:cubicBezTo>
                    <a:pt x="1143" y="411"/>
                    <a:pt x="1143" y="411"/>
                    <a:pt x="1120" y="387"/>
                  </a:cubicBezTo>
                  <a:cubicBezTo>
                    <a:pt x="1143" y="316"/>
                    <a:pt x="1167" y="244"/>
                    <a:pt x="1191" y="173"/>
                  </a:cubicBezTo>
                  <a:cubicBezTo>
                    <a:pt x="1209" y="119"/>
                    <a:pt x="1146" y="52"/>
                    <a:pt x="1084" y="52"/>
                  </a:cubicBezTo>
                  <a:cubicBezTo>
                    <a:pt x="1063" y="52"/>
                    <a:pt x="1042" y="60"/>
                    <a:pt x="1024" y="78"/>
                  </a:cubicBezTo>
                  <a:cubicBezTo>
                    <a:pt x="977" y="125"/>
                    <a:pt x="929" y="173"/>
                    <a:pt x="905" y="221"/>
                  </a:cubicBezTo>
                  <a:cubicBezTo>
                    <a:pt x="881" y="197"/>
                    <a:pt x="858" y="149"/>
                    <a:pt x="858" y="125"/>
                  </a:cubicBezTo>
                  <a:cubicBezTo>
                    <a:pt x="817" y="37"/>
                    <a:pt x="747" y="0"/>
                    <a:pt x="6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563;p47">
              <a:extLst>
                <a:ext uri="{FF2B5EF4-FFF2-40B4-BE49-F238E27FC236}">
                  <a16:creationId xmlns:a16="http://schemas.microsoft.com/office/drawing/2014/main" id="{D94D9FF5-D285-C8AC-D494-554720017239}"/>
                </a:ext>
              </a:extLst>
            </p:cNvPr>
            <p:cNvSpPr/>
            <p:nvPr/>
          </p:nvSpPr>
          <p:spPr>
            <a:xfrm>
              <a:off x="6704925" y="3004250"/>
              <a:ext cx="625" cy="25"/>
            </a:xfrm>
            <a:custGeom>
              <a:avLst/>
              <a:gdLst/>
              <a:ahLst/>
              <a:cxnLst/>
              <a:rect l="l" t="t" r="r" b="b"/>
              <a:pathLst>
                <a:path w="25" h="1" extrusionOk="0">
                  <a:moveTo>
                    <a:pt x="1" y="0"/>
                  </a:move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564;p47">
              <a:extLst>
                <a:ext uri="{FF2B5EF4-FFF2-40B4-BE49-F238E27FC236}">
                  <a16:creationId xmlns:a16="http://schemas.microsoft.com/office/drawing/2014/main" id="{CB8137D6-8895-F861-7AAA-F5BB106BAB97}"/>
                </a:ext>
              </a:extLst>
            </p:cNvPr>
            <p:cNvSpPr/>
            <p:nvPr/>
          </p:nvSpPr>
          <p:spPr>
            <a:xfrm>
              <a:off x="6450725" y="2830625"/>
              <a:ext cx="337575" cy="183675"/>
            </a:xfrm>
            <a:custGeom>
              <a:avLst/>
              <a:gdLst/>
              <a:ahLst/>
              <a:cxnLst/>
              <a:rect l="l" t="t" r="r" b="b"/>
              <a:pathLst>
                <a:path w="13503" h="7347" extrusionOk="0">
                  <a:moveTo>
                    <a:pt x="3191" y="3468"/>
                  </a:moveTo>
                  <a:cubicBezTo>
                    <a:pt x="3096" y="3540"/>
                    <a:pt x="3001" y="3564"/>
                    <a:pt x="2953" y="3564"/>
                  </a:cubicBezTo>
                  <a:lnTo>
                    <a:pt x="3001" y="3468"/>
                  </a:lnTo>
                  <a:close/>
                  <a:moveTo>
                    <a:pt x="7907" y="5564"/>
                  </a:moveTo>
                  <a:lnTo>
                    <a:pt x="8026" y="5612"/>
                  </a:lnTo>
                  <a:cubicBezTo>
                    <a:pt x="7907" y="5635"/>
                    <a:pt x="7811" y="5659"/>
                    <a:pt x="7692" y="5683"/>
                  </a:cubicBezTo>
                  <a:cubicBezTo>
                    <a:pt x="7764" y="5635"/>
                    <a:pt x="7811" y="5612"/>
                    <a:pt x="7883" y="5588"/>
                  </a:cubicBezTo>
                  <a:lnTo>
                    <a:pt x="7907" y="5564"/>
                  </a:lnTo>
                  <a:close/>
                  <a:moveTo>
                    <a:pt x="1055" y="0"/>
                  </a:moveTo>
                  <a:cubicBezTo>
                    <a:pt x="980" y="0"/>
                    <a:pt x="912" y="73"/>
                    <a:pt x="929" y="158"/>
                  </a:cubicBezTo>
                  <a:cubicBezTo>
                    <a:pt x="953" y="253"/>
                    <a:pt x="977" y="349"/>
                    <a:pt x="1000" y="444"/>
                  </a:cubicBezTo>
                  <a:cubicBezTo>
                    <a:pt x="953" y="372"/>
                    <a:pt x="905" y="301"/>
                    <a:pt x="857" y="230"/>
                  </a:cubicBezTo>
                  <a:cubicBezTo>
                    <a:pt x="845" y="217"/>
                    <a:pt x="827" y="211"/>
                    <a:pt x="806" y="211"/>
                  </a:cubicBezTo>
                  <a:cubicBezTo>
                    <a:pt x="746" y="211"/>
                    <a:pt x="667" y="260"/>
                    <a:pt x="667" y="349"/>
                  </a:cubicBezTo>
                  <a:cubicBezTo>
                    <a:pt x="667" y="396"/>
                    <a:pt x="691" y="444"/>
                    <a:pt x="715" y="492"/>
                  </a:cubicBezTo>
                  <a:lnTo>
                    <a:pt x="667" y="444"/>
                  </a:lnTo>
                  <a:cubicBezTo>
                    <a:pt x="623" y="364"/>
                    <a:pt x="555" y="330"/>
                    <a:pt x="486" y="330"/>
                  </a:cubicBezTo>
                  <a:cubicBezTo>
                    <a:pt x="330" y="330"/>
                    <a:pt x="170" y="500"/>
                    <a:pt x="286" y="682"/>
                  </a:cubicBezTo>
                  <a:lnTo>
                    <a:pt x="286" y="706"/>
                  </a:lnTo>
                  <a:cubicBezTo>
                    <a:pt x="262" y="730"/>
                    <a:pt x="238" y="754"/>
                    <a:pt x="238" y="777"/>
                  </a:cubicBezTo>
                  <a:cubicBezTo>
                    <a:pt x="238" y="801"/>
                    <a:pt x="238" y="801"/>
                    <a:pt x="238" y="873"/>
                  </a:cubicBezTo>
                  <a:cubicBezTo>
                    <a:pt x="214" y="873"/>
                    <a:pt x="214" y="896"/>
                    <a:pt x="238" y="920"/>
                  </a:cubicBezTo>
                  <a:cubicBezTo>
                    <a:pt x="191" y="920"/>
                    <a:pt x="143" y="920"/>
                    <a:pt x="119" y="944"/>
                  </a:cubicBezTo>
                  <a:cubicBezTo>
                    <a:pt x="0" y="968"/>
                    <a:pt x="0" y="1135"/>
                    <a:pt x="119" y="1158"/>
                  </a:cubicBezTo>
                  <a:cubicBezTo>
                    <a:pt x="214" y="1206"/>
                    <a:pt x="334" y="1230"/>
                    <a:pt x="453" y="1277"/>
                  </a:cubicBezTo>
                  <a:lnTo>
                    <a:pt x="572" y="1373"/>
                  </a:lnTo>
                  <a:cubicBezTo>
                    <a:pt x="619" y="1396"/>
                    <a:pt x="691" y="1444"/>
                    <a:pt x="762" y="1492"/>
                  </a:cubicBezTo>
                  <a:cubicBezTo>
                    <a:pt x="679" y="1480"/>
                    <a:pt x="596" y="1474"/>
                    <a:pt x="512" y="1474"/>
                  </a:cubicBezTo>
                  <a:cubicBezTo>
                    <a:pt x="429" y="1474"/>
                    <a:pt x="345" y="1480"/>
                    <a:pt x="262" y="1492"/>
                  </a:cubicBezTo>
                  <a:cubicBezTo>
                    <a:pt x="95" y="1516"/>
                    <a:pt x="95" y="1778"/>
                    <a:pt x="214" y="1849"/>
                  </a:cubicBezTo>
                  <a:cubicBezTo>
                    <a:pt x="405" y="2001"/>
                    <a:pt x="641" y="2078"/>
                    <a:pt x="874" y="2078"/>
                  </a:cubicBezTo>
                  <a:cubicBezTo>
                    <a:pt x="933" y="2078"/>
                    <a:pt x="991" y="2073"/>
                    <a:pt x="1048" y="2063"/>
                  </a:cubicBezTo>
                  <a:cubicBezTo>
                    <a:pt x="1072" y="2135"/>
                    <a:pt x="1096" y="2182"/>
                    <a:pt x="1143" y="2206"/>
                  </a:cubicBezTo>
                  <a:cubicBezTo>
                    <a:pt x="1072" y="2254"/>
                    <a:pt x="1072" y="2349"/>
                    <a:pt x="1143" y="2421"/>
                  </a:cubicBezTo>
                  <a:cubicBezTo>
                    <a:pt x="1233" y="2528"/>
                    <a:pt x="1362" y="2581"/>
                    <a:pt x="1502" y="2581"/>
                  </a:cubicBezTo>
                  <a:cubicBezTo>
                    <a:pt x="1548" y="2581"/>
                    <a:pt x="1596" y="2575"/>
                    <a:pt x="1643" y="2563"/>
                  </a:cubicBezTo>
                  <a:lnTo>
                    <a:pt x="1691" y="2563"/>
                  </a:lnTo>
                  <a:cubicBezTo>
                    <a:pt x="1691" y="2563"/>
                    <a:pt x="1667" y="2587"/>
                    <a:pt x="1691" y="2587"/>
                  </a:cubicBezTo>
                  <a:cubicBezTo>
                    <a:pt x="1596" y="2587"/>
                    <a:pt x="1548" y="2682"/>
                    <a:pt x="1596" y="2754"/>
                  </a:cubicBezTo>
                  <a:cubicBezTo>
                    <a:pt x="1639" y="2829"/>
                    <a:pt x="1716" y="2856"/>
                    <a:pt x="1803" y="2856"/>
                  </a:cubicBezTo>
                  <a:cubicBezTo>
                    <a:pt x="1908" y="2856"/>
                    <a:pt x="2028" y="2817"/>
                    <a:pt x="2120" y="2778"/>
                  </a:cubicBezTo>
                  <a:lnTo>
                    <a:pt x="2167" y="2802"/>
                  </a:lnTo>
                  <a:cubicBezTo>
                    <a:pt x="2191" y="2802"/>
                    <a:pt x="2191" y="2825"/>
                    <a:pt x="2215" y="2825"/>
                  </a:cubicBezTo>
                  <a:cubicBezTo>
                    <a:pt x="2191" y="2944"/>
                    <a:pt x="2286" y="3064"/>
                    <a:pt x="2405" y="3087"/>
                  </a:cubicBezTo>
                  <a:lnTo>
                    <a:pt x="2501" y="3087"/>
                  </a:lnTo>
                  <a:cubicBezTo>
                    <a:pt x="2405" y="3159"/>
                    <a:pt x="2310" y="3230"/>
                    <a:pt x="2215" y="3325"/>
                  </a:cubicBezTo>
                  <a:cubicBezTo>
                    <a:pt x="2120" y="3397"/>
                    <a:pt x="2215" y="3564"/>
                    <a:pt x="2334" y="3587"/>
                  </a:cubicBezTo>
                  <a:cubicBezTo>
                    <a:pt x="2362" y="3594"/>
                    <a:pt x="2390" y="3597"/>
                    <a:pt x="2418" y="3597"/>
                  </a:cubicBezTo>
                  <a:cubicBezTo>
                    <a:pt x="2485" y="3597"/>
                    <a:pt x="2552" y="3580"/>
                    <a:pt x="2620" y="3564"/>
                  </a:cubicBezTo>
                  <a:lnTo>
                    <a:pt x="2620" y="3564"/>
                  </a:lnTo>
                  <a:cubicBezTo>
                    <a:pt x="2548" y="3683"/>
                    <a:pt x="2429" y="3778"/>
                    <a:pt x="2334" y="3873"/>
                  </a:cubicBezTo>
                  <a:cubicBezTo>
                    <a:pt x="2214" y="3953"/>
                    <a:pt x="2329" y="4133"/>
                    <a:pt x="2453" y="4133"/>
                  </a:cubicBezTo>
                  <a:cubicBezTo>
                    <a:pt x="2477" y="4133"/>
                    <a:pt x="2501" y="4127"/>
                    <a:pt x="2524" y="4111"/>
                  </a:cubicBezTo>
                  <a:cubicBezTo>
                    <a:pt x="2620" y="4016"/>
                    <a:pt x="2715" y="3921"/>
                    <a:pt x="2810" y="3802"/>
                  </a:cubicBezTo>
                  <a:cubicBezTo>
                    <a:pt x="2909" y="3917"/>
                    <a:pt x="3043" y="3987"/>
                    <a:pt x="3179" y="3987"/>
                  </a:cubicBezTo>
                  <a:cubicBezTo>
                    <a:pt x="3239" y="3987"/>
                    <a:pt x="3300" y="3974"/>
                    <a:pt x="3358" y="3945"/>
                  </a:cubicBezTo>
                  <a:lnTo>
                    <a:pt x="3358" y="3945"/>
                  </a:lnTo>
                  <a:lnTo>
                    <a:pt x="3215" y="4111"/>
                  </a:lnTo>
                  <a:cubicBezTo>
                    <a:pt x="3105" y="4240"/>
                    <a:pt x="3207" y="4396"/>
                    <a:pt x="3336" y="4396"/>
                  </a:cubicBezTo>
                  <a:cubicBezTo>
                    <a:pt x="3374" y="4396"/>
                    <a:pt x="3415" y="4382"/>
                    <a:pt x="3453" y="4349"/>
                  </a:cubicBezTo>
                  <a:lnTo>
                    <a:pt x="3739" y="4135"/>
                  </a:lnTo>
                  <a:lnTo>
                    <a:pt x="4025" y="4230"/>
                  </a:lnTo>
                  <a:cubicBezTo>
                    <a:pt x="4049" y="4254"/>
                    <a:pt x="4049" y="4278"/>
                    <a:pt x="4072" y="4302"/>
                  </a:cubicBezTo>
                  <a:cubicBezTo>
                    <a:pt x="4049" y="4278"/>
                    <a:pt x="4025" y="4278"/>
                    <a:pt x="3977" y="4278"/>
                  </a:cubicBezTo>
                  <a:cubicBezTo>
                    <a:pt x="3952" y="4267"/>
                    <a:pt x="3927" y="4263"/>
                    <a:pt x="3902" y="4263"/>
                  </a:cubicBezTo>
                  <a:cubicBezTo>
                    <a:pt x="3761" y="4263"/>
                    <a:pt x="3641" y="4418"/>
                    <a:pt x="3763" y="4540"/>
                  </a:cubicBezTo>
                  <a:cubicBezTo>
                    <a:pt x="3882" y="4611"/>
                    <a:pt x="4001" y="4683"/>
                    <a:pt x="4120" y="4683"/>
                  </a:cubicBezTo>
                  <a:cubicBezTo>
                    <a:pt x="4049" y="4802"/>
                    <a:pt x="4120" y="4945"/>
                    <a:pt x="4263" y="4945"/>
                  </a:cubicBezTo>
                  <a:cubicBezTo>
                    <a:pt x="4477" y="4921"/>
                    <a:pt x="4692" y="4850"/>
                    <a:pt x="4858" y="4707"/>
                  </a:cubicBezTo>
                  <a:cubicBezTo>
                    <a:pt x="4954" y="4659"/>
                    <a:pt x="5049" y="4588"/>
                    <a:pt x="5144" y="4516"/>
                  </a:cubicBezTo>
                  <a:cubicBezTo>
                    <a:pt x="5168" y="4516"/>
                    <a:pt x="5192" y="4540"/>
                    <a:pt x="5216" y="4564"/>
                  </a:cubicBezTo>
                  <a:cubicBezTo>
                    <a:pt x="5239" y="4659"/>
                    <a:pt x="5287" y="4754"/>
                    <a:pt x="5311" y="4826"/>
                  </a:cubicBezTo>
                  <a:cubicBezTo>
                    <a:pt x="5287" y="4850"/>
                    <a:pt x="5263" y="4850"/>
                    <a:pt x="5239" y="4873"/>
                  </a:cubicBezTo>
                  <a:cubicBezTo>
                    <a:pt x="5168" y="4921"/>
                    <a:pt x="5168" y="5040"/>
                    <a:pt x="5239" y="5112"/>
                  </a:cubicBezTo>
                  <a:cubicBezTo>
                    <a:pt x="5315" y="5157"/>
                    <a:pt x="5390" y="5173"/>
                    <a:pt x="5460" y="5173"/>
                  </a:cubicBezTo>
                  <a:cubicBezTo>
                    <a:pt x="5500" y="5173"/>
                    <a:pt x="5538" y="5168"/>
                    <a:pt x="5573" y="5159"/>
                  </a:cubicBezTo>
                  <a:cubicBezTo>
                    <a:pt x="5692" y="5135"/>
                    <a:pt x="5787" y="5088"/>
                    <a:pt x="5882" y="5040"/>
                  </a:cubicBezTo>
                  <a:cubicBezTo>
                    <a:pt x="5930" y="5064"/>
                    <a:pt x="6001" y="5112"/>
                    <a:pt x="6073" y="5135"/>
                  </a:cubicBezTo>
                  <a:cubicBezTo>
                    <a:pt x="5868" y="5258"/>
                    <a:pt x="5998" y="5540"/>
                    <a:pt x="6190" y="5540"/>
                  </a:cubicBezTo>
                  <a:cubicBezTo>
                    <a:pt x="6221" y="5540"/>
                    <a:pt x="6254" y="5533"/>
                    <a:pt x="6287" y="5516"/>
                  </a:cubicBezTo>
                  <a:cubicBezTo>
                    <a:pt x="6335" y="5469"/>
                    <a:pt x="6406" y="5445"/>
                    <a:pt x="6454" y="5397"/>
                  </a:cubicBezTo>
                  <a:cubicBezTo>
                    <a:pt x="6478" y="5445"/>
                    <a:pt x="6525" y="5493"/>
                    <a:pt x="6573" y="5516"/>
                  </a:cubicBezTo>
                  <a:cubicBezTo>
                    <a:pt x="6674" y="5533"/>
                    <a:pt x="6775" y="5550"/>
                    <a:pt x="6876" y="5550"/>
                  </a:cubicBezTo>
                  <a:cubicBezTo>
                    <a:pt x="6918" y="5550"/>
                    <a:pt x="6960" y="5547"/>
                    <a:pt x="7002" y="5540"/>
                  </a:cubicBezTo>
                  <a:lnTo>
                    <a:pt x="7002" y="5540"/>
                  </a:lnTo>
                  <a:cubicBezTo>
                    <a:pt x="6835" y="5635"/>
                    <a:pt x="6906" y="5874"/>
                    <a:pt x="7073" y="5874"/>
                  </a:cubicBezTo>
                  <a:cubicBezTo>
                    <a:pt x="7192" y="5874"/>
                    <a:pt x="7311" y="5850"/>
                    <a:pt x="7406" y="5850"/>
                  </a:cubicBezTo>
                  <a:lnTo>
                    <a:pt x="7526" y="5850"/>
                  </a:lnTo>
                  <a:cubicBezTo>
                    <a:pt x="7430" y="5969"/>
                    <a:pt x="7478" y="6159"/>
                    <a:pt x="7645" y="6207"/>
                  </a:cubicBezTo>
                  <a:cubicBezTo>
                    <a:pt x="7740" y="6231"/>
                    <a:pt x="7835" y="6241"/>
                    <a:pt x="7930" y="6241"/>
                  </a:cubicBezTo>
                  <a:cubicBezTo>
                    <a:pt x="8118" y="6241"/>
                    <a:pt x="8303" y="6199"/>
                    <a:pt x="8478" y="6136"/>
                  </a:cubicBezTo>
                  <a:cubicBezTo>
                    <a:pt x="8621" y="6088"/>
                    <a:pt x="8740" y="6016"/>
                    <a:pt x="8883" y="5969"/>
                  </a:cubicBezTo>
                  <a:lnTo>
                    <a:pt x="9050" y="6016"/>
                  </a:lnTo>
                  <a:lnTo>
                    <a:pt x="8954" y="6088"/>
                  </a:lnTo>
                  <a:cubicBezTo>
                    <a:pt x="8931" y="6112"/>
                    <a:pt x="8907" y="6136"/>
                    <a:pt x="8883" y="6159"/>
                  </a:cubicBezTo>
                  <a:cubicBezTo>
                    <a:pt x="8859" y="6207"/>
                    <a:pt x="8812" y="6231"/>
                    <a:pt x="8788" y="6255"/>
                  </a:cubicBezTo>
                  <a:cubicBezTo>
                    <a:pt x="8683" y="6338"/>
                    <a:pt x="8781" y="6477"/>
                    <a:pt x="8887" y="6477"/>
                  </a:cubicBezTo>
                  <a:cubicBezTo>
                    <a:pt x="8901" y="6477"/>
                    <a:pt x="8916" y="6475"/>
                    <a:pt x="8931" y="6469"/>
                  </a:cubicBezTo>
                  <a:lnTo>
                    <a:pt x="8978" y="6445"/>
                  </a:lnTo>
                  <a:cubicBezTo>
                    <a:pt x="9002" y="6457"/>
                    <a:pt x="9026" y="6463"/>
                    <a:pt x="9050" y="6463"/>
                  </a:cubicBezTo>
                  <a:cubicBezTo>
                    <a:pt x="9073" y="6463"/>
                    <a:pt x="9097" y="6457"/>
                    <a:pt x="9121" y="6445"/>
                  </a:cubicBezTo>
                  <a:cubicBezTo>
                    <a:pt x="9240" y="6398"/>
                    <a:pt x="9359" y="6350"/>
                    <a:pt x="9478" y="6255"/>
                  </a:cubicBezTo>
                  <a:lnTo>
                    <a:pt x="9478" y="6255"/>
                  </a:lnTo>
                  <a:cubicBezTo>
                    <a:pt x="9431" y="6398"/>
                    <a:pt x="9383" y="6540"/>
                    <a:pt x="9359" y="6659"/>
                  </a:cubicBezTo>
                  <a:cubicBezTo>
                    <a:pt x="9343" y="6775"/>
                    <a:pt x="9428" y="6856"/>
                    <a:pt x="9522" y="6856"/>
                  </a:cubicBezTo>
                  <a:cubicBezTo>
                    <a:pt x="9564" y="6856"/>
                    <a:pt x="9608" y="6839"/>
                    <a:pt x="9645" y="6802"/>
                  </a:cubicBezTo>
                  <a:cubicBezTo>
                    <a:pt x="9764" y="6659"/>
                    <a:pt x="9859" y="6517"/>
                    <a:pt x="9955" y="6374"/>
                  </a:cubicBezTo>
                  <a:lnTo>
                    <a:pt x="10026" y="6398"/>
                  </a:lnTo>
                  <a:cubicBezTo>
                    <a:pt x="10050" y="6445"/>
                    <a:pt x="10074" y="6469"/>
                    <a:pt x="10074" y="6517"/>
                  </a:cubicBezTo>
                  <a:cubicBezTo>
                    <a:pt x="10002" y="6588"/>
                    <a:pt x="9931" y="6659"/>
                    <a:pt x="9883" y="6755"/>
                  </a:cubicBezTo>
                  <a:cubicBezTo>
                    <a:pt x="9836" y="6898"/>
                    <a:pt x="9859" y="7088"/>
                    <a:pt x="10050" y="7088"/>
                  </a:cubicBezTo>
                  <a:cubicBezTo>
                    <a:pt x="10121" y="7088"/>
                    <a:pt x="10169" y="7064"/>
                    <a:pt x="10193" y="7041"/>
                  </a:cubicBezTo>
                  <a:lnTo>
                    <a:pt x="10217" y="7017"/>
                  </a:lnTo>
                  <a:cubicBezTo>
                    <a:pt x="10288" y="6993"/>
                    <a:pt x="10312" y="6945"/>
                    <a:pt x="10359" y="6921"/>
                  </a:cubicBezTo>
                  <a:cubicBezTo>
                    <a:pt x="10542" y="7084"/>
                    <a:pt x="10793" y="7194"/>
                    <a:pt x="11040" y="7194"/>
                  </a:cubicBezTo>
                  <a:cubicBezTo>
                    <a:pt x="11083" y="7194"/>
                    <a:pt x="11127" y="7190"/>
                    <a:pt x="11169" y="7183"/>
                  </a:cubicBezTo>
                  <a:cubicBezTo>
                    <a:pt x="11217" y="7183"/>
                    <a:pt x="11264" y="7136"/>
                    <a:pt x="11241" y="7088"/>
                  </a:cubicBezTo>
                  <a:lnTo>
                    <a:pt x="11288" y="7064"/>
                  </a:lnTo>
                  <a:lnTo>
                    <a:pt x="11336" y="7017"/>
                  </a:lnTo>
                  <a:lnTo>
                    <a:pt x="11360" y="7017"/>
                  </a:lnTo>
                  <a:cubicBezTo>
                    <a:pt x="11383" y="6993"/>
                    <a:pt x="11383" y="6969"/>
                    <a:pt x="11407" y="6969"/>
                  </a:cubicBezTo>
                  <a:cubicBezTo>
                    <a:pt x="11479" y="7088"/>
                    <a:pt x="11598" y="7207"/>
                    <a:pt x="11717" y="7302"/>
                  </a:cubicBezTo>
                  <a:cubicBezTo>
                    <a:pt x="11755" y="7333"/>
                    <a:pt x="11796" y="7347"/>
                    <a:pt x="11836" y="7347"/>
                  </a:cubicBezTo>
                  <a:cubicBezTo>
                    <a:pt x="11918" y="7347"/>
                    <a:pt x="11994" y="7288"/>
                    <a:pt x="12026" y="7207"/>
                  </a:cubicBezTo>
                  <a:lnTo>
                    <a:pt x="12146" y="7207"/>
                  </a:lnTo>
                  <a:cubicBezTo>
                    <a:pt x="12241" y="7207"/>
                    <a:pt x="12288" y="7112"/>
                    <a:pt x="12241" y="7041"/>
                  </a:cubicBezTo>
                  <a:cubicBezTo>
                    <a:pt x="12217" y="6969"/>
                    <a:pt x="12193" y="6898"/>
                    <a:pt x="12146" y="6850"/>
                  </a:cubicBezTo>
                  <a:lnTo>
                    <a:pt x="12146" y="6850"/>
                  </a:lnTo>
                  <a:cubicBezTo>
                    <a:pt x="12180" y="6857"/>
                    <a:pt x="12213" y="6860"/>
                    <a:pt x="12245" y="6860"/>
                  </a:cubicBezTo>
                  <a:cubicBezTo>
                    <a:pt x="12320" y="6860"/>
                    <a:pt x="12388" y="6843"/>
                    <a:pt x="12455" y="6826"/>
                  </a:cubicBezTo>
                  <a:cubicBezTo>
                    <a:pt x="12550" y="6921"/>
                    <a:pt x="12693" y="6969"/>
                    <a:pt x="12860" y="6993"/>
                  </a:cubicBezTo>
                  <a:cubicBezTo>
                    <a:pt x="12931" y="6993"/>
                    <a:pt x="12955" y="6898"/>
                    <a:pt x="12908" y="6826"/>
                  </a:cubicBezTo>
                  <a:cubicBezTo>
                    <a:pt x="12884" y="6802"/>
                    <a:pt x="12860" y="6755"/>
                    <a:pt x="12836" y="6731"/>
                  </a:cubicBezTo>
                  <a:cubicBezTo>
                    <a:pt x="12884" y="6707"/>
                    <a:pt x="12931" y="6683"/>
                    <a:pt x="12955" y="6659"/>
                  </a:cubicBezTo>
                  <a:lnTo>
                    <a:pt x="12979" y="6659"/>
                  </a:lnTo>
                  <a:cubicBezTo>
                    <a:pt x="13098" y="6612"/>
                    <a:pt x="13098" y="6469"/>
                    <a:pt x="12979" y="6421"/>
                  </a:cubicBezTo>
                  <a:lnTo>
                    <a:pt x="13265" y="6421"/>
                  </a:lnTo>
                  <a:cubicBezTo>
                    <a:pt x="13384" y="6326"/>
                    <a:pt x="13503" y="6207"/>
                    <a:pt x="13455" y="6088"/>
                  </a:cubicBezTo>
                  <a:cubicBezTo>
                    <a:pt x="13384" y="5921"/>
                    <a:pt x="13241" y="5802"/>
                    <a:pt x="13074" y="5755"/>
                  </a:cubicBezTo>
                  <a:cubicBezTo>
                    <a:pt x="13122" y="5683"/>
                    <a:pt x="13170" y="5635"/>
                    <a:pt x="13217" y="5612"/>
                  </a:cubicBezTo>
                  <a:cubicBezTo>
                    <a:pt x="13398" y="5511"/>
                    <a:pt x="13291" y="5275"/>
                    <a:pt x="13138" y="5275"/>
                  </a:cubicBezTo>
                  <a:cubicBezTo>
                    <a:pt x="13110" y="5275"/>
                    <a:pt x="13080" y="5283"/>
                    <a:pt x="13050" y="5302"/>
                  </a:cubicBezTo>
                  <a:cubicBezTo>
                    <a:pt x="13003" y="5326"/>
                    <a:pt x="12955" y="5373"/>
                    <a:pt x="12908" y="5421"/>
                  </a:cubicBezTo>
                  <a:cubicBezTo>
                    <a:pt x="12884" y="5397"/>
                    <a:pt x="12860" y="5373"/>
                    <a:pt x="12836" y="5350"/>
                  </a:cubicBezTo>
                  <a:cubicBezTo>
                    <a:pt x="12784" y="5315"/>
                    <a:pt x="12732" y="5293"/>
                    <a:pt x="12670" y="5293"/>
                  </a:cubicBezTo>
                  <a:cubicBezTo>
                    <a:pt x="12647" y="5293"/>
                    <a:pt x="12624" y="5296"/>
                    <a:pt x="12598" y="5302"/>
                  </a:cubicBezTo>
                  <a:cubicBezTo>
                    <a:pt x="12503" y="5326"/>
                    <a:pt x="12431" y="5350"/>
                    <a:pt x="12360" y="5421"/>
                  </a:cubicBezTo>
                  <a:cubicBezTo>
                    <a:pt x="12288" y="5350"/>
                    <a:pt x="12193" y="5302"/>
                    <a:pt x="12122" y="5254"/>
                  </a:cubicBezTo>
                  <a:cubicBezTo>
                    <a:pt x="12146" y="5207"/>
                    <a:pt x="12193" y="5159"/>
                    <a:pt x="12217" y="5112"/>
                  </a:cubicBezTo>
                  <a:cubicBezTo>
                    <a:pt x="12317" y="4971"/>
                    <a:pt x="12164" y="4780"/>
                    <a:pt x="12014" y="4780"/>
                  </a:cubicBezTo>
                  <a:cubicBezTo>
                    <a:pt x="11986" y="4780"/>
                    <a:pt x="11958" y="4787"/>
                    <a:pt x="11931" y="4802"/>
                  </a:cubicBezTo>
                  <a:cubicBezTo>
                    <a:pt x="11860" y="4873"/>
                    <a:pt x="11765" y="4969"/>
                    <a:pt x="11693" y="5040"/>
                  </a:cubicBezTo>
                  <a:lnTo>
                    <a:pt x="11645" y="5040"/>
                  </a:lnTo>
                  <a:cubicBezTo>
                    <a:pt x="11669" y="4992"/>
                    <a:pt x="11669" y="4921"/>
                    <a:pt x="11693" y="4873"/>
                  </a:cubicBezTo>
                  <a:cubicBezTo>
                    <a:pt x="11750" y="4721"/>
                    <a:pt x="11624" y="4614"/>
                    <a:pt x="11487" y="4614"/>
                  </a:cubicBezTo>
                  <a:cubicBezTo>
                    <a:pt x="11452" y="4614"/>
                    <a:pt x="11417" y="4621"/>
                    <a:pt x="11383" y="4635"/>
                  </a:cubicBezTo>
                  <a:cubicBezTo>
                    <a:pt x="11217" y="4731"/>
                    <a:pt x="11074" y="4897"/>
                    <a:pt x="11050" y="5088"/>
                  </a:cubicBezTo>
                  <a:cubicBezTo>
                    <a:pt x="11050" y="5135"/>
                    <a:pt x="11050" y="5159"/>
                    <a:pt x="11050" y="5207"/>
                  </a:cubicBezTo>
                  <a:lnTo>
                    <a:pt x="11002" y="5183"/>
                  </a:lnTo>
                  <a:lnTo>
                    <a:pt x="11002" y="5183"/>
                  </a:lnTo>
                  <a:cubicBezTo>
                    <a:pt x="11014" y="5195"/>
                    <a:pt x="11020" y="5201"/>
                    <a:pt x="11014" y="5201"/>
                  </a:cubicBezTo>
                  <a:cubicBezTo>
                    <a:pt x="11008" y="5201"/>
                    <a:pt x="10991" y="5195"/>
                    <a:pt x="10955" y="5183"/>
                  </a:cubicBezTo>
                  <a:lnTo>
                    <a:pt x="10883" y="5183"/>
                  </a:lnTo>
                  <a:cubicBezTo>
                    <a:pt x="10907" y="5064"/>
                    <a:pt x="10955" y="4945"/>
                    <a:pt x="11026" y="4826"/>
                  </a:cubicBezTo>
                  <a:cubicBezTo>
                    <a:pt x="11115" y="4684"/>
                    <a:pt x="10992" y="4568"/>
                    <a:pt x="10854" y="4568"/>
                  </a:cubicBezTo>
                  <a:cubicBezTo>
                    <a:pt x="10807" y="4568"/>
                    <a:pt x="10759" y="4581"/>
                    <a:pt x="10717" y="4611"/>
                  </a:cubicBezTo>
                  <a:cubicBezTo>
                    <a:pt x="10574" y="4731"/>
                    <a:pt x="10479" y="4897"/>
                    <a:pt x="10455" y="5088"/>
                  </a:cubicBezTo>
                  <a:cubicBezTo>
                    <a:pt x="10431" y="5040"/>
                    <a:pt x="10383" y="5016"/>
                    <a:pt x="10359" y="4969"/>
                  </a:cubicBezTo>
                  <a:cubicBezTo>
                    <a:pt x="10336" y="4969"/>
                    <a:pt x="10312" y="4945"/>
                    <a:pt x="10288" y="4945"/>
                  </a:cubicBezTo>
                  <a:cubicBezTo>
                    <a:pt x="10288" y="4826"/>
                    <a:pt x="10312" y="4731"/>
                    <a:pt x="10336" y="4611"/>
                  </a:cubicBezTo>
                  <a:cubicBezTo>
                    <a:pt x="10365" y="4452"/>
                    <a:pt x="10235" y="4346"/>
                    <a:pt x="10108" y="4346"/>
                  </a:cubicBezTo>
                  <a:cubicBezTo>
                    <a:pt x="10025" y="4346"/>
                    <a:pt x="9944" y="4390"/>
                    <a:pt x="9907" y="4492"/>
                  </a:cubicBezTo>
                  <a:cubicBezTo>
                    <a:pt x="9859" y="4659"/>
                    <a:pt x="9836" y="4826"/>
                    <a:pt x="9812" y="4992"/>
                  </a:cubicBezTo>
                  <a:cubicBezTo>
                    <a:pt x="9788" y="4921"/>
                    <a:pt x="9740" y="4850"/>
                    <a:pt x="9716" y="4802"/>
                  </a:cubicBezTo>
                  <a:cubicBezTo>
                    <a:pt x="9669" y="4707"/>
                    <a:pt x="9621" y="4635"/>
                    <a:pt x="9574" y="4540"/>
                  </a:cubicBezTo>
                  <a:cubicBezTo>
                    <a:pt x="9574" y="4469"/>
                    <a:pt x="9574" y="4397"/>
                    <a:pt x="9550" y="4326"/>
                  </a:cubicBezTo>
                  <a:cubicBezTo>
                    <a:pt x="9550" y="4302"/>
                    <a:pt x="9526" y="4254"/>
                    <a:pt x="9502" y="4230"/>
                  </a:cubicBezTo>
                  <a:cubicBezTo>
                    <a:pt x="9478" y="4207"/>
                    <a:pt x="9478" y="4159"/>
                    <a:pt x="9478" y="4111"/>
                  </a:cubicBezTo>
                  <a:cubicBezTo>
                    <a:pt x="9466" y="4004"/>
                    <a:pt x="9389" y="3951"/>
                    <a:pt x="9312" y="3951"/>
                  </a:cubicBezTo>
                  <a:cubicBezTo>
                    <a:pt x="9234" y="3951"/>
                    <a:pt x="9157" y="4004"/>
                    <a:pt x="9145" y="4111"/>
                  </a:cubicBezTo>
                  <a:cubicBezTo>
                    <a:pt x="9145" y="4254"/>
                    <a:pt x="9169" y="4397"/>
                    <a:pt x="9193" y="4516"/>
                  </a:cubicBezTo>
                  <a:lnTo>
                    <a:pt x="9193" y="4540"/>
                  </a:lnTo>
                  <a:lnTo>
                    <a:pt x="9073" y="4469"/>
                  </a:lnTo>
                  <a:lnTo>
                    <a:pt x="9073" y="4445"/>
                  </a:lnTo>
                  <a:cubicBezTo>
                    <a:pt x="9026" y="4397"/>
                    <a:pt x="8954" y="4349"/>
                    <a:pt x="8883" y="4349"/>
                  </a:cubicBezTo>
                  <a:cubicBezTo>
                    <a:pt x="8812" y="4349"/>
                    <a:pt x="8764" y="4397"/>
                    <a:pt x="8740" y="4445"/>
                  </a:cubicBezTo>
                  <a:cubicBezTo>
                    <a:pt x="8669" y="4302"/>
                    <a:pt x="8645" y="4135"/>
                    <a:pt x="8597" y="3968"/>
                  </a:cubicBezTo>
                  <a:cubicBezTo>
                    <a:pt x="8577" y="3868"/>
                    <a:pt x="8515" y="3827"/>
                    <a:pt x="8448" y="3827"/>
                  </a:cubicBezTo>
                  <a:cubicBezTo>
                    <a:pt x="8356" y="3827"/>
                    <a:pt x="8254" y="3906"/>
                    <a:pt x="8240" y="4016"/>
                  </a:cubicBezTo>
                  <a:cubicBezTo>
                    <a:pt x="8216" y="4183"/>
                    <a:pt x="8216" y="4326"/>
                    <a:pt x="8264" y="4492"/>
                  </a:cubicBezTo>
                  <a:lnTo>
                    <a:pt x="8121" y="4421"/>
                  </a:lnTo>
                  <a:cubicBezTo>
                    <a:pt x="7978" y="4111"/>
                    <a:pt x="7859" y="3754"/>
                    <a:pt x="7787" y="3421"/>
                  </a:cubicBezTo>
                  <a:cubicBezTo>
                    <a:pt x="7767" y="3321"/>
                    <a:pt x="7701" y="3279"/>
                    <a:pt x="7629" y="3279"/>
                  </a:cubicBezTo>
                  <a:cubicBezTo>
                    <a:pt x="7530" y="3279"/>
                    <a:pt x="7420" y="3358"/>
                    <a:pt x="7406" y="3468"/>
                  </a:cubicBezTo>
                  <a:cubicBezTo>
                    <a:pt x="7383" y="3706"/>
                    <a:pt x="7406" y="3968"/>
                    <a:pt x="7502" y="4207"/>
                  </a:cubicBezTo>
                  <a:lnTo>
                    <a:pt x="7406" y="4183"/>
                  </a:lnTo>
                  <a:cubicBezTo>
                    <a:pt x="7406" y="4159"/>
                    <a:pt x="7383" y="4135"/>
                    <a:pt x="7383" y="4088"/>
                  </a:cubicBezTo>
                  <a:cubicBezTo>
                    <a:pt x="7216" y="3754"/>
                    <a:pt x="7097" y="3421"/>
                    <a:pt x="6954" y="3087"/>
                  </a:cubicBezTo>
                  <a:cubicBezTo>
                    <a:pt x="6920" y="3019"/>
                    <a:pt x="6859" y="2991"/>
                    <a:pt x="6795" y="2991"/>
                  </a:cubicBezTo>
                  <a:cubicBezTo>
                    <a:pt x="6680" y="2991"/>
                    <a:pt x="6558" y="3084"/>
                    <a:pt x="6573" y="3206"/>
                  </a:cubicBezTo>
                  <a:cubicBezTo>
                    <a:pt x="6549" y="3230"/>
                    <a:pt x="6549" y="3254"/>
                    <a:pt x="6549" y="3278"/>
                  </a:cubicBezTo>
                  <a:cubicBezTo>
                    <a:pt x="6549" y="3325"/>
                    <a:pt x="6525" y="3349"/>
                    <a:pt x="6525" y="3397"/>
                  </a:cubicBezTo>
                  <a:cubicBezTo>
                    <a:pt x="6406" y="3397"/>
                    <a:pt x="6335" y="3492"/>
                    <a:pt x="6359" y="3611"/>
                  </a:cubicBezTo>
                  <a:cubicBezTo>
                    <a:pt x="6359" y="3706"/>
                    <a:pt x="6382" y="3802"/>
                    <a:pt x="6406" y="3897"/>
                  </a:cubicBezTo>
                  <a:lnTo>
                    <a:pt x="6335" y="3873"/>
                  </a:lnTo>
                  <a:lnTo>
                    <a:pt x="6216" y="3826"/>
                  </a:lnTo>
                  <a:cubicBezTo>
                    <a:pt x="6216" y="3659"/>
                    <a:pt x="6216" y="3468"/>
                    <a:pt x="6192" y="3302"/>
                  </a:cubicBezTo>
                  <a:cubicBezTo>
                    <a:pt x="6192" y="3230"/>
                    <a:pt x="6144" y="3183"/>
                    <a:pt x="6073" y="3159"/>
                  </a:cubicBezTo>
                  <a:cubicBezTo>
                    <a:pt x="6025" y="2968"/>
                    <a:pt x="6001" y="2754"/>
                    <a:pt x="6001" y="2563"/>
                  </a:cubicBezTo>
                  <a:cubicBezTo>
                    <a:pt x="5978" y="2432"/>
                    <a:pt x="5876" y="2367"/>
                    <a:pt x="5778" y="2367"/>
                  </a:cubicBezTo>
                  <a:cubicBezTo>
                    <a:pt x="5680" y="2367"/>
                    <a:pt x="5585" y="2432"/>
                    <a:pt x="5573" y="2563"/>
                  </a:cubicBezTo>
                  <a:cubicBezTo>
                    <a:pt x="5573" y="2849"/>
                    <a:pt x="5597" y="3135"/>
                    <a:pt x="5668" y="3421"/>
                  </a:cubicBezTo>
                  <a:cubicBezTo>
                    <a:pt x="5620" y="3445"/>
                    <a:pt x="5597" y="3516"/>
                    <a:pt x="5597" y="3564"/>
                  </a:cubicBezTo>
                  <a:lnTo>
                    <a:pt x="5597" y="3611"/>
                  </a:lnTo>
                  <a:lnTo>
                    <a:pt x="5573" y="3611"/>
                  </a:lnTo>
                  <a:cubicBezTo>
                    <a:pt x="5525" y="3397"/>
                    <a:pt x="5477" y="3183"/>
                    <a:pt x="5406" y="2992"/>
                  </a:cubicBezTo>
                  <a:cubicBezTo>
                    <a:pt x="5382" y="2944"/>
                    <a:pt x="5358" y="2897"/>
                    <a:pt x="5335" y="2873"/>
                  </a:cubicBezTo>
                  <a:cubicBezTo>
                    <a:pt x="5311" y="2825"/>
                    <a:pt x="5311" y="2754"/>
                    <a:pt x="5287" y="2706"/>
                  </a:cubicBezTo>
                  <a:cubicBezTo>
                    <a:pt x="5275" y="2623"/>
                    <a:pt x="5210" y="2581"/>
                    <a:pt x="5141" y="2581"/>
                  </a:cubicBezTo>
                  <a:cubicBezTo>
                    <a:pt x="5073" y="2581"/>
                    <a:pt x="5001" y="2623"/>
                    <a:pt x="4977" y="2706"/>
                  </a:cubicBezTo>
                  <a:cubicBezTo>
                    <a:pt x="4954" y="2921"/>
                    <a:pt x="4930" y="3111"/>
                    <a:pt x="4930" y="3302"/>
                  </a:cubicBezTo>
                  <a:lnTo>
                    <a:pt x="4835" y="3278"/>
                  </a:lnTo>
                  <a:cubicBezTo>
                    <a:pt x="4811" y="3040"/>
                    <a:pt x="4858" y="2825"/>
                    <a:pt x="4954" y="2611"/>
                  </a:cubicBezTo>
                  <a:cubicBezTo>
                    <a:pt x="4996" y="2547"/>
                    <a:pt x="4944" y="2464"/>
                    <a:pt x="4864" y="2464"/>
                  </a:cubicBezTo>
                  <a:cubicBezTo>
                    <a:pt x="4855" y="2464"/>
                    <a:pt x="4845" y="2466"/>
                    <a:pt x="4835" y="2468"/>
                  </a:cubicBezTo>
                  <a:cubicBezTo>
                    <a:pt x="4620" y="2516"/>
                    <a:pt x="4477" y="2706"/>
                    <a:pt x="4477" y="2921"/>
                  </a:cubicBezTo>
                  <a:cubicBezTo>
                    <a:pt x="4430" y="2825"/>
                    <a:pt x="4382" y="2730"/>
                    <a:pt x="4334" y="2659"/>
                  </a:cubicBezTo>
                  <a:cubicBezTo>
                    <a:pt x="4334" y="2611"/>
                    <a:pt x="4334" y="2563"/>
                    <a:pt x="4334" y="2540"/>
                  </a:cubicBezTo>
                  <a:cubicBezTo>
                    <a:pt x="4356" y="2407"/>
                    <a:pt x="4256" y="2275"/>
                    <a:pt x="4128" y="2275"/>
                  </a:cubicBezTo>
                  <a:cubicBezTo>
                    <a:pt x="4117" y="2275"/>
                    <a:pt x="4107" y="2276"/>
                    <a:pt x="4096" y="2278"/>
                  </a:cubicBezTo>
                  <a:lnTo>
                    <a:pt x="4096" y="2254"/>
                  </a:lnTo>
                  <a:cubicBezTo>
                    <a:pt x="4072" y="2111"/>
                    <a:pt x="3977" y="2087"/>
                    <a:pt x="3882" y="1992"/>
                  </a:cubicBezTo>
                  <a:cubicBezTo>
                    <a:pt x="3840" y="1964"/>
                    <a:pt x="3798" y="1952"/>
                    <a:pt x="3761" y="1952"/>
                  </a:cubicBezTo>
                  <a:cubicBezTo>
                    <a:pt x="3735" y="1952"/>
                    <a:pt x="3711" y="1958"/>
                    <a:pt x="3691" y="1968"/>
                  </a:cubicBezTo>
                  <a:cubicBezTo>
                    <a:pt x="3644" y="1968"/>
                    <a:pt x="3620" y="1968"/>
                    <a:pt x="3572" y="1992"/>
                  </a:cubicBezTo>
                  <a:cubicBezTo>
                    <a:pt x="3596" y="1849"/>
                    <a:pt x="3620" y="1682"/>
                    <a:pt x="3644" y="1516"/>
                  </a:cubicBezTo>
                  <a:cubicBezTo>
                    <a:pt x="3659" y="1406"/>
                    <a:pt x="3572" y="1327"/>
                    <a:pt x="3483" y="1327"/>
                  </a:cubicBezTo>
                  <a:cubicBezTo>
                    <a:pt x="3437" y="1327"/>
                    <a:pt x="3390" y="1348"/>
                    <a:pt x="3358" y="1396"/>
                  </a:cubicBezTo>
                  <a:cubicBezTo>
                    <a:pt x="3263" y="1539"/>
                    <a:pt x="3167" y="1682"/>
                    <a:pt x="3120" y="1849"/>
                  </a:cubicBezTo>
                  <a:cubicBezTo>
                    <a:pt x="3120" y="1825"/>
                    <a:pt x="3096" y="1825"/>
                    <a:pt x="3072" y="1825"/>
                  </a:cubicBezTo>
                  <a:cubicBezTo>
                    <a:pt x="2977" y="1682"/>
                    <a:pt x="2858" y="1587"/>
                    <a:pt x="2715" y="1516"/>
                  </a:cubicBezTo>
                  <a:cubicBezTo>
                    <a:pt x="2691" y="1396"/>
                    <a:pt x="2691" y="1277"/>
                    <a:pt x="2691" y="1135"/>
                  </a:cubicBezTo>
                  <a:cubicBezTo>
                    <a:pt x="2739" y="1063"/>
                    <a:pt x="2763" y="944"/>
                    <a:pt x="2715" y="849"/>
                  </a:cubicBezTo>
                  <a:cubicBezTo>
                    <a:pt x="2703" y="837"/>
                    <a:pt x="2691" y="831"/>
                    <a:pt x="2679" y="831"/>
                  </a:cubicBezTo>
                  <a:cubicBezTo>
                    <a:pt x="2667" y="831"/>
                    <a:pt x="2655" y="837"/>
                    <a:pt x="2644" y="849"/>
                  </a:cubicBezTo>
                  <a:cubicBezTo>
                    <a:pt x="2596" y="920"/>
                    <a:pt x="2524" y="992"/>
                    <a:pt x="2477" y="1087"/>
                  </a:cubicBezTo>
                  <a:cubicBezTo>
                    <a:pt x="2477" y="1063"/>
                    <a:pt x="2477" y="1063"/>
                    <a:pt x="2477" y="1063"/>
                  </a:cubicBezTo>
                  <a:cubicBezTo>
                    <a:pt x="2445" y="1000"/>
                    <a:pt x="2392" y="968"/>
                    <a:pt x="2339" y="968"/>
                  </a:cubicBezTo>
                  <a:cubicBezTo>
                    <a:pt x="2313" y="968"/>
                    <a:pt x="2286" y="976"/>
                    <a:pt x="2263" y="992"/>
                  </a:cubicBezTo>
                  <a:cubicBezTo>
                    <a:pt x="2191" y="896"/>
                    <a:pt x="2120" y="825"/>
                    <a:pt x="2048" y="754"/>
                  </a:cubicBezTo>
                  <a:cubicBezTo>
                    <a:pt x="2031" y="737"/>
                    <a:pt x="2003" y="720"/>
                    <a:pt x="1979" y="720"/>
                  </a:cubicBezTo>
                  <a:cubicBezTo>
                    <a:pt x="1969" y="720"/>
                    <a:pt x="1960" y="723"/>
                    <a:pt x="1953" y="730"/>
                  </a:cubicBezTo>
                  <a:lnTo>
                    <a:pt x="1953" y="230"/>
                  </a:lnTo>
                  <a:cubicBezTo>
                    <a:pt x="1953" y="125"/>
                    <a:pt x="1867" y="70"/>
                    <a:pt x="1781" y="70"/>
                  </a:cubicBezTo>
                  <a:cubicBezTo>
                    <a:pt x="1711" y="70"/>
                    <a:pt x="1641" y="107"/>
                    <a:pt x="1620" y="182"/>
                  </a:cubicBezTo>
                  <a:cubicBezTo>
                    <a:pt x="1572" y="349"/>
                    <a:pt x="1548" y="515"/>
                    <a:pt x="1524" y="682"/>
                  </a:cubicBezTo>
                  <a:cubicBezTo>
                    <a:pt x="1429" y="444"/>
                    <a:pt x="1286" y="230"/>
                    <a:pt x="1143" y="39"/>
                  </a:cubicBezTo>
                  <a:cubicBezTo>
                    <a:pt x="1116" y="12"/>
                    <a:pt x="1085" y="0"/>
                    <a:pt x="10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565;p47">
              <a:extLst>
                <a:ext uri="{FF2B5EF4-FFF2-40B4-BE49-F238E27FC236}">
                  <a16:creationId xmlns:a16="http://schemas.microsoft.com/office/drawing/2014/main" id="{A0507B72-CEB9-0C5C-69BB-CC774502AFEE}"/>
                </a:ext>
              </a:extLst>
            </p:cNvPr>
            <p:cNvSpPr/>
            <p:nvPr/>
          </p:nvSpPr>
          <p:spPr>
            <a:xfrm>
              <a:off x="6596575" y="2620675"/>
              <a:ext cx="36950" cy="35150"/>
            </a:xfrm>
            <a:custGeom>
              <a:avLst/>
              <a:gdLst/>
              <a:ahLst/>
              <a:cxnLst/>
              <a:rect l="l" t="t" r="r" b="b"/>
              <a:pathLst>
                <a:path w="1478" h="1406" extrusionOk="0">
                  <a:moveTo>
                    <a:pt x="700" y="1"/>
                  </a:moveTo>
                  <a:cubicBezTo>
                    <a:pt x="570" y="1"/>
                    <a:pt x="456" y="43"/>
                    <a:pt x="358" y="102"/>
                  </a:cubicBezTo>
                  <a:cubicBezTo>
                    <a:pt x="144" y="197"/>
                    <a:pt x="1" y="412"/>
                    <a:pt x="25" y="650"/>
                  </a:cubicBezTo>
                  <a:cubicBezTo>
                    <a:pt x="25" y="912"/>
                    <a:pt x="144" y="1174"/>
                    <a:pt x="382" y="1317"/>
                  </a:cubicBezTo>
                  <a:cubicBezTo>
                    <a:pt x="453" y="1364"/>
                    <a:pt x="572" y="1388"/>
                    <a:pt x="668" y="1388"/>
                  </a:cubicBezTo>
                  <a:cubicBezTo>
                    <a:pt x="703" y="1400"/>
                    <a:pt x="739" y="1406"/>
                    <a:pt x="775" y="1406"/>
                  </a:cubicBezTo>
                  <a:cubicBezTo>
                    <a:pt x="810" y="1406"/>
                    <a:pt x="846" y="1400"/>
                    <a:pt x="882" y="1388"/>
                  </a:cubicBezTo>
                  <a:cubicBezTo>
                    <a:pt x="1072" y="1317"/>
                    <a:pt x="1215" y="1198"/>
                    <a:pt x="1334" y="1055"/>
                  </a:cubicBezTo>
                  <a:cubicBezTo>
                    <a:pt x="1453" y="888"/>
                    <a:pt x="1477" y="697"/>
                    <a:pt x="1430" y="531"/>
                  </a:cubicBezTo>
                  <a:cubicBezTo>
                    <a:pt x="1406" y="435"/>
                    <a:pt x="1358" y="340"/>
                    <a:pt x="1311" y="245"/>
                  </a:cubicBezTo>
                  <a:lnTo>
                    <a:pt x="1287" y="221"/>
                  </a:lnTo>
                  <a:cubicBezTo>
                    <a:pt x="1215" y="150"/>
                    <a:pt x="1120" y="102"/>
                    <a:pt x="1025" y="54"/>
                  </a:cubicBezTo>
                  <a:cubicBezTo>
                    <a:pt x="953" y="31"/>
                    <a:pt x="858" y="7"/>
                    <a:pt x="787" y="7"/>
                  </a:cubicBezTo>
                  <a:cubicBezTo>
                    <a:pt x="757" y="3"/>
                    <a:pt x="728" y="1"/>
                    <a:pt x="7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566;p47">
              <a:extLst>
                <a:ext uri="{FF2B5EF4-FFF2-40B4-BE49-F238E27FC236}">
                  <a16:creationId xmlns:a16="http://schemas.microsoft.com/office/drawing/2014/main" id="{9181C7E2-1362-F3C2-3090-5C719D2A226A}"/>
                </a:ext>
              </a:extLst>
            </p:cNvPr>
            <p:cNvSpPr/>
            <p:nvPr/>
          </p:nvSpPr>
          <p:spPr>
            <a:xfrm>
              <a:off x="6665250" y="2695700"/>
              <a:ext cx="34350" cy="27375"/>
            </a:xfrm>
            <a:custGeom>
              <a:avLst/>
              <a:gdLst/>
              <a:ahLst/>
              <a:cxnLst/>
              <a:rect l="l" t="t" r="r" b="b"/>
              <a:pathLst>
                <a:path w="1374" h="1095" extrusionOk="0">
                  <a:moveTo>
                    <a:pt x="799" y="0"/>
                  </a:moveTo>
                  <a:cubicBezTo>
                    <a:pt x="713" y="0"/>
                    <a:pt x="623" y="18"/>
                    <a:pt x="540" y="54"/>
                  </a:cubicBezTo>
                  <a:cubicBezTo>
                    <a:pt x="1" y="374"/>
                    <a:pt x="316" y="1095"/>
                    <a:pt x="797" y="1095"/>
                  </a:cubicBezTo>
                  <a:cubicBezTo>
                    <a:pt x="889" y="1095"/>
                    <a:pt x="988" y="1068"/>
                    <a:pt x="1088" y="1007"/>
                  </a:cubicBezTo>
                  <a:cubicBezTo>
                    <a:pt x="1231" y="935"/>
                    <a:pt x="1302" y="816"/>
                    <a:pt x="1350" y="697"/>
                  </a:cubicBezTo>
                  <a:cubicBezTo>
                    <a:pt x="1374" y="626"/>
                    <a:pt x="1374" y="554"/>
                    <a:pt x="1374" y="483"/>
                  </a:cubicBezTo>
                  <a:cubicBezTo>
                    <a:pt x="1374" y="364"/>
                    <a:pt x="1326" y="245"/>
                    <a:pt x="1231" y="149"/>
                  </a:cubicBezTo>
                  <a:cubicBezTo>
                    <a:pt x="1159" y="125"/>
                    <a:pt x="1112" y="78"/>
                    <a:pt x="1040" y="54"/>
                  </a:cubicBezTo>
                  <a:cubicBezTo>
                    <a:pt x="969" y="18"/>
                    <a:pt x="885" y="0"/>
                    <a:pt x="7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567;p47">
              <a:extLst>
                <a:ext uri="{FF2B5EF4-FFF2-40B4-BE49-F238E27FC236}">
                  <a16:creationId xmlns:a16="http://schemas.microsoft.com/office/drawing/2014/main" id="{5762E7CF-026B-25D7-40EC-60AF00098C95}"/>
                </a:ext>
              </a:extLst>
            </p:cNvPr>
            <p:cNvSpPr/>
            <p:nvPr/>
          </p:nvSpPr>
          <p:spPr>
            <a:xfrm>
              <a:off x="6520375" y="2795925"/>
              <a:ext cx="34550" cy="32025"/>
            </a:xfrm>
            <a:custGeom>
              <a:avLst/>
              <a:gdLst/>
              <a:ahLst/>
              <a:cxnLst/>
              <a:rect l="l" t="t" r="r" b="b"/>
              <a:pathLst>
                <a:path w="1382" h="1281" extrusionOk="0">
                  <a:moveTo>
                    <a:pt x="681" y="1"/>
                  </a:moveTo>
                  <a:cubicBezTo>
                    <a:pt x="475" y="1"/>
                    <a:pt x="268" y="100"/>
                    <a:pt x="143" y="308"/>
                  </a:cubicBezTo>
                  <a:lnTo>
                    <a:pt x="120" y="332"/>
                  </a:lnTo>
                  <a:cubicBezTo>
                    <a:pt x="0" y="522"/>
                    <a:pt x="0" y="760"/>
                    <a:pt x="120" y="951"/>
                  </a:cubicBezTo>
                  <a:cubicBezTo>
                    <a:pt x="235" y="1162"/>
                    <a:pt x="459" y="1281"/>
                    <a:pt x="692" y="1281"/>
                  </a:cubicBezTo>
                  <a:cubicBezTo>
                    <a:pt x="747" y="1281"/>
                    <a:pt x="803" y="1274"/>
                    <a:pt x="858" y="1260"/>
                  </a:cubicBezTo>
                  <a:cubicBezTo>
                    <a:pt x="1191" y="1141"/>
                    <a:pt x="1382" y="808"/>
                    <a:pt x="1310" y="475"/>
                  </a:cubicBezTo>
                  <a:cubicBezTo>
                    <a:pt x="1216" y="166"/>
                    <a:pt x="948" y="1"/>
                    <a:pt x="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568;p47">
              <a:extLst>
                <a:ext uri="{FF2B5EF4-FFF2-40B4-BE49-F238E27FC236}">
                  <a16:creationId xmlns:a16="http://schemas.microsoft.com/office/drawing/2014/main" id="{BC04306A-A2CF-BB90-6C31-8E0720694FAA}"/>
                </a:ext>
              </a:extLst>
            </p:cNvPr>
            <p:cNvSpPr/>
            <p:nvPr/>
          </p:nvSpPr>
          <p:spPr>
            <a:xfrm>
              <a:off x="6599550" y="2835750"/>
              <a:ext cx="44675" cy="34575"/>
            </a:xfrm>
            <a:custGeom>
              <a:avLst/>
              <a:gdLst/>
              <a:ahLst/>
              <a:cxnLst/>
              <a:rect l="l" t="t" r="r" b="b"/>
              <a:pathLst>
                <a:path w="1787" h="1383" extrusionOk="0">
                  <a:moveTo>
                    <a:pt x="906" y="1"/>
                  </a:moveTo>
                  <a:cubicBezTo>
                    <a:pt x="1" y="1"/>
                    <a:pt x="1" y="1382"/>
                    <a:pt x="906" y="1382"/>
                  </a:cubicBezTo>
                  <a:cubicBezTo>
                    <a:pt x="1787" y="1382"/>
                    <a:pt x="1787" y="1"/>
                    <a:pt x="9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69;p47">
              <a:extLst>
                <a:ext uri="{FF2B5EF4-FFF2-40B4-BE49-F238E27FC236}">
                  <a16:creationId xmlns:a16="http://schemas.microsoft.com/office/drawing/2014/main" id="{2CB9BDF1-4A84-B403-E6CA-C059905D5D81}"/>
                </a:ext>
              </a:extLst>
            </p:cNvPr>
            <p:cNvSpPr/>
            <p:nvPr/>
          </p:nvSpPr>
          <p:spPr>
            <a:xfrm>
              <a:off x="6694225" y="2847075"/>
              <a:ext cx="40500" cy="34750"/>
            </a:xfrm>
            <a:custGeom>
              <a:avLst/>
              <a:gdLst/>
              <a:ahLst/>
              <a:cxnLst/>
              <a:rect l="l" t="t" r="r" b="b"/>
              <a:pathLst>
                <a:path w="1620" h="1390" extrusionOk="0">
                  <a:moveTo>
                    <a:pt x="929" y="0"/>
                  </a:moveTo>
                  <a:cubicBezTo>
                    <a:pt x="310" y="0"/>
                    <a:pt x="0" y="762"/>
                    <a:pt x="453" y="1191"/>
                  </a:cubicBezTo>
                  <a:cubicBezTo>
                    <a:pt x="590" y="1328"/>
                    <a:pt x="759" y="1390"/>
                    <a:pt x="925" y="1390"/>
                  </a:cubicBezTo>
                  <a:cubicBezTo>
                    <a:pt x="1278" y="1390"/>
                    <a:pt x="1620" y="1112"/>
                    <a:pt x="1620" y="691"/>
                  </a:cubicBezTo>
                  <a:cubicBezTo>
                    <a:pt x="1620" y="310"/>
                    <a:pt x="1310" y="0"/>
                    <a:pt x="9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70;p47">
              <a:extLst>
                <a:ext uri="{FF2B5EF4-FFF2-40B4-BE49-F238E27FC236}">
                  <a16:creationId xmlns:a16="http://schemas.microsoft.com/office/drawing/2014/main" id="{43CC2351-D109-A905-3AE6-426A16D4C7AC}"/>
                </a:ext>
              </a:extLst>
            </p:cNvPr>
            <p:cNvSpPr/>
            <p:nvPr/>
          </p:nvSpPr>
          <p:spPr>
            <a:xfrm>
              <a:off x="6450725" y="2963875"/>
              <a:ext cx="51225" cy="46225"/>
            </a:xfrm>
            <a:custGeom>
              <a:avLst/>
              <a:gdLst/>
              <a:ahLst/>
              <a:cxnLst/>
              <a:rect l="l" t="t" r="r" b="b"/>
              <a:pathLst>
                <a:path w="2049" h="1849" extrusionOk="0">
                  <a:moveTo>
                    <a:pt x="1061" y="1"/>
                  </a:moveTo>
                  <a:cubicBezTo>
                    <a:pt x="798" y="1"/>
                    <a:pt x="535" y="104"/>
                    <a:pt x="334" y="305"/>
                  </a:cubicBezTo>
                  <a:cubicBezTo>
                    <a:pt x="48" y="639"/>
                    <a:pt x="0" y="1115"/>
                    <a:pt x="238" y="1472"/>
                  </a:cubicBezTo>
                  <a:cubicBezTo>
                    <a:pt x="403" y="1720"/>
                    <a:pt x="672" y="1848"/>
                    <a:pt x="947" y="1848"/>
                  </a:cubicBezTo>
                  <a:cubicBezTo>
                    <a:pt x="1148" y="1848"/>
                    <a:pt x="1353" y="1780"/>
                    <a:pt x="1524" y="1639"/>
                  </a:cubicBezTo>
                  <a:cubicBezTo>
                    <a:pt x="1596" y="1591"/>
                    <a:pt x="1667" y="1544"/>
                    <a:pt x="1715" y="1496"/>
                  </a:cubicBezTo>
                  <a:cubicBezTo>
                    <a:pt x="1762" y="1449"/>
                    <a:pt x="1810" y="1401"/>
                    <a:pt x="1858" y="1353"/>
                  </a:cubicBezTo>
                  <a:lnTo>
                    <a:pt x="1881" y="1306"/>
                  </a:lnTo>
                  <a:lnTo>
                    <a:pt x="1881" y="1306"/>
                  </a:lnTo>
                  <a:cubicBezTo>
                    <a:pt x="1855" y="1332"/>
                    <a:pt x="1841" y="1346"/>
                    <a:pt x="1840" y="1346"/>
                  </a:cubicBezTo>
                  <a:cubicBezTo>
                    <a:pt x="1838" y="1346"/>
                    <a:pt x="1870" y="1309"/>
                    <a:pt x="1929" y="1234"/>
                  </a:cubicBezTo>
                  <a:cubicBezTo>
                    <a:pt x="1977" y="1139"/>
                    <a:pt x="2024" y="996"/>
                    <a:pt x="2048" y="853"/>
                  </a:cubicBezTo>
                  <a:cubicBezTo>
                    <a:pt x="2024" y="591"/>
                    <a:pt x="1881" y="329"/>
                    <a:pt x="1643" y="186"/>
                  </a:cubicBezTo>
                  <a:cubicBezTo>
                    <a:pt x="1467" y="62"/>
                    <a:pt x="1264" y="1"/>
                    <a:pt x="10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571;p47">
              <a:extLst>
                <a:ext uri="{FF2B5EF4-FFF2-40B4-BE49-F238E27FC236}">
                  <a16:creationId xmlns:a16="http://schemas.microsoft.com/office/drawing/2014/main" id="{B05BD564-700B-B4CC-70B2-83D2CD75308E}"/>
                </a:ext>
              </a:extLst>
            </p:cNvPr>
            <p:cNvSpPr/>
            <p:nvPr/>
          </p:nvSpPr>
          <p:spPr>
            <a:xfrm>
              <a:off x="6540625" y="3003800"/>
              <a:ext cx="33350" cy="30650"/>
            </a:xfrm>
            <a:custGeom>
              <a:avLst/>
              <a:gdLst/>
              <a:ahLst/>
              <a:cxnLst/>
              <a:rect l="l" t="t" r="r" b="b"/>
              <a:pathLst>
                <a:path w="1334" h="1226" extrusionOk="0">
                  <a:moveTo>
                    <a:pt x="691" y="0"/>
                  </a:moveTo>
                  <a:cubicBezTo>
                    <a:pt x="667" y="0"/>
                    <a:pt x="643" y="6"/>
                    <a:pt x="619" y="18"/>
                  </a:cubicBezTo>
                  <a:cubicBezTo>
                    <a:pt x="598" y="15"/>
                    <a:pt x="576" y="14"/>
                    <a:pt x="555" y="14"/>
                  </a:cubicBezTo>
                  <a:cubicBezTo>
                    <a:pt x="410" y="14"/>
                    <a:pt x="271" y="81"/>
                    <a:pt x="167" y="185"/>
                  </a:cubicBezTo>
                  <a:cubicBezTo>
                    <a:pt x="48" y="304"/>
                    <a:pt x="0" y="471"/>
                    <a:pt x="48" y="637"/>
                  </a:cubicBezTo>
                  <a:cubicBezTo>
                    <a:pt x="24" y="661"/>
                    <a:pt x="24" y="685"/>
                    <a:pt x="48" y="709"/>
                  </a:cubicBezTo>
                  <a:cubicBezTo>
                    <a:pt x="48" y="899"/>
                    <a:pt x="143" y="1066"/>
                    <a:pt x="310" y="1161"/>
                  </a:cubicBezTo>
                  <a:cubicBezTo>
                    <a:pt x="403" y="1204"/>
                    <a:pt x="506" y="1225"/>
                    <a:pt x="609" y="1225"/>
                  </a:cubicBezTo>
                  <a:cubicBezTo>
                    <a:pt x="795" y="1225"/>
                    <a:pt x="982" y="1156"/>
                    <a:pt x="1119" y="1018"/>
                  </a:cubicBezTo>
                  <a:cubicBezTo>
                    <a:pt x="1286" y="876"/>
                    <a:pt x="1334" y="685"/>
                    <a:pt x="1310" y="495"/>
                  </a:cubicBezTo>
                  <a:cubicBezTo>
                    <a:pt x="1262" y="328"/>
                    <a:pt x="1143" y="209"/>
                    <a:pt x="1000" y="114"/>
                  </a:cubicBezTo>
                  <a:lnTo>
                    <a:pt x="977" y="114"/>
                  </a:lnTo>
                  <a:cubicBezTo>
                    <a:pt x="905" y="66"/>
                    <a:pt x="834" y="18"/>
                    <a:pt x="762" y="18"/>
                  </a:cubicBezTo>
                  <a:cubicBezTo>
                    <a:pt x="738" y="6"/>
                    <a:pt x="715" y="0"/>
                    <a:pt x="6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572;p47">
              <a:extLst>
                <a:ext uri="{FF2B5EF4-FFF2-40B4-BE49-F238E27FC236}">
                  <a16:creationId xmlns:a16="http://schemas.microsoft.com/office/drawing/2014/main" id="{5B30B04E-BC84-0161-9168-D704164D7884}"/>
                </a:ext>
              </a:extLst>
            </p:cNvPr>
            <p:cNvSpPr/>
            <p:nvPr/>
          </p:nvSpPr>
          <p:spPr>
            <a:xfrm>
              <a:off x="6622175" y="3016525"/>
              <a:ext cx="49450" cy="35050"/>
            </a:xfrm>
            <a:custGeom>
              <a:avLst/>
              <a:gdLst/>
              <a:ahLst/>
              <a:cxnLst/>
              <a:rect l="l" t="t" r="r" b="b"/>
              <a:pathLst>
                <a:path w="1978" h="1402" extrusionOk="0">
                  <a:moveTo>
                    <a:pt x="1081" y="0"/>
                  </a:moveTo>
                  <a:cubicBezTo>
                    <a:pt x="990" y="0"/>
                    <a:pt x="899" y="11"/>
                    <a:pt x="810" y="33"/>
                  </a:cubicBezTo>
                  <a:cubicBezTo>
                    <a:pt x="1" y="200"/>
                    <a:pt x="96" y="1367"/>
                    <a:pt x="929" y="1391"/>
                  </a:cubicBezTo>
                  <a:cubicBezTo>
                    <a:pt x="945" y="1399"/>
                    <a:pt x="964" y="1401"/>
                    <a:pt x="984" y="1401"/>
                  </a:cubicBezTo>
                  <a:cubicBezTo>
                    <a:pt x="1025" y="1401"/>
                    <a:pt x="1072" y="1391"/>
                    <a:pt x="1120" y="1391"/>
                  </a:cubicBezTo>
                  <a:cubicBezTo>
                    <a:pt x="1191" y="1367"/>
                    <a:pt x="1239" y="1367"/>
                    <a:pt x="1311" y="1343"/>
                  </a:cubicBezTo>
                  <a:cubicBezTo>
                    <a:pt x="1596" y="1248"/>
                    <a:pt x="1834" y="1010"/>
                    <a:pt x="1906" y="700"/>
                  </a:cubicBezTo>
                  <a:cubicBezTo>
                    <a:pt x="1977" y="486"/>
                    <a:pt x="1882" y="271"/>
                    <a:pt x="1692" y="152"/>
                  </a:cubicBezTo>
                  <a:cubicBezTo>
                    <a:pt x="1494" y="54"/>
                    <a:pt x="1286" y="0"/>
                    <a:pt x="10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73;p47">
              <a:extLst>
                <a:ext uri="{FF2B5EF4-FFF2-40B4-BE49-F238E27FC236}">
                  <a16:creationId xmlns:a16="http://schemas.microsoft.com/office/drawing/2014/main" id="{6E6F915A-AB23-D5E6-00C2-A7F580519D33}"/>
                </a:ext>
              </a:extLst>
            </p:cNvPr>
            <p:cNvSpPr/>
            <p:nvPr/>
          </p:nvSpPr>
          <p:spPr>
            <a:xfrm>
              <a:off x="6750350" y="3026850"/>
              <a:ext cx="30825" cy="25975"/>
            </a:xfrm>
            <a:custGeom>
              <a:avLst/>
              <a:gdLst/>
              <a:ahLst/>
              <a:cxnLst/>
              <a:rect l="l" t="t" r="r" b="b"/>
              <a:pathLst>
                <a:path w="1233" h="1039" extrusionOk="0">
                  <a:moveTo>
                    <a:pt x="680" y="0"/>
                  </a:moveTo>
                  <a:cubicBezTo>
                    <a:pt x="223" y="0"/>
                    <a:pt x="1" y="556"/>
                    <a:pt x="327" y="882"/>
                  </a:cubicBezTo>
                  <a:cubicBezTo>
                    <a:pt x="435" y="991"/>
                    <a:pt x="566" y="1039"/>
                    <a:pt x="694" y="1039"/>
                  </a:cubicBezTo>
                  <a:cubicBezTo>
                    <a:pt x="961" y="1039"/>
                    <a:pt x="1216" y="831"/>
                    <a:pt x="1232" y="525"/>
                  </a:cubicBezTo>
                  <a:cubicBezTo>
                    <a:pt x="1208" y="239"/>
                    <a:pt x="994" y="1"/>
                    <a:pt x="708" y="1"/>
                  </a:cubicBezTo>
                  <a:cubicBezTo>
                    <a:pt x="699" y="1"/>
                    <a:pt x="689" y="0"/>
                    <a:pt x="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650;p47">
            <a:extLst>
              <a:ext uri="{FF2B5EF4-FFF2-40B4-BE49-F238E27FC236}">
                <a16:creationId xmlns:a16="http://schemas.microsoft.com/office/drawing/2014/main" id="{7C92E8BA-B4DD-ED30-3658-768652760A34}"/>
              </a:ext>
            </a:extLst>
          </p:cNvPr>
          <p:cNvGrpSpPr/>
          <p:nvPr/>
        </p:nvGrpSpPr>
        <p:grpSpPr>
          <a:xfrm>
            <a:off x="1205569" y="408218"/>
            <a:ext cx="857422" cy="852108"/>
            <a:chOff x="7055975" y="1847189"/>
            <a:chExt cx="857422" cy="852108"/>
          </a:xfrm>
        </p:grpSpPr>
        <p:sp>
          <p:nvSpPr>
            <p:cNvPr id="30" name="Google Shape;2651;p47">
              <a:extLst>
                <a:ext uri="{FF2B5EF4-FFF2-40B4-BE49-F238E27FC236}">
                  <a16:creationId xmlns:a16="http://schemas.microsoft.com/office/drawing/2014/main" id="{CB6C46BA-9A5B-5A73-6235-DFF15C4CE0BB}"/>
                </a:ext>
              </a:extLst>
            </p:cNvPr>
            <p:cNvSpPr/>
            <p:nvPr/>
          </p:nvSpPr>
          <p:spPr>
            <a:xfrm>
              <a:off x="7055975" y="1847189"/>
              <a:ext cx="857422" cy="852108"/>
            </a:xfrm>
            <a:custGeom>
              <a:avLst/>
              <a:gdLst/>
              <a:ahLst/>
              <a:cxnLst/>
              <a:rect l="l" t="t" r="r" b="b"/>
              <a:pathLst>
                <a:path w="20815" h="20686" extrusionOk="0">
                  <a:moveTo>
                    <a:pt x="10624" y="1"/>
                  </a:moveTo>
                  <a:cubicBezTo>
                    <a:pt x="10550" y="1"/>
                    <a:pt x="10478" y="5"/>
                    <a:pt x="10408" y="14"/>
                  </a:cubicBezTo>
                  <a:cubicBezTo>
                    <a:pt x="10338" y="5"/>
                    <a:pt x="10267" y="1"/>
                    <a:pt x="10195" y="1"/>
                  </a:cubicBezTo>
                  <a:cubicBezTo>
                    <a:pt x="8879" y="1"/>
                    <a:pt x="7119" y="1395"/>
                    <a:pt x="5788" y="2681"/>
                  </a:cubicBezTo>
                  <a:cubicBezTo>
                    <a:pt x="5740" y="2538"/>
                    <a:pt x="5692" y="2419"/>
                    <a:pt x="5669" y="2253"/>
                  </a:cubicBezTo>
                  <a:cubicBezTo>
                    <a:pt x="5597" y="2038"/>
                    <a:pt x="5764" y="1824"/>
                    <a:pt x="5812" y="1610"/>
                  </a:cubicBezTo>
                  <a:cubicBezTo>
                    <a:pt x="5859" y="1372"/>
                    <a:pt x="5835" y="1110"/>
                    <a:pt x="5740" y="871"/>
                  </a:cubicBezTo>
                  <a:cubicBezTo>
                    <a:pt x="5660" y="513"/>
                    <a:pt x="5331" y="271"/>
                    <a:pt x="4975" y="271"/>
                  </a:cubicBezTo>
                  <a:cubicBezTo>
                    <a:pt x="4905" y="271"/>
                    <a:pt x="4834" y="280"/>
                    <a:pt x="4764" y="300"/>
                  </a:cubicBezTo>
                  <a:lnTo>
                    <a:pt x="4716" y="276"/>
                  </a:lnTo>
                  <a:cubicBezTo>
                    <a:pt x="4674" y="252"/>
                    <a:pt x="4594" y="240"/>
                    <a:pt x="4485" y="240"/>
                  </a:cubicBezTo>
                  <a:cubicBezTo>
                    <a:pt x="3852" y="240"/>
                    <a:pt x="2247" y="636"/>
                    <a:pt x="1596" y="1205"/>
                  </a:cubicBezTo>
                  <a:cubicBezTo>
                    <a:pt x="906" y="1800"/>
                    <a:pt x="1644" y="3229"/>
                    <a:pt x="2668" y="3443"/>
                  </a:cubicBezTo>
                  <a:cubicBezTo>
                    <a:pt x="2739" y="3729"/>
                    <a:pt x="2882" y="4039"/>
                    <a:pt x="2954" y="4301"/>
                  </a:cubicBezTo>
                  <a:cubicBezTo>
                    <a:pt x="3073" y="4682"/>
                    <a:pt x="3168" y="5110"/>
                    <a:pt x="3263" y="5515"/>
                  </a:cubicBezTo>
                  <a:cubicBezTo>
                    <a:pt x="2287" y="6682"/>
                    <a:pt x="1263" y="7754"/>
                    <a:pt x="287" y="8897"/>
                  </a:cubicBezTo>
                  <a:cubicBezTo>
                    <a:pt x="48" y="9159"/>
                    <a:pt x="1" y="9540"/>
                    <a:pt x="168" y="9849"/>
                  </a:cubicBezTo>
                  <a:cubicBezTo>
                    <a:pt x="382" y="10183"/>
                    <a:pt x="691" y="10469"/>
                    <a:pt x="1049" y="10659"/>
                  </a:cubicBezTo>
                  <a:cubicBezTo>
                    <a:pt x="1644" y="11016"/>
                    <a:pt x="2358" y="10897"/>
                    <a:pt x="2382" y="11802"/>
                  </a:cubicBezTo>
                  <a:cubicBezTo>
                    <a:pt x="2430" y="13374"/>
                    <a:pt x="2287" y="13517"/>
                    <a:pt x="2216" y="15089"/>
                  </a:cubicBezTo>
                  <a:cubicBezTo>
                    <a:pt x="2168" y="16351"/>
                    <a:pt x="1930" y="17875"/>
                    <a:pt x="2358" y="19089"/>
                  </a:cubicBezTo>
                  <a:cubicBezTo>
                    <a:pt x="2787" y="20304"/>
                    <a:pt x="4073" y="20399"/>
                    <a:pt x="5169" y="20471"/>
                  </a:cubicBezTo>
                  <a:cubicBezTo>
                    <a:pt x="6812" y="20566"/>
                    <a:pt x="8836" y="20685"/>
                    <a:pt x="10408" y="20685"/>
                  </a:cubicBezTo>
                  <a:cubicBezTo>
                    <a:pt x="11979" y="20685"/>
                    <a:pt x="13980" y="20566"/>
                    <a:pt x="15623" y="20471"/>
                  </a:cubicBezTo>
                  <a:cubicBezTo>
                    <a:pt x="16719" y="20423"/>
                    <a:pt x="18005" y="20280"/>
                    <a:pt x="18433" y="19089"/>
                  </a:cubicBezTo>
                  <a:cubicBezTo>
                    <a:pt x="18886" y="17899"/>
                    <a:pt x="18624" y="16351"/>
                    <a:pt x="18576" y="15089"/>
                  </a:cubicBezTo>
                  <a:cubicBezTo>
                    <a:pt x="18505" y="13517"/>
                    <a:pt x="18362" y="13374"/>
                    <a:pt x="18409" y="11802"/>
                  </a:cubicBezTo>
                  <a:cubicBezTo>
                    <a:pt x="18433" y="10897"/>
                    <a:pt x="19148" y="11016"/>
                    <a:pt x="19767" y="10659"/>
                  </a:cubicBezTo>
                  <a:cubicBezTo>
                    <a:pt x="20100" y="10469"/>
                    <a:pt x="20410" y="10183"/>
                    <a:pt x="20624" y="9849"/>
                  </a:cubicBezTo>
                  <a:cubicBezTo>
                    <a:pt x="20815" y="9540"/>
                    <a:pt x="20767" y="9159"/>
                    <a:pt x="20529" y="8921"/>
                  </a:cubicBezTo>
                  <a:cubicBezTo>
                    <a:pt x="19338" y="7492"/>
                    <a:pt x="18052" y="6182"/>
                    <a:pt x="16885" y="4706"/>
                  </a:cubicBezTo>
                  <a:cubicBezTo>
                    <a:pt x="16401" y="4083"/>
                    <a:pt x="12859" y="1"/>
                    <a:pt x="106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652;p47">
              <a:extLst>
                <a:ext uri="{FF2B5EF4-FFF2-40B4-BE49-F238E27FC236}">
                  <a16:creationId xmlns:a16="http://schemas.microsoft.com/office/drawing/2014/main" id="{083FE3E3-5718-7A27-5B21-B7CB319368F0}"/>
                </a:ext>
              </a:extLst>
            </p:cNvPr>
            <p:cNvSpPr/>
            <p:nvPr/>
          </p:nvSpPr>
          <p:spPr>
            <a:xfrm>
              <a:off x="7123694" y="1880018"/>
              <a:ext cx="723011" cy="797075"/>
            </a:xfrm>
            <a:custGeom>
              <a:avLst/>
              <a:gdLst/>
              <a:ahLst/>
              <a:cxnLst/>
              <a:rect l="l" t="t" r="r" b="b"/>
              <a:pathLst>
                <a:path w="17552" h="19350" extrusionOk="0">
                  <a:moveTo>
                    <a:pt x="2902" y="0"/>
                  </a:moveTo>
                  <a:cubicBezTo>
                    <a:pt x="2808" y="0"/>
                    <a:pt x="2713" y="16"/>
                    <a:pt x="2620" y="51"/>
                  </a:cubicBezTo>
                  <a:cubicBezTo>
                    <a:pt x="2405" y="74"/>
                    <a:pt x="2167" y="98"/>
                    <a:pt x="1953" y="146"/>
                  </a:cubicBezTo>
                  <a:cubicBezTo>
                    <a:pt x="1667" y="194"/>
                    <a:pt x="1405" y="289"/>
                    <a:pt x="1167" y="455"/>
                  </a:cubicBezTo>
                  <a:cubicBezTo>
                    <a:pt x="1000" y="575"/>
                    <a:pt x="857" y="717"/>
                    <a:pt x="738" y="884"/>
                  </a:cubicBezTo>
                  <a:cubicBezTo>
                    <a:pt x="667" y="932"/>
                    <a:pt x="643" y="1003"/>
                    <a:pt x="595" y="1098"/>
                  </a:cubicBezTo>
                  <a:cubicBezTo>
                    <a:pt x="452" y="1599"/>
                    <a:pt x="810" y="2099"/>
                    <a:pt x="1310" y="2146"/>
                  </a:cubicBezTo>
                  <a:cubicBezTo>
                    <a:pt x="1596" y="2765"/>
                    <a:pt x="1858" y="3385"/>
                    <a:pt x="2072" y="4004"/>
                  </a:cubicBezTo>
                  <a:cubicBezTo>
                    <a:pt x="2167" y="4432"/>
                    <a:pt x="2262" y="4885"/>
                    <a:pt x="2334" y="5314"/>
                  </a:cubicBezTo>
                  <a:cubicBezTo>
                    <a:pt x="2286" y="5385"/>
                    <a:pt x="2239" y="5433"/>
                    <a:pt x="2167" y="5480"/>
                  </a:cubicBezTo>
                  <a:cubicBezTo>
                    <a:pt x="1977" y="5671"/>
                    <a:pt x="1786" y="5838"/>
                    <a:pt x="1619" y="6028"/>
                  </a:cubicBezTo>
                  <a:cubicBezTo>
                    <a:pt x="1453" y="6219"/>
                    <a:pt x="1238" y="6433"/>
                    <a:pt x="1048" y="6623"/>
                  </a:cubicBezTo>
                  <a:cubicBezTo>
                    <a:pt x="857" y="6814"/>
                    <a:pt x="714" y="7028"/>
                    <a:pt x="572" y="7266"/>
                  </a:cubicBezTo>
                  <a:cubicBezTo>
                    <a:pt x="262" y="7552"/>
                    <a:pt x="71" y="7957"/>
                    <a:pt x="24" y="8386"/>
                  </a:cubicBezTo>
                  <a:cubicBezTo>
                    <a:pt x="0" y="8695"/>
                    <a:pt x="286" y="9052"/>
                    <a:pt x="524" y="9219"/>
                  </a:cubicBezTo>
                  <a:cubicBezTo>
                    <a:pt x="762" y="9386"/>
                    <a:pt x="1000" y="9529"/>
                    <a:pt x="1215" y="9672"/>
                  </a:cubicBezTo>
                  <a:cubicBezTo>
                    <a:pt x="1667" y="10029"/>
                    <a:pt x="1548" y="11005"/>
                    <a:pt x="1548" y="11529"/>
                  </a:cubicBezTo>
                  <a:cubicBezTo>
                    <a:pt x="1548" y="12744"/>
                    <a:pt x="405" y="17721"/>
                    <a:pt x="2286" y="18626"/>
                  </a:cubicBezTo>
                  <a:cubicBezTo>
                    <a:pt x="3626" y="19269"/>
                    <a:pt x="5448" y="19349"/>
                    <a:pt x="7139" y="19349"/>
                  </a:cubicBezTo>
                  <a:cubicBezTo>
                    <a:pt x="7703" y="19349"/>
                    <a:pt x="8252" y="19340"/>
                    <a:pt x="8764" y="19340"/>
                  </a:cubicBezTo>
                  <a:cubicBezTo>
                    <a:pt x="9276" y="19340"/>
                    <a:pt x="9823" y="19349"/>
                    <a:pt x="10385" y="19349"/>
                  </a:cubicBezTo>
                  <a:cubicBezTo>
                    <a:pt x="12069" y="19349"/>
                    <a:pt x="13878" y="19269"/>
                    <a:pt x="15217" y="18626"/>
                  </a:cubicBezTo>
                  <a:cubicBezTo>
                    <a:pt x="17123" y="17721"/>
                    <a:pt x="15980" y="12744"/>
                    <a:pt x="15980" y="11529"/>
                  </a:cubicBezTo>
                  <a:cubicBezTo>
                    <a:pt x="15980" y="11005"/>
                    <a:pt x="15860" y="10029"/>
                    <a:pt x="16313" y="9672"/>
                  </a:cubicBezTo>
                  <a:cubicBezTo>
                    <a:pt x="16527" y="9505"/>
                    <a:pt x="16765" y="9386"/>
                    <a:pt x="16980" y="9219"/>
                  </a:cubicBezTo>
                  <a:cubicBezTo>
                    <a:pt x="17218" y="9052"/>
                    <a:pt x="17551" y="8719"/>
                    <a:pt x="17504" y="8386"/>
                  </a:cubicBezTo>
                  <a:cubicBezTo>
                    <a:pt x="17456" y="7957"/>
                    <a:pt x="17266" y="7552"/>
                    <a:pt x="16956" y="7266"/>
                  </a:cubicBezTo>
                  <a:cubicBezTo>
                    <a:pt x="16813" y="7028"/>
                    <a:pt x="16670" y="6814"/>
                    <a:pt x="16480" y="6623"/>
                  </a:cubicBezTo>
                  <a:cubicBezTo>
                    <a:pt x="16289" y="6433"/>
                    <a:pt x="16099" y="6219"/>
                    <a:pt x="15908" y="6028"/>
                  </a:cubicBezTo>
                  <a:cubicBezTo>
                    <a:pt x="15718" y="5838"/>
                    <a:pt x="15551" y="5647"/>
                    <a:pt x="15360" y="5480"/>
                  </a:cubicBezTo>
                  <a:cubicBezTo>
                    <a:pt x="14622" y="4790"/>
                    <a:pt x="13955" y="3980"/>
                    <a:pt x="13265" y="3242"/>
                  </a:cubicBezTo>
                  <a:cubicBezTo>
                    <a:pt x="12503" y="2408"/>
                    <a:pt x="11645" y="1646"/>
                    <a:pt x="10740" y="979"/>
                  </a:cubicBezTo>
                  <a:cubicBezTo>
                    <a:pt x="10216" y="575"/>
                    <a:pt x="9621" y="51"/>
                    <a:pt x="8764" y="51"/>
                  </a:cubicBezTo>
                  <a:cubicBezTo>
                    <a:pt x="7906" y="51"/>
                    <a:pt x="7311" y="575"/>
                    <a:pt x="6787" y="979"/>
                  </a:cubicBezTo>
                  <a:cubicBezTo>
                    <a:pt x="5882" y="1670"/>
                    <a:pt x="5049" y="2432"/>
                    <a:pt x="4263" y="3266"/>
                  </a:cubicBezTo>
                  <a:lnTo>
                    <a:pt x="4191" y="3337"/>
                  </a:lnTo>
                  <a:cubicBezTo>
                    <a:pt x="4144" y="3218"/>
                    <a:pt x="4096" y="3123"/>
                    <a:pt x="4072" y="3027"/>
                  </a:cubicBezTo>
                  <a:cubicBezTo>
                    <a:pt x="3906" y="2623"/>
                    <a:pt x="3739" y="2146"/>
                    <a:pt x="3525" y="1694"/>
                  </a:cubicBezTo>
                  <a:cubicBezTo>
                    <a:pt x="3715" y="1360"/>
                    <a:pt x="3787" y="979"/>
                    <a:pt x="3715" y="598"/>
                  </a:cubicBezTo>
                  <a:cubicBezTo>
                    <a:pt x="3602" y="239"/>
                    <a:pt x="3263" y="0"/>
                    <a:pt x="2902" y="0"/>
                  </a:cubicBezTo>
                  <a:close/>
                </a:path>
              </a:pathLst>
            </a:custGeom>
            <a:solidFill>
              <a:srgbClr val="B786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653;p47">
              <a:extLst>
                <a:ext uri="{FF2B5EF4-FFF2-40B4-BE49-F238E27FC236}">
                  <a16:creationId xmlns:a16="http://schemas.microsoft.com/office/drawing/2014/main" id="{51BEFE01-EE9F-19FA-EB69-FA7A87A7E30C}"/>
                </a:ext>
              </a:extLst>
            </p:cNvPr>
            <p:cNvSpPr/>
            <p:nvPr/>
          </p:nvSpPr>
          <p:spPr>
            <a:xfrm>
              <a:off x="7175677" y="2240526"/>
              <a:ext cx="37320" cy="36085"/>
            </a:xfrm>
            <a:custGeom>
              <a:avLst/>
              <a:gdLst/>
              <a:ahLst/>
              <a:cxnLst/>
              <a:rect l="l" t="t" r="r" b="b"/>
              <a:pathLst>
                <a:path w="906" h="876" extrusionOk="0">
                  <a:moveTo>
                    <a:pt x="762" y="205"/>
                  </a:moveTo>
                  <a:cubicBezTo>
                    <a:pt x="765" y="208"/>
                    <a:pt x="768" y="212"/>
                    <a:pt x="770" y="215"/>
                  </a:cubicBezTo>
                  <a:lnTo>
                    <a:pt x="770" y="215"/>
                  </a:lnTo>
                  <a:cubicBezTo>
                    <a:pt x="769" y="212"/>
                    <a:pt x="766" y="209"/>
                    <a:pt x="762" y="205"/>
                  </a:cubicBezTo>
                  <a:close/>
                  <a:moveTo>
                    <a:pt x="413" y="0"/>
                  </a:moveTo>
                  <a:cubicBezTo>
                    <a:pt x="379" y="0"/>
                    <a:pt x="345" y="5"/>
                    <a:pt x="310" y="15"/>
                  </a:cubicBezTo>
                  <a:cubicBezTo>
                    <a:pt x="119" y="62"/>
                    <a:pt x="0" y="229"/>
                    <a:pt x="0" y="396"/>
                  </a:cubicBezTo>
                  <a:cubicBezTo>
                    <a:pt x="0" y="562"/>
                    <a:pt x="72" y="729"/>
                    <a:pt x="238" y="824"/>
                  </a:cubicBezTo>
                  <a:cubicBezTo>
                    <a:pt x="300" y="859"/>
                    <a:pt x="367" y="875"/>
                    <a:pt x="435" y="875"/>
                  </a:cubicBezTo>
                  <a:cubicBezTo>
                    <a:pt x="553" y="875"/>
                    <a:pt x="672" y="828"/>
                    <a:pt x="762" y="753"/>
                  </a:cubicBezTo>
                  <a:cubicBezTo>
                    <a:pt x="902" y="589"/>
                    <a:pt x="905" y="380"/>
                    <a:pt x="770" y="215"/>
                  </a:cubicBezTo>
                  <a:lnTo>
                    <a:pt x="770" y="215"/>
                  </a:lnTo>
                  <a:cubicBezTo>
                    <a:pt x="774" y="220"/>
                    <a:pt x="773" y="223"/>
                    <a:pt x="771" y="223"/>
                  </a:cubicBezTo>
                  <a:cubicBezTo>
                    <a:pt x="768" y="223"/>
                    <a:pt x="762" y="217"/>
                    <a:pt x="762" y="205"/>
                  </a:cubicBezTo>
                  <a:lnTo>
                    <a:pt x="762" y="205"/>
                  </a:lnTo>
                  <a:cubicBezTo>
                    <a:pt x="762" y="205"/>
                    <a:pt x="762" y="205"/>
                    <a:pt x="762" y="205"/>
                  </a:cubicBezTo>
                  <a:cubicBezTo>
                    <a:pt x="754" y="197"/>
                    <a:pt x="746" y="189"/>
                    <a:pt x="738" y="181"/>
                  </a:cubicBezTo>
                  <a:cubicBezTo>
                    <a:pt x="663" y="68"/>
                    <a:pt x="543" y="0"/>
                    <a:pt x="413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654;p47">
              <a:extLst>
                <a:ext uri="{FF2B5EF4-FFF2-40B4-BE49-F238E27FC236}">
                  <a16:creationId xmlns:a16="http://schemas.microsoft.com/office/drawing/2014/main" id="{09FD4625-A23C-6DD2-6997-B74C830B9EBA}"/>
                </a:ext>
              </a:extLst>
            </p:cNvPr>
            <p:cNvSpPr/>
            <p:nvPr/>
          </p:nvSpPr>
          <p:spPr>
            <a:xfrm>
              <a:off x="7206077" y="2246993"/>
              <a:ext cx="1030" cy="2018"/>
            </a:xfrm>
            <a:custGeom>
              <a:avLst/>
              <a:gdLst/>
              <a:ahLst/>
              <a:cxnLst/>
              <a:rect l="l" t="t" r="r" b="b"/>
              <a:pathLst>
                <a:path w="25" h="49" extrusionOk="0">
                  <a:moveTo>
                    <a:pt x="0" y="1"/>
                  </a:moveTo>
                  <a:cubicBezTo>
                    <a:pt x="0" y="24"/>
                    <a:pt x="0" y="24"/>
                    <a:pt x="0" y="24"/>
                  </a:cubicBezTo>
                  <a:lnTo>
                    <a:pt x="24" y="48"/>
                  </a:lnTo>
                  <a:cubicBezTo>
                    <a:pt x="24" y="24"/>
                    <a:pt x="24" y="24"/>
                    <a:pt x="0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655;p47">
              <a:extLst>
                <a:ext uri="{FF2B5EF4-FFF2-40B4-BE49-F238E27FC236}">
                  <a16:creationId xmlns:a16="http://schemas.microsoft.com/office/drawing/2014/main" id="{D3826D71-74CA-6777-56AA-A3E414D418AD}"/>
                </a:ext>
              </a:extLst>
            </p:cNvPr>
            <p:cNvSpPr/>
            <p:nvPr/>
          </p:nvSpPr>
          <p:spPr>
            <a:xfrm>
              <a:off x="7245332" y="2249835"/>
              <a:ext cx="49060" cy="40739"/>
            </a:xfrm>
            <a:custGeom>
              <a:avLst/>
              <a:gdLst/>
              <a:ahLst/>
              <a:cxnLst/>
              <a:rect l="l" t="t" r="r" b="b"/>
              <a:pathLst>
                <a:path w="1191" h="989" extrusionOk="0">
                  <a:moveTo>
                    <a:pt x="536" y="1"/>
                  </a:moveTo>
                  <a:cubicBezTo>
                    <a:pt x="457" y="1"/>
                    <a:pt x="383" y="21"/>
                    <a:pt x="310" y="51"/>
                  </a:cubicBezTo>
                  <a:cubicBezTo>
                    <a:pt x="71" y="194"/>
                    <a:pt x="0" y="479"/>
                    <a:pt x="143" y="717"/>
                  </a:cubicBezTo>
                  <a:cubicBezTo>
                    <a:pt x="252" y="881"/>
                    <a:pt x="444" y="989"/>
                    <a:pt x="634" y="989"/>
                  </a:cubicBezTo>
                  <a:cubicBezTo>
                    <a:pt x="694" y="989"/>
                    <a:pt x="753" y="978"/>
                    <a:pt x="810" y="956"/>
                  </a:cubicBezTo>
                  <a:cubicBezTo>
                    <a:pt x="976" y="908"/>
                    <a:pt x="1095" y="789"/>
                    <a:pt x="1143" y="622"/>
                  </a:cubicBezTo>
                  <a:lnTo>
                    <a:pt x="1143" y="598"/>
                  </a:lnTo>
                  <a:cubicBezTo>
                    <a:pt x="1191" y="408"/>
                    <a:pt x="1119" y="217"/>
                    <a:pt x="953" y="98"/>
                  </a:cubicBezTo>
                  <a:cubicBezTo>
                    <a:pt x="881" y="51"/>
                    <a:pt x="786" y="27"/>
                    <a:pt x="691" y="27"/>
                  </a:cubicBezTo>
                  <a:cubicBezTo>
                    <a:pt x="636" y="9"/>
                    <a:pt x="585" y="1"/>
                    <a:pt x="536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656;p47">
              <a:extLst>
                <a:ext uri="{FF2B5EF4-FFF2-40B4-BE49-F238E27FC236}">
                  <a16:creationId xmlns:a16="http://schemas.microsoft.com/office/drawing/2014/main" id="{16E5D001-E16F-61B5-D2F8-20801697E54C}"/>
                </a:ext>
              </a:extLst>
            </p:cNvPr>
            <p:cNvSpPr/>
            <p:nvPr/>
          </p:nvSpPr>
          <p:spPr>
            <a:xfrm>
              <a:off x="7326726" y="2260009"/>
              <a:ext cx="48113" cy="38021"/>
            </a:xfrm>
            <a:custGeom>
              <a:avLst/>
              <a:gdLst/>
              <a:ahLst/>
              <a:cxnLst/>
              <a:rect l="l" t="t" r="r" b="b"/>
              <a:pathLst>
                <a:path w="1168" h="923" extrusionOk="0">
                  <a:moveTo>
                    <a:pt x="513" y="0"/>
                  </a:moveTo>
                  <a:cubicBezTo>
                    <a:pt x="483" y="0"/>
                    <a:pt x="453" y="6"/>
                    <a:pt x="429" y="18"/>
                  </a:cubicBezTo>
                  <a:lnTo>
                    <a:pt x="358" y="18"/>
                  </a:lnTo>
                  <a:cubicBezTo>
                    <a:pt x="286" y="42"/>
                    <a:pt x="239" y="66"/>
                    <a:pt x="191" y="113"/>
                  </a:cubicBezTo>
                  <a:lnTo>
                    <a:pt x="239" y="66"/>
                  </a:lnTo>
                  <a:lnTo>
                    <a:pt x="239" y="66"/>
                  </a:lnTo>
                  <a:cubicBezTo>
                    <a:pt x="72" y="161"/>
                    <a:pt x="1" y="375"/>
                    <a:pt x="48" y="566"/>
                  </a:cubicBezTo>
                  <a:cubicBezTo>
                    <a:pt x="120" y="780"/>
                    <a:pt x="310" y="923"/>
                    <a:pt x="548" y="923"/>
                  </a:cubicBezTo>
                  <a:cubicBezTo>
                    <a:pt x="763" y="923"/>
                    <a:pt x="1048" y="804"/>
                    <a:pt x="1096" y="566"/>
                  </a:cubicBezTo>
                  <a:cubicBezTo>
                    <a:pt x="1168" y="280"/>
                    <a:pt x="953" y="18"/>
                    <a:pt x="644" y="18"/>
                  </a:cubicBezTo>
                  <a:lnTo>
                    <a:pt x="596" y="18"/>
                  </a:lnTo>
                  <a:cubicBezTo>
                    <a:pt x="572" y="6"/>
                    <a:pt x="542" y="0"/>
                    <a:pt x="513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657;p47">
              <a:extLst>
                <a:ext uri="{FF2B5EF4-FFF2-40B4-BE49-F238E27FC236}">
                  <a16:creationId xmlns:a16="http://schemas.microsoft.com/office/drawing/2014/main" id="{051F7FF6-825D-C5DE-E728-CAAE895941E0}"/>
                </a:ext>
              </a:extLst>
            </p:cNvPr>
            <p:cNvSpPr/>
            <p:nvPr/>
          </p:nvSpPr>
          <p:spPr>
            <a:xfrm>
              <a:off x="7209001" y="2329087"/>
              <a:ext cx="45188" cy="313722"/>
            </a:xfrm>
            <a:custGeom>
              <a:avLst/>
              <a:gdLst/>
              <a:ahLst/>
              <a:cxnLst/>
              <a:rect l="l" t="t" r="r" b="b"/>
              <a:pathLst>
                <a:path w="1097" h="7616" extrusionOk="0">
                  <a:moveTo>
                    <a:pt x="859" y="1"/>
                  </a:moveTo>
                  <a:cubicBezTo>
                    <a:pt x="822" y="1"/>
                    <a:pt x="786" y="17"/>
                    <a:pt x="763" y="56"/>
                  </a:cubicBezTo>
                  <a:cubicBezTo>
                    <a:pt x="239" y="1056"/>
                    <a:pt x="215" y="2342"/>
                    <a:pt x="144" y="3437"/>
                  </a:cubicBezTo>
                  <a:cubicBezTo>
                    <a:pt x="48" y="4747"/>
                    <a:pt x="1" y="6366"/>
                    <a:pt x="644" y="7557"/>
                  </a:cubicBezTo>
                  <a:cubicBezTo>
                    <a:pt x="664" y="7597"/>
                    <a:pt x="704" y="7616"/>
                    <a:pt x="747" y="7616"/>
                  </a:cubicBezTo>
                  <a:cubicBezTo>
                    <a:pt x="806" y="7616"/>
                    <a:pt x="868" y="7579"/>
                    <a:pt x="882" y="7510"/>
                  </a:cubicBezTo>
                  <a:cubicBezTo>
                    <a:pt x="1096" y="6438"/>
                    <a:pt x="787" y="5319"/>
                    <a:pt x="739" y="4247"/>
                  </a:cubicBezTo>
                  <a:cubicBezTo>
                    <a:pt x="691" y="2985"/>
                    <a:pt x="644" y="1389"/>
                    <a:pt x="1001" y="151"/>
                  </a:cubicBezTo>
                  <a:cubicBezTo>
                    <a:pt x="1017" y="70"/>
                    <a:pt x="935" y="1"/>
                    <a:pt x="859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658;p47">
              <a:extLst>
                <a:ext uri="{FF2B5EF4-FFF2-40B4-BE49-F238E27FC236}">
                  <a16:creationId xmlns:a16="http://schemas.microsoft.com/office/drawing/2014/main" id="{3FA58B4A-4491-A755-2F6B-0309D5B2A752}"/>
                </a:ext>
              </a:extLst>
            </p:cNvPr>
            <p:cNvSpPr/>
            <p:nvPr/>
          </p:nvSpPr>
          <p:spPr>
            <a:xfrm>
              <a:off x="7272766" y="2371103"/>
              <a:ext cx="142279" cy="170455"/>
            </a:xfrm>
            <a:custGeom>
              <a:avLst/>
              <a:gdLst/>
              <a:ahLst/>
              <a:cxnLst/>
              <a:rect l="l" t="t" r="r" b="b"/>
              <a:pathLst>
                <a:path w="3454" h="4138" extrusionOk="0">
                  <a:moveTo>
                    <a:pt x="2029" y="665"/>
                  </a:moveTo>
                  <a:cubicBezTo>
                    <a:pt x="2106" y="665"/>
                    <a:pt x="2185" y="670"/>
                    <a:pt x="2263" y="679"/>
                  </a:cubicBezTo>
                  <a:cubicBezTo>
                    <a:pt x="2573" y="726"/>
                    <a:pt x="2620" y="1346"/>
                    <a:pt x="2620" y="1893"/>
                  </a:cubicBezTo>
                  <a:lnTo>
                    <a:pt x="2597" y="1893"/>
                  </a:lnTo>
                  <a:cubicBezTo>
                    <a:pt x="2335" y="1893"/>
                    <a:pt x="2073" y="1870"/>
                    <a:pt x="1811" y="1846"/>
                  </a:cubicBezTo>
                  <a:cubicBezTo>
                    <a:pt x="1787" y="1465"/>
                    <a:pt x="1739" y="1084"/>
                    <a:pt x="1644" y="726"/>
                  </a:cubicBezTo>
                  <a:cubicBezTo>
                    <a:pt x="1765" y="681"/>
                    <a:pt x="1895" y="665"/>
                    <a:pt x="2029" y="665"/>
                  </a:cubicBezTo>
                  <a:close/>
                  <a:moveTo>
                    <a:pt x="1311" y="798"/>
                  </a:moveTo>
                  <a:cubicBezTo>
                    <a:pt x="1239" y="1131"/>
                    <a:pt x="1239" y="1489"/>
                    <a:pt x="1263" y="1846"/>
                  </a:cubicBezTo>
                  <a:cubicBezTo>
                    <a:pt x="1049" y="1870"/>
                    <a:pt x="858" y="1893"/>
                    <a:pt x="668" y="1989"/>
                  </a:cubicBezTo>
                  <a:lnTo>
                    <a:pt x="668" y="1893"/>
                  </a:lnTo>
                  <a:cubicBezTo>
                    <a:pt x="644" y="1560"/>
                    <a:pt x="620" y="1227"/>
                    <a:pt x="596" y="917"/>
                  </a:cubicBezTo>
                  <a:cubicBezTo>
                    <a:pt x="620" y="917"/>
                    <a:pt x="668" y="893"/>
                    <a:pt x="691" y="869"/>
                  </a:cubicBezTo>
                  <a:cubicBezTo>
                    <a:pt x="691" y="881"/>
                    <a:pt x="700" y="886"/>
                    <a:pt x="715" y="886"/>
                  </a:cubicBezTo>
                  <a:cubicBezTo>
                    <a:pt x="760" y="886"/>
                    <a:pt x="858" y="846"/>
                    <a:pt x="930" y="846"/>
                  </a:cubicBezTo>
                  <a:cubicBezTo>
                    <a:pt x="1001" y="846"/>
                    <a:pt x="1168" y="822"/>
                    <a:pt x="1287" y="798"/>
                  </a:cubicBezTo>
                  <a:close/>
                  <a:moveTo>
                    <a:pt x="1882" y="2417"/>
                  </a:moveTo>
                  <a:lnTo>
                    <a:pt x="1882" y="2417"/>
                  </a:lnTo>
                  <a:cubicBezTo>
                    <a:pt x="2006" y="2431"/>
                    <a:pt x="2138" y="2445"/>
                    <a:pt x="2268" y="2445"/>
                  </a:cubicBezTo>
                  <a:cubicBezTo>
                    <a:pt x="2364" y="2445"/>
                    <a:pt x="2458" y="2437"/>
                    <a:pt x="2549" y="2417"/>
                  </a:cubicBezTo>
                  <a:lnTo>
                    <a:pt x="2549" y="2417"/>
                  </a:lnTo>
                  <a:cubicBezTo>
                    <a:pt x="2549" y="2513"/>
                    <a:pt x="2525" y="2608"/>
                    <a:pt x="2501" y="2703"/>
                  </a:cubicBezTo>
                  <a:cubicBezTo>
                    <a:pt x="2454" y="3013"/>
                    <a:pt x="2216" y="3251"/>
                    <a:pt x="1906" y="3298"/>
                  </a:cubicBezTo>
                  <a:cubicBezTo>
                    <a:pt x="1930" y="3013"/>
                    <a:pt x="1930" y="2703"/>
                    <a:pt x="1882" y="2417"/>
                  </a:cubicBezTo>
                  <a:close/>
                  <a:moveTo>
                    <a:pt x="644" y="2370"/>
                  </a:moveTo>
                  <a:lnTo>
                    <a:pt x="644" y="2370"/>
                  </a:lnTo>
                  <a:cubicBezTo>
                    <a:pt x="779" y="2386"/>
                    <a:pt x="925" y="2403"/>
                    <a:pt x="1067" y="2403"/>
                  </a:cubicBezTo>
                  <a:cubicBezTo>
                    <a:pt x="1126" y="2403"/>
                    <a:pt x="1183" y="2400"/>
                    <a:pt x="1239" y="2393"/>
                  </a:cubicBezTo>
                  <a:lnTo>
                    <a:pt x="1239" y="2393"/>
                  </a:lnTo>
                  <a:cubicBezTo>
                    <a:pt x="1192" y="2727"/>
                    <a:pt x="1215" y="3060"/>
                    <a:pt x="1263" y="3394"/>
                  </a:cubicBezTo>
                  <a:cubicBezTo>
                    <a:pt x="1236" y="3398"/>
                    <a:pt x="1208" y="3400"/>
                    <a:pt x="1180" y="3400"/>
                  </a:cubicBezTo>
                  <a:cubicBezTo>
                    <a:pt x="1036" y="3400"/>
                    <a:pt x="883" y="3347"/>
                    <a:pt x="763" y="3227"/>
                  </a:cubicBezTo>
                  <a:cubicBezTo>
                    <a:pt x="644" y="2965"/>
                    <a:pt x="620" y="2655"/>
                    <a:pt x="644" y="2370"/>
                  </a:cubicBezTo>
                  <a:close/>
                  <a:moveTo>
                    <a:pt x="2084" y="0"/>
                  </a:moveTo>
                  <a:cubicBezTo>
                    <a:pt x="1605" y="0"/>
                    <a:pt x="1059" y="181"/>
                    <a:pt x="612" y="181"/>
                  </a:cubicBezTo>
                  <a:cubicBezTo>
                    <a:pt x="583" y="181"/>
                    <a:pt x="553" y="180"/>
                    <a:pt x="525" y="179"/>
                  </a:cubicBezTo>
                  <a:cubicBezTo>
                    <a:pt x="382" y="179"/>
                    <a:pt x="287" y="250"/>
                    <a:pt x="215" y="345"/>
                  </a:cubicBezTo>
                  <a:lnTo>
                    <a:pt x="191" y="417"/>
                  </a:lnTo>
                  <a:cubicBezTo>
                    <a:pt x="144" y="512"/>
                    <a:pt x="144" y="607"/>
                    <a:pt x="168" y="703"/>
                  </a:cubicBezTo>
                  <a:cubicBezTo>
                    <a:pt x="72" y="1369"/>
                    <a:pt x="72" y="2060"/>
                    <a:pt x="48" y="2727"/>
                  </a:cubicBezTo>
                  <a:cubicBezTo>
                    <a:pt x="25" y="3132"/>
                    <a:pt x="1" y="3727"/>
                    <a:pt x="453" y="3941"/>
                  </a:cubicBezTo>
                  <a:cubicBezTo>
                    <a:pt x="720" y="4071"/>
                    <a:pt x="1053" y="4138"/>
                    <a:pt x="1394" y="4138"/>
                  </a:cubicBezTo>
                  <a:cubicBezTo>
                    <a:pt x="1994" y="4138"/>
                    <a:pt x="2619" y="3930"/>
                    <a:pt x="2954" y="3489"/>
                  </a:cubicBezTo>
                  <a:cubicBezTo>
                    <a:pt x="3454" y="2774"/>
                    <a:pt x="3406" y="1250"/>
                    <a:pt x="3025" y="536"/>
                  </a:cubicBezTo>
                  <a:cubicBezTo>
                    <a:pt x="2811" y="117"/>
                    <a:pt x="2469" y="0"/>
                    <a:pt x="2084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659;p47">
              <a:extLst>
                <a:ext uri="{FF2B5EF4-FFF2-40B4-BE49-F238E27FC236}">
                  <a16:creationId xmlns:a16="http://schemas.microsoft.com/office/drawing/2014/main" id="{E783110B-4445-5429-D3DC-C434502B4803}"/>
                </a:ext>
              </a:extLst>
            </p:cNvPr>
            <p:cNvSpPr/>
            <p:nvPr/>
          </p:nvSpPr>
          <p:spPr>
            <a:xfrm>
              <a:off x="7275731" y="2626613"/>
              <a:ext cx="26528" cy="20637"/>
            </a:xfrm>
            <a:custGeom>
              <a:avLst/>
              <a:gdLst/>
              <a:ahLst/>
              <a:cxnLst/>
              <a:rect l="l" t="t" r="r" b="b"/>
              <a:pathLst>
                <a:path w="644" h="501" extrusionOk="0">
                  <a:moveTo>
                    <a:pt x="310" y="1"/>
                  </a:moveTo>
                  <a:cubicBezTo>
                    <a:pt x="0" y="1"/>
                    <a:pt x="0" y="501"/>
                    <a:pt x="310" y="501"/>
                  </a:cubicBezTo>
                  <a:cubicBezTo>
                    <a:pt x="643" y="501"/>
                    <a:pt x="643" y="1"/>
                    <a:pt x="310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660;p47">
              <a:extLst>
                <a:ext uri="{FF2B5EF4-FFF2-40B4-BE49-F238E27FC236}">
                  <a16:creationId xmlns:a16="http://schemas.microsoft.com/office/drawing/2014/main" id="{F4A479C8-474A-0A5A-D2C9-BE7B69D20525}"/>
                </a:ext>
              </a:extLst>
            </p:cNvPr>
            <p:cNvSpPr/>
            <p:nvPr/>
          </p:nvSpPr>
          <p:spPr>
            <a:xfrm>
              <a:off x="7312021" y="2634481"/>
              <a:ext cx="32418" cy="24551"/>
            </a:xfrm>
            <a:custGeom>
              <a:avLst/>
              <a:gdLst/>
              <a:ahLst/>
              <a:cxnLst/>
              <a:rect l="l" t="t" r="r" b="b"/>
              <a:pathLst>
                <a:path w="787" h="596" extrusionOk="0">
                  <a:moveTo>
                    <a:pt x="381" y="0"/>
                  </a:moveTo>
                  <a:cubicBezTo>
                    <a:pt x="0" y="0"/>
                    <a:pt x="0" y="596"/>
                    <a:pt x="381" y="596"/>
                  </a:cubicBezTo>
                  <a:cubicBezTo>
                    <a:pt x="786" y="596"/>
                    <a:pt x="786" y="0"/>
                    <a:pt x="381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661;p47">
              <a:extLst>
                <a:ext uri="{FF2B5EF4-FFF2-40B4-BE49-F238E27FC236}">
                  <a16:creationId xmlns:a16="http://schemas.microsoft.com/office/drawing/2014/main" id="{5B1549E5-9144-F61E-7F10-0294493B3EEA}"/>
                </a:ext>
              </a:extLst>
            </p:cNvPr>
            <p:cNvSpPr/>
            <p:nvPr/>
          </p:nvSpPr>
          <p:spPr>
            <a:xfrm>
              <a:off x="7364005" y="2641319"/>
              <a:ext cx="25539" cy="22615"/>
            </a:xfrm>
            <a:custGeom>
              <a:avLst/>
              <a:gdLst/>
              <a:ahLst/>
              <a:cxnLst/>
              <a:rect l="l" t="t" r="r" b="b"/>
              <a:pathLst>
                <a:path w="620" h="549" extrusionOk="0">
                  <a:moveTo>
                    <a:pt x="310" y="1"/>
                  </a:moveTo>
                  <a:cubicBezTo>
                    <a:pt x="1" y="49"/>
                    <a:pt x="1" y="501"/>
                    <a:pt x="310" y="549"/>
                  </a:cubicBezTo>
                  <a:cubicBezTo>
                    <a:pt x="620" y="501"/>
                    <a:pt x="620" y="49"/>
                    <a:pt x="310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662;p47">
              <a:extLst>
                <a:ext uri="{FF2B5EF4-FFF2-40B4-BE49-F238E27FC236}">
                  <a16:creationId xmlns:a16="http://schemas.microsoft.com/office/drawing/2014/main" id="{82C0D13A-574A-87CA-CABB-ED900E1B87FE}"/>
                </a:ext>
              </a:extLst>
            </p:cNvPr>
            <p:cNvSpPr/>
            <p:nvPr/>
          </p:nvSpPr>
          <p:spPr>
            <a:xfrm>
              <a:off x="7161425" y="1901438"/>
              <a:ext cx="656938" cy="325709"/>
            </a:xfrm>
            <a:custGeom>
              <a:avLst/>
              <a:gdLst/>
              <a:ahLst/>
              <a:cxnLst/>
              <a:rect l="l" t="t" r="r" b="b"/>
              <a:pathLst>
                <a:path w="15948" h="7907" extrusionOk="0">
                  <a:moveTo>
                    <a:pt x="7919" y="1341"/>
                  </a:moveTo>
                  <a:cubicBezTo>
                    <a:pt x="8515" y="1341"/>
                    <a:pt x="9896" y="2603"/>
                    <a:pt x="10801" y="3341"/>
                  </a:cubicBezTo>
                  <a:cubicBezTo>
                    <a:pt x="10825" y="3460"/>
                    <a:pt x="10801" y="3555"/>
                    <a:pt x="10777" y="3674"/>
                  </a:cubicBezTo>
                  <a:cubicBezTo>
                    <a:pt x="10765" y="3697"/>
                    <a:pt x="10749" y="3706"/>
                    <a:pt x="10728" y="3706"/>
                  </a:cubicBezTo>
                  <a:cubicBezTo>
                    <a:pt x="10665" y="3706"/>
                    <a:pt x="10569" y="3615"/>
                    <a:pt x="10515" y="3579"/>
                  </a:cubicBezTo>
                  <a:cubicBezTo>
                    <a:pt x="10253" y="3436"/>
                    <a:pt x="10015" y="3270"/>
                    <a:pt x="9777" y="3103"/>
                  </a:cubicBezTo>
                  <a:cubicBezTo>
                    <a:pt x="9730" y="3073"/>
                    <a:pt x="9680" y="3060"/>
                    <a:pt x="9631" y="3060"/>
                  </a:cubicBezTo>
                  <a:cubicBezTo>
                    <a:pt x="9483" y="3060"/>
                    <a:pt x="9348" y="3185"/>
                    <a:pt x="9348" y="3365"/>
                  </a:cubicBezTo>
                  <a:cubicBezTo>
                    <a:pt x="9348" y="3407"/>
                    <a:pt x="9348" y="3969"/>
                    <a:pt x="9217" y="3969"/>
                  </a:cubicBezTo>
                  <a:cubicBezTo>
                    <a:pt x="9200" y="3969"/>
                    <a:pt x="9180" y="3959"/>
                    <a:pt x="9158" y="3936"/>
                  </a:cubicBezTo>
                  <a:cubicBezTo>
                    <a:pt x="8991" y="3746"/>
                    <a:pt x="8800" y="3579"/>
                    <a:pt x="8634" y="3412"/>
                  </a:cubicBezTo>
                  <a:cubicBezTo>
                    <a:pt x="8586" y="3353"/>
                    <a:pt x="8515" y="3323"/>
                    <a:pt x="8443" y="3323"/>
                  </a:cubicBezTo>
                  <a:cubicBezTo>
                    <a:pt x="8372" y="3323"/>
                    <a:pt x="8300" y="3353"/>
                    <a:pt x="8253" y="3412"/>
                  </a:cubicBezTo>
                  <a:cubicBezTo>
                    <a:pt x="8157" y="3531"/>
                    <a:pt x="8062" y="3651"/>
                    <a:pt x="7967" y="3770"/>
                  </a:cubicBezTo>
                  <a:cubicBezTo>
                    <a:pt x="7848" y="3651"/>
                    <a:pt x="7752" y="3531"/>
                    <a:pt x="7657" y="3412"/>
                  </a:cubicBezTo>
                  <a:cubicBezTo>
                    <a:pt x="7610" y="3365"/>
                    <a:pt x="7538" y="3341"/>
                    <a:pt x="7467" y="3341"/>
                  </a:cubicBezTo>
                  <a:cubicBezTo>
                    <a:pt x="7395" y="3341"/>
                    <a:pt x="7324" y="3365"/>
                    <a:pt x="7276" y="3412"/>
                  </a:cubicBezTo>
                  <a:cubicBezTo>
                    <a:pt x="7109" y="3579"/>
                    <a:pt x="6919" y="3770"/>
                    <a:pt x="6752" y="3936"/>
                  </a:cubicBezTo>
                  <a:cubicBezTo>
                    <a:pt x="6733" y="3959"/>
                    <a:pt x="6715" y="3969"/>
                    <a:pt x="6700" y="3969"/>
                  </a:cubicBezTo>
                  <a:cubicBezTo>
                    <a:pt x="6586" y="3969"/>
                    <a:pt x="6586" y="3407"/>
                    <a:pt x="6586" y="3365"/>
                  </a:cubicBezTo>
                  <a:cubicBezTo>
                    <a:pt x="6568" y="3204"/>
                    <a:pt x="6429" y="3083"/>
                    <a:pt x="6281" y="3083"/>
                  </a:cubicBezTo>
                  <a:cubicBezTo>
                    <a:pt x="6231" y="3083"/>
                    <a:pt x="6181" y="3097"/>
                    <a:pt x="6133" y="3127"/>
                  </a:cubicBezTo>
                  <a:cubicBezTo>
                    <a:pt x="5895" y="3293"/>
                    <a:pt x="5657" y="3460"/>
                    <a:pt x="5395" y="3603"/>
                  </a:cubicBezTo>
                  <a:cubicBezTo>
                    <a:pt x="5341" y="3639"/>
                    <a:pt x="5245" y="3730"/>
                    <a:pt x="5181" y="3730"/>
                  </a:cubicBezTo>
                  <a:cubicBezTo>
                    <a:pt x="5161" y="3730"/>
                    <a:pt x="5144" y="3721"/>
                    <a:pt x="5133" y="3698"/>
                  </a:cubicBezTo>
                  <a:cubicBezTo>
                    <a:pt x="5109" y="3603"/>
                    <a:pt x="5085" y="3484"/>
                    <a:pt x="5085" y="3365"/>
                  </a:cubicBezTo>
                  <a:cubicBezTo>
                    <a:pt x="5966" y="2627"/>
                    <a:pt x="7348" y="1341"/>
                    <a:pt x="7919" y="1341"/>
                  </a:cubicBezTo>
                  <a:close/>
                  <a:moveTo>
                    <a:pt x="1989" y="1198"/>
                  </a:moveTo>
                  <a:cubicBezTo>
                    <a:pt x="2085" y="1579"/>
                    <a:pt x="2204" y="1936"/>
                    <a:pt x="2323" y="2317"/>
                  </a:cubicBezTo>
                  <a:cubicBezTo>
                    <a:pt x="2513" y="2936"/>
                    <a:pt x="2632" y="3651"/>
                    <a:pt x="2942" y="4222"/>
                  </a:cubicBezTo>
                  <a:cubicBezTo>
                    <a:pt x="2751" y="4389"/>
                    <a:pt x="2561" y="4555"/>
                    <a:pt x="2394" y="4746"/>
                  </a:cubicBezTo>
                  <a:cubicBezTo>
                    <a:pt x="2323" y="4151"/>
                    <a:pt x="1989" y="3508"/>
                    <a:pt x="1799" y="2960"/>
                  </a:cubicBezTo>
                  <a:cubicBezTo>
                    <a:pt x="1632" y="2436"/>
                    <a:pt x="1513" y="1912"/>
                    <a:pt x="1346" y="1412"/>
                  </a:cubicBezTo>
                  <a:cubicBezTo>
                    <a:pt x="1561" y="1364"/>
                    <a:pt x="1775" y="1293"/>
                    <a:pt x="1989" y="1198"/>
                  </a:cubicBezTo>
                  <a:close/>
                  <a:moveTo>
                    <a:pt x="11420" y="3865"/>
                  </a:moveTo>
                  <a:cubicBezTo>
                    <a:pt x="11706" y="4151"/>
                    <a:pt x="12039" y="4413"/>
                    <a:pt x="12349" y="4698"/>
                  </a:cubicBezTo>
                  <a:cubicBezTo>
                    <a:pt x="12587" y="4937"/>
                    <a:pt x="12825" y="5198"/>
                    <a:pt x="13063" y="5437"/>
                  </a:cubicBezTo>
                  <a:cubicBezTo>
                    <a:pt x="13063" y="5774"/>
                    <a:pt x="13007" y="6449"/>
                    <a:pt x="12746" y="6449"/>
                  </a:cubicBezTo>
                  <a:cubicBezTo>
                    <a:pt x="12712" y="6449"/>
                    <a:pt x="12675" y="6437"/>
                    <a:pt x="12634" y="6413"/>
                  </a:cubicBezTo>
                  <a:cubicBezTo>
                    <a:pt x="12349" y="6246"/>
                    <a:pt x="12063" y="6080"/>
                    <a:pt x="11753" y="5937"/>
                  </a:cubicBezTo>
                  <a:cubicBezTo>
                    <a:pt x="11709" y="5915"/>
                    <a:pt x="11663" y="5904"/>
                    <a:pt x="11617" y="5904"/>
                  </a:cubicBezTo>
                  <a:cubicBezTo>
                    <a:pt x="11514" y="5904"/>
                    <a:pt x="11414" y="5957"/>
                    <a:pt x="11348" y="6056"/>
                  </a:cubicBezTo>
                  <a:cubicBezTo>
                    <a:pt x="11239" y="6275"/>
                    <a:pt x="11016" y="7001"/>
                    <a:pt x="10638" y="7001"/>
                  </a:cubicBezTo>
                  <a:cubicBezTo>
                    <a:pt x="10524" y="7001"/>
                    <a:pt x="10396" y="6936"/>
                    <a:pt x="10253" y="6770"/>
                  </a:cubicBezTo>
                  <a:cubicBezTo>
                    <a:pt x="10062" y="6556"/>
                    <a:pt x="9848" y="6389"/>
                    <a:pt x="9586" y="6246"/>
                  </a:cubicBezTo>
                  <a:cubicBezTo>
                    <a:pt x="9547" y="6222"/>
                    <a:pt x="9507" y="6212"/>
                    <a:pt x="9469" y="6212"/>
                  </a:cubicBezTo>
                  <a:cubicBezTo>
                    <a:pt x="9393" y="6212"/>
                    <a:pt x="9324" y="6254"/>
                    <a:pt x="9277" y="6318"/>
                  </a:cubicBezTo>
                  <a:cubicBezTo>
                    <a:pt x="8949" y="6732"/>
                    <a:pt x="8443" y="6967"/>
                    <a:pt x="7921" y="6967"/>
                  </a:cubicBezTo>
                  <a:cubicBezTo>
                    <a:pt x="7873" y="6967"/>
                    <a:pt x="7824" y="6965"/>
                    <a:pt x="7776" y="6961"/>
                  </a:cubicBezTo>
                  <a:cubicBezTo>
                    <a:pt x="7736" y="6965"/>
                    <a:pt x="7696" y="6967"/>
                    <a:pt x="7656" y="6967"/>
                  </a:cubicBezTo>
                  <a:cubicBezTo>
                    <a:pt x="7225" y="6967"/>
                    <a:pt x="6827" y="6734"/>
                    <a:pt x="6609" y="6342"/>
                  </a:cubicBezTo>
                  <a:cubicBezTo>
                    <a:pt x="6561" y="6260"/>
                    <a:pt x="6478" y="6223"/>
                    <a:pt x="6401" y="6223"/>
                  </a:cubicBezTo>
                  <a:cubicBezTo>
                    <a:pt x="6365" y="6223"/>
                    <a:pt x="6330" y="6231"/>
                    <a:pt x="6300" y="6246"/>
                  </a:cubicBezTo>
                  <a:cubicBezTo>
                    <a:pt x="6038" y="6413"/>
                    <a:pt x="5824" y="6580"/>
                    <a:pt x="5633" y="6818"/>
                  </a:cubicBezTo>
                  <a:cubicBezTo>
                    <a:pt x="5499" y="6974"/>
                    <a:pt x="5376" y="7036"/>
                    <a:pt x="5266" y="7036"/>
                  </a:cubicBezTo>
                  <a:cubicBezTo>
                    <a:pt x="4886" y="7036"/>
                    <a:pt x="4643" y="6301"/>
                    <a:pt x="4514" y="6080"/>
                  </a:cubicBezTo>
                  <a:cubicBezTo>
                    <a:pt x="4465" y="5999"/>
                    <a:pt x="4373" y="5951"/>
                    <a:pt x="4274" y="5951"/>
                  </a:cubicBezTo>
                  <a:cubicBezTo>
                    <a:pt x="4227" y="5951"/>
                    <a:pt x="4178" y="5961"/>
                    <a:pt x="4133" y="5984"/>
                  </a:cubicBezTo>
                  <a:cubicBezTo>
                    <a:pt x="3823" y="6127"/>
                    <a:pt x="3537" y="6294"/>
                    <a:pt x="3252" y="6461"/>
                  </a:cubicBezTo>
                  <a:cubicBezTo>
                    <a:pt x="3214" y="6485"/>
                    <a:pt x="3179" y="6496"/>
                    <a:pt x="3147" y="6496"/>
                  </a:cubicBezTo>
                  <a:cubicBezTo>
                    <a:pt x="2897" y="6496"/>
                    <a:pt x="2820" y="5822"/>
                    <a:pt x="2799" y="5484"/>
                  </a:cubicBezTo>
                  <a:cubicBezTo>
                    <a:pt x="3037" y="5246"/>
                    <a:pt x="3275" y="4984"/>
                    <a:pt x="3514" y="4746"/>
                  </a:cubicBezTo>
                  <a:cubicBezTo>
                    <a:pt x="3823" y="4460"/>
                    <a:pt x="4109" y="4174"/>
                    <a:pt x="4442" y="3912"/>
                  </a:cubicBezTo>
                  <a:cubicBezTo>
                    <a:pt x="4466" y="4079"/>
                    <a:pt x="4561" y="4222"/>
                    <a:pt x="4680" y="4341"/>
                  </a:cubicBezTo>
                  <a:cubicBezTo>
                    <a:pt x="4807" y="4460"/>
                    <a:pt x="4942" y="4509"/>
                    <a:pt x="5082" y="4509"/>
                  </a:cubicBezTo>
                  <a:cubicBezTo>
                    <a:pt x="5388" y="4509"/>
                    <a:pt x="5712" y="4270"/>
                    <a:pt x="5990" y="4008"/>
                  </a:cubicBezTo>
                  <a:cubicBezTo>
                    <a:pt x="6038" y="4270"/>
                    <a:pt x="6181" y="4460"/>
                    <a:pt x="6419" y="4579"/>
                  </a:cubicBezTo>
                  <a:cubicBezTo>
                    <a:pt x="6506" y="4621"/>
                    <a:pt x="6588" y="4639"/>
                    <a:pt x="6666" y="4639"/>
                  </a:cubicBezTo>
                  <a:cubicBezTo>
                    <a:pt x="6989" y="4639"/>
                    <a:pt x="7232" y="4320"/>
                    <a:pt x="7443" y="4032"/>
                  </a:cubicBezTo>
                  <a:cubicBezTo>
                    <a:pt x="7489" y="4101"/>
                    <a:pt x="7847" y="4438"/>
                    <a:pt x="7914" y="4438"/>
                  </a:cubicBezTo>
                  <a:cubicBezTo>
                    <a:pt x="7916" y="4438"/>
                    <a:pt x="7918" y="4437"/>
                    <a:pt x="7919" y="4436"/>
                  </a:cubicBezTo>
                  <a:cubicBezTo>
                    <a:pt x="7991" y="4413"/>
                    <a:pt x="8348" y="4103"/>
                    <a:pt x="8419" y="4032"/>
                  </a:cubicBezTo>
                  <a:cubicBezTo>
                    <a:pt x="8610" y="4317"/>
                    <a:pt x="8845" y="4618"/>
                    <a:pt x="9176" y="4618"/>
                  </a:cubicBezTo>
                  <a:cubicBezTo>
                    <a:pt x="9259" y="4618"/>
                    <a:pt x="9348" y="4599"/>
                    <a:pt x="9443" y="4555"/>
                  </a:cubicBezTo>
                  <a:cubicBezTo>
                    <a:pt x="9658" y="4460"/>
                    <a:pt x="9824" y="4246"/>
                    <a:pt x="9848" y="4008"/>
                  </a:cubicBezTo>
                  <a:cubicBezTo>
                    <a:pt x="10121" y="4249"/>
                    <a:pt x="10438" y="4468"/>
                    <a:pt x="10747" y="4468"/>
                  </a:cubicBezTo>
                  <a:cubicBezTo>
                    <a:pt x="10896" y="4468"/>
                    <a:pt x="11042" y="4417"/>
                    <a:pt x="11182" y="4294"/>
                  </a:cubicBezTo>
                  <a:cubicBezTo>
                    <a:pt x="11301" y="4174"/>
                    <a:pt x="11372" y="4032"/>
                    <a:pt x="11420" y="3865"/>
                  </a:cubicBezTo>
                  <a:close/>
                  <a:moveTo>
                    <a:pt x="2104" y="1"/>
                  </a:moveTo>
                  <a:cubicBezTo>
                    <a:pt x="1987" y="1"/>
                    <a:pt x="1873" y="43"/>
                    <a:pt x="1775" y="102"/>
                  </a:cubicBezTo>
                  <a:cubicBezTo>
                    <a:pt x="1735" y="98"/>
                    <a:pt x="1696" y="96"/>
                    <a:pt x="1658" y="96"/>
                  </a:cubicBezTo>
                  <a:cubicBezTo>
                    <a:pt x="1465" y="96"/>
                    <a:pt x="1287" y="146"/>
                    <a:pt x="1108" y="245"/>
                  </a:cubicBezTo>
                  <a:cubicBezTo>
                    <a:pt x="822" y="340"/>
                    <a:pt x="561" y="507"/>
                    <a:pt x="346" y="745"/>
                  </a:cubicBezTo>
                  <a:cubicBezTo>
                    <a:pt x="104" y="1076"/>
                    <a:pt x="473" y="1467"/>
                    <a:pt x="813" y="1467"/>
                  </a:cubicBezTo>
                  <a:cubicBezTo>
                    <a:pt x="840" y="1467"/>
                    <a:pt x="867" y="1465"/>
                    <a:pt x="894" y="1460"/>
                  </a:cubicBezTo>
                  <a:cubicBezTo>
                    <a:pt x="942" y="1436"/>
                    <a:pt x="965" y="1436"/>
                    <a:pt x="1013" y="1412"/>
                  </a:cubicBezTo>
                  <a:cubicBezTo>
                    <a:pt x="1084" y="1960"/>
                    <a:pt x="1227" y="2507"/>
                    <a:pt x="1418" y="3031"/>
                  </a:cubicBezTo>
                  <a:cubicBezTo>
                    <a:pt x="1585" y="3627"/>
                    <a:pt x="1799" y="4413"/>
                    <a:pt x="2275" y="4865"/>
                  </a:cubicBezTo>
                  <a:cubicBezTo>
                    <a:pt x="1442" y="5722"/>
                    <a:pt x="703" y="6651"/>
                    <a:pt x="60" y="7675"/>
                  </a:cubicBezTo>
                  <a:cubicBezTo>
                    <a:pt x="1" y="7774"/>
                    <a:pt x="107" y="7907"/>
                    <a:pt x="213" y="7907"/>
                  </a:cubicBezTo>
                  <a:cubicBezTo>
                    <a:pt x="234" y="7907"/>
                    <a:pt x="255" y="7901"/>
                    <a:pt x="275" y="7889"/>
                  </a:cubicBezTo>
                  <a:cubicBezTo>
                    <a:pt x="942" y="7389"/>
                    <a:pt x="1585" y="6818"/>
                    <a:pt x="2132" y="6199"/>
                  </a:cubicBezTo>
                  <a:cubicBezTo>
                    <a:pt x="2132" y="6580"/>
                    <a:pt x="2299" y="6937"/>
                    <a:pt x="2561" y="7175"/>
                  </a:cubicBezTo>
                  <a:cubicBezTo>
                    <a:pt x="2712" y="7320"/>
                    <a:pt x="2866" y="7378"/>
                    <a:pt x="3018" y="7378"/>
                  </a:cubicBezTo>
                  <a:cubicBezTo>
                    <a:pt x="3440" y="7378"/>
                    <a:pt x="3854" y="6931"/>
                    <a:pt x="4204" y="6651"/>
                  </a:cubicBezTo>
                  <a:cubicBezTo>
                    <a:pt x="4395" y="7056"/>
                    <a:pt x="4585" y="7532"/>
                    <a:pt x="5014" y="7651"/>
                  </a:cubicBezTo>
                  <a:cubicBezTo>
                    <a:pt x="5086" y="7669"/>
                    <a:pt x="5153" y="7678"/>
                    <a:pt x="5216" y="7678"/>
                  </a:cubicBezTo>
                  <a:cubicBezTo>
                    <a:pt x="5734" y="7678"/>
                    <a:pt x="5962" y="7113"/>
                    <a:pt x="6324" y="6794"/>
                  </a:cubicBezTo>
                  <a:cubicBezTo>
                    <a:pt x="6679" y="7434"/>
                    <a:pt x="7324" y="7756"/>
                    <a:pt x="7967" y="7756"/>
                  </a:cubicBezTo>
                  <a:cubicBezTo>
                    <a:pt x="8616" y="7756"/>
                    <a:pt x="9263" y="7428"/>
                    <a:pt x="9610" y="6770"/>
                  </a:cubicBezTo>
                  <a:cubicBezTo>
                    <a:pt x="9992" y="7089"/>
                    <a:pt x="10223" y="7654"/>
                    <a:pt x="10742" y="7654"/>
                  </a:cubicBezTo>
                  <a:cubicBezTo>
                    <a:pt x="10805" y="7654"/>
                    <a:pt x="10872" y="7646"/>
                    <a:pt x="10944" y="7628"/>
                  </a:cubicBezTo>
                  <a:cubicBezTo>
                    <a:pt x="11372" y="7508"/>
                    <a:pt x="11563" y="7008"/>
                    <a:pt x="11753" y="6604"/>
                  </a:cubicBezTo>
                  <a:cubicBezTo>
                    <a:pt x="12103" y="6884"/>
                    <a:pt x="12518" y="7331"/>
                    <a:pt x="12930" y="7331"/>
                  </a:cubicBezTo>
                  <a:cubicBezTo>
                    <a:pt x="13079" y="7331"/>
                    <a:pt x="13228" y="7273"/>
                    <a:pt x="13373" y="7127"/>
                  </a:cubicBezTo>
                  <a:cubicBezTo>
                    <a:pt x="13658" y="6865"/>
                    <a:pt x="13801" y="6508"/>
                    <a:pt x="13801" y="6151"/>
                  </a:cubicBezTo>
                  <a:cubicBezTo>
                    <a:pt x="14373" y="6746"/>
                    <a:pt x="14992" y="7318"/>
                    <a:pt x="15683" y="7794"/>
                  </a:cubicBezTo>
                  <a:cubicBezTo>
                    <a:pt x="15709" y="7821"/>
                    <a:pt x="15738" y="7832"/>
                    <a:pt x="15766" y="7832"/>
                  </a:cubicBezTo>
                  <a:cubicBezTo>
                    <a:pt x="15863" y="7832"/>
                    <a:pt x="15947" y="7696"/>
                    <a:pt x="15873" y="7604"/>
                  </a:cubicBezTo>
                  <a:cubicBezTo>
                    <a:pt x="14111" y="4698"/>
                    <a:pt x="9086" y="483"/>
                    <a:pt x="7919" y="483"/>
                  </a:cubicBezTo>
                  <a:cubicBezTo>
                    <a:pt x="7229" y="483"/>
                    <a:pt x="5109" y="2079"/>
                    <a:pt x="3156" y="3960"/>
                  </a:cubicBezTo>
                  <a:cubicBezTo>
                    <a:pt x="2990" y="2936"/>
                    <a:pt x="2680" y="1936"/>
                    <a:pt x="2251" y="1007"/>
                  </a:cubicBezTo>
                  <a:cubicBezTo>
                    <a:pt x="2442" y="864"/>
                    <a:pt x="2561" y="626"/>
                    <a:pt x="2537" y="364"/>
                  </a:cubicBezTo>
                  <a:cubicBezTo>
                    <a:pt x="2537" y="174"/>
                    <a:pt x="2394" y="7"/>
                    <a:pt x="2180" y="7"/>
                  </a:cubicBezTo>
                  <a:cubicBezTo>
                    <a:pt x="2155" y="3"/>
                    <a:pt x="2129" y="1"/>
                    <a:pt x="2104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663;p47">
              <a:extLst>
                <a:ext uri="{FF2B5EF4-FFF2-40B4-BE49-F238E27FC236}">
                  <a16:creationId xmlns:a16="http://schemas.microsoft.com/office/drawing/2014/main" id="{D630BDF9-17F4-98BE-D328-76B319B3226D}"/>
                </a:ext>
              </a:extLst>
            </p:cNvPr>
            <p:cNvSpPr/>
            <p:nvPr/>
          </p:nvSpPr>
          <p:spPr>
            <a:xfrm>
              <a:off x="7766198" y="2236571"/>
              <a:ext cx="38309" cy="35384"/>
            </a:xfrm>
            <a:custGeom>
              <a:avLst/>
              <a:gdLst/>
              <a:ahLst/>
              <a:cxnLst/>
              <a:rect l="l" t="t" r="r" b="b"/>
              <a:pathLst>
                <a:path w="930" h="859" extrusionOk="0">
                  <a:moveTo>
                    <a:pt x="513" y="1"/>
                  </a:moveTo>
                  <a:cubicBezTo>
                    <a:pt x="378" y="1"/>
                    <a:pt x="243" y="69"/>
                    <a:pt x="167" y="182"/>
                  </a:cubicBezTo>
                  <a:cubicBezTo>
                    <a:pt x="191" y="182"/>
                    <a:pt x="215" y="158"/>
                    <a:pt x="239" y="158"/>
                  </a:cubicBezTo>
                  <a:lnTo>
                    <a:pt x="239" y="158"/>
                  </a:lnTo>
                  <a:cubicBezTo>
                    <a:pt x="215" y="158"/>
                    <a:pt x="191" y="182"/>
                    <a:pt x="167" y="206"/>
                  </a:cubicBezTo>
                  <a:cubicBezTo>
                    <a:pt x="155" y="230"/>
                    <a:pt x="143" y="242"/>
                    <a:pt x="137" y="242"/>
                  </a:cubicBezTo>
                  <a:cubicBezTo>
                    <a:pt x="131" y="242"/>
                    <a:pt x="131" y="230"/>
                    <a:pt x="143" y="206"/>
                  </a:cubicBezTo>
                  <a:lnTo>
                    <a:pt x="143" y="206"/>
                  </a:lnTo>
                  <a:cubicBezTo>
                    <a:pt x="0" y="349"/>
                    <a:pt x="0" y="587"/>
                    <a:pt x="143" y="730"/>
                  </a:cubicBezTo>
                  <a:cubicBezTo>
                    <a:pt x="229" y="816"/>
                    <a:pt x="341" y="858"/>
                    <a:pt x="457" y="858"/>
                  </a:cubicBezTo>
                  <a:cubicBezTo>
                    <a:pt x="535" y="858"/>
                    <a:pt x="615" y="839"/>
                    <a:pt x="691" y="801"/>
                  </a:cubicBezTo>
                  <a:cubicBezTo>
                    <a:pt x="834" y="706"/>
                    <a:pt x="929" y="563"/>
                    <a:pt x="905" y="396"/>
                  </a:cubicBezTo>
                  <a:cubicBezTo>
                    <a:pt x="882" y="206"/>
                    <a:pt x="763" y="63"/>
                    <a:pt x="620" y="15"/>
                  </a:cubicBezTo>
                  <a:cubicBezTo>
                    <a:pt x="585" y="6"/>
                    <a:pt x="549" y="1"/>
                    <a:pt x="513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664;p47">
              <a:extLst>
                <a:ext uri="{FF2B5EF4-FFF2-40B4-BE49-F238E27FC236}">
                  <a16:creationId xmlns:a16="http://schemas.microsoft.com/office/drawing/2014/main" id="{EACC8C01-E2A7-5797-D21E-975EAB5F7325}"/>
                </a:ext>
              </a:extLst>
            </p:cNvPr>
            <p:cNvSpPr/>
            <p:nvPr/>
          </p:nvSpPr>
          <p:spPr>
            <a:xfrm>
              <a:off x="7772088" y="2244068"/>
              <a:ext cx="1030" cy="1977"/>
            </a:xfrm>
            <a:custGeom>
              <a:avLst/>
              <a:gdLst/>
              <a:ahLst/>
              <a:cxnLst/>
              <a:rect l="l" t="t" r="r" b="b"/>
              <a:pathLst>
                <a:path w="25" h="48" extrusionOk="0">
                  <a:moveTo>
                    <a:pt x="24" y="0"/>
                  </a:moveTo>
                  <a:cubicBezTo>
                    <a:pt x="24" y="24"/>
                    <a:pt x="0" y="24"/>
                    <a:pt x="0" y="48"/>
                  </a:cubicBezTo>
                  <a:lnTo>
                    <a:pt x="24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665;p47">
              <a:extLst>
                <a:ext uri="{FF2B5EF4-FFF2-40B4-BE49-F238E27FC236}">
                  <a16:creationId xmlns:a16="http://schemas.microsoft.com/office/drawing/2014/main" id="{FC33E636-8311-B99A-ABA0-E3A1D93879BC}"/>
                </a:ext>
              </a:extLst>
            </p:cNvPr>
            <p:cNvSpPr/>
            <p:nvPr/>
          </p:nvSpPr>
          <p:spPr>
            <a:xfrm>
              <a:off x="7684762" y="2248352"/>
              <a:ext cx="49101" cy="40822"/>
            </a:xfrm>
            <a:custGeom>
              <a:avLst/>
              <a:gdLst/>
              <a:ahLst/>
              <a:cxnLst/>
              <a:rect l="l" t="t" r="r" b="b"/>
              <a:pathLst>
                <a:path w="1192" h="991" extrusionOk="0">
                  <a:moveTo>
                    <a:pt x="662" y="1"/>
                  </a:moveTo>
                  <a:cubicBezTo>
                    <a:pt x="615" y="1"/>
                    <a:pt x="568" y="7"/>
                    <a:pt x="525" y="15"/>
                  </a:cubicBezTo>
                  <a:cubicBezTo>
                    <a:pt x="430" y="15"/>
                    <a:pt x="334" y="63"/>
                    <a:pt x="263" y="110"/>
                  </a:cubicBezTo>
                  <a:cubicBezTo>
                    <a:pt x="96" y="206"/>
                    <a:pt x="1" y="396"/>
                    <a:pt x="49" y="587"/>
                  </a:cubicBezTo>
                  <a:lnTo>
                    <a:pt x="49" y="634"/>
                  </a:lnTo>
                  <a:cubicBezTo>
                    <a:pt x="96" y="801"/>
                    <a:pt x="239" y="920"/>
                    <a:pt x="382" y="968"/>
                  </a:cubicBezTo>
                  <a:cubicBezTo>
                    <a:pt x="439" y="983"/>
                    <a:pt x="497" y="991"/>
                    <a:pt x="555" y="991"/>
                  </a:cubicBezTo>
                  <a:cubicBezTo>
                    <a:pt x="762" y="991"/>
                    <a:pt x="961" y="892"/>
                    <a:pt x="1073" y="706"/>
                  </a:cubicBezTo>
                  <a:cubicBezTo>
                    <a:pt x="1192" y="492"/>
                    <a:pt x="1120" y="206"/>
                    <a:pt x="882" y="63"/>
                  </a:cubicBezTo>
                  <a:cubicBezTo>
                    <a:pt x="822" y="18"/>
                    <a:pt x="742" y="1"/>
                    <a:pt x="662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666;p47">
              <a:extLst>
                <a:ext uri="{FF2B5EF4-FFF2-40B4-BE49-F238E27FC236}">
                  <a16:creationId xmlns:a16="http://schemas.microsoft.com/office/drawing/2014/main" id="{9B549523-98C8-D54B-30F5-7FD060ADA17C}"/>
                </a:ext>
              </a:extLst>
            </p:cNvPr>
            <p:cNvSpPr/>
            <p:nvPr/>
          </p:nvSpPr>
          <p:spPr>
            <a:xfrm>
              <a:off x="7607281" y="2258774"/>
              <a:ext cx="46136" cy="38309"/>
            </a:xfrm>
            <a:custGeom>
              <a:avLst/>
              <a:gdLst/>
              <a:ahLst/>
              <a:cxnLst/>
              <a:rect l="l" t="t" r="r" b="b"/>
              <a:pathLst>
                <a:path w="1120" h="930" extrusionOk="0">
                  <a:moveTo>
                    <a:pt x="691" y="0"/>
                  </a:moveTo>
                  <a:cubicBezTo>
                    <a:pt x="620" y="0"/>
                    <a:pt x="572" y="0"/>
                    <a:pt x="501" y="24"/>
                  </a:cubicBezTo>
                  <a:lnTo>
                    <a:pt x="453" y="24"/>
                  </a:lnTo>
                  <a:cubicBezTo>
                    <a:pt x="286" y="24"/>
                    <a:pt x="143" y="96"/>
                    <a:pt x="72" y="239"/>
                  </a:cubicBezTo>
                  <a:cubicBezTo>
                    <a:pt x="1" y="358"/>
                    <a:pt x="1" y="453"/>
                    <a:pt x="24" y="572"/>
                  </a:cubicBezTo>
                  <a:cubicBezTo>
                    <a:pt x="48" y="810"/>
                    <a:pt x="358" y="929"/>
                    <a:pt x="572" y="929"/>
                  </a:cubicBezTo>
                  <a:cubicBezTo>
                    <a:pt x="786" y="929"/>
                    <a:pt x="1001" y="786"/>
                    <a:pt x="1072" y="548"/>
                  </a:cubicBezTo>
                  <a:cubicBezTo>
                    <a:pt x="1120" y="358"/>
                    <a:pt x="1025" y="167"/>
                    <a:pt x="858" y="72"/>
                  </a:cubicBezTo>
                  <a:lnTo>
                    <a:pt x="858" y="72"/>
                  </a:lnTo>
                  <a:lnTo>
                    <a:pt x="905" y="119"/>
                  </a:lnTo>
                  <a:cubicBezTo>
                    <a:pt x="858" y="72"/>
                    <a:pt x="810" y="48"/>
                    <a:pt x="739" y="24"/>
                  </a:cubicBezTo>
                  <a:lnTo>
                    <a:pt x="715" y="0"/>
                  </a:ln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667;p47">
              <a:extLst>
                <a:ext uri="{FF2B5EF4-FFF2-40B4-BE49-F238E27FC236}">
                  <a16:creationId xmlns:a16="http://schemas.microsoft.com/office/drawing/2014/main" id="{9FF35919-C3A6-35F6-3A33-8867749BB315}"/>
                </a:ext>
              </a:extLst>
            </p:cNvPr>
            <p:cNvSpPr/>
            <p:nvPr/>
          </p:nvSpPr>
          <p:spPr>
            <a:xfrm>
              <a:off x="7728920" y="2326904"/>
              <a:ext cx="45147" cy="313063"/>
            </a:xfrm>
            <a:custGeom>
              <a:avLst/>
              <a:gdLst/>
              <a:ahLst/>
              <a:cxnLst/>
              <a:rect l="l" t="t" r="r" b="b"/>
              <a:pathLst>
                <a:path w="1096" h="7600" extrusionOk="0">
                  <a:moveTo>
                    <a:pt x="159" y="1"/>
                  </a:moveTo>
                  <a:cubicBezTo>
                    <a:pt x="87" y="1"/>
                    <a:pt x="17" y="64"/>
                    <a:pt x="48" y="156"/>
                  </a:cubicBezTo>
                  <a:cubicBezTo>
                    <a:pt x="405" y="1371"/>
                    <a:pt x="382" y="2966"/>
                    <a:pt x="334" y="4229"/>
                  </a:cubicBezTo>
                  <a:cubicBezTo>
                    <a:pt x="286" y="5300"/>
                    <a:pt x="1" y="6443"/>
                    <a:pt x="239" y="7515"/>
                  </a:cubicBezTo>
                  <a:cubicBezTo>
                    <a:pt x="252" y="7568"/>
                    <a:pt x="303" y="7599"/>
                    <a:pt x="358" y="7599"/>
                  </a:cubicBezTo>
                  <a:cubicBezTo>
                    <a:pt x="400" y="7599"/>
                    <a:pt x="446" y="7580"/>
                    <a:pt x="477" y="7539"/>
                  </a:cubicBezTo>
                  <a:cubicBezTo>
                    <a:pt x="1096" y="6348"/>
                    <a:pt x="1048" y="4729"/>
                    <a:pt x="929" y="3419"/>
                  </a:cubicBezTo>
                  <a:cubicBezTo>
                    <a:pt x="858" y="2323"/>
                    <a:pt x="810" y="1037"/>
                    <a:pt x="263" y="61"/>
                  </a:cubicBezTo>
                  <a:cubicBezTo>
                    <a:pt x="237" y="19"/>
                    <a:pt x="198" y="1"/>
                    <a:pt x="159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668;p47">
              <a:extLst>
                <a:ext uri="{FF2B5EF4-FFF2-40B4-BE49-F238E27FC236}">
                  <a16:creationId xmlns:a16="http://schemas.microsoft.com/office/drawing/2014/main" id="{1DA9C007-B881-468F-6534-7E27315350FC}"/>
                </a:ext>
              </a:extLst>
            </p:cNvPr>
            <p:cNvSpPr/>
            <p:nvPr/>
          </p:nvSpPr>
          <p:spPr>
            <a:xfrm>
              <a:off x="7395393" y="2474493"/>
              <a:ext cx="193316" cy="184748"/>
            </a:xfrm>
            <a:custGeom>
              <a:avLst/>
              <a:gdLst/>
              <a:ahLst/>
              <a:cxnLst/>
              <a:rect l="l" t="t" r="r" b="b"/>
              <a:pathLst>
                <a:path w="4693" h="4485" extrusionOk="0">
                  <a:moveTo>
                    <a:pt x="2436" y="1"/>
                  </a:moveTo>
                  <a:cubicBezTo>
                    <a:pt x="2410" y="1"/>
                    <a:pt x="2384" y="1"/>
                    <a:pt x="2358" y="3"/>
                  </a:cubicBezTo>
                  <a:lnTo>
                    <a:pt x="2287" y="3"/>
                  </a:lnTo>
                  <a:cubicBezTo>
                    <a:pt x="2261" y="1"/>
                    <a:pt x="2235" y="1"/>
                    <a:pt x="2209" y="1"/>
                  </a:cubicBezTo>
                  <a:cubicBezTo>
                    <a:pt x="1668" y="1"/>
                    <a:pt x="1175" y="238"/>
                    <a:pt x="834" y="669"/>
                  </a:cubicBezTo>
                  <a:cubicBezTo>
                    <a:pt x="215" y="1574"/>
                    <a:pt x="1" y="3432"/>
                    <a:pt x="596" y="4408"/>
                  </a:cubicBezTo>
                  <a:cubicBezTo>
                    <a:pt x="627" y="4460"/>
                    <a:pt x="680" y="4484"/>
                    <a:pt x="734" y="4484"/>
                  </a:cubicBezTo>
                  <a:cubicBezTo>
                    <a:pt x="805" y="4484"/>
                    <a:pt x="879" y="4442"/>
                    <a:pt x="906" y="4361"/>
                  </a:cubicBezTo>
                  <a:cubicBezTo>
                    <a:pt x="1001" y="3980"/>
                    <a:pt x="1048" y="3598"/>
                    <a:pt x="1001" y="3217"/>
                  </a:cubicBezTo>
                  <a:cubicBezTo>
                    <a:pt x="977" y="2598"/>
                    <a:pt x="1048" y="2003"/>
                    <a:pt x="1215" y="1431"/>
                  </a:cubicBezTo>
                  <a:cubicBezTo>
                    <a:pt x="1429" y="788"/>
                    <a:pt x="1858" y="765"/>
                    <a:pt x="2334" y="717"/>
                  </a:cubicBezTo>
                  <a:cubicBezTo>
                    <a:pt x="2787" y="765"/>
                    <a:pt x="3216" y="788"/>
                    <a:pt x="3430" y="1408"/>
                  </a:cubicBezTo>
                  <a:cubicBezTo>
                    <a:pt x="3620" y="1979"/>
                    <a:pt x="3716" y="2598"/>
                    <a:pt x="3692" y="3194"/>
                  </a:cubicBezTo>
                  <a:cubicBezTo>
                    <a:pt x="3644" y="3575"/>
                    <a:pt x="3668" y="3980"/>
                    <a:pt x="3787" y="4361"/>
                  </a:cubicBezTo>
                  <a:cubicBezTo>
                    <a:pt x="3813" y="4426"/>
                    <a:pt x="3883" y="4463"/>
                    <a:pt x="3952" y="4463"/>
                  </a:cubicBezTo>
                  <a:cubicBezTo>
                    <a:pt x="4008" y="4463"/>
                    <a:pt x="4065" y="4438"/>
                    <a:pt x="4097" y="4384"/>
                  </a:cubicBezTo>
                  <a:cubicBezTo>
                    <a:pt x="4692" y="3408"/>
                    <a:pt x="4454" y="1550"/>
                    <a:pt x="3811" y="646"/>
                  </a:cubicBezTo>
                  <a:cubicBezTo>
                    <a:pt x="3470" y="236"/>
                    <a:pt x="2977" y="1"/>
                    <a:pt x="2436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669;p47">
              <a:extLst>
                <a:ext uri="{FF2B5EF4-FFF2-40B4-BE49-F238E27FC236}">
                  <a16:creationId xmlns:a16="http://schemas.microsoft.com/office/drawing/2014/main" id="{3401280A-6354-AEBE-095C-9ADC9D5C3411}"/>
                </a:ext>
              </a:extLst>
            </p:cNvPr>
            <p:cNvSpPr/>
            <p:nvPr/>
          </p:nvSpPr>
          <p:spPr>
            <a:xfrm>
              <a:off x="7568026" y="2369743"/>
              <a:ext cx="141331" cy="169631"/>
            </a:xfrm>
            <a:custGeom>
              <a:avLst/>
              <a:gdLst/>
              <a:ahLst/>
              <a:cxnLst/>
              <a:rect l="l" t="t" r="r" b="b"/>
              <a:pathLst>
                <a:path w="3431" h="4118" extrusionOk="0">
                  <a:moveTo>
                    <a:pt x="1413" y="672"/>
                  </a:moveTo>
                  <a:cubicBezTo>
                    <a:pt x="1532" y="672"/>
                    <a:pt x="1652" y="684"/>
                    <a:pt x="1763" y="712"/>
                  </a:cubicBezTo>
                  <a:cubicBezTo>
                    <a:pt x="1668" y="1093"/>
                    <a:pt x="1620" y="1474"/>
                    <a:pt x="1597" y="1855"/>
                  </a:cubicBezTo>
                  <a:cubicBezTo>
                    <a:pt x="1358" y="1855"/>
                    <a:pt x="1096" y="1903"/>
                    <a:pt x="834" y="1903"/>
                  </a:cubicBezTo>
                  <a:cubicBezTo>
                    <a:pt x="787" y="1355"/>
                    <a:pt x="834" y="736"/>
                    <a:pt x="1168" y="688"/>
                  </a:cubicBezTo>
                  <a:cubicBezTo>
                    <a:pt x="1247" y="678"/>
                    <a:pt x="1330" y="672"/>
                    <a:pt x="1413" y="672"/>
                  </a:cubicBezTo>
                  <a:close/>
                  <a:moveTo>
                    <a:pt x="2144" y="783"/>
                  </a:moveTo>
                  <a:cubicBezTo>
                    <a:pt x="2263" y="807"/>
                    <a:pt x="2382" y="831"/>
                    <a:pt x="2501" y="831"/>
                  </a:cubicBezTo>
                  <a:cubicBezTo>
                    <a:pt x="2591" y="831"/>
                    <a:pt x="2680" y="871"/>
                    <a:pt x="2719" y="871"/>
                  </a:cubicBezTo>
                  <a:cubicBezTo>
                    <a:pt x="2732" y="871"/>
                    <a:pt x="2740" y="867"/>
                    <a:pt x="2740" y="855"/>
                  </a:cubicBezTo>
                  <a:cubicBezTo>
                    <a:pt x="2763" y="879"/>
                    <a:pt x="2811" y="879"/>
                    <a:pt x="2859" y="902"/>
                  </a:cubicBezTo>
                  <a:cubicBezTo>
                    <a:pt x="2811" y="1236"/>
                    <a:pt x="2787" y="1545"/>
                    <a:pt x="2763" y="1879"/>
                  </a:cubicBezTo>
                  <a:lnTo>
                    <a:pt x="2763" y="1974"/>
                  </a:lnTo>
                  <a:cubicBezTo>
                    <a:pt x="2573" y="1903"/>
                    <a:pt x="2382" y="1855"/>
                    <a:pt x="2168" y="1831"/>
                  </a:cubicBezTo>
                  <a:cubicBezTo>
                    <a:pt x="2192" y="1498"/>
                    <a:pt x="2192" y="1140"/>
                    <a:pt x="2120" y="783"/>
                  </a:cubicBezTo>
                  <a:close/>
                  <a:moveTo>
                    <a:pt x="1573" y="2379"/>
                  </a:moveTo>
                  <a:lnTo>
                    <a:pt x="1573" y="2379"/>
                  </a:lnTo>
                  <a:cubicBezTo>
                    <a:pt x="1501" y="2688"/>
                    <a:pt x="1501" y="2998"/>
                    <a:pt x="1549" y="3284"/>
                  </a:cubicBezTo>
                  <a:cubicBezTo>
                    <a:pt x="1239" y="3260"/>
                    <a:pt x="977" y="3022"/>
                    <a:pt x="930" y="2712"/>
                  </a:cubicBezTo>
                  <a:cubicBezTo>
                    <a:pt x="930" y="2641"/>
                    <a:pt x="906" y="2546"/>
                    <a:pt x="882" y="2403"/>
                  </a:cubicBezTo>
                  <a:lnTo>
                    <a:pt x="882" y="2403"/>
                  </a:lnTo>
                  <a:cubicBezTo>
                    <a:pt x="964" y="2421"/>
                    <a:pt x="1049" y="2429"/>
                    <a:pt x="1137" y="2429"/>
                  </a:cubicBezTo>
                  <a:cubicBezTo>
                    <a:pt x="1278" y="2429"/>
                    <a:pt x="1426" y="2408"/>
                    <a:pt x="1573" y="2379"/>
                  </a:cubicBezTo>
                  <a:close/>
                  <a:moveTo>
                    <a:pt x="2763" y="2355"/>
                  </a:moveTo>
                  <a:cubicBezTo>
                    <a:pt x="2811" y="2641"/>
                    <a:pt x="2763" y="2950"/>
                    <a:pt x="2668" y="3212"/>
                  </a:cubicBezTo>
                  <a:cubicBezTo>
                    <a:pt x="2548" y="3332"/>
                    <a:pt x="2395" y="3385"/>
                    <a:pt x="2237" y="3385"/>
                  </a:cubicBezTo>
                  <a:cubicBezTo>
                    <a:pt x="2206" y="3385"/>
                    <a:pt x="2175" y="3383"/>
                    <a:pt x="2144" y="3379"/>
                  </a:cubicBezTo>
                  <a:cubicBezTo>
                    <a:pt x="2216" y="3046"/>
                    <a:pt x="2216" y="2712"/>
                    <a:pt x="2168" y="2379"/>
                  </a:cubicBezTo>
                  <a:lnTo>
                    <a:pt x="2168" y="2379"/>
                  </a:lnTo>
                  <a:cubicBezTo>
                    <a:pt x="2224" y="2386"/>
                    <a:pt x="2282" y="2389"/>
                    <a:pt x="2340" y="2389"/>
                  </a:cubicBezTo>
                  <a:cubicBezTo>
                    <a:pt x="2482" y="2389"/>
                    <a:pt x="2629" y="2372"/>
                    <a:pt x="2763" y="2355"/>
                  </a:cubicBezTo>
                  <a:close/>
                  <a:moveTo>
                    <a:pt x="1349" y="0"/>
                  </a:moveTo>
                  <a:cubicBezTo>
                    <a:pt x="954" y="0"/>
                    <a:pt x="601" y="117"/>
                    <a:pt x="382" y="545"/>
                  </a:cubicBezTo>
                  <a:cubicBezTo>
                    <a:pt x="25" y="1260"/>
                    <a:pt x="1" y="2831"/>
                    <a:pt x="477" y="3474"/>
                  </a:cubicBezTo>
                  <a:cubicBezTo>
                    <a:pt x="800" y="3905"/>
                    <a:pt x="1441" y="4117"/>
                    <a:pt x="2053" y="4117"/>
                  </a:cubicBezTo>
                  <a:cubicBezTo>
                    <a:pt x="2389" y="4117"/>
                    <a:pt x="2716" y="4053"/>
                    <a:pt x="2978" y="3927"/>
                  </a:cubicBezTo>
                  <a:cubicBezTo>
                    <a:pt x="3430" y="3712"/>
                    <a:pt x="3406" y="3093"/>
                    <a:pt x="3383" y="2688"/>
                  </a:cubicBezTo>
                  <a:cubicBezTo>
                    <a:pt x="3335" y="2022"/>
                    <a:pt x="3335" y="1355"/>
                    <a:pt x="3216" y="688"/>
                  </a:cubicBezTo>
                  <a:cubicBezTo>
                    <a:pt x="3264" y="593"/>
                    <a:pt x="3240" y="474"/>
                    <a:pt x="3192" y="402"/>
                  </a:cubicBezTo>
                  <a:lnTo>
                    <a:pt x="3168" y="331"/>
                  </a:lnTo>
                  <a:cubicBezTo>
                    <a:pt x="3121" y="212"/>
                    <a:pt x="3002" y="164"/>
                    <a:pt x="2883" y="164"/>
                  </a:cubicBezTo>
                  <a:cubicBezTo>
                    <a:pt x="2853" y="166"/>
                    <a:pt x="2823" y="167"/>
                    <a:pt x="2792" y="167"/>
                  </a:cubicBezTo>
                  <a:cubicBezTo>
                    <a:pt x="2353" y="167"/>
                    <a:pt x="1821" y="0"/>
                    <a:pt x="1349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670;p47">
              <a:extLst>
                <a:ext uri="{FF2B5EF4-FFF2-40B4-BE49-F238E27FC236}">
                  <a16:creationId xmlns:a16="http://schemas.microsoft.com/office/drawing/2014/main" id="{629CF271-1D24-DA52-0AC3-3528033194F4}"/>
                </a:ext>
              </a:extLst>
            </p:cNvPr>
            <p:cNvSpPr/>
            <p:nvPr/>
          </p:nvSpPr>
          <p:spPr>
            <a:xfrm>
              <a:off x="7680849" y="2624677"/>
              <a:ext cx="27517" cy="20637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7" y="476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671;p47">
              <a:extLst>
                <a:ext uri="{FF2B5EF4-FFF2-40B4-BE49-F238E27FC236}">
                  <a16:creationId xmlns:a16="http://schemas.microsoft.com/office/drawing/2014/main" id="{48853F28-53F3-20B5-41F5-A4BD8066E461}"/>
                </a:ext>
              </a:extLst>
            </p:cNvPr>
            <p:cNvSpPr/>
            <p:nvPr/>
          </p:nvSpPr>
          <p:spPr>
            <a:xfrm>
              <a:off x="7639658" y="2632504"/>
              <a:ext cx="32418" cy="24551"/>
            </a:xfrm>
            <a:custGeom>
              <a:avLst/>
              <a:gdLst/>
              <a:ahLst/>
              <a:cxnLst/>
              <a:rect l="l" t="t" r="r" b="b"/>
              <a:pathLst>
                <a:path w="787" h="596" extrusionOk="0">
                  <a:moveTo>
                    <a:pt x="381" y="1"/>
                  </a:moveTo>
                  <a:cubicBezTo>
                    <a:pt x="0" y="1"/>
                    <a:pt x="0" y="596"/>
                    <a:pt x="381" y="596"/>
                  </a:cubicBezTo>
                  <a:cubicBezTo>
                    <a:pt x="786" y="596"/>
                    <a:pt x="786" y="1"/>
                    <a:pt x="381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672;p47">
              <a:extLst>
                <a:ext uri="{FF2B5EF4-FFF2-40B4-BE49-F238E27FC236}">
                  <a16:creationId xmlns:a16="http://schemas.microsoft.com/office/drawing/2014/main" id="{AC0C40E0-6268-DF81-3E2E-C3A935579D5D}"/>
                </a:ext>
              </a:extLst>
            </p:cNvPr>
            <p:cNvSpPr/>
            <p:nvPr/>
          </p:nvSpPr>
          <p:spPr>
            <a:xfrm>
              <a:off x="7593565" y="2640371"/>
              <a:ext cx="26528" cy="22573"/>
            </a:xfrm>
            <a:custGeom>
              <a:avLst/>
              <a:gdLst/>
              <a:ahLst/>
              <a:cxnLst/>
              <a:rect l="l" t="t" r="r" b="b"/>
              <a:pathLst>
                <a:path w="644" h="548" extrusionOk="0">
                  <a:moveTo>
                    <a:pt x="334" y="0"/>
                  </a:moveTo>
                  <a:cubicBezTo>
                    <a:pt x="0" y="48"/>
                    <a:pt x="0" y="500"/>
                    <a:pt x="334" y="548"/>
                  </a:cubicBezTo>
                  <a:cubicBezTo>
                    <a:pt x="643" y="500"/>
                    <a:pt x="643" y="48"/>
                    <a:pt x="334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673;p47">
              <a:extLst>
                <a:ext uri="{FF2B5EF4-FFF2-40B4-BE49-F238E27FC236}">
                  <a16:creationId xmlns:a16="http://schemas.microsoft.com/office/drawing/2014/main" id="{48F31F0D-4E7F-E2A1-5D5C-1C027DDEA54C}"/>
                </a:ext>
              </a:extLst>
            </p:cNvPr>
            <p:cNvSpPr/>
            <p:nvPr/>
          </p:nvSpPr>
          <p:spPr>
            <a:xfrm>
              <a:off x="7490545" y="2565815"/>
              <a:ext cx="49101" cy="36332"/>
            </a:xfrm>
            <a:custGeom>
              <a:avLst/>
              <a:gdLst/>
              <a:ahLst/>
              <a:cxnLst/>
              <a:rect l="l" t="t" r="r" b="b"/>
              <a:pathLst>
                <a:path w="1192" h="882" extrusionOk="0">
                  <a:moveTo>
                    <a:pt x="596" y="0"/>
                  </a:moveTo>
                  <a:cubicBezTo>
                    <a:pt x="1" y="0"/>
                    <a:pt x="1" y="881"/>
                    <a:pt x="596" y="881"/>
                  </a:cubicBezTo>
                  <a:cubicBezTo>
                    <a:pt x="1191" y="881"/>
                    <a:pt x="1191" y="0"/>
                    <a:pt x="596" y="0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674;p47">
              <a:extLst>
                <a:ext uri="{FF2B5EF4-FFF2-40B4-BE49-F238E27FC236}">
                  <a16:creationId xmlns:a16="http://schemas.microsoft.com/office/drawing/2014/main" id="{BF48283E-9C40-1D73-EACB-3B0C1CDCFDFD}"/>
                </a:ext>
              </a:extLst>
            </p:cNvPr>
            <p:cNvSpPr/>
            <p:nvPr/>
          </p:nvSpPr>
          <p:spPr>
            <a:xfrm>
              <a:off x="7464059" y="2268412"/>
              <a:ext cx="45188" cy="38474"/>
            </a:xfrm>
            <a:custGeom>
              <a:avLst/>
              <a:gdLst/>
              <a:ahLst/>
              <a:cxnLst/>
              <a:rect l="l" t="t" r="r" b="b"/>
              <a:pathLst>
                <a:path w="1097" h="934" extrusionOk="0">
                  <a:moveTo>
                    <a:pt x="617" y="1"/>
                  </a:moveTo>
                  <a:cubicBezTo>
                    <a:pt x="499" y="1"/>
                    <a:pt x="380" y="46"/>
                    <a:pt x="286" y="147"/>
                  </a:cubicBezTo>
                  <a:cubicBezTo>
                    <a:pt x="1" y="433"/>
                    <a:pt x="215" y="933"/>
                    <a:pt x="620" y="933"/>
                  </a:cubicBezTo>
                  <a:cubicBezTo>
                    <a:pt x="882" y="933"/>
                    <a:pt x="1096" y="719"/>
                    <a:pt x="1096" y="481"/>
                  </a:cubicBezTo>
                  <a:cubicBezTo>
                    <a:pt x="1096" y="192"/>
                    <a:pt x="859" y="1"/>
                    <a:pt x="617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675;p47">
              <a:extLst>
                <a:ext uri="{FF2B5EF4-FFF2-40B4-BE49-F238E27FC236}">
                  <a16:creationId xmlns:a16="http://schemas.microsoft.com/office/drawing/2014/main" id="{A3C10993-626E-AF59-31C9-6BB5FC1D1BAE}"/>
                </a:ext>
              </a:extLst>
            </p:cNvPr>
            <p:cNvSpPr/>
            <p:nvPr/>
          </p:nvSpPr>
          <p:spPr>
            <a:xfrm>
              <a:off x="7406185" y="2264499"/>
              <a:ext cx="47124" cy="40410"/>
            </a:xfrm>
            <a:custGeom>
              <a:avLst/>
              <a:gdLst/>
              <a:ahLst/>
              <a:cxnLst/>
              <a:rect l="l" t="t" r="r" b="b"/>
              <a:pathLst>
                <a:path w="1144" h="981" extrusionOk="0">
                  <a:moveTo>
                    <a:pt x="487" y="1"/>
                  </a:moveTo>
                  <a:cubicBezTo>
                    <a:pt x="238" y="1"/>
                    <a:pt x="1" y="192"/>
                    <a:pt x="1" y="481"/>
                  </a:cubicBezTo>
                  <a:cubicBezTo>
                    <a:pt x="1" y="742"/>
                    <a:pt x="215" y="957"/>
                    <a:pt x="501" y="981"/>
                  </a:cubicBezTo>
                  <a:cubicBezTo>
                    <a:pt x="929" y="981"/>
                    <a:pt x="1144" y="433"/>
                    <a:pt x="834" y="147"/>
                  </a:cubicBezTo>
                  <a:cubicBezTo>
                    <a:pt x="733" y="46"/>
                    <a:pt x="609" y="1"/>
                    <a:pt x="487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676;p47">
              <a:extLst>
                <a:ext uri="{FF2B5EF4-FFF2-40B4-BE49-F238E27FC236}">
                  <a16:creationId xmlns:a16="http://schemas.microsoft.com/office/drawing/2014/main" id="{DEE6D318-C2D2-7A21-578D-A63795A9ED60}"/>
                </a:ext>
              </a:extLst>
            </p:cNvPr>
            <p:cNvSpPr/>
            <p:nvPr/>
          </p:nvSpPr>
          <p:spPr>
            <a:xfrm>
              <a:off x="7526834" y="2264499"/>
              <a:ext cx="46177" cy="39421"/>
            </a:xfrm>
            <a:custGeom>
              <a:avLst/>
              <a:gdLst/>
              <a:ahLst/>
              <a:cxnLst/>
              <a:rect l="l" t="t" r="r" b="b"/>
              <a:pathLst>
                <a:path w="1121" h="957" extrusionOk="0">
                  <a:moveTo>
                    <a:pt x="641" y="1"/>
                  </a:moveTo>
                  <a:cubicBezTo>
                    <a:pt x="523" y="1"/>
                    <a:pt x="404" y="46"/>
                    <a:pt x="310" y="147"/>
                  </a:cubicBezTo>
                  <a:cubicBezTo>
                    <a:pt x="1" y="457"/>
                    <a:pt x="215" y="957"/>
                    <a:pt x="644" y="957"/>
                  </a:cubicBezTo>
                  <a:cubicBezTo>
                    <a:pt x="906" y="957"/>
                    <a:pt x="1120" y="742"/>
                    <a:pt x="1120" y="481"/>
                  </a:cubicBezTo>
                  <a:cubicBezTo>
                    <a:pt x="1120" y="192"/>
                    <a:pt x="883" y="1"/>
                    <a:pt x="641" y="1"/>
                  </a:cubicBezTo>
                  <a:close/>
                </a:path>
              </a:pathLst>
            </a:custGeom>
            <a:solidFill>
              <a:srgbClr val="A87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677;p47">
              <a:extLst>
                <a:ext uri="{FF2B5EF4-FFF2-40B4-BE49-F238E27FC236}">
                  <a16:creationId xmlns:a16="http://schemas.microsoft.com/office/drawing/2014/main" id="{8F2CEC39-A2B3-71F0-0BC3-1AA5D79408B5}"/>
                </a:ext>
              </a:extLst>
            </p:cNvPr>
            <p:cNvSpPr/>
            <p:nvPr/>
          </p:nvSpPr>
          <p:spPr>
            <a:xfrm>
              <a:off x="7170776" y="2229569"/>
              <a:ext cx="37320" cy="35508"/>
            </a:xfrm>
            <a:custGeom>
              <a:avLst/>
              <a:gdLst/>
              <a:ahLst/>
              <a:cxnLst/>
              <a:rect l="l" t="t" r="r" b="b"/>
              <a:pathLst>
                <a:path w="906" h="862" extrusionOk="0">
                  <a:moveTo>
                    <a:pt x="762" y="185"/>
                  </a:moveTo>
                  <a:cubicBezTo>
                    <a:pt x="762" y="206"/>
                    <a:pt x="766" y="213"/>
                    <a:pt x="770" y="213"/>
                  </a:cubicBezTo>
                  <a:cubicBezTo>
                    <a:pt x="774" y="213"/>
                    <a:pt x="776" y="199"/>
                    <a:pt x="762" y="185"/>
                  </a:cubicBezTo>
                  <a:close/>
                  <a:moveTo>
                    <a:pt x="434" y="1"/>
                  </a:moveTo>
                  <a:cubicBezTo>
                    <a:pt x="393" y="1"/>
                    <a:pt x="351" y="7"/>
                    <a:pt x="310" y="19"/>
                  </a:cubicBezTo>
                  <a:cubicBezTo>
                    <a:pt x="119" y="66"/>
                    <a:pt x="0" y="209"/>
                    <a:pt x="0" y="400"/>
                  </a:cubicBezTo>
                  <a:cubicBezTo>
                    <a:pt x="0" y="566"/>
                    <a:pt x="72" y="733"/>
                    <a:pt x="238" y="805"/>
                  </a:cubicBezTo>
                  <a:cubicBezTo>
                    <a:pt x="305" y="843"/>
                    <a:pt x="379" y="862"/>
                    <a:pt x="454" y="862"/>
                  </a:cubicBezTo>
                  <a:cubicBezTo>
                    <a:pt x="565" y="862"/>
                    <a:pt x="676" y="819"/>
                    <a:pt x="762" y="733"/>
                  </a:cubicBezTo>
                  <a:cubicBezTo>
                    <a:pt x="905" y="590"/>
                    <a:pt x="905" y="352"/>
                    <a:pt x="762" y="209"/>
                  </a:cubicBezTo>
                  <a:lnTo>
                    <a:pt x="762" y="185"/>
                  </a:lnTo>
                  <a:cubicBezTo>
                    <a:pt x="754" y="177"/>
                    <a:pt x="746" y="169"/>
                    <a:pt x="737" y="162"/>
                  </a:cubicBezTo>
                  <a:lnTo>
                    <a:pt x="737" y="162"/>
                  </a:lnTo>
                  <a:cubicBezTo>
                    <a:pt x="738" y="162"/>
                    <a:pt x="738" y="162"/>
                    <a:pt x="738" y="162"/>
                  </a:cubicBezTo>
                  <a:cubicBezTo>
                    <a:pt x="667" y="54"/>
                    <a:pt x="555" y="1"/>
                    <a:pt x="4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678;p47">
              <a:extLst>
                <a:ext uri="{FF2B5EF4-FFF2-40B4-BE49-F238E27FC236}">
                  <a16:creationId xmlns:a16="http://schemas.microsoft.com/office/drawing/2014/main" id="{AB641EC6-6A92-4A8C-AF89-AB43AADE442B}"/>
                </a:ext>
              </a:extLst>
            </p:cNvPr>
            <p:cNvSpPr/>
            <p:nvPr/>
          </p:nvSpPr>
          <p:spPr>
            <a:xfrm>
              <a:off x="7201175" y="2236201"/>
              <a:ext cx="1030" cy="1030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0" y="1"/>
                  </a:moveTo>
                  <a:lnTo>
                    <a:pt x="0" y="24"/>
                  </a:lnTo>
                  <a:lnTo>
                    <a:pt x="24" y="24"/>
                  </a:lnTo>
                  <a:cubicBezTo>
                    <a:pt x="24" y="24"/>
                    <a:pt x="24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679;p47">
              <a:extLst>
                <a:ext uri="{FF2B5EF4-FFF2-40B4-BE49-F238E27FC236}">
                  <a16:creationId xmlns:a16="http://schemas.microsoft.com/office/drawing/2014/main" id="{1F845D52-B51F-7B1E-0901-A5A1A0BEC9D1}"/>
                </a:ext>
              </a:extLst>
            </p:cNvPr>
            <p:cNvSpPr/>
            <p:nvPr/>
          </p:nvSpPr>
          <p:spPr>
            <a:xfrm>
              <a:off x="7241378" y="2239043"/>
              <a:ext cx="48113" cy="40369"/>
            </a:xfrm>
            <a:custGeom>
              <a:avLst/>
              <a:gdLst/>
              <a:ahLst/>
              <a:cxnLst/>
              <a:rect l="l" t="t" r="r" b="b"/>
              <a:pathLst>
                <a:path w="1168" h="980" extrusionOk="0">
                  <a:moveTo>
                    <a:pt x="523" y="1"/>
                  </a:moveTo>
                  <a:cubicBezTo>
                    <a:pt x="443" y="1"/>
                    <a:pt x="360" y="21"/>
                    <a:pt x="287" y="51"/>
                  </a:cubicBezTo>
                  <a:cubicBezTo>
                    <a:pt x="72" y="194"/>
                    <a:pt x="1" y="479"/>
                    <a:pt x="120" y="718"/>
                  </a:cubicBezTo>
                  <a:cubicBezTo>
                    <a:pt x="231" y="884"/>
                    <a:pt x="429" y="979"/>
                    <a:pt x="635" y="979"/>
                  </a:cubicBezTo>
                  <a:cubicBezTo>
                    <a:pt x="693" y="979"/>
                    <a:pt x="752" y="971"/>
                    <a:pt x="810" y="956"/>
                  </a:cubicBezTo>
                  <a:cubicBezTo>
                    <a:pt x="953" y="908"/>
                    <a:pt x="1096" y="789"/>
                    <a:pt x="1120" y="622"/>
                  </a:cubicBezTo>
                  <a:lnTo>
                    <a:pt x="1120" y="598"/>
                  </a:lnTo>
                  <a:cubicBezTo>
                    <a:pt x="1168" y="408"/>
                    <a:pt x="1096" y="217"/>
                    <a:pt x="930" y="98"/>
                  </a:cubicBezTo>
                  <a:cubicBezTo>
                    <a:pt x="858" y="51"/>
                    <a:pt x="763" y="27"/>
                    <a:pt x="668" y="27"/>
                  </a:cubicBezTo>
                  <a:cubicBezTo>
                    <a:pt x="622" y="9"/>
                    <a:pt x="573" y="1"/>
                    <a:pt x="5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680;p47">
              <a:extLst>
                <a:ext uri="{FF2B5EF4-FFF2-40B4-BE49-F238E27FC236}">
                  <a16:creationId xmlns:a16="http://schemas.microsoft.com/office/drawing/2014/main" id="{5825398D-8182-0365-31D2-441CD34B7E79}"/>
                </a:ext>
              </a:extLst>
            </p:cNvPr>
            <p:cNvSpPr/>
            <p:nvPr/>
          </p:nvSpPr>
          <p:spPr>
            <a:xfrm>
              <a:off x="7321825" y="2248517"/>
              <a:ext cx="48113" cy="37856"/>
            </a:xfrm>
            <a:custGeom>
              <a:avLst/>
              <a:gdLst/>
              <a:ahLst/>
              <a:cxnLst/>
              <a:rect l="l" t="t" r="r" b="b"/>
              <a:pathLst>
                <a:path w="1168" h="919" extrusionOk="0">
                  <a:moveTo>
                    <a:pt x="483" y="1"/>
                  </a:moveTo>
                  <a:cubicBezTo>
                    <a:pt x="464" y="1"/>
                    <a:pt x="445" y="3"/>
                    <a:pt x="429" y="11"/>
                  </a:cubicBezTo>
                  <a:lnTo>
                    <a:pt x="358" y="11"/>
                  </a:lnTo>
                  <a:cubicBezTo>
                    <a:pt x="286" y="11"/>
                    <a:pt x="239" y="59"/>
                    <a:pt x="191" y="83"/>
                  </a:cubicBezTo>
                  <a:lnTo>
                    <a:pt x="239" y="35"/>
                  </a:lnTo>
                  <a:lnTo>
                    <a:pt x="239" y="35"/>
                  </a:lnTo>
                  <a:cubicBezTo>
                    <a:pt x="72" y="154"/>
                    <a:pt x="1" y="368"/>
                    <a:pt x="48" y="559"/>
                  </a:cubicBezTo>
                  <a:cubicBezTo>
                    <a:pt x="120" y="773"/>
                    <a:pt x="310" y="916"/>
                    <a:pt x="548" y="916"/>
                  </a:cubicBezTo>
                  <a:cubicBezTo>
                    <a:pt x="566" y="918"/>
                    <a:pt x="583" y="919"/>
                    <a:pt x="600" y="919"/>
                  </a:cubicBezTo>
                  <a:cubicBezTo>
                    <a:pt x="820" y="919"/>
                    <a:pt x="1030" y="780"/>
                    <a:pt x="1096" y="559"/>
                  </a:cubicBezTo>
                  <a:cubicBezTo>
                    <a:pt x="1167" y="273"/>
                    <a:pt x="953" y="11"/>
                    <a:pt x="644" y="11"/>
                  </a:cubicBezTo>
                  <a:lnTo>
                    <a:pt x="596" y="11"/>
                  </a:lnTo>
                  <a:cubicBezTo>
                    <a:pt x="564" y="11"/>
                    <a:pt x="522" y="1"/>
                    <a:pt x="4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681;p47">
              <a:extLst>
                <a:ext uri="{FF2B5EF4-FFF2-40B4-BE49-F238E27FC236}">
                  <a16:creationId xmlns:a16="http://schemas.microsoft.com/office/drawing/2014/main" id="{6FCD0A2F-B455-9C58-470A-CCE4AB5CF2C6}"/>
                </a:ext>
              </a:extLst>
            </p:cNvPr>
            <p:cNvSpPr/>
            <p:nvPr/>
          </p:nvSpPr>
          <p:spPr>
            <a:xfrm>
              <a:off x="7204099" y="2318089"/>
              <a:ext cx="45188" cy="313393"/>
            </a:xfrm>
            <a:custGeom>
              <a:avLst/>
              <a:gdLst/>
              <a:ahLst/>
              <a:cxnLst/>
              <a:rect l="l" t="t" r="r" b="b"/>
              <a:pathLst>
                <a:path w="1097" h="7608" extrusionOk="0">
                  <a:moveTo>
                    <a:pt x="868" y="1"/>
                  </a:moveTo>
                  <a:cubicBezTo>
                    <a:pt x="828" y="1"/>
                    <a:pt x="788" y="19"/>
                    <a:pt x="763" y="61"/>
                  </a:cubicBezTo>
                  <a:cubicBezTo>
                    <a:pt x="239" y="1037"/>
                    <a:pt x="215" y="2323"/>
                    <a:pt x="144" y="3418"/>
                  </a:cubicBezTo>
                  <a:cubicBezTo>
                    <a:pt x="48" y="4752"/>
                    <a:pt x="1" y="6348"/>
                    <a:pt x="644" y="7538"/>
                  </a:cubicBezTo>
                  <a:cubicBezTo>
                    <a:pt x="666" y="7583"/>
                    <a:pt x="715" y="7607"/>
                    <a:pt x="763" y="7607"/>
                  </a:cubicBezTo>
                  <a:cubicBezTo>
                    <a:pt x="817" y="7607"/>
                    <a:pt x="869" y="7577"/>
                    <a:pt x="882" y="7515"/>
                  </a:cubicBezTo>
                  <a:cubicBezTo>
                    <a:pt x="1096" y="6443"/>
                    <a:pt x="787" y="5300"/>
                    <a:pt x="739" y="4228"/>
                  </a:cubicBezTo>
                  <a:cubicBezTo>
                    <a:pt x="691" y="2966"/>
                    <a:pt x="644" y="1370"/>
                    <a:pt x="1001" y="156"/>
                  </a:cubicBezTo>
                  <a:cubicBezTo>
                    <a:pt x="1016" y="63"/>
                    <a:pt x="94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682;p47">
              <a:extLst>
                <a:ext uri="{FF2B5EF4-FFF2-40B4-BE49-F238E27FC236}">
                  <a16:creationId xmlns:a16="http://schemas.microsoft.com/office/drawing/2014/main" id="{28E1FFBB-AE28-729E-3424-AF2CB8AC5D7D}"/>
                </a:ext>
              </a:extLst>
            </p:cNvPr>
            <p:cNvSpPr/>
            <p:nvPr/>
          </p:nvSpPr>
          <p:spPr>
            <a:xfrm>
              <a:off x="7267864" y="2359816"/>
              <a:ext cx="141331" cy="170661"/>
            </a:xfrm>
            <a:custGeom>
              <a:avLst/>
              <a:gdLst/>
              <a:ahLst/>
              <a:cxnLst/>
              <a:rect l="l" t="t" r="r" b="b"/>
              <a:pathLst>
                <a:path w="3431" h="4143" extrusionOk="0">
                  <a:moveTo>
                    <a:pt x="2029" y="677"/>
                  </a:moveTo>
                  <a:cubicBezTo>
                    <a:pt x="2106" y="677"/>
                    <a:pt x="2185" y="682"/>
                    <a:pt x="2263" y="691"/>
                  </a:cubicBezTo>
                  <a:cubicBezTo>
                    <a:pt x="2573" y="738"/>
                    <a:pt x="2620" y="1358"/>
                    <a:pt x="2597" y="1905"/>
                  </a:cubicBezTo>
                  <a:cubicBezTo>
                    <a:pt x="2335" y="1905"/>
                    <a:pt x="2073" y="1882"/>
                    <a:pt x="1811" y="1858"/>
                  </a:cubicBezTo>
                  <a:cubicBezTo>
                    <a:pt x="1787" y="1477"/>
                    <a:pt x="1739" y="1096"/>
                    <a:pt x="1644" y="738"/>
                  </a:cubicBezTo>
                  <a:cubicBezTo>
                    <a:pt x="1765" y="693"/>
                    <a:pt x="1895" y="677"/>
                    <a:pt x="2029" y="677"/>
                  </a:cubicBezTo>
                  <a:close/>
                  <a:moveTo>
                    <a:pt x="1311" y="786"/>
                  </a:moveTo>
                  <a:cubicBezTo>
                    <a:pt x="1239" y="1143"/>
                    <a:pt x="1239" y="1501"/>
                    <a:pt x="1263" y="1858"/>
                  </a:cubicBezTo>
                  <a:cubicBezTo>
                    <a:pt x="1049" y="1858"/>
                    <a:pt x="858" y="1905"/>
                    <a:pt x="668" y="1977"/>
                  </a:cubicBezTo>
                  <a:lnTo>
                    <a:pt x="668" y="1882"/>
                  </a:lnTo>
                  <a:cubicBezTo>
                    <a:pt x="644" y="1548"/>
                    <a:pt x="620" y="1239"/>
                    <a:pt x="596" y="905"/>
                  </a:cubicBezTo>
                  <a:cubicBezTo>
                    <a:pt x="620" y="905"/>
                    <a:pt x="668" y="905"/>
                    <a:pt x="691" y="881"/>
                  </a:cubicBezTo>
                  <a:cubicBezTo>
                    <a:pt x="691" y="886"/>
                    <a:pt x="698" y="888"/>
                    <a:pt x="709" y="888"/>
                  </a:cubicBezTo>
                  <a:cubicBezTo>
                    <a:pt x="754" y="888"/>
                    <a:pt x="872" y="858"/>
                    <a:pt x="930" y="858"/>
                  </a:cubicBezTo>
                  <a:cubicBezTo>
                    <a:pt x="1025" y="834"/>
                    <a:pt x="1168" y="810"/>
                    <a:pt x="1287" y="786"/>
                  </a:cubicBezTo>
                  <a:close/>
                  <a:moveTo>
                    <a:pt x="1882" y="2429"/>
                  </a:moveTo>
                  <a:lnTo>
                    <a:pt x="1882" y="2429"/>
                  </a:lnTo>
                  <a:cubicBezTo>
                    <a:pt x="2006" y="2443"/>
                    <a:pt x="2138" y="2457"/>
                    <a:pt x="2268" y="2457"/>
                  </a:cubicBezTo>
                  <a:cubicBezTo>
                    <a:pt x="2363" y="2457"/>
                    <a:pt x="2458" y="2449"/>
                    <a:pt x="2549" y="2429"/>
                  </a:cubicBezTo>
                  <a:lnTo>
                    <a:pt x="2549" y="2429"/>
                  </a:lnTo>
                  <a:cubicBezTo>
                    <a:pt x="2525" y="2548"/>
                    <a:pt x="2501" y="2644"/>
                    <a:pt x="2501" y="2715"/>
                  </a:cubicBezTo>
                  <a:cubicBezTo>
                    <a:pt x="2454" y="3025"/>
                    <a:pt x="2215" y="3263"/>
                    <a:pt x="1906" y="3310"/>
                  </a:cubicBezTo>
                  <a:cubicBezTo>
                    <a:pt x="1930" y="3025"/>
                    <a:pt x="1930" y="2715"/>
                    <a:pt x="1882" y="2429"/>
                  </a:cubicBezTo>
                  <a:close/>
                  <a:moveTo>
                    <a:pt x="644" y="2358"/>
                  </a:moveTo>
                  <a:lnTo>
                    <a:pt x="644" y="2358"/>
                  </a:lnTo>
                  <a:cubicBezTo>
                    <a:pt x="755" y="2386"/>
                    <a:pt x="875" y="2397"/>
                    <a:pt x="993" y="2397"/>
                  </a:cubicBezTo>
                  <a:cubicBezTo>
                    <a:pt x="1077" y="2397"/>
                    <a:pt x="1160" y="2392"/>
                    <a:pt x="1239" y="2382"/>
                  </a:cubicBezTo>
                  <a:lnTo>
                    <a:pt x="1239" y="2382"/>
                  </a:lnTo>
                  <a:cubicBezTo>
                    <a:pt x="1191" y="2715"/>
                    <a:pt x="1215" y="3048"/>
                    <a:pt x="1263" y="3382"/>
                  </a:cubicBezTo>
                  <a:cubicBezTo>
                    <a:pt x="1227" y="3392"/>
                    <a:pt x="1191" y="3397"/>
                    <a:pt x="1153" y="3397"/>
                  </a:cubicBezTo>
                  <a:cubicBezTo>
                    <a:pt x="1017" y="3397"/>
                    <a:pt x="875" y="3333"/>
                    <a:pt x="763" y="3239"/>
                  </a:cubicBezTo>
                  <a:lnTo>
                    <a:pt x="787" y="3239"/>
                  </a:lnTo>
                  <a:cubicBezTo>
                    <a:pt x="668" y="2953"/>
                    <a:pt x="620" y="2667"/>
                    <a:pt x="644" y="2358"/>
                  </a:cubicBezTo>
                  <a:close/>
                  <a:moveTo>
                    <a:pt x="2085" y="1"/>
                  </a:moveTo>
                  <a:cubicBezTo>
                    <a:pt x="1590" y="1"/>
                    <a:pt x="1025" y="191"/>
                    <a:pt x="570" y="191"/>
                  </a:cubicBezTo>
                  <a:cubicBezTo>
                    <a:pt x="555" y="191"/>
                    <a:pt x="540" y="191"/>
                    <a:pt x="525" y="191"/>
                  </a:cubicBezTo>
                  <a:cubicBezTo>
                    <a:pt x="406" y="191"/>
                    <a:pt x="287" y="238"/>
                    <a:pt x="215" y="357"/>
                  </a:cubicBezTo>
                  <a:lnTo>
                    <a:pt x="191" y="405"/>
                  </a:lnTo>
                  <a:cubicBezTo>
                    <a:pt x="144" y="500"/>
                    <a:pt x="144" y="619"/>
                    <a:pt x="191" y="715"/>
                  </a:cubicBezTo>
                  <a:cubicBezTo>
                    <a:pt x="96" y="1381"/>
                    <a:pt x="96" y="2048"/>
                    <a:pt x="48" y="2715"/>
                  </a:cubicBezTo>
                  <a:cubicBezTo>
                    <a:pt x="25" y="3120"/>
                    <a:pt x="1" y="3739"/>
                    <a:pt x="453" y="3930"/>
                  </a:cubicBezTo>
                  <a:cubicBezTo>
                    <a:pt x="725" y="4070"/>
                    <a:pt x="1064" y="4142"/>
                    <a:pt x="1411" y="4142"/>
                  </a:cubicBezTo>
                  <a:cubicBezTo>
                    <a:pt x="2006" y="4142"/>
                    <a:pt x="2623" y="3929"/>
                    <a:pt x="2954" y="3477"/>
                  </a:cubicBezTo>
                  <a:cubicBezTo>
                    <a:pt x="3430" y="2810"/>
                    <a:pt x="3406" y="1239"/>
                    <a:pt x="3025" y="524"/>
                  </a:cubicBezTo>
                  <a:cubicBezTo>
                    <a:pt x="2811" y="116"/>
                    <a:pt x="2469" y="1"/>
                    <a:pt x="20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683;p47">
              <a:extLst>
                <a:ext uri="{FF2B5EF4-FFF2-40B4-BE49-F238E27FC236}">
                  <a16:creationId xmlns:a16="http://schemas.microsoft.com/office/drawing/2014/main" id="{038617A4-2172-62EF-15E4-D51649AD2AF6}"/>
                </a:ext>
              </a:extLst>
            </p:cNvPr>
            <p:cNvSpPr/>
            <p:nvPr/>
          </p:nvSpPr>
          <p:spPr>
            <a:xfrm>
              <a:off x="7270830" y="2615821"/>
              <a:ext cx="26528" cy="19690"/>
            </a:xfrm>
            <a:custGeom>
              <a:avLst/>
              <a:gdLst/>
              <a:ahLst/>
              <a:cxnLst/>
              <a:rect l="l" t="t" r="r" b="b"/>
              <a:pathLst>
                <a:path w="644" h="478" extrusionOk="0">
                  <a:moveTo>
                    <a:pt x="310" y="1"/>
                  </a:moveTo>
                  <a:cubicBezTo>
                    <a:pt x="0" y="1"/>
                    <a:pt x="0" y="477"/>
                    <a:pt x="310" y="477"/>
                  </a:cubicBezTo>
                  <a:cubicBezTo>
                    <a:pt x="643" y="477"/>
                    <a:pt x="643" y="1"/>
                    <a:pt x="3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684;p47">
              <a:extLst>
                <a:ext uri="{FF2B5EF4-FFF2-40B4-BE49-F238E27FC236}">
                  <a16:creationId xmlns:a16="http://schemas.microsoft.com/office/drawing/2014/main" id="{AF8D8CAA-7F58-AE44-6B06-5409B246DF23}"/>
                </a:ext>
              </a:extLst>
            </p:cNvPr>
            <p:cNvSpPr/>
            <p:nvPr/>
          </p:nvSpPr>
          <p:spPr>
            <a:xfrm>
              <a:off x="7307119" y="2622700"/>
              <a:ext cx="32418" cy="24551"/>
            </a:xfrm>
            <a:custGeom>
              <a:avLst/>
              <a:gdLst/>
              <a:ahLst/>
              <a:cxnLst/>
              <a:rect l="l" t="t" r="r" b="b"/>
              <a:pathLst>
                <a:path w="787" h="596" extrusionOk="0">
                  <a:moveTo>
                    <a:pt x="381" y="0"/>
                  </a:moveTo>
                  <a:cubicBezTo>
                    <a:pt x="0" y="0"/>
                    <a:pt x="0" y="596"/>
                    <a:pt x="381" y="596"/>
                  </a:cubicBezTo>
                  <a:cubicBezTo>
                    <a:pt x="786" y="596"/>
                    <a:pt x="786" y="0"/>
                    <a:pt x="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2685;p47">
              <a:extLst>
                <a:ext uri="{FF2B5EF4-FFF2-40B4-BE49-F238E27FC236}">
                  <a16:creationId xmlns:a16="http://schemas.microsoft.com/office/drawing/2014/main" id="{601C8DDE-E224-E81C-8E85-33AFD1EC48F4}"/>
                </a:ext>
              </a:extLst>
            </p:cNvPr>
            <p:cNvSpPr/>
            <p:nvPr/>
          </p:nvSpPr>
          <p:spPr>
            <a:xfrm>
              <a:off x="7359103" y="2630568"/>
              <a:ext cx="26528" cy="21585"/>
            </a:xfrm>
            <a:custGeom>
              <a:avLst/>
              <a:gdLst/>
              <a:ahLst/>
              <a:cxnLst/>
              <a:rect l="l" t="t" r="r" b="b"/>
              <a:pathLst>
                <a:path w="644" h="524" extrusionOk="0">
                  <a:moveTo>
                    <a:pt x="310" y="0"/>
                  </a:moveTo>
                  <a:cubicBezTo>
                    <a:pt x="0" y="24"/>
                    <a:pt x="0" y="500"/>
                    <a:pt x="310" y="524"/>
                  </a:cubicBezTo>
                  <a:cubicBezTo>
                    <a:pt x="643" y="500"/>
                    <a:pt x="643" y="24"/>
                    <a:pt x="3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2686;p47">
              <a:extLst>
                <a:ext uri="{FF2B5EF4-FFF2-40B4-BE49-F238E27FC236}">
                  <a16:creationId xmlns:a16="http://schemas.microsoft.com/office/drawing/2014/main" id="{3A701EA9-4D19-67F5-AF7C-CBE71B6101F7}"/>
                </a:ext>
              </a:extLst>
            </p:cNvPr>
            <p:cNvSpPr/>
            <p:nvPr/>
          </p:nvSpPr>
          <p:spPr>
            <a:xfrm>
              <a:off x="7156523" y="1890646"/>
              <a:ext cx="657062" cy="325709"/>
            </a:xfrm>
            <a:custGeom>
              <a:avLst/>
              <a:gdLst/>
              <a:ahLst/>
              <a:cxnLst/>
              <a:rect l="l" t="t" r="r" b="b"/>
              <a:pathLst>
                <a:path w="15951" h="7907" extrusionOk="0">
                  <a:moveTo>
                    <a:pt x="7943" y="1317"/>
                  </a:moveTo>
                  <a:cubicBezTo>
                    <a:pt x="8538" y="1317"/>
                    <a:pt x="9920" y="2579"/>
                    <a:pt x="10824" y="3317"/>
                  </a:cubicBezTo>
                  <a:cubicBezTo>
                    <a:pt x="10824" y="3436"/>
                    <a:pt x="10824" y="3555"/>
                    <a:pt x="10801" y="3651"/>
                  </a:cubicBezTo>
                  <a:cubicBezTo>
                    <a:pt x="10787" y="3684"/>
                    <a:pt x="10764" y="3697"/>
                    <a:pt x="10738" y="3697"/>
                  </a:cubicBezTo>
                  <a:cubicBezTo>
                    <a:pt x="10669" y="3697"/>
                    <a:pt x="10573" y="3613"/>
                    <a:pt x="10539" y="3579"/>
                  </a:cubicBezTo>
                  <a:cubicBezTo>
                    <a:pt x="10277" y="3436"/>
                    <a:pt x="10015" y="3270"/>
                    <a:pt x="9777" y="3103"/>
                  </a:cubicBezTo>
                  <a:cubicBezTo>
                    <a:pt x="9729" y="3073"/>
                    <a:pt x="9678" y="3060"/>
                    <a:pt x="9629" y="3060"/>
                  </a:cubicBezTo>
                  <a:cubicBezTo>
                    <a:pt x="9482" y="3060"/>
                    <a:pt x="9348" y="3180"/>
                    <a:pt x="9348" y="3341"/>
                  </a:cubicBezTo>
                  <a:cubicBezTo>
                    <a:pt x="9348" y="3384"/>
                    <a:pt x="9348" y="3962"/>
                    <a:pt x="9211" y="3962"/>
                  </a:cubicBezTo>
                  <a:cubicBezTo>
                    <a:pt x="9195" y="3962"/>
                    <a:pt x="9177" y="3954"/>
                    <a:pt x="9157" y="3936"/>
                  </a:cubicBezTo>
                  <a:cubicBezTo>
                    <a:pt x="8991" y="3746"/>
                    <a:pt x="8824" y="3579"/>
                    <a:pt x="8634" y="3389"/>
                  </a:cubicBezTo>
                  <a:cubicBezTo>
                    <a:pt x="8586" y="3341"/>
                    <a:pt x="8514" y="3317"/>
                    <a:pt x="8443" y="3317"/>
                  </a:cubicBezTo>
                  <a:cubicBezTo>
                    <a:pt x="8372" y="3317"/>
                    <a:pt x="8300" y="3341"/>
                    <a:pt x="8253" y="3389"/>
                  </a:cubicBezTo>
                  <a:cubicBezTo>
                    <a:pt x="8157" y="3508"/>
                    <a:pt x="8062" y="3627"/>
                    <a:pt x="7967" y="3746"/>
                  </a:cubicBezTo>
                  <a:cubicBezTo>
                    <a:pt x="7848" y="3627"/>
                    <a:pt x="7752" y="3508"/>
                    <a:pt x="7657" y="3389"/>
                  </a:cubicBezTo>
                  <a:cubicBezTo>
                    <a:pt x="7610" y="3341"/>
                    <a:pt x="7538" y="3317"/>
                    <a:pt x="7467" y="3317"/>
                  </a:cubicBezTo>
                  <a:cubicBezTo>
                    <a:pt x="7395" y="3317"/>
                    <a:pt x="7324" y="3341"/>
                    <a:pt x="7276" y="3389"/>
                  </a:cubicBezTo>
                  <a:cubicBezTo>
                    <a:pt x="7109" y="3579"/>
                    <a:pt x="6919" y="3746"/>
                    <a:pt x="6752" y="3936"/>
                  </a:cubicBezTo>
                  <a:cubicBezTo>
                    <a:pt x="6734" y="3954"/>
                    <a:pt x="6718" y="3962"/>
                    <a:pt x="6704" y="3962"/>
                  </a:cubicBezTo>
                  <a:cubicBezTo>
                    <a:pt x="6585" y="3962"/>
                    <a:pt x="6585" y="3407"/>
                    <a:pt x="6585" y="3365"/>
                  </a:cubicBezTo>
                  <a:cubicBezTo>
                    <a:pt x="6567" y="3182"/>
                    <a:pt x="6423" y="3070"/>
                    <a:pt x="6271" y="3070"/>
                  </a:cubicBezTo>
                  <a:cubicBezTo>
                    <a:pt x="6225" y="3070"/>
                    <a:pt x="6178" y="3081"/>
                    <a:pt x="6133" y="3103"/>
                  </a:cubicBezTo>
                  <a:cubicBezTo>
                    <a:pt x="5895" y="3293"/>
                    <a:pt x="5657" y="3460"/>
                    <a:pt x="5395" y="3603"/>
                  </a:cubicBezTo>
                  <a:cubicBezTo>
                    <a:pt x="5343" y="3637"/>
                    <a:pt x="5255" y="3721"/>
                    <a:pt x="5192" y="3721"/>
                  </a:cubicBezTo>
                  <a:cubicBezTo>
                    <a:pt x="5167" y="3721"/>
                    <a:pt x="5146" y="3708"/>
                    <a:pt x="5133" y="3674"/>
                  </a:cubicBezTo>
                  <a:cubicBezTo>
                    <a:pt x="5109" y="3579"/>
                    <a:pt x="5085" y="3460"/>
                    <a:pt x="5109" y="3365"/>
                  </a:cubicBezTo>
                  <a:cubicBezTo>
                    <a:pt x="5966" y="2603"/>
                    <a:pt x="7348" y="1341"/>
                    <a:pt x="7943" y="1341"/>
                  </a:cubicBezTo>
                  <a:lnTo>
                    <a:pt x="7943" y="1317"/>
                  </a:lnTo>
                  <a:close/>
                  <a:moveTo>
                    <a:pt x="1965" y="1198"/>
                  </a:moveTo>
                  <a:cubicBezTo>
                    <a:pt x="2061" y="1555"/>
                    <a:pt x="2204" y="1936"/>
                    <a:pt x="2323" y="2317"/>
                  </a:cubicBezTo>
                  <a:cubicBezTo>
                    <a:pt x="2489" y="2936"/>
                    <a:pt x="2608" y="3627"/>
                    <a:pt x="2942" y="4198"/>
                  </a:cubicBezTo>
                  <a:cubicBezTo>
                    <a:pt x="2751" y="4365"/>
                    <a:pt x="2585" y="4532"/>
                    <a:pt x="2394" y="4722"/>
                  </a:cubicBezTo>
                  <a:cubicBezTo>
                    <a:pt x="2323" y="4127"/>
                    <a:pt x="1989" y="3508"/>
                    <a:pt x="1799" y="2936"/>
                  </a:cubicBezTo>
                  <a:cubicBezTo>
                    <a:pt x="1608" y="2436"/>
                    <a:pt x="1489" y="1912"/>
                    <a:pt x="1322" y="1388"/>
                  </a:cubicBezTo>
                  <a:cubicBezTo>
                    <a:pt x="1561" y="1364"/>
                    <a:pt x="1775" y="1293"/>
                    <a:pt x="1965" y="1198"/>
                  </a:cubicBezTo>
                  <a:close/>
                  <a:moveTo>
                    <a:pt x="11444" y="3841"/>
                  </a:moveTo>
                  <a:cubicBezTo>
                    <a:pt x="11753" y="4127"/>
                    <a:pt x="12063" y="4413"/>
                    <a:pt x="12372" y="4698"/>
                  </a:cubicBezTo>
                  <a:cubicBezTo>
                    <a:pt x="12611" y="4913"/>
                    <a:pt x="12849" y="5175"/>
                    <a:pt x="13111" y="5413"/>
                  </a:cubicBezTo>
                  <a:cubicBezTo>
                    <a:pt x="13068" y="5775"/>
                    <a:pt x="13006" y="6442"/>
                    <a:pt x="12755" y="6442"/>
                  </a:cubicBezTo>
                  <a:cubicBezTo>
                    <a:pt x="12725" y="6442"/>
                    <a:pt x="12693" y="6433"/>
                    <a:pt x="12658" y="6413"/>
                  </a:cubicBezTo>
                  <a:cubicBezTo>
                    <a:pt x="12349" y="6223"/>
                    <a:pt x="12063" y="6056"/>
                    <a:pt x="11753" y="5937"/>
                  </a:cubicBezTo>
                  <a:cubicBezTo>
                    <a:pt x="11707" y="5914"/>
                    <a:pt x="11659" y="5903"/>
                    <a:pt x="11612" y="5903"/>
                  </a:cubicBezTo>
                  <a:cubicBezTo>
                    <a:pt x="11511" y="5903"/>
                    <a:pt x="11413" y="5951"/>
                    <a:pt x="11348" y="6032"/>
                  </a:cubicBezTo>
                  <a:cubicBezTo>
                    <a:pt x="11238" y="6271"/>
                    <a:pt x="11015" y="6991"/>
                    <a:pt x="10634" y="6991"/>
                  </a:cubicBezTo>
                  <a:cubicBezTo>
                    <a:pt x="10521" y="6991"/>
                    <a:pt x="10394" y="6928"/>
                    <a:pt x="10253" y="6770"/>
                  </a:cubicBezTo>
                  <a:cubicBezTo>
                    <a:pt x="10062" y="6556"/>
                    <a:pt x="9848" y="6365"/>
                    <a:pt x="9610" y="6223"/>
                  </a:cubicBezTo>
                  <a:cubicBezTo>
                    <a:pt x="9572" y="6207"/>
                    <a:pt x="9532" y="6200"/>
                    <a:pt x="9493" y="6200"/>
                  </a:cubicBezTo>
                  <a:cubicBezTo>
                    <a:pt x="9408" y="6200"/>
                    <a:pt x="9325" y="6236"/>
                    <a:pt x="9277" y="6318"/>
                  </a:cubicBezTo>
                  <a:cubicBezTo>
                    <a:pt x="8936" y="6727"/>
                    <a:pt x="8421" y="6962"/>
                    <a:pt x="7899" y="6962"/>
                  </a:cubicBezTo>
                  <a:cubicBezTo>
                    <a:pt x="7874" y="6962"/>
                    <a:pt x="7849" y="6962"/>
                    <a:pt x="7824" y="6961"/>
                  </a:cubicBezTo>
                  <a:cubicBezTo>
                    <a:pt x="7785" y="6965"/>
                    <a:pt x="7746" y="6966"/>
                    <a:pt x="7707" y="6966"/>
                  </a:cubicBezTo>
                  <a:cubicBezTo>
                    <a:pt x="7254" y="6966"/>
                    <a:pt x="6853" y="6715"/>
                    <a:pt x="6633" y="6342"/>
                  </a:cubicBezTo>
                  <a:cubicBezTo>
                    <a:pt x="6584" y="6260"/>
                    <a:pt x="6513" y="6223"/>
                    <a:pt x="6435" y="6223"/>
                  </a:cubicBezTo>
                  <a:cubicBezTo>
                    <a:pt x="6399" y="6223"/>
                    <a:pt x="6361" y="6231"/>
                    <a:pt x="6324" y="6246"/>
                  </a:cubicBezTo>
                  <a:cubicBezTo>
                    <a:pt x="6085" y="6389"/>
                    <a:pt x="5847" y="6580"/>
                    <a:pt x="5657" y="6818"/>
                  </a:cubicBezTo>
                  <a:cubicBezTo>
                    <a:pt x="5522" y="6974"/>
                    <a:pt x="5400" y="7036"/>
                    <a:pt x="5290" y="7036"/>
                  </a:cubicBezTo>
                  <a:cubicBezTo>
                    <a:pt x="4911" y="7036"/>
                    <a:pt x="4672" y="6301"/>
                    <a:pt x="4561" y="6080"/>
                  </a:cubicBezTo>
                  <a:cubicBezTo>
                    <a:pt x="4497" y="5999"/>
                    <a:pt x="4399" y="5951"/>
                    <a:pt x="4298" y="5951"/>
                  </a:cubicBezTo>
                  <a:cubicBezTo>
                    <a:pt x="4250" y="5951"/>
                    <a:pt x="4202" y="5961"/>
                    <a:pt x="4156" y="5984"/>
                  </a:cubicBezTo>
                  <a:cubicBezTo>
                    <a:pt x="3847" y="6127"/>
                    <a:pt x="3561" y="6294"/>
                    <a:pt x="3275" y="6461"/>
                  </a:cubicBezTo>
                  <a:cubicBezTo>
                    <a:pt x="3237" y="6485"/>
                    <a:pt x="3203" y="6496"/>
                    <a:pt x="3171" y="6496"/>
                  </a:cubicBezTo>
                  <a:cubicBezTo>
                    <a:pt x="2926" y="6496"/>
                    <a:pt x="2865" y="5822"/>
                    <a:pt x="2823" y="5484"/>
                  </a:cubicBezTo>
                  <a:cubicBezTo>
                    <a:pt x="3061" y="5246"/>
                    <a:pt x="3299" y="4984"/>
                    <a:pt x="3537" y="4746"/>
                  </a:cubicBezTo>
                  <a:cubicBezTo>
                    <a:pt x="3847" y="4460"/>
                    <a:pt x="4133" y="4174"/>
                    <a:pt x="4466" y="3913"/>
                  </a:cubicBezTo>
                  <a:cubicBezTo>
                    <a:pt x="4490" y="4079"/>
                    <a:pt x="4585" y="4222"/>
                    <a:pt x="4704" y="4341"/>
                  </a:cubicBezTo>
                  <a:cubicBezTo>
                    <a:pt x="4834" y="4449"/>
                    <a:pt x="4970" y="4494"/>
                    <a:pt x="5108" y="4494"/>
                  </a:cubicBezTo>
                  <a:cubicBezTo>
                    <a:pt x="5425" y="4494"/>
                    <a:pt x="5748" y="4257"/>
                    <a:pt x="6014" y="4008"/>
                  </a:cubicBezTo>
                  <a:cubicBezTo>
                    <a:pt x="6062" y="4270"/>
                    <a:pt x="6228" y="4460"/>
                    <a:pt x="6443" y="4556"/>
                  </a:cubicBezTo>
                  <a:cubicBezTo>
                    <a:pt x="6542" y="4605"/>
                    <a:pt x="6633" y="4627"/>
                    <a:pt x="6717" y="4627"/>
                  </a:cubicBezTo>
                  <a:cubicBezTo>
                    <a:pt x="7037" y="4627"/>
                    <a:pt x="7259" y="4314"/>
                    <a:pt x="7467" y="4032"/>
                  </a:cubicBezTo>
                  <a:cubicBezTo>
                    <a:pt x="7513" y="4101"/>
                    <a:pt x="7871" y="4438"/>
                    <a:pt x="7959" y="4438"/>
                  </a:cubicBezTo>
                  <a:cubicBezTo>
                    <a:pt x="7962" y="4438"/>
                    <a:pt x="7964" y="4437"/>
                    <a:pt x="7967" y="4436"/>
                  </a:cubicBezTo>
                  <a:cubicBezTo>
                    <a:pt x="8014" y="4413"/>
                    <a:pt x="8395" y="4079"/>
                    <a:pt x="8443" y="4032"/>
                  </a:cubicBezTo>
                  <a:cubicBezTo>
                    <a:pt x="8652" y="4317"/>
                    <a:pt x="8892" y="4618"/>
                    <a:pt x="9211" y="4618"/>
                  </a:cubicBezTo>
                  <a:cubicBezTo>
                    <a:pt x="9291" y="4618"/>
                    <a:pt x="9376" y="4599"/>
                    <a:pt x="9467" y="4556"/>
                  </a:cubicBezTo>
                  <a:cubicBezTo>
                    <a:pt x="9705" y="4436"/>
                    <a:pt x="9848" y="4222"/>
                    <a:pt x="9896" y="3984"/>
                  </a:cubicBezTo>
                  <a:cubicBezTo>
                    <a:pt x="10173" y="4229"/>
                    <a:pt x="10496" y="4463"/>
                    <a:pt x="10801" y="4463"/>
                  </a:cubicBezTo>
                  <a:cubicBezTo>
                    <a:pt x="10941" y="4463"/>
                    <a:pt x="11078" y="4413"/>
                    <a:pt x="11206" y="4294"/>
                  </a:cubicBezTo>
                  <a:cubicBezTo>
                    <a:pt x="11325" y="4174"/>
                    <a:pt x="11420" y="4008"/>
                    <a:pt x="11444" y="3841"/>
                  </a:cubicBezTo>
                  <a:close/>
                  <a:moveTo>
                    <a:pt x="2104" y="1"/>
                  </a:moveTo>
                  <a:cubicBezTo>
                    <a:pt x="1987" y="1"/>
                    <a:pt x="1873" y="43"/>
                    <a:pt x="1775" y="102"/>
                  </a:cubicBezTo>
                  <a:cubicBezTo>
                    <a:pt x="1735" y="98"/>
                    <a:pt x="1696" y="96"/>
                    <a:pt x="1658" y="96"/>
                  </a:cubicBezTo>
                  <a:cubicBezTo>
                    <a:pt x="1465" y="96"/>
                    <a:pt x="1287" y="146"/>
                    <a:pt x="1108" y="245"/>
                  </a:cubicBezTo>
                  <a:cubicBezTo>
                    <a:pt x="822" y="340"/>
                    <a:pt x="560" y="507"/>
                    <a:pt x="370" y="745"/>
                  </a:cubicBezTo>
                  <a:cubicBezTo>
                    <a:pt x="112" y="1068"/>
                    <a:pt x="456" y="1449"/>
                    <a:pt x="806" y="1449"/>
                  </a:cubicBezTo>
                  <a:cubicBezTo>
                    <a:pt x="844" y="1449"/>
                    <a:pt x="881" y="1445"/>
                    <a:pt x="918" y="1436"/>
                  </a:cubicBezTo>
                  <a:cubicBezTo>
                    <a:pt x="941" y="1436"/>
                    <a:pt x="989" y="1412"/>
                    <a:pt x="1013" y="1412"/>
                  </a:cubicBezTo>
                  <a:cubicBezTo>
                    <a:pt x="1108" y="1960"/>
                    <a:pt x="1227" y="2507"/>
                    <a:pt x="1418" y="3031"/>
                  </a:cubicBezTo>
                  <a:cubicBezTo>
                    <a:pt x="1608" y="3627"/>
                    <a:pt x="1823" y="4413"/>
                    <a:pt x="2275" y="4865"/>
                  </a:cubicBezTo>
                  <a:cubicBezTo>
                    <a:pt x="1442" y="5722"/>
                    <a:pt x="703" y="6651"/>
                    <a:pt x="60" y="7651"/>
                  </a:cubicBezTo>
                  <a:cubicBezTo>
                    <a:pt x="1" y="7771"/>
                    <a:pt x="107" y="7907"/>
                    <a:pt x="227" y="7907"/>
                  </a:cubicBezTo>
                  <a:cubicBezTo>
                    <a:pt x="251" y="7907"/>
                    <a:pt x="275" y="7901"/>
                    <a:pt x="298" y="7890"/>
                  </a:cubicBezTo>
                  <a:cubicBezTo>
                    <a:pt x="965" y="7389"/>
                    <a:pt x="1584" y="6818"/>
                    <a:pt x="2156" y="6199"/>
                  </a:cubicBezTo>
                  <a:cubicBezTo>
                    <a:pt x="2156" y="6580"/>
                    <a:pt x="2299" y="6913"/>
                    <a:pt x="2585" y="7175"/>
                  </a:cubicBezTo>
                  <a:cubicBezTo>
                    <a:pt x="2736" y="7320"/>
                    <a:pt x="2887" y="7378"/>
                    <a:pt x="3036" y="7378"/>
                  </a:cubicBezTo>
                  <a:cubicBezTo>
                    <a:pt x="3451" y="7378"/>
                    <a:pt x="3854" y="6925"/>
                    <a:pt x="4204" y="6627"/>
                  </a:cubicBezTo>
                  <a:cubicBezTo>
                    <a:pt x="4395" y="7032"/>
                    <a:pt x="4609" y="7532"/>
                    <a:pt x="5038" y="7651"/>
                  </a:cubicBezTo>
                  <a:cubicBezTo>
                    <a:pt x="5107" y="7669"/>
                    <a:pt x="5172" y="7678"/>
                    <a:pt x="5232" y="7678"/>
                  </a:cubicBezTo>
                  <a:cubicBezTo>
                    <a:pt x="5734" y="7678"/>
                    <a:pt x="5965" y="7113"/>
                    <a:pt x="6347" y="6794"/>
                  </a:cubicBezTo>
                  <a:cubicBezTo>
                    <a:pt x="6701" y="7431"/>
                    <a:pt x="7336" y="7747"/>
                    <a:pt x="7970" y="7747"/>
                  </a:cubicBezTo>
                  <a:cubicBezTo>
                    <a:pt x="8616" y="7747"/>
                    <a:pt x="9261" y="7419"/>
                    <a:pt x="9610" y="6770"/>
                  </a:cubicBezTo>
                  <a:cubicBezTo>
                    <a:pt x="9992" y="7089"/>
                    <a:pt x="10223" y="7654"/>
                    <a:pt x="10742" y="7654"/>
                  </a:cubicBezTo>
                  <a:cubicBezTo>
                    <a:pt x="10805" y="7654"/>
                    <a:pt x="10872" y="7646"/>
                    <a:pt x="10944" y="7628"/>
                  </a:cubicBezTo>
                  <a:cubicBezTo>
                    <a:pt x="11372" y="7485"/>
                    <a:pt x="11563" y="7008"/>
                    <a:pt x="11753" y="6604"/>
                  </a:cubicBezTo>
                  <a:cubicBezTo>
                    <a:pt x="12100" y="6881"/>
                    <a:pt x="12509" y="7322"/>
                    <a:pt x="12926" y="7322"/>
                  </a:cubicBezTo>
                  <a:cubicBezTo>
                    <a:pt x="13083" y="7322"/>
                    <a:pt x="13241" y="7260"/>
                    <a:pt x="13396" y="7104"/>
                  </a:cubicBezTo>
                  <a:cubicBezTo>
                    <a:pt x="13658" y="6866"/>
                    <a:pt x="13825" y="6508"/>
                    <a:pt x="13801" y="6127"/>
                  </a:cubicBezTo>
                  <a:lnTo>
                    <a:pt x="13801" y="6127"/>
                  </a:lnTo>
                  <a:cubicBezTo>
                    <a:pt x="14373" y="6746"/>
                    <a:pt x="15016" y="7294"/>
                    <a:pt x="15683" y="7794"/>
                  </a:cubicBezTo>
                  <a:cubicBezTo>
                    <a:pt x="15705" y="7812"/>
                    <a:pt x="15729" y="7820"/>
                    <a:pt x="15753" y="7820"/>
                  </a:cubicBezTo>
                  <a:cubicBezTo>
                    <a:pt x="15855" y="7820"/>
                    <a:pt x="15950" y="7677"/>
                    <a:pt x="15873" y="7580"/>
                  </a:cubicBezTo>
                  <a:cubicBezTo>
                    <a:pt x="14111" y="4698"/>
                    <a:pt x="9086" y="483"/>
                    <a:pt x="7943" y="483"/>
                  </a:cubicBezTo>
                  <a:cubicBezTo>
                    <a:pt x="7228" y="483"/>
                    <a:pt x="5109" y="2055"/>
                    <a:pt x="3180" y="3936"/>
                  </a:cubicBezTo>
                  <a:cubicBezTo>
                    <a:pt x="2990" y="2936"/>
                    <a:pt x="2680" y="1936"/>
                    <a:pt x="2251" y="1007"/>
                  </a:cubicBezTo>
                  <a:cubicBezTo>
                    <a:pt x="2466" y="864"/>
                    <a:pt x="2561" y="626"/>
                    <a:pt x="2561" y="364"/>
                  </a:cubicBezTo>
                  <a:cubicBezTo>
                    <a:pt x="2561" y="174"/>
                    <a:pt x="2394" y="7"/>
                    <a:pt x="2180" y="7"/>
                  </a:cubicBezTo>
                  <a:cubicBezTo>
                    <a:pt x="2155" y="3"/>
                    <a:pt x="2129" y="1"/>
                    <a:pt x="21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2687;p47">
              <a:extLst>
                <a:ext uri="{FF2B5EF4-FFF2-40B4-BE49-F238E27FC236}">
                  <a16:creationId xmlns:a16="http://schemas.microsoft.com/office/drawing/2014/main" id="{EB0B01AE-FC2C-3652-D4AD-63FAF91AA72B}"/>
                </a:ext>
              </a:extLst>
            </p:cNvPr>
            <p:cNvSpPr/>
            <p:nvPr/>
          </p:nvSpPr>
          <p:spPr>
            <a:xfrm>
              <a:off x="7761296" y="2225779"/>
              <a:ext cx="38309" cy="35467"/>
            </a:xfrm>
            <a:custGeom>
              <a:avLst/>
              <a:gdLst/>
              <a:ahLst/>
              <a:cxnLst/>
              <a:rect l="l" t="t" r="r" b="b"/>
              <a:pathLst>
                <a:path w="930" h="861" extrusionOk="0">
                  <a:moveTo>
                    <a:pt x="513" y="1"/>
                  </a:moveTo>
                  <a:cubicBezTo>
                    <a:pt x="378" y="1"/>
                    <a:pt x="243" y="69"/>
                    <a:pt x="167" y="182"/>
                  </a:cubicBezTo>
                  <a:cubicBezTo>
                    <a:pt x="191" y="158"/>
                    <a:pt x="215" y="158"/>
                    <a:pt x="239" y="135"/>
                  </a:cubicBezTo>
                  <a:lnTo>
                    <a:pt x="239" y="135"/>
                  </a:lnTo>
                  <a:cubicBezTo>
                    <a:pt x="215" y="158"/>
                    <a:pt x="191" y="182"/>
                    <a:pt x="167" y="206"/>
                  </a:cubicBezTo>
                  <a:cubicBezTo>
                    <a:pt x="155" y="230"/>
                    <a:pt x="143" y="242"/>
                    <a:pt x="137" y="242"/>
                  </a:cubicBezTo>
                  <a:cubicBezTo>
                    <a:pt x="131" y="242"/>
                    <a:pt x="131" y="230"/>
                    <a:pt x="143" y="206"/>
                  </a:cubicBezTo>
                  <a:lnTo>
                    <a:pt x="143" y="206"/>
                  </a:lnTo>
                  <a:cubicBezTo>
                    <a:pt x="0" y="373"/>
                    <a:pt x="0" y="587"/>
                    <a:pt x="143" y="754"/>
                  </a:cubicBezTo>
                  <a:cubicBezTo>
                    <a:pt x="227" y="823"/>
                    <a:pt x="334" y="860"/>
                    <a:pt x="447" y="860"/>
                  </a:cubicBezTo>
                  <a:cubicBezTo>
                    <a:pt x="528" y="860"/>
                    <a:pt x="612" y="841"/>
                    <a:pt x="691" y="801"/>
                  </a:cubicBezTo>
                  <a:cubicBezTo>
                    <a:pt x="834" y="730"/>
                    <a:pt x="929" y="563"/>
                    <a:pt x="905" y="397"/>
                  </a:cubicBezTo>
                  <a:cubicBezTo>
                    <a:pt x="905" y="230"/>
                    <a:pt x="786" y="63"/>
                    <a:pt x="620" y="15"/>
                  </a:cubicBezTo>
                  <a:cubicBezTo>
                    <a:pt x="585" y="6"/>
                    <a:pt x="549" y="1"/>
                    <a:pt x="5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2688;p47">
              <a:extLst>
                <a:ext uri="{FF2B5EF4-FFF2-40B4-BE49-F238E27FC236}">
                  <a16:creationId xmlns:a16="http://schemas.microsoft.com/office/drawing/2014/main" id="{A89A00FA-AA8C-99E1-5F81-5F8EEDC1B849}"/>
                </a:ext>
              </a:extLst>
            </p:cNvPr>
            <p:cNvSpPr/>
            <p:nvPr/>
          </p:nvSpPr>
          <p:spPr>
            <a:xfrm>
              <a:off x="7767187" y="2233276"/>
              <a:ext cx="1030" cy="1030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24" y="0"/>
                  </a:moveTo>
                  <a:cubicBezTo>
                    <a:pt x="24" y="0"/>
                    <a:pt x="0" y="24"/>
                    <a:pt x="0" y="24"/>
                  </a:cubicBezTo>
                  <a:cubicBezTo>
                    <a:pt x="0" y="24"/>
                    <a:pt x="24" y="24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2689;p47">
              <a:extLst>
                <a:ext uri="{FF2B5EF4-FFF2-40B4-BE49-F238E27FC236}">
                  <a16:creationId xmlns:a16="http://schemas.microsoft.com/office/drawing/2014/main" id="{170DBED3-9F2B-9BFC-592B-07C3693C6812}"/>
                </a:ext>
              </a:extLst>
            </p:cNvPr>
            <p:cNvSpPr/>
            <p:nvPr/>
          </p:nvSpPr>
          <p:spPr>
            <a:xfrm>
              <a:off x="7679861" y="2236160"/>
              <a:ext cx="49101" cy="40286"/>
            </a:xfrm>
            <a:custGeom>
              <a:avLst/>
              <a:gdLst/>
              <a:ahLst/>
              <a:cxnLst/>
              <a:rect l="l" t="t" r="r" b="b"/>
              <a:pathLst>
                <a:path w="1192" h="978" extrusionOk="0">
                  <a:moveTo>
                    <a:pt x="657" y="1"/>
                  </a:moveTo>
                  <a:cubicBezTo>
                    <a:pt x="612" y="1"/>
                    <a:pt x="567" y="9"/>
                    <a:pt x="525" y="25"/>
                  </a:cubicBezTo>
                  <a:cubicBezTo>
                    <a:pt x="215" y="25"/>
                    <a:pt x="1" y="287"/>
                    <a:pt x="48" y="597"/>
                  </a:cubicBezTo>
                  <a:lnTo>
                    <a:pt x="48" y="621"/>
                  </a:lnTo>
                  <a:cubicBezTo>
                    <a:pt x="96" y="788"/>
                    <a:pt x="239" y="907"/>
                    <a:pt x="382" y="954"/>
                  </a:cubicBezTo>
                  <a:cubicBezTo>
                    <a:pt x="440" y="970"/>
                    <a:pt x="499" y="978"/>
                    <a:pt x="557" y="978"/>
                  </a:cubicBezTo>
                  <a:cubicBezTo>
                    <a:pt x="763" y="978"/>
                    <a:pt x="961" y="883"/>
                    <a:pt x="1072" y="716"/>
                  </a:cubicBezTo>
                  <a:cubicBezTo>
                    <a:pt x="1192" y="478"/>
                    <a:pt x="1120" y="192"/>
                    <a:pt x="882" y="73"/>
                  </a:cubicBezTo>
                  <a:cubicBezTo>
                    <a:pt x="820" y="27"/>
                    <a:pt x="739" y="1"/>
                    <a:pt x="6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2690;p47">
              <a:extLst>
                <a:ext uri="{FF2B5EF4-FFF2-40B4-BE49-F238E27FC236}">
                  <a16:creationId xmlns:a16="http://schemas.microsoft.com/office/drawing/2014/main" id="{85DDD5F8-D09D-FD08-472A-4174070B21F3}"/>
                </a:ext>
              </a:extLst>
            </p:cNvPr>
            <p:cNvSpPr/>
            <p:nvPr/>
          </p:nvSpPr>
          <p:spPr>
            <a:xfrm>
              <a:off x="7602380" y="2247240"/>
              <a:ext cx="44941" cy="38144"/>
            </a:xfrm>
            <a:custGeom>
              <a:avLst/>
              <a:gdLst/>
              <a:ahLst/>
              <a:cxnLst/>
              <a:rect l="l" t="t" r="r" b="b"/>
              <a:pathLst>
                <a:path w="1091" h="926" extrusionOk="0">
                  <a:moveTo>
                    <a:pt x="596" y="1"/>
                  </a:moveTo>
                  <a:cubicBezTo>
                    <a:pt x="566" y="1"/>
                    <a:pt x="536" y="6"/>
                    <a:pt x="501" y="18"/>
                  </a:cubicBezTo>
                  <a:lnTo>
                    <a:pt x="453" y="18"/>
                  </a:lnTo>
                  <a:cubicBezTo>
                    <a:pt x="286" y="18"/>
                    <a:pt x="143" y="90"/>
                    <a:pt x="72" y="233"/>
                  </a:cubicBezTo>
                  <a:cubicBezTo>
                    <a:pt x="0" y="328"/>
                    <a:pt x="0" y="447"/>
                    <a:pt x="24" y="566"/>
                  </a:cubicBezTo>
                  <a:cubicBezTo>
                    <a:pt x="91" y="767"/>
                    <a:pt x="283" y="926"/>
                    <a:pt x="522" y="926"/>
                  </a:cubicBezTo>
                  <a:cubicBezTo>
                    <a:pt x="539" y="926"/>
                    <a:pt x="555" y="925"/>
                    <a:pt x="572" y="923"/>
                  </a:cubicBezTo>
                  <a:cubicBezTo>
                    <a:pt x="786" y="923"/>
                    <a:pt x="1001" y="780"/>
                    <a:pt x="1048" y="542"/>
                  </a:cubicBezTo>
                  <a:cubicBezTo>
                    <a:pt x="1091" y="372"/>
                    <a:pt x="1038" y="201"/>
                    <a:pt x="890" y="99"/>
                  </a:cubicBezTo>
                  <a:lnTo>
                    <a:pt x="890" y="99"/>
                  </a:lnTo>
                  <a:cubicBezTo>
                    <a:pt x="847" y="61"/>
                    <a:pt x="802" y="40"/>
                    <a:pt x="739" y="18"/>
                  </a:cubicBezTo>
                  <a:lnTo>
                    <a:pt x="691" y="18"/>
                  </a:lnTo>
                  <a:cubicBezTo>
                    <a:pt x="655" y="6"/>
                    <a:pt x="626" y="1"/>
                    <a:pt x="5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2691;p47">
              <a:extLst>
                <a:ext uri="{FF2B5EF4-FFF2-40B4-BE49-F238E27FC236}">
                  <a16:creationId xmlns:a16="http://schemas.microsoft.com/office/drawing/2014/main" id="{AE039DA7-D9B5-A006-1250-D6A1CF854356}"/>
                </a:ext>
              </a:extLst>
            </p:cNvPr>
            <p:cNvSpPr/>
            <p:nvPr/>
          </p:nvSpPr>
          <p:spPr>
            <a:xfrm>
              <a:off x="7724018" y="2315165"/>
              <a:ext cx="45147" cy="313763"/>
            </a:xfrm>
            <a:custGeom>
              <a:avLst/>
              <a:gdLst/>
              <a:ahLst/>
              <a:cxnLst/>
              <a:rect l="l" t="t" r="r" b="b"/>
              <a:pathLst>
                <a:path w="1096" h="7617" extrusionOk="0">
                  <a:moveTo>
                    <a:pt x="159" y="0"/>
                  </a:moveTo>
                  <a:cubicBezTo>
                    <a:pt x="87" y="0"/>
                    <a:pt x="17" y="63"/>
                    <a:pt x="48" y="155"/>
                  </a:cubicBezTo>
                  <a:cubicBezTo>
                    <a:pt x="405" y="1370"/>
                    <a:pt x="382" y="2966"/>
                    <a:pt x="334" y="4228"/>
                  </a:cubicBezTo>
                  <a:cubicBezTo>
                    <a:pt x="286" y="5323"/>
                    <a:pt x="0" y="6442"/>
                    <a:pt x="215" y="7514"/>
                  </a:cubicBezTo>
                  <a:cubicBezTo>
                    <a:pt x="241" y="7580"/>
                    <a:pt x="303" y="7616"/>
                    <a:pt x="362" y="7616"/>
                  </a:cubicBezTo>
                  <a:cubicBezTo>
                    <a:pt x="410" y="7616"/>
                    <a:pt x="455" y="7592"/>
                    <a:pt x="477" y="7538"/>
                  </a:cubicBezTo>
                  <a:cubicBezTo>
                    <a:pt x="1096" y="6347"/>
                    <a:pt x="1048" y="4728"/>
                    <a:pt x="929" y="3418"/>
                  </a:cubicBezTo>
                  <a:cubicBezTo>
                    <a:pt x="858" y="2323"/>
                    <a:pt x="810" y="1037"/>
                    <a:pt x="262" y="60"/>
                  </a:cubicBezTo>
                  <a:cubicBezTo>
                    <a:pt x="237" y="18"/>
                    <a:pt x="198" y="0"/>
                    <a:pt x="1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2692;p47">
              <a:extLst>
                <a:ext uri="{FF2B5EF4-FFF2-40B4-BE49-F238E27FC236}">
                  <a16:creationId xmlns:a16="http://schemas.microsoft.com/office/drawing/2014/main" id="{1A2A6979-8B3D-C890-8F19-A5E41A416A0C}"/>
                </a:ext>
              </a:extLst>
            </p:cNvPr>
            <p:cNvSpPr/>
            <p:nvPr/>
          </p:nvSpPr>
          <p:spPr>
            <a:xfrm>
              <a:off x="7390491" y="2462754"/>
              <a:ext cx="193275" cy="184707"/>
            </a:xfrm>
            <a:custGeom>
              <a:avLst/>
              <a:gdLst/>
              <a:ahLst/>
              <a:cxnLst/>
              <a:rect l="l" t="t" r="r" b="b"/>
              <a:pathLst>
                <a:path w="4692" h="4484" extrusionOk="0">
                  <a:moveTo>
                    <a:pt x="2436" y="0"/>
                  </a:moveTo>
                  <a:cubicBezTo>
                    <a:pt x="2410" y="0"/>
                    <a:pt x="2384" y="1"/>
                    <a:pt x="2358" y="2"/>
                  </a:cubicBezTo>
                  <a:lnTo>
                    <a:pt x="2287" y="2"/>
                  </a:lnTo>
                  <a:cubicBezTo>
                    <a:pt x="1715" y="2"/>
                    <a:pt x="1191" y="240"/>
                    <a:pt x="834" y="669"/>
                  </a:cubicBezTo>
                  <a:cubicBezTo>
                    <a:pt x="215" y="1573"/>
                    <a:pt x="1" y="3455"/>
                    <a:pt x="596" y="4407"/>
                  </a:cubicBezTo>
                  <a:cubicBezTo>
                    <a:pt x="627" y="4459"/>
                    <a:pt x="680" y="4484"/>
                    <a:pt x="734" y="4484"/>
                  </a:cubicBezTo>
                  <a:cubicBezTo>
                    <a:pt x="805" y="4484"/>
                    <a:pt x="878" y="4441"/>
                    <a:pt x="905" y="4360"/>
                  </a:cubicBezTo>
                  <a:cubicBezTo>
                    <a:pt x="1001" y="4003"/>
                    <a:pt x="1048" y="3598"/>
                    <a:pt x="1001" y="3217"/>
                  </a:cubicBezTo>
                  <a:cubicBezTo>
                    <a:pt x="977" y="2621"/>
                    <a:pt x="1048" y="2002"/>
                    <a:pt x="1215" y="1431"/>
                  </a:cubicBezTo>
                  <a:cubicBezTo>
                    <a:pt x="1429" y="811"/>
                    <a:pt x="1858" y="764"/>
                    <a:pt x="2334" y="740"/>
                  </a:cubicBezTo>
                  <a:cubicBezTo>
                    <a:pt x="2787" y="764"/>
                    <a:pt x="3216" y="788"/>
                    <a:pt x="3430" y="1407"/>
                  </a:cubicBezTo>
                  <a:cubicBezTo>
                    <a:pt x="3620" y="2002"/>
                    <a:pt x="3716" y="2598"/>
                    <a:pt x="3692" y="3193"/>
                  </a:cubicBezTo>
                  <a:cubicBezTo>
                    <a:pt x="3644" y="3598"/>
                    <a:pt x="3668" y="3979"/>
                    <a:pt x="3787" y="4360"/>
                  </a:cubicBezTo>
                  <a:cubicBezTo>
                    <a:pt x="3813" y="4437"/>
                    <a:pt x="3881" y="4480"/>
                    <a:pt x="3948" y="4480"/>
                  </a:cubicBezTo>
                  <a:cubicBezTo>
                    <a:pt x="4006" y="4480"/>
                    <a:pt x="4064" y="4449"/>
                    <a:pt x="4097" y="4384"/>
                  </a:cubicBezTo>
                  <a:cubicBezTo>
                    <a:pt x="4692" y="3431"/>
                    <a:pt x="4454" y="1550"/>
                    <a:pt x="3811" y="645"/>
                  </a:cubicBezTo>
                  <a:cubicBezTo>
                    <a:pt x="3470" y="236"/>
                    <a:pt x="2977" y="0"/>
                    <a:pt x="24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2693;p47">
              <a:extLst>
                <a:ext uri="{FF2B5EF4-FFF2-40B4-BE49-F238E27FC236}">
                  <a16:creationId xmlns:a16="http://schemas.microsoft.com/office/drawing/2014/main" id="{BF8A067C-6AEC-4881-A0F0-3E7ED00F126C}"/>
                </a:ext>
              </a:extLst>
            </p:cNvPr>
            <p:cNvSpPr/>
            <p:nvPr/>
          </p:nvSpPr>
          <p:spPr>
            <a:xfrm>
              <a:off x="7562177" y="2357963"/>
              <a:ext cx="142279" cy="170331"/>
            </a:xfrm>
            <a:custGeom>
              <a:avLst/>
              <a:gdLst/>
              <a:ahLst/>
              <a:cxnLst/>
              <a:rect l="l" t="t" r="r" b="b"/>
              <a:pathLst>
                <a:path w="3454" h="4135" extrusionOk="0">
                  <a:moveTo>
                    <a:pt x="1349" y="679"/>
                  </a:moveTo>
                  <a:cubicBezTo>
                    <a:pt x="1496" y="679"/>
                    <a:pt x="1653" y="701"/>
                    <a:pt x="1810" y="736"/>
                  </a:cubicBezTo>
                  <a:cubicBezTo>
                    <a:pt x="1691" y="1093"/>
                    <a:pt x="1643" y="1474"/>
                    <a:pt x="1643" y="1879"/>
                  </a:cubicBezTo>
                  <a:lnTo>
                    <a:pt x="1643" y="1855"/>
                  </a:lnTo>
                  <a:cubicBezTo>
                    <a:pt x="1381" y="1879"/>
                    <a:pt x="1119" y="1903"/>
                    <a:pt x="857" y="1927"/>
                  </a:cubicBezTo>
                  <a:cubicBezTo>
                    <a:pt x="810" y="1379"/>
                    <a:pt x="857" y="760"/>
                    <a:pt x="1191" y="688"/>
                  </a:cubicBezTo>
                  <a:cubicBezTo>
                    <a:pt x="1242" y="682"/>
                    <a:pt x="1295" y="679"/>
                    <a:pt x="1349" y="679"/>
                  </a:cubicBezTo>
                  <a:close/>
                  <a:moveTo>
                    <a:pt x="2167" y="783"/>
                  </a:moveTo>
                  <a:cubicBezTo>
                    <a:pt x="2286" y="807"/>
                    <a:pt x="2405" y="831"/>
                    <a:pt x="2524" y="855"/>
                  </a:cubicBezTo>
                  <a:cubicBezTo>
                    <a:pt x="2639" y="855"/>
                    <a:pt x="2723" y="885"/>
                    <a:pt x="2752" y="885"/>
                  </a:cubicBezTo>
                  <a:cubicBezTo>
                    <a:pt x="2759" y="885"/>
                    <a:pt x="2763" y="884"/>
                    <a:pt x="2763" y="879"/>
                  </a:cubicBezTo>
                  <a:cubicBezTo>
                    <a:pt x="2810" y="879"/>
                    <a:pt x="2834" y="903"/>
                    <a:pt x="2882" y="903"/>
                  </a:cubicBezTo>
                  <a:cubicBezTo>
                    <a:pt x="2834" y="1236"/>
                    <a:pt x="2810" y="1569"/>
                    <a:pt x="2786" y="1879"/>
                  </a:cubicBezTo>
                  <a:cubicBezTo>
                    <a:pt x="2786" y="1903"/>
                    <a:pt x="2786" y="1950"/>
                    <a:pt x="2786" y="1974"/>
                  </a:cubicBezTo>
                  <a:cubicBezTo>
                    <a:pt x="2596" y="1903"/>
                    <a:pt x="2405" y="1855"/>
                    <a:pt x="2191" y="1855"/>
                  </a:cubicBezTo>
                  <a:cubicBezTo>
                    <a:pt x="2215" y="1498"/>
                    <a:pt x="2215" y="1141"/>
                    <a:pt x="2143" y="783"/>
                  </a:cubicBezTo>
                  <a:close/>
                  <a:moveTo>
                    <a:pt x="1596" y="2403"/>
                  </a:moveTo>
                  <a:lnTo>
                    <a:pt x="1596" y="2403"/>
                  </a:lnTo>
                  <a:cubicBezTo>
                    <a:pt x="1524" y="2689"/>
                    <a:pt x="1524" y="2998"/>
                    <a:pt x="1572" y="3308"/>
                  </a:cubicBezTo>
                  <a:cubicBezTo>
                    <a:pt x="1262" y="3260"/>
                    <a:pt x="1000" y="3022"/>
                    <a:pt x="953" y="2712"/>
                  </a:cubicBezTo>
                  <a:cubicBezTo>
                    <a:pt x="953" y="2665"/>
                    <a:pt x="929" y="2570"/>
                    <a:pt x="905" y="2427"/>
                  </a:cubicBezTo>
                  <a:lnTo>
                    <a:pt x="905" y="2427"/>
                  </a:lnTo>
                  <a:cubicBezTo>
                    <a:pt x="994" y="2437"/>
                    <a:pt x="1087" y="2442"/>
                    <a:pt x="1182" y="2442"/>
                  </a:cubicBezTo>
                  <a:cubicBezTo>
                    <a:pt x="1317" y="2442"/>
                    <a:pt x="1456" y="2431"/>
                    <a:pt x="1596" y="2403"/>
                  </a:cubicBezTo>
                  <a:close/>
                  <a:moveTo>
                    <a:pt x="2786" y="2355"/>
                  </a:moveTo>
                  <a:lnTo>
                    <a:pt x="2786" y="2355"/>
                  </a:lnTo>
                  <a:cubicBezTo>
                    <a:pt x="2834" y="2641"/>
                    <a:pt x="2786" y="2951"/>
                    <a:pt x="2691" y="3236"/>
                  </a:cubicBezTo>
                  <a:cubicBezTo>
                    <a:pt x="2567" y="3340"/>
                    <a:pt x="2406" y="3408"/>
                    <a:pt x="2257" y="3408"/>
                  </a:cubicBezTo>
                  <a:cubicBezTo>
                    <a:pt x="2234" y="3408"/>
                    <a:pt x="2213" y="3406"/>
                    <a:pt x="2191" y="3403"/>
                  </a:cubicBezTo>
                  <a:cubicBezTo>
                    <a:pt x="2239" y="3070"/>
                    <a:pt x="2239" y="2736"/>
                    <a:pt x="2191" y="2403"/>
                  </a:cubicBezTo>
                  <a:cubicBezTo>
                    <a:pt x="2382" y="2403"/>
                    <a:pt x="2596" y="2403"/>
                    <a:pt x="2786" y="2355"/>
                  </a:cubicBezTo>
                  <a:close/>
                  <a:moveTo>
                    <a:pt x="1362" y="0"/>
                  </a:moveTo>
                  <a:cubicBezTo>
                    <a:pt x="965" y="0"/>
                    <a:pt x="614" y="117"/>
                    <a:pt x="405" y="545"/>
                  </a:cubicBezTo>
                  <a:cubicBezTo>
                    <a:pt x="24" y="1260"/>
                    <a:pt x="0" y="2832"/>
                    <a:pt x="500" y="3498"/>
                  </a:cubicBezTo>
                  <a:cubicBezTo>
                    <a:pt x="818" y="3923"/>
                    <a:pt x="1445" y="4135"/>
                    <a:pt x="2049" y="4135"/>
                  </a:cubicBezTo>
                  <a:cubicBezTo>
                    <a:pt x="2395" y="4135"/>
                    <a:pt x="2732" y="4066"/>
                    <a:pt x="3001" y="3927"/>
                  </a:cubicBezTo>
                  <a:cubicBezTo>
                    <a:pt x="3453" y="3713"/>
                    <a:pt x="3429" y="3093"/>
                    <a:pt x="3406" y="2712"/>
                  </a:cubicBezTo>
                  <a:cubicBezTo>
                    <a:pt x="3358" y="2046"/>
                    <a:pt x="3358" y="1355"/>
                    <a:pt x="3239" y="712"/>
                  </a:cubicBezTo>
                  <a:cubicBezTo>
                    <a:pt x="3286" y="593"/>
                    <a:pt x="3263" y="498"/>
                    <a:pt x="3215" y="402"/>
                  </a:cubicBezTo>
                  <a:lnTo>
                    <a:pt x="3191" y="355"/>
                  </a:lnTo>
                  <a:cubicBezTo>
                    <a:pt x="3144" y="236"/>
                    <a:pt x="3025" y="164"/>
                    <a:pt x="2905" y="164"/>
                  </a:cubicBezTo>
                  <a:cubicBezTo>
                    <a:pt x="2876" y="166"/>
                    <a:pt x="2845" y="167"/>
                    <a:pt x="2815" y="167"/>
                  </a:cubicBezTo>
                  <a:cubicBezTo>
                    <a:pt x="2375" y="167"/>
                    <a:pt x="1836" y="0"/>
                    <a:pt x="13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2694;p47">
              <a:extLst>
                <a:ext uri="{FF2B5EF4-FFF2-40B4-BE49-F238E27FC236}">
                  <a16:creationId xmlns:a16="http://schemas.microsoft.com/office/drawing/2014/main" id="{3CB0FDAF-EC32-1C91-F830-E836842029A1}"/>
                </a:ext>
              </a:extLst>
            </p:cNvPr>
            <p:cNvSpPr/>
            <p:nvPr/>
          </p:nvSpPr>
          <p:spPr>
            <a:xfrm>
              <a:off x="7675947" y="2612897"/>
              <a:ext cx="27517" cy="20637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7" y="500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2695;p47">
              <a:extLst>
                <a:ext uri="{FF2B5EF4-FFF2-40B4-BE49-F238E27FC236}">
                  <a16:creationId xmlns:a16="http://schemas.microsoft.com/office/drawing/2014/main" id="{8B430927-2171-8D3F-44E6-C3E997182428}"/>
                </a:ext>
              </a:extLst>
            </p:cNvPr>
            <p:cNvSpPr/>
            <p:nvPr/>
          </p:nvSpPr>
          <p:spPr>
            <a:xfrm>
              <a:off x="7634756" y="2621712"/>
              <a:ext cx="32418" cy="24592"/>
            </a:xfrm>
            <a:custGeom>
              <a:avLst/>
              <a:gdLst/>
              <a:ahLst/>
              <a:cxnLst/>
              <a:rect l="l" t="t" r="r" b="b"/>
              <a:pathLst>
                <a:path w="787" h="597" extrusionOk="0">
                  <a:moveTo>
                    <a:pt x="381" y="1"/>
                  </a:moveTo>
                  <a:cubicBezTo>
                    <a:pt x="0" y="1"/>
                    <a:pt x="0" y="596"/>
                    <a:pt x="381" y="596"/>
                  </a:cubicBezTo>
                  <a:cubicBezTo>
                    <a:pt x="786" y="596"/>
                    <a:pt x="786" y="1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2696;p47">
              <a:extLst>
                <a:ext uri="{FF2B5EF4-FFF2-40B4-BE49-F238E27FC236}">
                  <a16:creationId xmlns:a16="http://schemas.microsoft.com/office/drawing/2014/main" id="{7D3CD033-AEB5-2A32-CC5B-23960CF64AC1}"/>
                </a:ext>
              </a:extLst>
            </p:cNvPr>
            <p:cNvSpPr/>
            <p:nvPr/>
          </p:nvSpPr>
          <p:spPr>
            <a:xfrm>
              <a:off x="7588663" y="2629579"/>
              <a:ext cx="26528" cy="21626"/>
            </a:xfrm>
            <a:custGeom>
              <a:avLst/>
              <a:gdLst/>
              <a:ahLst/>
              <a:cxnLst/>
              <a:rect l="l" t="t" r="r" b="b"/>
              <a:pathLst>
                <a:path w="644" h="525" extrusionOk="0">
                  <a:moveTo>
                    <a:pt x="333" y="0"/>
                  </a:moveTo>
                  <a:cubicBezTo>
                    <a:pt x="0" y="24"/>
                    <a:pt x="0" y="476"/>
                    <a:pt x="333" y="524"/>
                  </a:cubicBezTo>
                  <a:cubicBezTo>
                    <a:pt x="643" y="476"/>
                    <a:pt x="643" y="24"/>
                    <a:pt x="3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2697;p47">
              <a:extLst>
                <a:ext uri="{FF2B5EF4-FFF2-40B4-BE49-F238E27FC236}">
                  <a16:creationId xmlns:a16="http://schemas.microsoft.com/office/drawing/2014/main" id="{07AF5139-6506-77D4-395B-B5886077A698}"/>
                </a:ext>
              </a:extLst>
            </p:cNvPr>
            <p:cNvSpPr/>
            <p:nvPr/>
          </p:nvSpPr>
          <p:spPr>
            <a:xfrm>
              <a:off x="7485643" y="2554034"/>
              <a:ext cx="49101" cy="37320"/>
            </a:xfrm>
            <a:custGeom>
              <a:avLst/>
              <a:gdLst/>
              <a:ahLst/>
              <a:cxnLst/>
              <a:rect l="l" t="t" r="r" b="b"/>
              <a:pathLst>
                <a:path w="1192" h="906" extrusionOk="0">
                  <a:moveTo>
                    <a:pt x="596" y="0"/>
                  </a:moveTo>
                  <a:cubicBezTo>
                    <a:pt x="1" y="0"/>
                    <a:pt x="1" y="905"/>
                    <a:pt x="596" y="905"/>
                  </a:cubicBezTo>
                  <a:cubicBezTo>
                    <a:pt x="1191" y="905"/>
                    <a:pt x="1191" y="0"/>
                    <a:pt x="5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2698;p47">
              <a:extLst>
                <a:ext uri="{FF2B5EF4-FFF2-40B4-BE49-F238E27FC236}">
                  <a16:creationId xmlns:a16="http://schemas.microsoft.com/office/drawing/2014/main" id="{2A7547ED-CB51-3D6C-371D-274FEAF96C0F}"/>
                </a:ext>
              </a:extLst>
            </p:cNvPr>
            <p:cNvSpPr/>
            <p:nvPr/>
          </p:nvSpPr>
          <p:spPr>
            <a:xfrm>
              <a:off x="7459157" y="2256673"/>
              <a:ext cx="45188" cy="38433"/>
            </a:xfrm>
            <a:custGeom>
              <a:avLst/>
              <a:gdLst/>
              <a:ahLst/>
              <a:cxnLst/>
              <a:rect l="l" t="t" r="r" b="b"/>
              <a:pathLst>
                <a:path w="1097" h="933" extrusionOk="0">
                  <a:moveTo>
                    <a:pt x="616" y="0"/>
                  </a:moveTo>
                  <a:cubicBezTo>
                    <a:pt x="499" y="0"/>
                    <a:pt x="380" y="45"/>
                    <a:pt x="286" y="147"/>
                  </a:cubicBezTo>
                  <a:cubicBezTo>
                    <a:pt x="1" y="432"/>
                    <a:pt x="215" y="932"/>
                    <a:pt x="620" y="932"/>
                  </a:cubicBezTo>
                  <a:cubicBezTo>
                    <a:pt x="882" y="932"/>
                    <a:pt x="1096" y="718"/>
                    <a:pt x="1096" y="480"/>
                  </a:cubicBezTo>
                  <a:cubicBezTo>
                    <a:pt x="1096" y="192"/>
                    <a:pt x="859" y="0"/>
                    <a:pt x="6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2699;p47">
              <a:extLst>
                <a:ext uri="{FF2B5EF4-FFF2-40B4-BE49-F238E27FC236}">
                  <a16:creationId xmlns:a16="http://schemas.microsoft.com/office/drawing/2014/main" id="{AF050600-E45D-89FD-EB7E-67692100936E}"/>
                </a:ext>
              </a:extLst>
            </p:cNvPr>
            <p:cNvSpPr/>
            <p:nvPr/>
          </p:nvSpPr>
          <p:spPr>
            <a:xfrm>
              <a:off x="7401283" y="2252719"/>
              <a:ext cx="47124" cy="40410"/>
            </a:xfrm>
            <a:custGeom>
              <a:avLst/>
              <a:gdLst/>
              <a:ahLst/>
              <a:cxnLst/>
              <a:rect l="l" t="t" r="r" b="b"/>
              <a:pathLst>
                <a:path w="1144" h="981" extrusionOk="0">
                  <a:moveTo>
                    <a:pt x="487" y="1"/>
                  </a:moveTo>
                  <a:cubicBezTo>
                    <a:pt x="238" y="1"/>
                    <a:pt x="1" y="192"/>
                    <a:pt x="1" y="481"/>
                  </a:cubicBezTo>
                  <a:cubicBezTo>
                    <a:pt x="1" y="767"/>
                    <a:pt x="215" y="981"/>
                    <a:pt x="501" y="981"/>
                  </a:cubicBezTo>
                  <a:cubicBezTo>
                    <a:pt x="929" y="981"/>
                    <a:pt x="1144" y="457"/>
                    <a:pt x="834" y="147"/>
                  </a:cubicBezTo>
                  <a:cubicBezTo>
                    <a:pt x="733" y="46"/>
                    <a:pt x="609" y="1"/>
                    <a:pt x="4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2700;p47">
              <a:extLst>
                <a:ext uri="{FF2B5EF4-FFF2-40B4-BE49-F238E27FC236}">
                  <a16:creationId xmlns:a16="http://schemas.microsoft.com/office/drawing/2014/main" id="{18C68508-954D-A069-0D6E-521472311312}"/>
                </a:ext>
              </a:extLst>
            </p:cNvPr>
            <p:cNvSpPr/>
            <p:nvPr/>
          </p:nvSpPr>
          <p:spPr>
            <a:xfrm>
              <a:off x="7521933" y="2253378"/>
              <a:ext cx="46136" cy="38803"/>
            </a:xfrm>
            <a:custGeom>
              <a:avLst/>
              <a:gdLst/>
              <a:ahLst/>
              <a:cxnLst/>
              <a:rect l="l" t="t" r="r" b="b"/>
              <a:pathLst>
                <a:path w="1120" h="942" extrusionOk="0">
                  <a:moveTo>
                    <a:pt x="629" y="0"/>
                  </a:moveTo>
                  <a:cubicBezTo>
                    <a:pt x="515" y="0"/>
                    <a:pt x="401" y="41"/>
                    <a:pt x="310" y="131"/>
                  </a:cubicBezTo>
                  <a:cubicBezTo>
                    <a:pt x="1" y="441"/>
                    <a:pt x="215" y="941"/>
                    <a:pt x="644" y="941"/>
                  </a:cubicBezTo>
                  <a:cubicBezTo>
                    <a:pt x="906" y="941"/>
                    <a:pt x="1120" y="727"/>
                    <a:pt x="1120" y="465"/>
                  </a:cubicBezTo>
                  <a:cubicBezTo>
                    <a:pt x="1120" y="188"/>
                    <a:pt x="875" y="0"/>
                    <a:pt x="6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8" name="Google Shape;2701;p47">
            <a:extLst>
              <a:ext uri="{FF2B5EF4-FFF2-40B4-BE49-F238E27FC236}">
                <a16:creationId xmlns:a16="http://schemas.microsoft.com/office/drawing/2014/main" id="{678CB629-8827-21A2-78D9-C021E4AE5183}"/>
              </a:ext>
            </a:extLst>
          </p:cNvPr>
          <p:cNvGrpSpPr/>
          <p:nvPr/>
        </p:nvGrpSpPr>
        <p:grpSpPr>
          <a:xfrm>
            <a:off x="7170255" y="2481327"/>
            <a:ext cx="934246" cy="1206443"/>
            <a:chOff x="6719825" y="1136750"/>
            <a:chExt cx="304250" cy="405150"/>
          </a:xfrm>
        </p:grpSpPr>
        <p:sp>
          <p:nvSpPr>
            <p:cNvPr id="1809" name="Google Shape;2702;p47">
              <a:extLst>
                <a:ext uri="{FF2B5EF4-FFF2-40B4-BE49-F238E27FC236}">
                  <a16:creationId xmlns:a16="http://schemas.microsoft.com/office/drawing/2014/main" id="{F3D3C44F-2757-6FE8-AC51-CABD885D7165}"/>
                </a:ext>
              </a:extLst>
            </p:cNvPr>
            <p:cNvSpPr/>
            <p:nvPr/>
          </p:nvSpPr>
          <p:spPr>
            <a:xfrm>
              <a:off x="6719825" y="1237350"/>
              <a:ext cx="304250" cy="304550"/>
            </a:xfrm>
            <a:custGeom>
              <a:avLst/>
              <a:gdLst/>
              <a:ahLst/>
              <a:cxnLst/>
              <a:rect l="l" t="t" r="r" b="b"/>
              <a:pathLst>
                <a:path w="12170" h="12182" extrusionOk="0">
                  <a:moveTo>
                    <a:pt x="6005" y="1"/>
                  </a:moveTo>
                  <a:cubicBezTo>
                    <a:pt x="5814" y="1"/>
                    <a:pt x="5622" y="14"/>
                    <a:pt x="5430" y="43"/>
                  </a:cubicBezTo>
                  <a:cubicBezTo>
                    <a:pt x="4668" y="233"/>
                    <a:pt x="3930" y="519"/>
                    <a:pt x="3239" y="876"/>
                  </a:cubicBezTo>
                  <a:cubicBezTo>
                    <a:pt x="2668" y="1138"/>
                    <a:pt x="2144" y="1519"/>
                    <a:pt x="1715" y="1972"/>
                  </a:cubicBezTo>
                  <a:cubicBezTo>
                    <a:pt x="1382" y="2281"/>
                    <a:pt x="1072" y="2662"/>
                    <a:pt x="834" y="3043"/>
                  </a:cubicBezTo>
                  <a:cubicBezTo>
                    <a:pt x="429" y="3758"/>
                    <a:pt x="167" y="4544"/>
                    <a:pt x="72" y="5377"/>
                  </a:cubicBezTo>
                  <a:cubicBezTo>
                    <a:pt x="0" y="5830"/>
                    <a:pt x="24" y="6282"/>
                    <a:pt x="119" y="6735"/>
                  </a:cubicBezTo>
                  <a:cubicBezTo>
                    <a:pt x="143" y="7044"/>
                    <a:pt x="191" y="7378"/>
                    <a:pt x="262" y="7687"/>
                  </a:cubicBezTo>
                  <a:cubicBezTo>
                    <a:pt x="405" y="8021"/>
                    <a:pt x="572" y="8354"/>
                    <a:pt x="715" y="8687"/>
                  </a:cubicBezTo>
                  <a:cubicBezTo>
                    <a:pt x="977" y="9259"/>
                    <a:pt x="1334" y="9807"/>
                    <a:pt x="1763" y="10283"/>
                  </a:cubicBezTo>
                  <a:cubicBezTo>
                    <a:pt x="2120" y="10712"/>
                    <a:pt x="2572" y="11069"/>
                    <a:pt x="3049" y="11355"/>
                  </a:cubicBezTo>
                  <a:cubicBezTo>
                    <a:pt x="3858" y="11783"/>
                    <a:pt x="4739" y="12069"/>
                    <a:pt x="5668" y="12164"/>
                  </a:cubicBezTo>
                  <a:cubicBezTo>
                    <a:pt x="5796" y="12176"/>
                    <a:pt x="5923" y="12182"/>
                    <a:pt x="6050" y="12182"/>
                  </a:cubicBezTo>
                  <a:cubicBezTo>
                    <a:pt x="6936" y="12182"/>
                    <a:pt x="7788" y="11908"/>
                    <a:pt x="8621" y="11617"/>
                  </a:cubicBezTo>
                  <a:cubicBezTo>
                    <a:pt x="9074" y="11450"/>
                    <a:pt x="9502" y="11212"/>
                    <a:pt x="9907" y="10926"/>
                  </a:cubicBezTo>
                  <a:cubicBezTo>
                    <a:pt x="10288" y="10688"/>
                    <a:pt x="10598" y="10378"/>
                    <a:pt x="10884" y="10045"/>
                  </a:cubicBezTo>
                  <a:cubicBezTo>
                    <a:pt x="11145" y="9664"/>
                    <a:pt x="11360" y="9283"/>
                    <a:pt x="11550" y="8902"/>
                  </a:cubicBezTo>
                  <a:cubicBezTo>
                    <a:pt x="11788" y="8426"/>
                    <a:pt x="11955" y="7925"/>
                    <a:pt x="12074" y="7401"/>
                  </a:cubicBezTo>
                  <a:cubicBezTo>
                    <a:pt x="12146" y="7044"/>
                    <a:pt x="12170" y="6687"/>
                    <a:pt x="12170" y="6330"/>
                  </a:cubicBezTo>
                  <a:cubicBezTo>
                    <a:pt x="12146" y="6187"/>
                    <a:pt x="12146" y="6044"/>
                    <a:pt x="12122" y="5901"/>
                  </a:cubicBezTo>
                  <a:cubicBezTo>
                    <a:pt x="12003" y="5401"/>
                    <a:pt x="12074" y="4877"/>
                    <a:pt x="11836" y="4401"/>
                  </a:cubicBezTo>
                  <a:cubicBezTo>
                    <a:pt x="11646" y="3877"/>
                    <a:pt x="11360" y="3353"/>
                    <a:pt x="11026" y="2901"/>
                  </a:cubicBezTo>
                  <a:cubicBezTo>
                    <a:pt x="10764" y="2591"/>
                    <a:pt x="10526" y="2281"/>
                    <a:pt x="10241" y="1972"/>
                  </a:cubicBezTo>
                  <a:cubicBezTo>
                    <a:pt x="9836" y="1543"/>
                    <a:pt x="9359" y="1186"/>
                    <a:pt x="8835" y="900"/>
                  </a:cubicBezTo>
                  <a:cubicBezTo>
                    <a:pt x="8359" y="614"/>
                    <a:pt x="7859" y="400"/>
                    <a:pt x="7335" y="210"/>
                  </a:cubicBezTo>
                  <a:cubicBezTo>
                    <a:pt x="6901" y="76"/>
                    <a:pt x="6455" y="1"/>
                    <a:pt x="60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2703;p47">
              <a:extLst>
                <a:ext uri="{FF2B5EF4-FFF2-40B4-BE49-F238E27FC236}">
                  <a16:creationId xmlns:a16="http://schemas.microsoft.com/office/drawing/2014/main" id="{3B31AE44-BBF1-8841-63E3-BC3748FC28F8}"/>
                </a:ext>
              </a:extLst>
            </p:cNvPr>
            <p:cNvSpPr/>
            <p:nvPr/>
          </p:nvSpPr>
          <p:spPr>
            <a:xfrm>
              <a:off x="6720425" y="1279500"/>
              <a:ext cx="270300" cy="119125"/>
            </a:xfrm>
            <a:custGeom>
              <a:avLst/>
              <a:gdLst/>
              <a:ahLst/>
              <a:cxnLst/>
              <a:rect l="l" t="t" r="r" b="b"/>
              <a:pathLst>
                <a:path w="10812" h="4765" extrusionOk="0">
                  <a:moveTo>
                    <a:pt x="9907" y="0"/>
                  </a:moveTo>
                  <a:cubicBezTo>
                    <a:pt x="6959" y="2948"/>
                    <a:pt x="3463" y="3453"/>
                    <a:pt x="1404" y="3453"/>
                  </a:cubicBezTo>
                  <a:cubicBezTo>
                    <a:pt x="851" y="3453"/>
                    <a:pt x="403" y="3417"/>
                    <a:pt x="95" y="3382"/>
                  </a:cubicBezTo>
                  <a:cubicBezTo>
                    <a:pt x="72" y="3477"/>
                    <a:pt x="48" y="3572"/>
                    <a:pt x="48" y="3667"/>
                  </a:cubicBezTo>
                  <a:cubicBezTo>
                    <a:pt x="0" y="4001"/>
                    <a:pt x="0" y="4358"/>
                    <a:pt x="48" y="4691"/>
                  </a:cubicBezTo>
                  <a:cubicBezTo>
                    <a:pt x="517" y="4740"/>
                    <a:pt x="987" y="4764"/>
                    <a:pt x="1456" y="4764"/>
                  </a:cubicBezTo>
                  <a:cubicBezTo>
                    <a:pt x="3062" y="4764"/>
                    <a:pt x="4663" y="4482"/>
                    <a:pt x="6192" y="3929"/>
                  </a:cubicBezTo>
                  <a:cubicBezTo>
                    <a:pt x="7907" y="3310"/>
                    <a:pt x="9502" y="2286"/>
                    <a:pt x="10812" y="1000"/>
                  </a:cubicBezTo>
                  <a:cubicBezTo>
                    <a:pt x="10621" y="762"/>
                    <a:pt x="10431" y="524"/>
                    <a:pt x="10217" y="286"/>
                  </a:cubicBezTo>
                  <a:cubicBezTo>
                    <a:pt x="10121" y="191"/>
                    <a:pt x="10026" y="95"/>
                    <a:pt x="9907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2704;p47">
              <a:extLst>
                <a:ext uri="{FF2B5EF4-FFF2-40B4-BE49-F238E27FC236}">
                  <a16:creationId xmlns:a16="http://schemas.microsoft.com/office/drawing/2014/main" id="{C5A42068-13AC-C2F0-A297-B071677129B5}"/>
                </a:ext>
              </a:extLst>
            </p:cNvPr>
            <p:cNvSpPr/>
            <p:nvPr/>
          </p:nvSpPr>
          <p:spPr>
            <a:xfrm>
              <a:off x="6757325" y="1325325"/>
              <a:ext cx="261400" cy="178050"/>
            </a:xfrm>
            <a:custGeom>
              <a:avLst/>
              <a:gdLst/>
              <a:ahLst/>
              <a:cxnLst/>
              <a:rect l="l" t="t" r="r" b="b"/>
              <a:pathLst>
                <a:path w="10456" h="7122" extrusionOk="0">
                  <a:moveTo>
                    <a:pt x="9931" y="1"/>
                  </a:moveTo>
                  <a:cubicBezTo>
                    <a:pt x="9836" y="72"/>
                    <a:pt x="9765" y="191"/>
                    <a:pt x="9765" y="334"/>
                  </a:cubicBezTo>
                  <a:cubicBezTo>
                    <a:pt x="9741" y="596"/>
                    <a:pt x="9384" y="2644"/>
                    <a:pt x="9193" y="3644"/>
                  </a:cubicBezTo>
                  <a:lnTo>
                    <a:pt x="6478" y="2025"/>
                  </a:lnTo>
                  <a:cubicBezTo>
                    <a:pt x="6426" y="1986"/>
                    <a:pt x="6359" y="1968"/>
                    <a:pt x="6293" y="1968"/>
                  </a:cubicBezTo>
                  <a:cubicBezTo>
                    <a:pt x="6240" y="1968"/>
                    <a:pt x="6188" y="1980"/>
                    <a:pt x="6145" y="2001"/>
                  </a:cubicBezTo>
                  <a:cubicBezTo>
                    <a:pt x="6026" y="2025"/>
                    <a:pt x="5930" y="2120"/>
                    <a:pt x="5883" y="2239"/>
                  </a:cubicBezTo>
                  <a:lnTo>
                    <a:pt x="4644" y="5407"/>
                  </a:lnTo>
                  <a:lnTo>
                    <a:pt x="1739" y="3597"/>
                  </a:lnTo>
                  <a:cubicBezTo>
                    <a:pt x="1662" y="3551"/>
                    <a:pt x="1585" y="3524"/>
                    <a:pt x="1508" y="3524"/>
                  </a:cubicBezTo>
                  <a:cubicBezTo>
                    <a:pt x="1466" y="3524"/>
                    <a:pt x="1424" y="3532"/>
                    <a:pt x="1382" y="3549"/>
                  </a:cubicBezTo>
                  <a:cubicBezTo>
                    <a:pt x="1263" y="3597"/>
                    <a:pt x="1168" y="3668"/>
                    <a:pt x="1120" y="3787"/>
                  </a:cubicBezTo>
                  <a:lnTo>
                    <a:pt x="1" y="6454"/>
                  </a:lnTo>
                  <a:cubicBezTo>
                    <a:pt x="72" y="6574"/>
                    <a:pt x="167" y="6669"/>
                    <a:pt x="263" y="6764"/>
                  </a:cubicBezTo>
                  <a:cubicBezTo>
                    <a:pt x="334" y="6835"/>
                    <a:pt x="477" y="7002"/>
                    <a:pt x="620" y="7121"/>
                  </a:cubicBezTo>
                  <a:lnTo>
                    <a:pt x="1715" y="4525"/>
                  </a:lnTo>
                  <a:lnTo>
                    <a:pt x="4621" y="6335"/>
                  </a:lnTo>
                  <a:cubicBezTo>
                    <a:pt x="4685" y="6378"/>
                    <a:pt x="4756" y="6398"/>
                    <a:pt x="4827" y="6398"/>
                  </a:cubicBezTo>
                  <a:cubicBezTo>
                    <a:pt x="4990" y="6398"/>
                    <a:pt x="5149" y="6295"/>
                    <a:pt x="5216" y="6145"/>
                  </a:cubicBezTo>
                  <a:lnTo>
                    <a:pt x="6478" y="2954"/>
                  </a:lnTo>
                  <a:cubicBezTo>
                    <a:pt x="7669" y="3668"/>
                    <a:pt x="9145" y="4549"/>
                    <a:pt x="9264" y="4621"/>
                  </a:cubicBezTo>
                  <a:cubicBezTo>
                    <a:pt x="9326" y="4667"/>
                    <a:pt x="9407" y="4693"/>
                    <a:pt x="9489" y="4693"/>
                  </a:cubicBezTo>
                  <a:cubicBezTo>
                    <a:pt x="9534" y="4693"/>
                    <a:pt x="9579" y="4685"/>
                    <a:pt x="9622" y="4668"/>
                  </a:cubicBezTo>
                  <a:cubicBezTo>
                    <a:pt x="9669" y="4645"/>
                    <a:pt x="9693" y="4621"/>
                    <a:pt x="9741" y="4597"/>
                  </a:cubicBezTo>
                  <a:cubicBezTo>
                    <a:pt x="9907" y="4502"/>
                    <a:pt x="9907" y="4502"/>
                    <a:pt x="10265" y="2382"/>
                  </a:cubicBezTo>
                  <a:cubicBezTo>
                    <a:pt x="10336" y="1906"/>
                    <a:pt x="10408" y="1525"/>
                    <a:pt x="10455" y="1239"/>
                  </a:cubicBezTo>
                  <a:cubicBezTo>
                    <a:pt x="10431" y="1120"/>
                    <a:pt x="10384" y="1001"/>
                    <a:pt x="10336" y="882"/>
                  </a:cubicBezTo>
                  <a:cubicBezTo>
                    <a:pt x="10193" y="596"/>
                    <a:pt x="10074" y="287"/>
                    <a:pt x="9931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2705;p47">
              <a:extLst>
                <a:ext uri="{FF2B5EF4-FFF2-40B4-BE49-F238E27FC236}">
                  <a16:creationId xmlns:a16="http://schemas.microsoft.com/office/drawing/2014/main" id="{D5CA3AF7-5829-3242-9D95-1C223950CC36}"/>
                </a:ext>
              </a:extLst>
            </p:cNvPr>
            <p:cNvSpPr/>
            <p:nvPr/>
          </p:nvSpPr>
          <p:spPr>
            <a:xfrm>
              <a:off x="6827575" y="1388450"/>
              <a:ext cx="55400" cy="48250"/>
            </a:xfrm>
            <a:custGeom>
              <a:avLst/>
              <a:gdLst/>
              <a:ahLst/>
              <a:cxnLst/>
              <a:rect l="l" t="t" r="r" b="b"/>
              <a:pathLst>
                <a:path w="2216" h="1930" extrusionOk="0">
                  <a:moveTo>
                    <a:pt x="2215" y="0"/>
                  </a:moveTo>
                  <a:lnTo>
                    <a:pt x="1" y="810"/>
                  </a:lnTo>
                  <a:lnTo>
                    <a:pt x="1620" y="1929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2706;p47">
              <a:extLst>
                <a:ext uri="{FF2B5EF4-FFF2-40B4-BE49-F238E27FC236}">
                  <a16:creationId xmlns:a16="http://schemas.microsoft.com/office/drawing/2014/main" id="{7129CD3A-7E8A-80D1-6741-3928B5F2F487}"/>
                </a:ext>
              </a:extLst>
            </p:cNvPr>
            <p:cNvSpPr/>
            <p:nvPr/>
          </p:nvSpPr>
          <p:spPr>
            <a:xfrm>
              <a:off x="6823425" y="1297350"/>
              <a:ext cx="56575" cy="47050"/>
            </a:xfrm>
            <a:custGeom>
              <a:avLst/>
              <a:gdLst/>
              <a:ahLst/>
              <a:cxnLst/>
              <a:rect l="l" t="t" r="r" b="b"/>
              <a:pathLst>
                <a:path w="2263" h="1882" extrusionOk="0">
                  <a:moveTo>
                    <a:pt x="619" y="0"/>
                  </a:moveTo>
                  <a:lnTo>
                    <a:pt x="0" y="1882"/>
                  </a:lnTo>
                  <a:lnTo>
                    <a:pt x="2262" y="1191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2707;p47">
              <a:extLst>
                <a:ext uri="{FF2B5EF4-FFF2-40B4-BE49-F238E27FC236}">
                  <a16:creationId xmlns:a16="http://schemas.microsoft.com/office/drawing/2014/main" id="{25BEDAE8-756B-4AB8-63B2-1C17A44071FC}"/>
                </a:ext>
              </a:extLst>
            </p:cNvPr>
            <p:cNvSpPr/>
            <p:nvPr/>
          </p:nvSpPr>
          <p:spPr>
            <a:xfrm>
              <a:off x="6906775" y="1270550"/>
              <a:ext cx="48825" cy="49450"/>
            </a:xfrm>
            <a:custGeom>
              <a:avLst/>
              <a:gdLst/>
              <a:ahLst/>
              <a:cxnLst/>
              <a:rect l="l" t="t" r="r" b="b"/>
              <a:pathLst>
                <a:path w="1953" h="1978" extrusionOk="0">
                  <a:moveTo>
                    <a:pt x="0" y="1"/>
                  </a:moveTo>
                  <a:lnTo>
                    <a:pt x="95" y="1977"/>
                  </a:lnTo>
                  <a:lnTo>
                    <a:pt x="1953" y="5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2708;p47">
              <a:extLst>
                <a:ext uri="{FF2B5EF4-FFF2-40B4-BE49-F238E27FC236}">
                  <a16:creationId xmlns:a16="http://schemas.microsoft.com/office/drawing/2014/main" id="{A84EAB40-2661-B3B4-425B-58A65C00414D}"/>
                </a:ext>
              </a:extLst>
            </p:cNvPr>
            <p:cNvSpPr/>
            <p:nvPr/>
          </p:nvSpPr>
          <p:spPr>
            <a:xfrm>
              <a:off x="6740075" y="1314625"/>
              <a:ext cx="58950" cy="41700"/>
            </a:xfrm>
            <a:custGeom>
              <a:avLst/>
              <a:gdLst/>
              <a:ahLst/>
              <a:cxnLst/>
              <a:rect l="l" t="t" r="r" b="b"/>
              <a:pathLst>
                <a:path w="2358" h="1668" extrusionOk="0">
                  <a:moveTo>
                    <a:pt x="1143" y="0"/>
                  </a:moveTo>
                  <a:lnTo>
                    <a:pt x="0" y="1667"/>
                  </a:lnTo>
                  <a:lnTo>
                    <a:pt x="0" y="1667"/>
                  </a:lnTo>
                  <a:lnTo>
                    <a:pt x="2358" y="1548"/>
                  </a:lnTo>
                  <a:lnTo>
                    <a:pt x="1143" y="0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2709;p47">
              <a:extLst>
                <a:ext uri="{FF2B5EF4-FFF2-40B4-BE49-F238E27FC236}">
                  <a16:creationId xmlns:a16="http://schemas.microsoft.com/office/drawing/2014/main" id="{14622DFF-06BB-3F13-4185-62545A08CAFC}"/>
                </a:ext>
              </a:extLst>
            </p:cNvPr>
            <p:cNvSpPr/>
            <p:nvPr/>
          </p:nvSpPr>
          <p:spPr>
            <a:xfrm>
              <a:off x="6793650" y="1462275"/>
              <a:ext cx="56575" cy="47050"/>
            </a:xfrm>
            <a:custGeom>
              <a:avLst/>
              <a:gdLst/>
              <a:ahLst/>
              <a:cxnLst/>
              <a:rect l="l" t="t" r="r" b="b"/>
              <a:pathLst>
                <a:path w="2263" h="1882" extrusionOk="0">
                  <a:moveTo>
                    <a:pt x="643" y="0"/>
                  </a:moveTo>
                  <a:lnTo>
                    <a:pt x="0" y="1881"/>
                  </a:lnTo>
                  <a:lnTo>
                    <a:pt x="0" y="1881"/>
                  </a:lnTo>
                  <a:lnTo>
                    <a:pt x="2263" y="1215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2710;p47">
              <a:extLst>
                <a:ext uri="{FF2B5EF4-FFF2-40B4-BE49-F238E27FC236}">
                  <a16:creationId xmlns:a16="http://schemas.microsoft.com/office/drawing/2014/main" id="{3F84EB9F-808E-F8C2-9C81-5428B8AA7487}"/>
                </a:ext>
              </a:extLst>
            </p:cNvPr>
            <p:cNvSpPr/>
            <p:nvPr/>
          </p:nvSpPr>
          <p:spPr>
            <a:xfrm>
              <a:off x="6913900" y="1425350"/>
              <a:ext cx="55400" cy="48250"/>
            </a:xfrm>
            <a:custGeom>
              <a:avLst/>
              <a:gdLst/>
              <a:ahLst/>
              <a:cxnLst/>
              <a:rect l="l" t="t" r="r" b="b"/>
              <a:pathLst>
                <a:path w="2216" h="1930" extrusionOk="0">
                  <a:moveTo>
                    <a:pt x="501" y="1"/>
                  </a:moveTo>
                  <a:lnTo>
                    <a:pt x="1" y="1930"/>
                  </a:lnTo>
                  <a:lnTo>
                    <a:pt x="2216" y="1072"/>
                  </a:lnTo>
                  <a:lnTo>
                    <a:pt x="501" y="1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2711;p47">
              <a:extLst>
                <a:ext uri="{FF2B5EF4-FFF2-40B4-BE49-F238E27FC236}">
                  <a16:creationId xmlns:a16="http://schemas.microsoft.com/office/drawing/2014/main" id="{69140CC9-46B0-24D5-C903-D15AE6A24EAB}"/>
                </a:ext>
              </a:extLst>
            </p:cNvPr>
            <p:cNvSpPr/>
            <p:nvPr/>
          </p:nvSpPr>
          <p:spPr>
            <a:xfrm>
              <a:off x="6935350" y="1340800"/>
              <a:ext cx="53000" cy="50050"/>
            </a:xfrm>
            <a:custGeom>
              <a:avLst/>
              <a:gdLst/>
              <a:ahLst/>
              <a:cxnLst/>
              <a:rect l="l" t="t" r="r" b="b"/>
              <a:pathLst>
                <a:path w="2120" h="2002" extrusionOk="0">
                  <a:moveTo>
                    <a:pt x="2120" y="1"/>
                  </a:moveTo>
                  <a:lnTo>
                    <a:pt x="0" y="1049"/>
                  </a:lnTo>
                  <a:lnTo>
                    <a:pt x="1739" y="2001"/>
                  </a:lnTo>
                  <a:lnTo>
                    <a:pt x="2120" y="1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2712;p47">
              <a:extLst>
                <a:ext uri="{FF2B5EF4-FFF2-40B4-BE49-F238E27FC236}">
                  <a16:creationId xmlns:a16="http://schemas.microsoft.com/office/drawing/2014/main" id="{8DA64CD4-CE01-9EC9-C28C-60C325FBD876}"/>
                </a:ext>
              </a:extLst>
            </p:cNvPr>
            <p:cNvSpPr/>
            <p:nvPr/>
          </p:nvSpPr>
          <p:spPr>
            <a:xfrm>
              <a:off x="6727550" y="1428325"/>
              <a:ext cx="42900" cy="42900"/>
            </a:xfrm>
            <a:custGeom>
              <a:avLst/>
              <a:gdLst/>
              <a:ahLst/>
              <a:cxnLst/>
              <a:rect l="l" t="t" r="r" b="b"/>
              <a:pathLst>
                <a:path w="1716" h="1716" extrusionOk="0">
                  <a:moveTo>
                    <a:pt x="1716" y="1"/>
                  </a:moveTo>
                  <a:lnTo>
                    <a:pt x="1" y="191"/>
                  </a:lnTo>
                  <a:cubicBezTo>
                    <a:pt x="120" y="477"/>
                    <a:pt x="263" y="763"/>
                    <a:pt x="406" y="1048"/>
                  </a:cubicBezTo>
                  <a:cubicBezTo>
                    <a:pt x="501" y="1287"/>
                    <a:pt x="620" y="1501"/>
                    <a:pt x="763" y="1715"/>
                  </a:cubicBezTo>
                  <a:lnTo>
                    <a:pt x="1716" y="1"/>
                  </a:ln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2713;p47">
              <a:extLst>
                <a:ext uri="{FF2B5EF4-FFF2-40B4-BE49-F238E27FC236}">
                  <a16:creationId xmlns:a16="http://schemas.microsoft.com/office/drawing/2014/main" id="{FECE7449-FCB4-111F-7194-C81E426A1A08}"/>
                </a:ext>
              </a:extLst>
            </p:cNvPr>
            <p:cNvSpPr/>
            <p:nvPr/>
          </p:nvSpPr>
          <p:spPr>
            <a:xfrm>
              <a:off x="6793050" y="1439050"/>
              <a:ext cx="224475" cy="95875"/>
            </a:xfrm>
            <a:custGeom>
              <a:avLst/>
              <a:gdLst/>
              <a:ahLst/>
              <a:cxnLst/>
              <a:rect l="l" t="t" r="r" b="b"/>
              <a:pathLst>
                <a:path w="8979" h="3835" extrusionOk="0">
                  <a:moveTo>
                    <a:pt x="8979" y="0"/>
                  </a:moveTo>
                  <a:cubicBezTo>
                    <a:pt x="5716" y="2310"/>
                    <a:pt x="1906" y="2977"/>
                    <a:pt x="0" y="3191"/>
                  </a:cubicBezTo>
                  <a:lnTo>
                    <a:pt x="120" y="3263"/>
                  </a:lnTo>
                  <a:cubicBezTo>
                    <a:pt x="548" y="3501"/>
                    <a:pt x="1001" y="3692"/>
                    <a:pt x="1477" y="3834"/>
                  </a:cubicBezTo>
                  <a:cubicBezTo>
                    <a:pt x="2787" y="3620"/>
                    <a:pt x="4073" y="3263"/>
                    <a:pt x="5335" y="2810"/>
                  </a:cubicBezTo>
                  <a:cubicBezTo>
                    <a:pt x="6383" y="2429"/>
                    <a:pt x="7359" y="1977"/>
                    <a:pt x="8312" y="1429"/>
                  </a:cubicBezTo>
                  <a:cubicBezTo>
                    <a:pt x="8431" y="1239"/>
                    <a:pt x="8526" y="1024"/>
                    <a:pt x="8621" y="834"/>
                  </a:cubicBezTo>
                  <a:cubicBezTo>
                    <a:pt x="8740" y="548"/>
                    <a:pt x="8859" y="286"/>
                    <a:pt x="8979" y="0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2714;p47">
              <a:extLst>
                <a:ext uri="{FF2B5EF4-FFF2-40B4-BE49-F238E27FC236}">
                  <a16:creationId xmlns:a16="http://schemas.microsoft.com/office/drawing/2014/main" id="{BC1311B9-2435-E1D1-CCFE-F48BEABF3163}"/>
                </a:ext>
              </a:extLst>
            </p:cNvPr>
            <p:cNvSpPr/>
            <p:nvPr/>
          </p:nvSpPr>
          <p:spPr>
            <a:xfrm>
              <a:off x="6761500" y="1183950"/>
              <a:ext cx="109575" cy="95575"/>
            </a:xfrm>
            <a:custGeom>
              <a:avLst/>
              <a:gdLst/>
              <a:ahLst/>
              <a:cxnLst/>
              <a:rect l="l" t="t" r="r" b="b"/>
              <a:pathLst>
                <a:path w="4383" h="3823" extrusionOk="0">
                  <a:moveTo>
                    <a:pt x="2594" y="1"/>
                  </a:moveTo>
                  <a:cubicBezTo>
                    <a:pt x="2285" y="1"/>
                    <a:pt x="1952" y="98"/>
                    <a:pt x="1691" y="202"/>
                  </a:cubicBezTo>
                  <a:cubicBezTo>
                    <a:pt x="1167" y="393"/>
                    <a:pt x="262" y="655"/>
                    <a:pt x="48" y="1250"/>
                  </a:cubicBezTo>
                  <a:cubicBezTo>
                    <a:pt x="0" y="1536"/>
                    <a:pt x="48" y="1822"/>
                    <a:pt x="167" y="2060"/>
                  </a:cubicBezTo>
                  <a:cubicBezTo>
                    <a:pt x="286" y="2393"/>
                    <a:pt x="358" y="2727"/>
                    <a:pt x="500" y="3060"/>
                  </a:cubicBezTo>
                  <a:cubicBezTo>
                    <a:pt x="643" y="3393"/>
                    <a:pt x="786" y="3798"/>
                    <a:pt x="1215" y="3822"/>
                  </a:cubicBezTo>
                  <a:cubicBezTo>
                    <a:pt x="1358" y="3822"/>
                    <a:pt x="1524" y="3751"/>
                    <a:pt x="1644" y="3632"/>
                  </a:cubicBezTo>
                  <a:cubicBezTo>
                    <a:pt x="1761" y="3566"/>
                    <a:pt x="1869" y="3545"/>
                    <a:pt x="1975" y="3545"/>
                  </a:cubicBezTo>
                  <a:cubicBezTo>
                    <a:pt x="2155" y="3545"/>
                    <a:pt x="2328" y="3606"/>
                    <a:pt x="2523" y="3606"/>
                  </a:cubicBezTo>
                  <a:cubicBezTo>
                    <a:pt x="2585" y="3606"/>
                    <a:pt x="2648" y="3600"/>
                    <a:pt x="2715" y="3584"/>
                  </a:cubicBezTo>
                  <a:cubicBezTo>
                    <a:pt x="2953" y="3512"/>
                    <a:pt x="3025" y="3370"/>
                    <a:pt x="3191" y="3155"/>
                  </a:cubicBezTo>
                  <a:cubicBezTo>
                    <a:pt x="3289" y="3009"/>
                    <a:pt x="3365" y="2973"/>
                    <a:pt x="3479" y="2973"/>
                  </a:cubicBezTo>
                  <a:cubicBezTo>
                    <a:pt x="3531" y="2973"/>
                    <a:pt x="3592" y="2981"/>
                    <a:pt x="3668" y="2989"/>
                  </a:cubicBezTo>
                  <a:cubicBezTo>
                    <a:pt x="3858" y="2989"/>
                    <a:pt x="4049" y="2917"/>
                    <a:pt x="4192" y="2798"/>
                  </a:cubicBezTo>
                  <a:cubicBezTo>
                    <a:pt x="4382" y="2655"/>
                    <a:pt x="4263" y="2393"/>
                    <a:pt x="4192" y="2203"/>
                  </a:cubicBezTo>
                  <a:cubicBezTo>
                    <a:pt x="3930" y="1583"/>
                    <a:pt x="3763" y="726"/>
                    <a:pt x="3263" y="250"/>
                  </a:cubicBezTo>
                  <a:cubicBezTo>
                    <a:pt x="3091" y="67"/>
                    <a:pt x="2850" y="1"/>
                    <a:pt x="2594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2715;p47">
              <a:extLst>
                <a:ext uri="{FF2B5EF4-FFF2-40B4-BE49-F238E27FC236}">
                  <a16:creationId xmlns:a16="http://schemas.microsoft.com/office/drawing/2014/main" id="{B3C32E39-C6DC-3E70-FB1A-CE7760BDDC6C}"/>
                </a:ext>
              </a:extLst>
            </p:cNvPr>
            <p:cNvSpPr/>
            <p:nvPr/>
          </p:nvSpPr>
          <p:spPr>
            <a:xfrm>
              <a:off x="6762100" y="1183950"/>
              <a:ext cx="86950" cy="40800"/>
            </a:xfrm>
            <a:custGeom>
              <a:avLst/>
              <a:gdLst/>
              <a:ahLst/>
              <a:cxnLst/>
              <a:rect l="l" t="t" r="r" b="b"/>
              <a:pathLst>
                <a:path w="3478" h="1632" extrusionOk="0">
                  <a:moveTo>
                    <a:pt x="2570" y="1"/>
                  </a:moveTo>
                  <a:cubicBezTo>
                    <a:pt x="2261" y="1"/>
                    <a:pt x="1928" y="98"/>
                    <a:pt x="1667" y="202"/>
                  </a:cubicBezTo>
                  <a:cubicBezTo>
                    <a:pt x="1143" y="417"/>
                    <a:pt x="238" y="655"/>
                    <a:pt x="24" y="1274"/>
                  </a:cubicBezTo>
                  <a:cubicBezTo>
                    <a:pt x="0" y="1369"/>
                    <a:pt x="0" y="1464"/>
                    <a:pt x="0" y="1560"/>
                  </a:cubicBezTo>
                  <a:cubicBezTo>
                    <a:pt x="214" y="1607"/>
                    <a:pt x="429" y="1631"/>
                    <a:pt x="643" y="1631"/>
                  </a:cubicBezTo>
                  <a:cubicBezTo>
                    <a:pt x="857" y="1631"/>
                    <a:pt x="1072" y="1607"/>
                    <a:pt x="1286" y="1560"/>
                  </a:cubicBezTo>
                  <a:cubicBezTo>
                    <a:pt x="1881" y="1488"/>
                    <a:pt x="2453" y="1298"/>
                    <a:pt x="2977" y="964"/>
                  </a:cubicBezTo>
                  <a:cubicBezTo>
                    <a:pt x="3144" y="869"/>
                    <a:pt x="3310" y="750"/>
                    <a:pt x="3477" y="631"/>
                  </a:cubicBezTo>
                  <a:cubicBezTo>
                    <a:pt x="3429" y="488"/>
                    <a:pt x="3358" y="369"/>
                    <a:pt x="3239" y="250"/>
                  </a:cubicBezTo>
                  <a:cubicBezTo>
                    <a:pt x="3067" y="67"/>
                    <a:pt x="2826" y="1"/>
                    <a:pt x="2570" y="1"/>
                  </a:cubicBezTo>
                  <a:close/>
                </a:path>
              </a:pathLst>
            </a:custGeom>
            <a:solidFill>
              <a:srgbClr val="E0B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2716;p47">
              <a:extLst>
                <a:ext uri="{FF2B5EF4-FFF2-40B4-BE49-F238E27FC236}">
                  <a16:creationId xmlns:a16="http://schemas.microsoft.com/office/drawing/2014/main" id="{F8B1F495-1775-9245-3B61-830701CD86C7}"/>
                </a:ext>
              </a:extLst>
            </p:cNvPr>
            <p:cNvSpPr/>
            <p:nvPr/>
          </p:nvSpPr>
          <p:spPr>
            <a:xfrm>
              <a:off x="6751975" y="1136750"/>
              <a:ext cx="71450" cy="77300"/>
            </a:xfrm>
            <a:custGeom>
              <a:avLst/>
              <a:gdLst/>
              <a:ahLst/>
              <a:cxnLst/>
              <a:rect l="l" t="t" r="r" b="b"/>
              <a:pathLst>
                <a:path w="2858" h="3092" extrusionOk="0">
                  <a:moveTo>
                    <a:pt x="1479" y="0"/>
                  </a:moveTo>
                  <a:cubicBezTo>
                    <a:pt x="1266" y="0"/>
                    <a:pt x="1057" y="90"/>
                    <a:pt x="905" y="257"/>
                  </a:cubicBezTo>
                  <a:cubicBezTo>
                    <a:pt x="0" y="1138"/>
                    <a:pt x="1477" y="2948"/>
                    <a:pt x="1548" y="3019"/>
                  </a:cubicBezTo>
                  <a:cubicBezTo>
                    <a:pt x="1579" y="3065"/>
                    <a:pt x="1630" y="3091"/>
                    <a:pt x="1681" y="3091"/>
                  </a:cubicBezTo>
                  <a:cubicBezTo>
                    <a:pt x="1709" y="3091"/>
                    <a:pt x="1737" y="3084"/>
                    <a:pt x="1763" y="3067"/>
                  </a:cubicBezTo>
                  <a:cubicBezTo>
                    <a:pt x="1786" y="3067"/>
                    <a:pt x="1810" y="3067"/>
                    <a:pt x="1834" y="3043"/>
                  </a:cubicBezTo>
                  <a:cubicBezTo>
                    <a:pt x="1905" y="2971"/>
                    <a:pt x="1905" y="2852"/>
                    <a:pt x="1858" y="2757"/>
                  </a:cubicBezTo>
                  <a:cubicBezTo>
                    <a:pt x="1477" y="2328"/>
                    <a:pt x="643" y="1066"/>
                    <a:pt x="1167" y="542"/>
                  </a:cubicBezTo>
                  <a:cubicBezTo>
                    <a:pt x="1244" y="450"/>
                    <a:pt x="1351" y="398"/>
                    <a:pt x="1462" y="398"/>
                  </a:cubicBezTo>
                  <a:cubicBezTo>
                    <a:pt x="1522" y="398"/>
                    <a:pt x="1584" y="413"/>
                    <a:pt x="1643" y="447"/>
                  </a:cubicBezTo>
                  <a:cubicBezTo>
                    <a:pt x="2072" y="661"/>
                    <a:pt x="2453" y="1614"/>
                    <a:pt x="2310" y="2567"/>
                  </a:cubicBezTo>
                  <a:cubicBezTo>
                    <a:pt x="2284" y="2709"/>
                    <a:pt x="2393" y="2788"/>
                    <a:pt x="2501" y="2788"/>
                  </a:cubicBezTo>
                  <a:cubicBezTo>
                    <a:pt x="2591" y="2788"/>
                    <a:pt x="2680" y="2733"/>
                    <a:pt x="2691" y="2614"/>
                  </a:cubicBezTo>
                  <a:cubicBezTo>
                    <a:pt x="2858" y="1590"/>
                    <a:pt x="2453" y="423"/>
                    <a:pt x="1834" y="90"/>
                  </a:cubicBezTo>
                  <a:cubicBezTo>
                    <a:pt x="1722" y="29"/>
                    <a:pt x="1600" y="0"/>
                    <a:pt x="14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0" name="Google Shape;2717;p47">
            <a:extLst>
              <a:ext uri="{FF2B5EF4-FFF2-40B4-BE49-F238E27FC236}">
                <a16:creationId xmlns:a16="http://schemas.microsoft.com/office/drawing/2014/main" id="{4B8834BE-3A05-73FD-FF2E-B7C8F7E8B80E}"/>
              </a:ext>
            </a:extLst>
          </p:cNvPr>
          <p:cNvGrpSpPr/>
          <p:nvPr/>
        </p:nvGrpSpPr>
        <p:grpSpPr>
          <a:xfrm>
            <a:off x="1150790" y="2385962"/>
            <a:ext cx="973247" cy="1307517"/>
            <a:chOff x="5707700" y="1134775"/>
            <a:chExt cx="303675" cy="407975"/>
          </a:xfrm>
        </p:grpSpPr>
        <p:sp>
          <p:nvSpPr>
            <p:cNvPr id="1841" name="Google Shape;2718;p47">
              <a:extLst>
                <a:ext uri="{FF2B5EF4-FFF2-40B4-BE49-F238E27FC236}">
                  <a16:creationId xmlns:a16="http://schemas.microsoft.com/office/drawing/2014/main" id="{F21AF3D9-ABF3-0B60-C0CF-88EF18FB6669}"/>
                </a:ext>
              </a:extLst>
            </p:cNvPr>
            <p:cNvSpPr/>
            <p:nvPr/>
          </p:nvSpPr>
          <p:spPr>
            <a:xfrm>
              <a:off x="5707700" y="1238350"/>
              <a:ext cx="303675" cy="304400"/>
            </a:xfrm>
            <a:custGeom>
              <a:avLst/>
              <a:gdLst/>
              <a:ahLst/>
              <a:cxnLst/>
              <a:rect l="l" t="t" r="r" b="b"/>
              <a:pathLst>
                <a:path w="12147" h="12176" extrusionOk="0">
                  <a:moveTo>
                    <a:pt x="6054" y="0"/>
                  </a:moveTo>
                  <a:cubicBezTo>
                    <a:pt x="5571" y="0"/>
                    <a:pt x="5094" y="85"/>
                    <a:pt x="4645" y="265"/>
                  </a:cubicBezTo>
                  <a:cubicBezTo>
                    <a:pt x="4121" y="455"/>
                    <a:pt x="3620" y="693"/>
                    <a:pt x="3144" y="1003"/>
                  </a:cubicBezTo>
                  <a:cubicBezTo>
                    <a:pt x="2644" y="1313"/>
                    <a:pt x="2168" y="1694"/>
                    <a:pt x="1787" y="2146"/>
                  </a:cubicBezTo>
                  <a:cubicBezTo>
                    <a:pt x="1525" y="2432"/>
                    <a:pt x="1287" y="2789"/>
                    <a:pt x="1025" y="3075"/>
                  </a:cubicBezTo>
                  <a:cubicBezTo>
                    <a:pt x="715" y="3551"/>
                    <a:pt x="453" y="4075"/>
                    <a:pt x="263" y="4623"/>
                  </a:cubicBezTo>
                  <a:cubicBezTo>
                    <a:pt x="48" y="5099"/>
                    <a:pt x="144" y="5599"/>
                    <a:pt x="48" y="6099"/>
                  </a:cubicBezTo>
                  <a:cubicBezTo>
                    <a:pt x="24" y="6242"/>
                    <a:pt x="24" y="6385"/>
                    <a:pt x="24" y="6528"/>
                  </a:cubicBezTo>
                  <a:cubicBezTo>
                    <a:pt x="1" y="6909"/>
                    <a:pt x="48" y="7266"/>
                    <a:pt x="96" y="7623"/>
                  </a:cubicBezTo>
                  <a:cubicBezTo>
                    <a:pt x="239" y="8147"/>
                    <a:pt x="429" y="8624"/>
                    <a:pt x="691" y="9100"/>
                  </a:cubicBezTo>
                  <a:cubicBezTo>
                    <a:pt x="882" y="9481"/>
                    <a:pt x="1120" y="9862"/>
                    <a:pt x="1382" y="10219"/>
                  </a:cubicBezTo>
                  <a:cubicBezTo>
                    <a:pt x="1668" y="10553"/>
                    <a:pt x="2025" y="10838"/>
                    <a:pt x="2406" y="11053"/>
                  </a:cubicBezTo>
                  <a:cubicBezTo>
                    <a:pt x="2811" y="11315"/>
                    <a:pt x="3239" y="11529"/>
                    <a:pt x="3716" y="11672"/>
                  </a:cubicBezTo>
                  <a:cubicBezTo>
                    <a:pt x="4517" y="11932"/>
                    <a:pt x="5352" y="12176"/>
                    <a:pt x="6206" y="12176"/>
                  </a:cubicBezTo>
                  <a:cubicBezTo>
                    <a:pt x="6368" y="12176"/>
                    <a:pt x="6530" y="12167"/>
                    <a:pt x="6693" y="12148"/>
                  </a:cubicBezTo>
                  <a:cubicBezTo>
                    <a:pt x="7597" y="12005"/>
                    <a:pt x="8479" y="11696"/>
                    <a:pt x="9288" y="11219"/>
                  </a:cubicBezTo>
                  <a:cubicBezTo>
                    <a:pt x="9765" y="10934"/>
                    <a:pt x="10193" y="10553"/>
                    <a:pt x="10550" y="10124"/>
                  </a:cubicBezTo>
                  <a:cubicBezTo>
                    <a:pt x="10955" y="9624"/>
                    <a:pt x="11289" y="9076"/>
                    <a:pt x="11527" y="8481"/>
                  </a:cubicBezTo>
                  <a:cubicBezTo>
                    <a:pt x="11670" y="8147"/>
                    <a:pt x="11813" y="7814"/>
                    <a:pt x="11932" y="7481"/>
                  </a:cubicBezTo>
                  <a:cubicBezTo>
                    <a:pt x="12003" y="7147"/>
                    <a:pt x="12051" y="6838"/>
                    <a:pt x="12051" y="6504"/>
                  </a:cubicBezTo>
                  <a:cubicBezTo>
                    <a:pt x="12146" y="6052"/>
                    <a:pt x="12146" y="5599"/>
                    <a:pt x="12051" y="5147"/>
                  </a:cubicBezTo>
                  <a:cubicBezTo>
                    <a:pt x="11932" y="4337"/>
                    <a:pt x="11646" y="3551"/>
                    <a:pt x="11193" y="2861"/>
                  </a:cubicBezTo>
                  <a:cubicBezTo>
                    <a:pt x="10955" y="2456"/>
                    <a:pt x="10646" y="2122"/>
                    <a:pt x="10312" y="1813"/>
                  </a:cubicBezTo>
                  <a:cubicBezTo>
                    <a:pt x="9860" y="1360"/>
                    <a:pt x="9312" y="1027"/>
                    <a:pt x="8741" y="765"/>
                  </a:cubicBezTo>
                  <a:cubicBezTo>
                    <a:pt x="8026" y="432"/>
                    <a:pt x="7288" y="193"/>
                    <a:pt x="6526" y="27"/>
                  </a:cubicBezTo>
                  <a:cubicBezTo>
                    <a:pt x="6368" y="9"/>
                    <a:pt x="6211" y="0"/>
                    <a:pt x="60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2719;p47">
              <a:extLst>
                <a:ext uri="{FF2B5EF4-FFF2-40B4-BE49-F238E27FC236}">
                  <a16:creationId xmlns:a16="http://schemas.microsoft.com/office/drawing/2014/main" id="{F4F7F87C-F52C-BC89-8D58-CE1CA457CC55}"/>
                </a:ext>
              </a:extLst>
            </p:cNvPr>
            <p:cNvSpPr/>
            <p:nvPr/>
          </p:nvSpPr>
          <p:spPr>
            <a:xfrm>
              <a:off x="5738075" y="1284250"/>
              <a:ext cx="273300" cy="111625"/>
            </a:xfrm>
            <a:custGeom>
              <a:avLst/>
              <a:gdLst/>
              <a:ahLst/>
              <a:cxnLst/>
              <a:rect l="l" t="t" r="r" b="b"/>
              <a:pathLst>
                <a:path w="10932" h="4465" extrusionOk="0">
                  <a:moveTo>
                    <a:pt x="858" y="1"/>
                  </a:moveTo>
                  <a:cubicBezTo>
                    <a:pt x="762" y="96"/>
                    <a:pt x="643" y="191"/>
                    <a:pt x="572" y="286"/>
                  </a:cubicBezTo>
                  <a:cubicBezTo>
                    <a:pt x="357" y="524"/>
                    <a:pt x="167" y="763"/>
                    <a:pt x="0" y="1001"/>
                  </a:cubicBezTo>
                  <a:cubicBezTo>
                    <a:pt x="1358" y="2263"/>
                    <a:pt x="2953" y="3215"/>
                    <a:pt x="4715" y="3787"/>
                  </a:cubicBezTo>
                  <a:cubicBezTo>
                    <a:pt x="6111" y="4236"/>
                    <a:pt x="7565" y="4464"/>
                    <a:pt x="9020" y="4464"/>
                  </a:cubicBezTo>
                  <a:cubicBezTo>
                    <a:pt x="9650" y="4464"/>
                    <a:pt x="10281" y="4421"/>
                    <a:pt x="10907" y="4335"/>
                  </a:cubicBezTo>
                  <a:cubicBezTo>
                    <a:pt x="10931" y="4001"/>
                    <a:pt x="10931" y="3644"/>
                    <a:pt x="10860" y="3311"/>
                  </a:cubicBezTo>
                  <a:cubicBezTo>
                    <a:pt x="10836" y="3215"/>
                    <a:pt x="10836" y="3120"/>
                    <a:pt x="10812" y="3001"/>
                  </a:cubicBezTo>
                  <a:cubicBezTo>
                    <a:pt x="10416" y="3066"/>
                    <a:pt x="9784" y="3140"/>
                    <a:pt x="8995" y="3140"/>
                  </a:cubicBezTo>
                  <a:cubicBezTo>
                    <a:pt x="6893" y="3140"/>
                    <a:pt x="3680" y="2615"/>
                    <a:pt x="858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2720;p47">
              <a:extLst>
                <a:ext uri="{FF2B5EF4-FFF2-40B4-BE49-F238E27FC236}">
                  <a16:creationId xmlns:a16="http://schemas.microsoft.com/office/drawing/2014/main" id="{B9CFCA24-92A0-3365-DDC6-96FAB5DA2FBE}"/>
                </a:ext>
              </a:extLst>
            </p:cNvPr>
            <p:cNvSpPr/>
            <p:nvPr/>
          </p:nvSpPr>
          <p:spPr>
            <a:xfrm>
              <a:off x="5711875" y="1331275"/>
              <a:ext cx="265550" cy="169700"/>
            </a:xfrm>
            <a:custGeom>
              <a:avLst/>
              <a:gdLst/>
              <a:ahLst/>
              <a:cxnLst/>
              <a:rect l="l" t="t" r="r" b="b"/>
              <a:pathLst>
                <a:path w="10622" h="6788" extrusionOk="0">
                  <a:moveTo>
                    <a:pt x="477" y="1"/>
                  </a:moveTo>
                  <a:cubicBezTo>
                    <a:pt x="334" y="287"/>
                    <a:pt x="239" y="596"/>
                    <a:pt x="96" y="882"/>
                  </a:cubicBezTo>
                  <a:cubicBezTo>
                    <a:pt x="48" y="1001"/>
                    <a:pt x="24" y="1120"/>
                    <a:pt x="0" y="1239"/>
                  </a:cubicBezTo>
                  <a:cubicBezTo>
                    <a:pt x="48" y="1525"/>
                    <a:pt x="119" y="1906"/>
                    <a:pt x="239" y="2382"/>
                  </a:cubicBezTo>
                  <a:cubicBezTo>
                    <a:pt x="667" y="4478"/>
                    <a:pt x="667" y="4478"/>
                    <a:pt x="834" y="4597"/>
                  </a:cubicBezTo>
                  <a:cubicBezTo>
                    <a:pt x="858" y="4621"/>
                    <a:pt x="882" y="4645"/>
                    <a:pt x="929" y="4645"/>
                  </a:cubicBezTo>
                  <a:cubicBezTo>
                    <a:pt x="971" y="4662"/>
                    <a:pt x="1016" y="4669"/>
                    <a:pt x="1063" y="4669"/>
                  </a:cubicBezTo>
                  <a:cubicBezTo>
                    <a:pt x="1146" y="4669"/>
                    <a:pt x="1233" y="4643"/>
                    <a:pt x="1310" y="4597"/>
                  </a:cubicBezTo>
                  <a:cubicBezTo>
                    <a:pt x="1405" y="4526"/>
                    <a:pt x="2858" y="3597"/>
                    <a:pt x="4025" y="2835"/>
                  </a:cubicBezTo>
                  <a:lnTo>
                    <a:pt x="5382" y="5978"/>
                  </a:lnTo>
                  <a:cubicBezTo>
                    <a:pt x="5430" y="6074"/>
                    <a:pt x="5525" y="6169"/>
                    <a:pt x="5644" y="6193"/>
                  </a:cubicBezTo>
                  <a:cubicBezTo>
                    <a:pt x="5687" y="6209"/>
                    <a:pt x="5729" y="6217"/>
                    <a:pt x="5771" y="6217"/>
                  </a:cubicBezTo>
                  <a:cubicBezTo>
                    <a:pt x="5848" y="6217"/>
                    <a:pt x="5925" y="6191"/>
                    <a:pt x="6002" y="6145"/>
                  </a:cubicBezTo>
                  <a:lnTo>
                    <a:pt x="8836" y="4240"/>
                  </a:lnTo>
                  <a:lnTo>
                    <a:pt x="10026" y="6788"/>
                  </a:lnTo>
                  <a:cubicBezTo>
                    <a:pt x="10169" y="6669"/>
                    <a:pt x="10312" y="6502"/>
                    <a:pt x="10383" y="6407"/>
                  </a:cubicBezTo>
                  <a:cubicBezTo>
                    <a:pt x="10455" y="6312"/>
                    <a:pt x="10550" y="6193"/>
                    <a:pt x="10622" y="6097"/>
                  </a:cubicBezTo>
                  <a:lnTo>
                    <a:pt x="9383" y="3454"/>
                  </a:lnTo>
                  <a:cubicBezTo>
                    <a:pt x="9321" y="3298"/>
                    <a:pt x="9178" y="3214"/>
                    <a:pt x="9026" y="3214"/>
                  </a:cubicBezTo>
                  <a:cubicBezTo>
                    <a:pt x="8945" y="3214"/>
                    <a:pt x="8862" y="3238"/>
                    <a:pt x="8788" y="3287"/>
                  </a:cubicBezTo>
                  <a:lnTo>
                    <a:pt x="5954" y="5192"/>
                  </a:lnTo>
                  <a:lnTo>
                    <a:pt x="4597" y="2073"/>
                  </a:lnTo>
                  <a:cubicBezTo>
                    <a:pt x="4549" y="1954"/>
                    <a:pt x="4454" y="1858"/>
                    <a:pt x="4335" y="1835"/>
                  </a:cubicBezTo>
                  <a:cubicBezTo>
                    <a:pt x="4292" y="1818"/>
                    <a:pt x="4250" y="1810"/>
                    <a:pt x="4209" y="1810"/>
                  </a:cubicBezTo>
                  <a:cubicBezTo>
                    <a:pt x="4134" y="1810"/>
                    <a:pt x="4063" y="1836"/>
                    <a:pt x="4001" y="1882"/>
                  </a:cubicBezTo>
                  <a:lnTo>
                    <a:pt x="1334" y="3597"/>
                  </a:lnTo>
                  <a:cubicBezTo>
                    <a:pt x="1120" y="2620"/>
                    <a:pt x="691" y="572"/>
                    <a:pt x="667" y="310"/>
                  </a:cubicBezTo>
                  <a:cubicBezTo>
                    <a:pt x="643" y="168"/>
                    <a:pt x="572" y="49"/>
                    <a:pt x="477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2721;p47">
              <a:extLst>
                <a:ext uri="{FF2B5EF4-FFF2-40B4-BE49-F238E27FC236}">
                  <a16:creationId xmlns:a16="http://schemas.microsoft.com/office/drawing/2014/main" id="{855A2BF9-55B1-2787-AB57-69CE25D34C65}"/>
                </a:ext>
              </a:extLst>
            </p:cNvPr>
            <p:cNvSpPr/>
            <p:nvPr/>
          </p:nvSpPr>
          <p:spPr>
            <a:xfrm>
              <a:off x="5848800" y="1389625"/>
              <a:ext cx="56000" cy="47650"/>
            </a:xfrm>
            <a:custGeom>
              <a:avLst/>
              <a:gdLst/>
              <a:ahLst/>
              <a:cxnLst/>
              <a:rect l="l" t="t" r="r" b="b"/>
              <a:pathLst>
                <a:path w="2240" h="1906" extrusionOk="0">
                  <a:moveTo>
                    <a:pt x="1" y="1"/>
                  </a:moveTo>
                  <a:lnTo>
                    <a:pt x="644" y="1906"/>
                  </a:lnTo>
                  <a:lnTo>
                    <a:pt x="2239" y="73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2722;p47">
              <a:extLst>
                <a:ext uri="{FF2B5EF4-FFF2-40B4-BE49-F238E27FC236}">
                  <a16:creationId xmlns:a16="http://schemas.microsoft.com/office/drawing/2014/main" id="{99E514B6-7CBA-C5EA-9B04-D5F313F36D6C}"/>
                </a:ext>
              </a:extLst>
            </p:cNvPr>
            <p:cNvSpPr/>
            <p:nvPr/>
          </p:nvSpPr>
          <p:spPr>
            <a:xfrm>
              <a:off x="5849400" y="1297350"/>
              <a:ext cx="57175" cy="46450"/>
            </a:xfrm>
            <a:custGeom>
              <a:avLst/>
              <a:gdLst/>
              <a:ahLst/>
              <a:cxnLst/>
              <a:rect l="l" t="t" r="r" b="b"/>
              <a:pathLst>
                <a:path w="2287" h="1858" extrusionOk="0">
                  <a:moveTo>
                    <a:pt x="1596" y="0"/>
                  </a:moveTo>
                  <a:lnTo>
                    <a:pt x="1" y="1239"/>
                  </a:lnTo>
                  <a:lnTo>
                    <a:pt x="2287" y="1858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2723;p47">
              <a:extLst>
                <a:ext uri="{FF2B5EF4-FFF2-40B4-BE49-F238E27FC236}">
                  <a16:creationId xmlns:a16="http://schemas.microsoft.com/office/drawing/2014/main" id="{293FAB80-830E-E734-959A-04166EBA83BF}"/>
                </a:ext>
              </a:extLst>
            </p:cNvPr>
            <p:cNvSpPr/>
            <p:nvPr/>
          </p:nvSpPr>
          <p:spPr>
            <a:xfrm>
              <a:off x="5772000" y="1272350"/>
              <a:ext cx="48250" cy="49425"/>
            </a:xfrm>
            <a:custGeom>
              <a:avLst/>
              <a:gdLst/>
              <a:ahLst/>
              <a:cxnLst/>
              <a:rect l="l" t="t" r="r" b="b"/>
              <a:pathLst>
                <a:path w="1930" h="1977" extrusionOk="0">
                  <a:moveTo>
                    <a:pt x="1930" y="0"/>
                  </a:moveTo>
                  <a:lnTo>
                    <a:pt x="1" y="619"/>
                  </a:lnTo>
                  <a:lnTo>
                    <a:pt x="1930" y="1977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2724;p47">
              <a:extLst>
                <a:ext uri="{FF2B5EF4-FFF2-40B4-BE49-F238E27FC236}">
                  <a16:creationId xmlns:a16="http://schemas.microsoft.com/office/drawing/2014/main" id="{E852899E-6483-37E0-33F1-FA1A4172D6FE}"/>
                </a:ext>
              </a:extLst>
            </p:cNvPr>
            <p:cNvSpPr/>
            <p:nvPr/>
          </p:nvSpPr>
          <p:spPr>
            <a:xfrm>
              <a:off x="5930975" y="1311650"/>
              <a:ext cx="58950" cy="41100"/>
            </a:xfrm>
            <a:custGeom>
              <a:avLst/>
              <a:gdLst/>
              <a:ahLst/>
              <a:cxnLst/>
              <a:rect l="l" t="t" r="r" b="b"/>
              <a:pathLst>
                <a:path w="2358" h="1644" extrusionOk="0">
                  <a:moveTo>
                    <a:pt x="1167" y="0"/>
                  </a:moveTo>
                  <a:lnTo>
                    <a:pt x="0" y="1596"/>
                  </a:lnTo>
                  <a:lnTo>
                    <a:pt x="2358" y="1643"/>
                  </a:lnTo>
                  <a:lnTo>
                    <a:pt x="1167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2725;p47">
              <a:extLst>
                <a:ext uri="{FF2B5EF4-FFF2-40B4-BE49-F238E27FC236}">
                  <a16:creationId xmlns:a16="http://schemas.microsoft.com/office/drawing/2014/main" id="{AAF2D0D6-77C5-5E97-8497-2E521AEFD462}"/>
                </a:ext>
              </a:extLst>
            </p:cNvPr>
            <p:cNvSpPr/>
            <p:nvPr/>
          </p:nvSpPr>
          <p:spPr>
            <a:xfrm>
              <a:off x="5884525" y="1461075"/>
              <a:ext cx="57775" cy="45875"/>
            </a:xfrm>
            <a:custGeom>
              <a:avLst/>
              <a:gdLst/>
              <a:ahLst/>
              <a:cxnLst/>
              <a:rect l="l" t="t" r="r" b="b"/>
              <a:pathLst>
                <a:path w="2311" h="1835" extrusionOk="0">
                  <a:moveTo>
                    <a:pt x="1596" y="0"/>
                  </a:moveTo>
                  <a:lnTo>
                    <a:pt x="1" y="1263"/>
                  </a:lnTo>
                  <a:lnTo>
                    <a:pt x="2311" y="1834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2726;p47">
              <a:extLst>
                <a:ext uri="{FF2B5EF4-FFF2-40B4-BE49-F238E27FC236}">
                  <a16:creationId xmlns:a16="http://schemas.microsoft.com/office/drawing/2014/main" id="{50B3C4E4-4FDF-2F16-0F77-37277CFECBD8}"/>
                </a:ext>
              </a:extLst>
            </p:cNvPr>
            <p:cNvSpPr/>
            <p:nvPr/>
          </p:nvSpPr>
          <p:spPr>
            <a:xfrm>
              <a:off x="5764275" y="1428325"/>
              <a:ext cx="55975" cy="47050"/>
            </a:xfrm>
            <a:custGeom>
              <a:avLst/>
              <a:gdLst/>
              <a:ahLst/>
              <a:cxnLst/>
              <a:rect l="l" t="t" r="r" b="b"/>
              <a:pathLst>
                <a:path w="2239" h="1882" extrusionOk="0">
                  <a:moveTo>
                    <a:pt x="1691" y="1"/>
                  </a:moveTo>
                  <a:lnTo>
                    <a:pt x="0" y="1120"/>
                  </a:lnTo>
                  <a:lnTo>
                    <a:pt x="2239" y="1882"/>
                  </a:lnTo>
                  <a:lnTo>
                    <a:pt x="1691" y="1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2727;p47">
              <a:extLst>
                <a:ext uri="{FF2B5EF4-FFF2-40B4-BE49-F238E27FC236}">
                  <a16:creationId xmlns:a16="http://schemas.microsoft.com/office/drawing/2014/main" id="{339B0E72-81EF-0322-0A97-6E43A02E8A2A}"/>
                </a:ext>
              </a:extLst>
            </p:cNvPr>
            <p:cNvSpPr/>
            <p:nvPr/>
          </p:nvSpPr>
          <p:spPr>
            <a:xfrm>
              <a:off x="5741650" y="1346175"/>
              <a:ext cx="54200" cy="48850"/>
            </a:xfrm>
            <a:custGeom>
              <a:avLst/>
              <a:gdLst/>
              <a:ahLst/>
              <a:cxnLst/>
              <a:rect l="l" t="t" r="r" b="b"/>
              <a:pathLst>
                <a:path w="2168" h="1954" extrusionOk="0">
                  <a:moveTo>
                    <a:pt x="0" y="0"/>
                  </a:moveTo>
                  <a:lnTo>
                    <a:pt x="453" y="1953"/>
                  </a:lnTo>
                  <a:lnTo>
                    <a:pt x="2167" y="9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2728;p47">
              <a:extLst>
                <a:ext uri="{FF2B5EF4-FFF2-40B4-BE49-F238E27FC236}">
                  <a16:creationId xmlns:a16="http://schemas.microsoft.com/office/drawing/2014/main" id="{E27905AB-D648-D75D-54EF-A14700E4B65D}"/>
                </a:ext>
              </a:extLst>
            </p:cNvPr>
            <p:cNvSpPr/>
            <p:nvPr/>
          </p:nvSpPr>
          <p:spPr>
            <a:xfrm>
              <a:off x="5962525" y="1425350"/>
              <a:ext cx="42875" cy="42300"/>
            </a:xfrm>
            <a:custGeom>
              <a:avLst/>
              <a:gdLst/>
              <a:ahLst/>
              <a:cxnLst/>
              <a:rect l="l" t="t" r="r" b="b"/>
              <a:pathLst>
                <a:path w="1715" h="1692" extrusionOk="0">
                  <a:moveTo>
                    <a:pt x="0" y="1"/>
                  </a:moveTo>
                  <a:lnTo>
                    <a:pt x="1000" y="1691"/>
                  </a:lnTo>
                  <a:cubicBezTo>
                    <a:pt x="1143" y="1477"/>
                    <a:pt x="1239" y="1239"/>
                    <a:pt x="1358" y="1001"/>
                  </a:cubicBezTo>
                  <a:cubicBezTo>
                    <a:pt x="1477" y="715"/>
                    <a:pt x="1596" y="429"/>
                    <a:pt x="1715" y="1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2729;p47">
              <a:extLst>
                <a:ext uri="{FF2B5EF4-FFF2-40B4-BE49-F238E27FC236}">
                  <a16:creationId xmlns:a16="http://schemas.microsoft.com/office/drawing/2014/main" id="{1C140D87-D188-1A30-39AE-9F7C7912E129}"/>
                </a:ext>
              </a:extLst>
            </p:cNvPr>
            <p:cNvSpPr/>
            <p:nvPr/>
          </p:nvSpPr>
          <p:spPr>
            <a:xfrm>
              <a:off x="5716050" y="1445000"/>
              <a:ext cx="226850" cy="89325"/>
            </a:xfrm>
            <a:custGeom>
              <a:avLst/>
              <a:gdLst/>
              <a:ahLst/>
              <a:cxnLst/>
              <a:rect l="l" t="t" r="r" b="b"/>
              <a:pathLst>
                <a:path w="9074" h="3573" extrusionOk="0">
                  <a:moveTo>
                    <a:pt x="0" y="0"/>
                  </a:moveTo>
                  <a:lnTo>
                    <a:pt x="0" y="0"/>
                  </a:lnTo>
                  <a:cubicBezTo>
                    <a:pt x="95" y="286"/>
                    <a:pt x="238" y="548"/>
                    <a:pt x="381" y="834"/>
                  </a:cubicBezTo>
                  <a:cubicBezTo>
                    <a:pt x="476" y="1024"/>
                    <a:pt x="572" y="1215"/>
                    <a:pt x="691" y="1405"/>
                  </a:cubicBezTo>
                  <a:cubicBezTo>
                    <a:pt x="1667" y="1929"/>
                    <a:pt x="2667" y="2358"/>
                    <a:pt x="3715" y="2691"/>
                  </a:cubicBezTo>
                  <a:cubicBezTo>
                    <a:pt x="5001" y="3096"/>
                    <a:pt x="6311" y="3406"/>
                    <a:pt x="7621" y="3573"/>
                  </a:cubicBezTo>
                  <a:cubicBezTo>
                    <a:pt x="8097" y="3406"/>
                    <a:pt x="8549" y="3215"/>
                    <a:pt x="8954" y="2953"/>
                  </a:cubicBezTo>
                  <a:lnTo>
                    <a:pt x="9073" y="2882"/>
                  </a:lnTo>
                  <a:cubicBezTo>
                    <a:pt x="7168" y="2739"/>
                    <a:pt x="3334" y="2191"/>
                    <a:pt x="0" y="0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2730;p47">
              <a:extLst>
                <a:ext uri="{FF2B5EF4-FFF2-40B4-BE49-F238E27FC236}">
                  <a16:creationId xmlns:a16="http://schemas.microsoft.com/office/drawing/2014/main" id="{4519DD3C-06B6-4DE0-30E8-15DE1CE4464F}"/>
                </a:ext>
              </a:extLst>
            </p:cNvPr>
            <p:cNvSpPr/>
            <p:nvPr/>
          </p:nvSpPr>
          <p:spPr>
            <a:xfrm>
              <a:off x="5855950" y="1183550"/>
              <a:ext cx="108375" cy="94175"/>
            </a:xfrm>
            <a:custGeom>
              <a:avLst/>
              <a:gdLst/>
              <a:ahLst/>
              <a:cxnLst/>
              <a:rect l="l" t="t" r="r" b="b"/>
              <a:pathLst>
                <a:path w="4335" h="3767" extrusionOk="0">
                  <a:moveTo>
                    <a:pt x="1756" y="1"/>
                  </a:moveTo>
                  <a:cubicBezTo>
                    <a:pt x="1477" y="1"/>
                    <a:pt x="1211" y="68"/>
                    <a:pt x="1025" y="266"/>
                  </a:cubicBezTo>
                  <a:cubicBezTo>
                    <a:pt x="548" y="766"/>
                    <a:pt x="405" y="1623"/>
                    <a:pt x="167" y="2266"/>
                  </a:cubicBezTo>
                  <a:cubicBezTo>
                    <a:pt x="96" y="2433"/>
                    <a:pt x="0" y="2695"/>
                    <a:pt x="191" y="2862"/>
                  </a:cubicBezTo>
                  <a:cubicBezTo>
                    <a:pt x="334" y="2981"/>
                    <a:pt x="524" y="3028"/>
                    <a:pt x="715" y="3028"/>
                  </a:cubicBezTo>
                  <a:cubicBezTo>
                    <a:pt x="804" y="3011"/>
                    <a:pt x="873" y="2996"/>
                    <a:pt x="933" y="2996"/>
                  </a:cubicBezTo>
                  <a:cubicBezTo>
                    <a:pt x="1034" y="2996"/>
                    <a:pt x="1111" y="3037"/>
                    <a:pt x="1215" y="3171"/>
                  </a:cubicBezTo>
                  <a:cubicBezTo>
                    <a:pt x="1382" y="3362"/>
                    <a:pt x="1453" y="3528"/>
                    <a:pt x="1691" y="3576"/>
                  </a:cubicBezTo>
                  <a:cubicBezTo>
                    <a:pt x="1753" y="3591"/>
                    <a:pt x="1811" y="3596"/>
                    <a:pt x="1867" y="3596"/>
                  </a:cubicBezTo>
                  <a:cubicBezTo>
                    <a:pt x="2073" y="3596"/>
                    <a:pt x="2249" y="3518"/>
                    <a:pt x="2443" y="3518"/>
                  </a:cubicBezTo>
                  <a:cubicBezTo>
                    <a:pt x="2543" y="3518"/>
                    <a:pt x="2647" y="3538"/>
                    <a:pt x="2763" y="3600"/>
                  </a:cubicBezTo>
                  <a:cubicBezTo>
                    <a:pt x="2882" y="3695"/>
                    <a:pt x="3025" y="3743"/>
                    <a:pt x="3192" y="3767"/>
                  </a:cubicBezTo>
                  <a:cubicBezTo>
                    <a:pt x="3620" y="3719"/>
                    <a:pt x="3739" y="3314"/>
                    <a:pt x="3882" y="2957"/>
                  </a:cubicBezTo>
                  <a:cubicBezTo>
                    <a:pt x="4001" y="2624"/>
                    <a:pt x="4049" y="2290"/>
                    <a:pt x="4168" y="1957"/>
                  </a:cubicBezTo>
                  <a:cubicBezTo>
                    <a:pt x="4287" y="1719"/>
                    <a:pt x="4335" y="1433"/>
                    <a:pt x="4263" y="1171"/>
                  </a:cubicBezTo>
                  <a:cubicBezTo>
                    <a:pt x="4049" y="575"/>
                    <a:pt x="3144" y="337"/>
                    <a:pt x="2596" y="147"/>
                  </a:cubicBezTo>
                  <a:cubicBezTo>
                    <a:pt x="2353" y="74"/>
                    <a:pt x="2048" y="1"/>
                    <a:pt x="1756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2731;p47">
              <a:extLst>
                <a:ext uri="{FF2B5EF4-FFF2-40B4-BE49-F238E27FC236}">
                  <a16:creationId xmlns:a16="http://schemas.microsoft.com/office/drawing/2014/main" id="{0A218B7E-1F52-E060-CB9C-96B0D8DE9D47}"/>
                </a:ext>
              </a:extLst>
            </p:cNvPr>
            <p:cNvSpPr/>
            <p:nvPr/>
          </p:nvSpPr>
          <p:spPr>
            <a:xfrm>
              <a:off x="5875600" y="1183475"/>
              <a:ext cx="88125" cy="38725"/>
            </a:xfrm>
            <a:custGeom>
              <a:avLst/>
              <a:gdLst/>
              <a:ahLst/>
              <a:cxnLst/>
              <a:rect l="l" t="t" r="r" b="b"/>
              <a:pathLst>
                <a:path w="3525" h="1549" extrusionOk="0">
                  <a:moveTo>
                    <a:pt x="935" y="1"/>
                  </a:moveTo>
                  <a:cubicBezTo>
                    <a:pt x="660" y="1"/>
                    <a:pt x="397" y="63"/>
                    <a:pt x="215" y="245"/>
                  </a:cubicBezTo>
                  <a:cubicBezTo>
                    <a:pt x="119" y="364"/>
                    <a:pt x="48" y="483"/>
                    <a:pt x="0" y="626"/>
                  </a:cubicBezTo>
                  <a:cubicBezTo>
                    <a:pt x="667" y="1102"/>
                    <a:pt x="1429" y="1412"/>
                    <a:pt x="2239" y="1507"/>
                  </a:cubicBezTo>
                  <a:cubicBezTo>
                    <a:pt x="2408" y="1535"/>
                    <a:pt x="2577" y="1549"/>
                    <a:pt x="2745" y="1549"/>
                  </a:cubicBezTo>
                  <a:cubicBezTo>
                    <a:pt x="3002" y="1549"/>
                    <a:pt x="3256" y="1517"/>
                    <a:pt x="3501" y="1460"/>
                  </a:cubicBezTo>
                  <a:cubicBezTo>
                    <a:pt x="3525" y="1364"/>
                    <a:pt x="3501" y="1269"/>
                    <a:pt x="3477" y="1174"/>
                  </a:cubicBezTo>
                  <a:cubicBezTo>
                    <a:pt x="3239" y="555"/>
                    <a:pt x="2334" y="340"/>
                    <a:pt x="1786" y="150"/>
                  </a:cubicBezTo>
                  <a:cubicBezTo>
                    <a:pt x="1550" y="75"/>
                    <a:pt x="1236" y="1"/>
                    <a:pt x="935" y="1"/>
                  </a:cubicBezTo>
                  <a:close/>
                </a:path>
              </a:pathLst>
            </a:custGeom>
            <a:solidFill>
              <a:srgbClr val="BF5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2732;p47">
              <a:extLst>
                <a:ext uri="{FF2B5EF4-FFF2-40B4-BE49-F238E27FC236}">
                  <a16:creationId xmlns:a16="http://schemas.microsoft.com/office/drawing/2014/main" id="{F7482B4A-B5BF-EA21-9000-F336EAA51180}"/>
                </a:ext>
              </a:extLst>
            </p:cNvPr>
            <p:cNvSpPr/>
            <p:nvPr/>
          </p:nvSpPr>
          <p:spPr>
            <a:xfrm>
              <a:off x="5900600" y="1134775"/>
              <a:ext cx="70875" cy="77350"/>
            </a:xfrm>
            <a:custGeom>
              <a:avLst/>
              <a:gdLst/>
              <a:ahLst/>
              <a:cxnLst/>
              <a:rect l="l" t="t" r="r" b="b"/>
              <a:pathLst>
                <a:path w="2835" h="3094" extrusionOk="0">
                  <a:moveTo>
                    <a:pt x="1358" y="0"/>
                  </a:moveTo>
                  <a:cubicBezTo>
                    <a:pt x="1229" y="0"/>
                    <a:pt x="1097" y="33"/>
                    <a:pt x="977" y="97"/>
                  </a:cubicBezTo>
                  <a:cubicBezTo>
                    <a:pt x="358" y="455"/>
                    <a:pt x="1" y="1622"/>
                    <a:pt x="191" y="2669"/>
                  </a:cubicBezTo>
                  <a:cubicBezTo>
                    <a:pt x="215" y="2765"/>
                    <a:pt x="310" y="2836"/>
                    <a:pt x="429" y="2836"/>
                  </a:cubicBezTo>
                  <a:cubicBezTo>
                    <a:pt x="524" y="2812"/>
                    <a:pt x="596" y="2693"/>
                    <a:pt x="572" y="2598"/>
                  </a:cubicBezTo>
                  <a:cubicBezTo>
                    <a:pt x="405" y="1645"/>
                    <a:pt x="739" y="693"/>
                    <a:pt x="1167" y="455"/>
                  </a:cubicBezTo>
                  <a:cubicBezTo>
                    <a:pt x="1234" y="417"/>
                    <a:pt x="1305" y="397"/>
                    <a:pt x="1373" y="397"/>
                  </a:cubicBezTo>
                  <a:cubicBezTo>
                    <a:pt x="1475" y="397"/>
                    <a:pt x="1572" y="440"/>
                    <a:pt x="1644" y="526"/>
                  </a:cubicBezTo>
                  <a:cubicBezTo>
                    <a:pt x="2192" y="1026"/>
                    <a:pt x="1406" y="2312"/>
                    <a:pt x="1048" y="2788"/>
                  </a:cubicBezTo>
                  <a:cubicBezTo>
                    <a:pt x="977" y="2860"/>
                    <a:pt x="1001" y="2979"/>
                    <a:pt x="1096" y="3050"/>
                  </a:cubicBezTo>
                  <a:cubicBezTo>
                    <a:pt x="1096" y="3074"/>
                    <a:pt x="1120" y="3074"/>
                    <a:pt x="1144" y="3074"/>
                  </a:cubicBezTo>
                  <a:cubicBezTo>
                    <a:pt x="1165" y="3088"/>
                    <a:pt x="1188" y="3094"/>
                    <a:pt x="1211" y="3094"/>
                  </a:cubicBezTo>
                  <a:cubicBezTo>
                    <a:pt x="1267" y="3094"/>
                    <a:pt x="1324" y="3060"/>
                    <a:pt x="1358" y="3027"/>
                  </a:cubicBezTo>
                  <a:cubicBezTo>
                    <a:pt x="1429" y="2931"/>
                    <a:pt x="2834" y="1074"/>
                    <a:pt x="1906" y="240"/>
                  </a:cubicBezTo>
                  <a:cubicBezTo>
                    <a:pt x="1760" y="80"/>
                    <a:pt x="1561" y="0"/>
                    <a:pt x="13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9" name="Subtitle 1858">
            <a:extLst>
              <a:ext uri="{FF2B5EF4-FFF2-40B4-BE49-F238E27FC236}">
                <a16:creationId xmlns:a16="http://schemas.microsoft.com/office/drawing/2014/main" id="{3F417A02-B611-56BA-AF89-89B75A7E6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5230" y="1863815"/>
            <a:ext cx="4835955" cy="1089013"/>
          </a:xfrm>
        </p:spPr>
        <p:txBody>
          <a:bodyPr/>
          <a:lstStyle/>
          <a:p>
            <a:r>
              <a:rPr lang="en-US" dirty="0"/>
              <a:t>Contact </a:t>
            </a:r>
          </a:p>
          <a:p>
            <a:r>
              <a:rPr lang="en-US" sz="1600" b="1" dirty="0"/>
              <a:t>Brad King </a:t>
            </a:r>
          </a:p>
          <a:p>
            <a:r>
              <a:rPr lang="en-US" sz="1600" b="1" dirty="0"/>
              <a:t>317-233-0929 </a:t>
            </a:r>
          </a:p>
          <a:p>
            <a:r>
              <a:rPr lang="en-US" sz="1600" b="1" dirty="0"/>
              <a:t>bking@iec.in.gov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ingerbread house workshop by Slidesgo">
  <a:themeElements>
    <a:clrScheme name="Simple Light">
      <a:dk1>
        <a:srgbClr val="1D2937"/>
      </a:dk1>
      <a:lt1>
        <a:srgbClr val="FFFFFF"/>
      </a:lt1>
      <a:dk2>
        <a:srgbClr val="1D2937"/>
      </a:dk2>
      <a:lt2>
        <a:srgbClr val="EBD2A7"/>
      </a:lt2>
      <a:accent1>
        <a:srgbClr val="B78651"/>
      </a:accent1>
      <a:accent2>
        <a:srgbClr val="AC6139"/>
      </a:accent2>
      <a:accent3>
        <a:srgbClr val="BF5686"/>
      </a:accent3>
      <a:accent4>
        <a:srgbClr val="C9B128"/>
      </a:accent4>
      <a:accent5>
        <a:srgbClr val="E0B100"/>
      </a:accent5>
      <a:accent6>
        <a:srgbClr val="66300C"/>
      </a:accent6>
      <a:hlink>
        <a:srgbClr val="1D293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827</Words>
  <Application>Microsoft Office PowerPoint</Application>
  <PresentationFormat>On-screen Show (16:9)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Barlow</vt:lpstr>
      <vt:lpstr>Fira Sans</vt:lpstr>
      <vt:lpstr>Livvic</vt:lpstr>
      <vt:lpstr>Miltonian Tattoo</vt:lpstr>
      <vt:lpstr>Nunito Sans</vt:lpstr>
      <vt:lpstr>Nunito Sans ExtraBold</vt:lpstr>
      <vt:lpstr>Roboto Condensed Light</vt:lpstr>
      <vt:lpstr>Gingerbread house workshop by Slidesgo</vt:lpstr>
      <vt:lpstr>2024 Election Administrators’ Conference</vt:lpstr>
      <vt:lpstr>2024 ID Requirements for Absentee Voting</vt:lpstr>
      <vt:lpstr>ID Requirements for Absentee Voting</vt:lpstr>
      <vt:lpstr>New ID Numbers; “Temporary” BMV ID</vt:lpstr>
      <vt:lpstr>ID Requirements for Absentee Voting</vt:lpstr>
      <vt:lpstr>PowerPoint Presentation</vt:lpstr>
      <vt:lpstr>Absentee Ballot Applications:  What Can Residential Facility Staff Do?</vt:lpstr>
      <vt:lpstr>Absentee Ballot Applications:  What Can Residential Facility Staff NOT Do?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Election Administrators’ Conference</dc:title>
  <dc:creator>Warycha, Valerie S</dc:creator>
  <cp:lastModifiedBy>Warycha, Valerie S</cp:lastModifiedBy>
  <cp:revision>3</cp:revision>
  <dcterms:modified xsi:type="dcterms:W3CDTF">2023-11-30T16:50:19Z</dcterms:modified>
</cp:coreProperties>
</file>