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258" r:id="rId4"/>
    <p:sldId id="270" r:id="rId5"/>
    <p:sldId id="268" r:id="rId6"/>
    <p:sldId id="259" r:id="rId7"/>
    <p:sldId id="267" r:id="rId8"/>
    <p:sldId id="269" r:id="rId9"/>
    <p:sldId id="260" r:id="rId10"/>
    <p:sldId id="271" r:id="rId11"/>
    <p:sldId id="272" r:id="rId12"/>
    <p:sldId id="261" r:id="rId13"/>
    <p:sldId id="273" r:id="rId14"/>
    <p:sldId id="274" r:id="rId15"/>
    <p:sldId id="262" r:id="rId16"/>
    <p:sldId id="275" r:id="rId17"/>
    <p:sldId id="276" r:id="rId18"/>
    <p:sldId id="263" r:id="rId19"/>
    <p:sldId id="277" r:id="rId20"/>
    <p:sldId id="278" r:id="rId21"/>
    <p:sldId id="264" r:id="rId22"/>
    <p:sldId id="281" r:id="rId23"/>
    <p:sldId id="282" r:id="rId24"/>
    <p:sldId id="265" r:id="rId25"/>
    <p:sldId id="279" r:id="rId26"/>
    <p:sldId id="280" r:id="rId27"/>
    <p:sldId id="283" r:id="rId28"/>
    <p:sldId id="266" r:id="rId29"/>
    <p:sldId id="284" r:id="rId30"/>
    <p:sldId id="285" r:id="rId31"/>
    <p:sldId id="286" r:id="rId32"/>
    <p:sldId id="287" r:id="rId33"/>
    <p:sldId id="288" r:id="rId34"/>
    <p:sldId id="289" r:id="rId35"/>
    <p:sldId id="290" r:id="rId36"/>
    <p:sldId id="291" r:id="rId37"/>
    <p:sldId id="298" r:id="rId38"/>
    <p:sldId id="297" r:id="rId39"/>
    <p:sldId id="292" r:id="rId40"/>
    <p:sldId id="304" r:id="rId41"/>
    <p:sldId id="299" r:id="rId42"/>
    <p:sldId id="293" r:id="rId43"/>
    <p:sldId id="305" r:id="rId44"/>
    <p:sldId id="300" r:id="rId45"/>
    <p:sldId id="294" r:id="rId46"/>
    <p:sldId id="306" r:id="rId47"/>
    <p:sldId id="301" r:id="rId48"/>
    <p:sldId id="295" r:id="rId49"/>
    <p:sldId id="307" r:id="rId50"/>
    <p:sldId id="302" r:id="rId51"/>
    <p:sldId id="296" r:id="rId52"/>
    <p:sldId id="308" r:id="rId53"/>
    <p:sldId id="303" r:id="rId54"/>
    <p:sldId id="309" r:id="rId55"/>
    <p:sldId id="310" r:id="rId56"/>
  </p:sldIdLst>
  <p:sldSz cx="9144000" cy="6858000" type="screen4x3"/>
  <p:notesSz cx="6858000" cy="9199563"/>
  <p:defaultTextStyle>
    <a:defPPr>
      <a:defRPr lang="en-US"/>
    </a:defPPr>
    <a:lvl1pPr algn="l" rtl="0" fontAlgn="base">
      <a:spcBef>
        <a:spcPct val="0"/>
      </a:spcBef>
      <a:spcAft>
        <a:spcPct val="0"/>
      </a:spcAft>
      <a:defRPr kern="1200">
        <a:solidFill>
          <a:schemeClr val="tx1"/>
        </a:solidFill>
        <a:latin typeface="Arial Black" pitchFamily="34" charset="0"/>
        <a:ea typeface="+mn-ea"/>
        <a:cs typeface="+mn-cs"/>
      </a:defRPr>
    </a:lvl1pPr>
    <a:lvl2pPr marL="457200" algn="l" rtl="0" fontAlgn="base">
      <a:spcBef>
        <a:spcPct val="0"/>
      </a:spcBef>
      <a:spcAft>
        <a:spcPct val="0"/>
      </a:spcAft>
      <a:defRPr kern="1200">
        <a:solidFill>
          <a:schemeClr val="tx1"/>
        </a:solidFill>
        <a:latin typeface="Arial Black" pitchFamily="34" charset="0"/>
        <a:ea typeface="+mn-ea"/>
        <a:cs typeface="+mn-cs"/>
      </a:defRPr>
    </a:lvl2pPr>
    <a:lvl3pPr marL="914400" algn="l" rtl="0" fontAlgn="base">
      <a:spcBef>
        <a:spcPct val="0"/>
      </a:spcBef>
      <a:spcAft>
        <a:spcPct val="0"/>
      </a:spcAft>
      <a:defRPr kern="1200">
        <a:solidFill>
          <a:schemeClr val="tx1"/>
        </a:solidFill>
        <a:latin typeface="Arial Black" pitchFamily="34" charset="0"/>
        <a:ea typeface="+mn-ea"/>
        <a:cs typeface="+mn-cs"/>
      </a:defRPr>
    </a:lvl3pPr>
    <a:lvl4pPr marL="1371600" algn="l" rtl="0" fontAlgn="base">
      <a:spcBef>
        <a:spcPct val="0"/>
      </a:spcBef>
      <a:spcAft>
        <a:spcPct val="0"/>
      </a:spcAft>
      <a:defRPr kern="1200">
        <a:solidFill>
          <a:schemeClr val="tx1"/>
        </a:solidFill>
        <a:latin typeface="Arial Black" pitchFamily="34" charset="0"/>
        <a:ea typeface="+mn-ea"/>
        <a:cs typeface="+mn-cs"/>
      </a:defRPr>
    </a:lvl4pPr>
    <a:lvl5pPr marL="1828800" algn="l" rtl="0" fontAlgn="base">
      <a:spcBef>
        <a:spcPct val="0"/>
      </a:spcBef>
      <a:spcAft>
        <a:spcPct val="0"/>
      </a:spcAft>
      <a:defRPr kern="1200">
        <a:solidFill>
          <a:schemeClr val="tx1"/>
        </a:solidFill>
        <a:latin typeface="Arial Black" pitchFamily="34" charset="0"/>
        <a:ea typeface="+mn-ea"/>
        <a:cs typeface="+mn-cs"/>
      </a:defRPr>
    </a:lvl5pPr>
    <a:lvl6pPr marL="2286000" algn="l" defTabSz="914400" rtl="0" eaLnBrk="1" latinLnBrk="0" hangingPunct="1">
      <a:defRPr kern="1200">
        <a:solidFill>
          <a:schemeClr val="tx1"/>
        </a:solidFill>
        <a:latin typeface="Arial Black" pitchFamily="34" charset="0"/>
        <a:ea typeface="+mn-ea"/>
        <a:cs typeface="+mn-cs"/>
      </a:defRPr>
    </a:lvl6pPr>
    <a:lvl7pPr marL="2743200" algn="l" defTabSz="914400" rtl="0" eaLnBrk="1" latinLnBrk="0" hangingPunct="1">
      <a:defRPr kern="1200">
        <a:solidFill>
          <a:schemeClr val="tx1"/>
        </a:solidFill>
        <a:latin typeface="Arial Black" pitchFamily="34" charset="0"/>
        <a:ea typeface="+mn-ea"/>
        <a:cs typeface="+mn-cs"/>
      </a:defRPr>
    </a:lvl7pPr>
    <a:lvl8pPr marL="3200400" algn="l" defTabSz="914400" rtl="0" eaLnBrk="1" latinLnBrk="0" hangingPunct="1">
      <a:defRPr kern="1200">
        <a:solidFill>
          <a:schemeClr val="tx1"/>
        </a:solidFill>
        <a:latin typeface="Arial Black" pitchFamily="34" charset="0"/>
        <a:ea typeface="+mn-ea"/>
        <a:cs typeface="+mn-cs"/>
      </a:defRPr>
    </a:lvl8pPr>
    <a:lvl9pPr marL="3657600" algn="l" defTabSz="914400" rtl="0" eaLnBrk="1" latinLnBrk="0" hangingPunct="1">
      <a:defRPr kern="1200">
        <a:solidFill>
          <a:schemeClr val="tx1"/>
        </a:solidFill>
        <a:latin typeface="Arial Black"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537" autoAdjust="0"/>
    <p:restoredTop sz="98901" autoAdjust="0"/>
  </p:normalViewPr>
  <p:slideViewPr>
    <p:cSldViewPr>
      <p:cViewPr>
        <p:scale>
          <a:sx n="40" d="100"/>
          <a:sy n="40" d="100"/>
        </p:scale>
        <p:origin x="-1020" y="-7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2084388" y="296863"/>
            <a:ext cx="6823075" cy="5353050"/>
            <a:chOff x="1313" y="187"/>
            <a:chExt cx="4298" cy="3372"/>
          </a:xfrm>
        </p:grpSpPr>
        <p:grpSp>
          <p:nvGrpSpPr>
            <p:cNvPr id="5" name="Group 3"/>
            <p:cNvGrpSpPr>
              <a:grpSpLocks/>
            </p:cNvGrpSpPr>
            <p:nvPr/>
          </p:nvGrpSpPr>
          <p:grpSpPr bwMode="auto">
            <a:xfrm>
              <a:off x="2194" y="601"/>
              <a:ext cx="596" cy="447"/>
              <a:chOff x="0" y="0"/>
              <a:chExt cx="768" cy="576"/>
            </a:xfrm>
          </p:grpSpPr>
          <p:sp>
            <p:nvSpPr>
              <p:cNvPr id="135" name="Oval 4"/>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pPr eaLnBrk="0" hangingPunct="0">
                  <a:defRPr/>
                </a:pPr>
                <a:endParaRPr lang="en-US"/>
              </a:p>
            </p:txBody>
          </p:sp>
          <p:sp>
            <p:nvSpPr>
              <p:cNvPr id="136" name="Oval 5"/>
              <p:cNvSpPr>
                <a:spLocks noChangeArrowheads="1"/>
              </p:cNvSpPr>
              <p:nvPr/>
            </p:nvSpPr>
            <p:spPr bwMode="hidden">
              <a:xfrm>
                <a:off x="276" y="253"/>
                <a:ext cx="186" cy="107"/>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pPr eaLnBrk="0" hangingPunct="0">
                  <a:defRPr/>
                </a:pPr>
                <a:endParaRPr lang="en-US"/>
              </a:p>
            </p:txBody>
          </p:sp>
        </p:grpSp>
        <p:grpSp>
          <p:nvGrpSpPr>
            <p:cNvPr id="6" name="Group 6"/>
            <p:cNvGrpSpPr>
              <a:grpSpLocks/>
            </p:cNvGrpSpPr>
            <p:nvPr/>
          </p:nvGrpSpPr>
          <p:grpSpPr bwMode="auto">
            <a:xfrm>
              <a:off x="1312" y="187"/>
              <a:ext cx="4299" cy="3372"/>
              <a:chOff x="0" y="0"/>
              <a:chExt cx="5533" cy="4341"/>
            </a:xfrm>
          </p:grpSpPr>
          <p:grpSp>
            <p:nvGrpSpPr>
              <p:cNvPr id="22" name="Group 7"/>
              <p:cNvGrpSpPr>
                <a:grpSpLocks/>
              </p:cNvGrpSpPr>
              <p:nvPr/>
            </p:nvGrpSpPr>
            <p:grpSpPr bwMode="auto">
              <a:xfrm>
                <a:off x="0" y="0"/>
                <a:ext cx="5470" cy="4341"/>
                <a:chOff x="0" y="0"/>
                <a:chExt cx="5470" cy="4341"/>
              </a:xfrm>
            </p:grpSpPr>
            <p:grpSp>
              <p:nvGrpSpPr>
                <p:cNvPr id="33" name="Group 8"/>
                <p:cNvGrpSpPr>
                  <a:grpSpLocks/>
                </p:cNvGrpSpPr>
                <p:nvPr/>
              </p:nvGrpSpPr>
              <p:grpSpPr bwMode="auto">
                <a:xfrm>
                  <a:off x="1339" y="786"/>
                  <a:ext cx="2919" cy="2151"/>
                  <a:chOff x="1265" y="814"/>
                  <a:chExt cx="2919" cy="2151"/>
                </a:xfrm>
              </p:grpSpPr>
              <p:sp>
                <p:nvSpPr>
                  <p:cNvPr id="133" name="Oval 9"/>
                  <p:cNvSpPr>
                    <a:spLocks noChangeArrowheads="1"/>
                  </p:cNvSpPr>
                  <p:nvPr/>
                </p:nvSpPr>
                <p:spPr bwMode="hidden">
                  <a:xfrm>
                    <a:off x="1265" y="815"/>
                    <a:ext cx="2919" cy="2150"/>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pPr eaLnBrk="0" hangingPunct="0">
                      <a:defRPr/>
                    </a:pPr>
                    <a:endParaRPr lang="en-US"/>
                  </a:p>
                </p:txBody>
              </p:sp>
              <p:sp>
                <p:nvSpPr>
                  <p:cNvPr id="134" name="Oval 10"/>
                  <p:cNvSpPr>
                    <a:spLocks noChangeArrowheads="1"/>
                  </p:cNvSpPr>
                  <p:nvPr/>
                </p:nvSpPr>
                <p:spPr bwMode="hidden">
                  <a:xfrm>
                    <a:off x="2379" y="1601"/>
                    <a:ext cx="579" cy="406"/>
                  </a:xfrm>
                  <a:prstGeom prst="ellipse">
                    <a:avLst/>
                  </a:prstGeom>
                  <a:gradFill rotWithShape="0">
                    <a:gsLst>
                      <a:gs pos="0">
                        <a:schemeClr val="accent2"/>
                      </a:gs>
                      <a:gs pos="100000">
                        <a:schemeClr val="bg2"/>
                      </a:gs>
                    </a:gsLst>
                    <a:path path="shape">
                      <a:fillToRect l="50000" t="50000" r="50000" b="50000"/>
                    </a:path>
                  </a:gradFill>
                  <a:ln w="9525">
                    <a:noFill/>
                    <a:round/>
                    <a:headEnd/>
                    <a:tailEnd/>
                  </a:ln>
                  <a:effectLst/>
                </p:spPr>
                <p:txBody>
                  <a:bodyPr wrap="none" anchor="ctr"/>
                  <a:lstStyle/>
                  <a:p>
                    <a:pPr eaLnBrk="0" hangingPunct="0">
                      <a:defRPr/>
                    </a:pPr>
                    <a:endParaRPr lang="en-US"/>
                  </a:p>
                </p:txBody>
              </p:sp>
            </p:grpSp>
            <p:grpSp>
              <p:nvGrpSpPr>
                <p:cNvPr id="34" name="Group 11"/>
                <p:cNvGrpSpPr>
                  <a:grpSpLocks/>
                </p:cNvGrpSpPr>
                <p:nvPr/>
              </p:nvGrpSpPr>
              <p:grpSpPr bwMode="auto">
                <a:xfrm>
                  <a:off x="0" y="0"/>
                  <a:ext cx="5470" cy="4341"/>
                  <a:chOff x="0" y="0"/>
                  <a:chExt cx="5470" cy="4341"/>
                </a:xfrm>
              </p:grpSpPr>
              <p:grpSp>
                <p:nvGrpSpPr>
                  <p:cNvPr id="35" name="Group 12"/>
                  <p:cNvGrpSpPr>
                    <a:grpSpLocks/>
                  </p:cNvGrpSpPr>
                  <p:nvPr/>
                </p:nvGrpSpPr>
                <p:grpSpPr bwMode="auto">
                  <a:xfrm>
                    <a:off x="3545" y="1502"/>
                    <a:ext cx="1258" cy="2327"/>
                    <a:chOff x="3471" y="1530"/>
                    <a:chExt cx="1258" cy="2327"/>
                  </a:xfrm>
                </p:grpSpPr>
                <p:sp>
                  <p:nvSpPr>
                    <p:cNvPr id="131" name="Freeform 13"/>
                    <p:cNvSpPr>
                      <a:spLocks/>
                    </p:cNvSpPr>
                    <p:nvPr/>
                  </p:nvSpPr>
                  <p:spPr bwMode="hidden">
                    <a:xfrm rot="2711884">
                      <a:off x="2765" y="2236"/>
                      <a:ext cx="1724"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eaLnBrk="0" hangingPunct="0">
                        <a:defRPr/>
                      </a:pPr>
                      <a:endParaRPr lang="en-US"/>
                    </a:p>
                  </p:txBody>
                </p:sp>
                <p:sp>
                  <p:nvSpPr>
                    <p:cNvPr id="132" name="Freeform 14"/>
                    <p:cNvSpPr>
                      <a:spLocks/>
                    </p:cNvSpPr>
                    <p:nvPr/>
                  </p:nvSpPr>
                  <p:spPr bwMode="hidden">
                    <a:xfrm rot="2711884">
                      <a:off x="4022" y="3149"/>
                      <a:ext cx="924"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grpSp>
              <p:grpSp>
                <p:nvGrpSpPr>
                  <p:cNvPr id="36" name="Group 15"/>
                  <p:cNvGrpSpPr>
                    <a:grpSpLocks/>
                  </p:cNvGrpSpPr>
                  <p:nvPr/>
                </p:nvGrpSpPr>
                <p:grpSpPr bwMode="auto">
                  <a:xfrm>
                    <a:off x="2938" y="1991"/>
                    <a:ext cx="2463" cy="1332"/>
                    <a:chOff x="2864" y="2019"/>
                    <a:chExt cx="2463" cy="1332"/>
                  </a:xfrm>
                </p:grpSpPr>
                <p:sp>
                  <p:nvSpPr>
                    <p:cNvPr id="129" name="Freeform 16"/>
                    <p:cNvSpPr>
                      <a:spLocks/>
                    </p:cNvSpPr>
                    <p:nvPr/>
                  </p:nvSpPr>
                  <p:spPr bwMode="hidden">
                    <a:xfrm rot="2104081">
                      <a:off x="2864" y="2020"/>
                      <a:ext cx="1813" cy="3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130" name="Freeform 17"/>
                    <p:cNvSpPr>
                      <a:spLocks/>
                    </p:cNvSpPr>
                    <p:nvPr/>
                  </p:nvSpPr>
                  <p:spPr bwMode="hidden">
                    <a:xfrm rot="2104081">
                      <a:off x="4352" y="2806"/>
                      <a:ext cx="974"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eaLnBrk="0" hangingPunct="0">
                        <a:defRPr/>
                      </a:pPr>
                      <a:endParaRPr lang="en-US"/>
                    </a:p>
                  </p:txBody>
                </p:sp>
              </p:grpSp>
              <p:grpSp>
                <p:nvGrpSpPr>
                  <p:cNvPr id="37" name="Group 18"/>
                  <p:cNvGrpSpPr>
                    <a:grpSpLocks/>
                  </p:cNvGrpSpPr>
                  <p:nvPr/>
                </p:nvGrpSpPr>
                <p:grpSpPr bwMode="auto">
                  <a:xfrm>
                    <a:off x="2971" y="1804"/>
                    <a:ext cx="2477" cy="1064"/>
                    <a:chOff x="2897" y="1832"/>
                    <a:chExt cx="2477" cy="1064"/>
                  </a:xfrm>
                </p:grpSpPr>
                <p:sp>
                  <p:nvSpPr>
                    <p:cNvPr id="127" name="Freeform 19"/>
                    <p:cNvSpPr>
                      <a:spLocks/>
                    </p:cNvSpPr>
                    <p:nvPr/>
                  </p:nvSpPr>
                  <p:spPr bwMode="hidden">
                    <a:xfrm rot="1582915">
                      <a:off x="2896" y="1832"/>
                      <a:ext cx="1736" cy="30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128" name="Freeform 20"/>
                    <p:cNvSpPr>
                      <a:spLocks/>
                    </p:cNvSpPr>
                    <p:nvPr/>
                  </p:nvSpPr>
                  <p:spPr bwMode="hidden">
                    <a:xfrm rot="1582915">
                      <a:off x="4442" y="2420"/>
                      <a:ext cx="932" cy="47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eaLnBrk="0" hangingPunct="0">
                        <a:defRPr/>
                      </a:pPr>
                      <a:endParaRPr lang="en-US"/>
                    </a:p>
                  </p:txBody>
                </p:sp>
              </p:grpSp>
              <p:grpSp>
                <p:nvGrpSpPr>
                  <p:cNvPr id="38" name="Group 21"/>
                  <p:cNvGrpSpPr>
                    <a:grpSpLocks/>
                  </p:cNvGrpSpPr>
                  <p:nvPr/>
                </p:nvGrpSpPr>
                <p:grpSpPr bwMode="auto">
                  <a:xfrm>
                    <a:off x="2998" y="1608"/>
                    <a:ext cx="2472" cy="927"/>
                    <a:chOff x="2924" y="1636"/>
                    <a:chExt cx="2472" cy="927"/>
                  </a:xfrm>
                </p:grpSpPr>
                <p:sp>
                  <p:nvSpPr>
                    <p:cNvPr id="125" name="Freeform 22"/>
                    <p:cNvSpPr>
                      <a:spLocks/>
                    </p:cNvSpPr>
                    <p:nvPr/>
                  </p:nvSpPr>
                  <p:spPr bwMode="hidden">
                    <a:xfrm rot="1080363">
                      <a:off x="2924" y="1636"/>
                      <a:ext cx="1677" cy="33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126" name="Freeform 23"/>
                    <p:cNvSpPr>
                      <a:spLocks/>
                    </p:cNvSpPr>
                    <p:nvPr/>
                  </p:nvSpPr>
                  <p:spPr bwMode="hidden">
                    <a:xfrm rot="1080363">
                      <a:off x="4495" y="2036"/>
                      <a:ext cx="901" cy="52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eaLnBrk="0" hangingPunct="0">
                        <a:defRPr/>
                      </a:pPr>
                      <a:endParaRPr lang="en-US"/>
                    </a:p>
                  </p:txBody>
                </p:sp>
              </p:grpSp>
              <p:grpSp>
                <p:nvGrpSpPr>
                  <p:cNvPr id="39" name="Group 24"/>
                  <p:cNvGrpSpPr>
                    <a:grpSpLocks/>
                  </p:cNvGrpSpPr>
                  <p:nvPr/>
                </p:nvGrpSpPr>
                <p:grpSpPr bwMode="auto">
                  <a:xfrm>
                    <a:off x="3032" y="1386"/>
                    <a:ext cx="2342" cy="657"/>
                    <a:chOff x="2958" y="1414"/>
                    <a:chExt cx="2342" cy="657"/>
                  </a:xfrm>
                </p:grpSpPr>
                <p:sp>
                  <p:nvSpPr>
                    <p:cNvPr id="123" name="Freeform 25"/>
                    <p:cNvSpPr>
                      <a:spLocks/>
                    </p:cNvSpPr>
                    <p:nvPr/>
                  </p:nvSpPr>
                  <p:spPr bwMode="hidden">
                    <a:xfrm rot="463793">
                      <a:off x="2958" y="1414"/>
                      <a:ext cx="154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124" name="Freeform 26"/>
                    <p:cNvSpPr>
                      <a:spLocks/>
                    </p:cNvSpPr>
                    <p:nvPr/>
                  </p:nvSpPr>
                  <p:spPr bwMode="hidden">
                    <a:xfrm rot="463793">
                      <a:off x="4469" y="1582"/>
                      <a:ext cx="830"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eaLnBrk="0" hangingPunct="0">
                        <a:defRPr/>
                      </a:pPr>
                      <a:endParaRPr lang="en-US"/>
                    </a:p>
                  </p:txBody>
                </p:sp>
              </p:grpSp>
              <p:grpSp>
                <p:nvGrpSpPr>
                  <p:cNvPr id="40" name="Group 27"/>
                  <p:cNvGrpSpPr>
                    <a:grpSpLocks/>
                  </p:cNvGrpSpPr>
                  <p:nvPr/>
                </p:nvGrpSpPr>
                <p:grpSpPr bwMode="auto">
                  <a:xfrm>
                    <a:off x="3057" y="1241"/>
                    <a:ext cx="2150" cy="343"/>
                    <a:chOff x="2983" y="1269"/>
                    <a:chExt cx="2150" cy="343"/>
                  </a:xfrm>
                </p:grpSpPr>
                <p:sp>
                  <p:nvSpPr>
                    <p:cNvPr id="121" name="Freeform 28"/>
                    <p:cNvSpPr>
                      <a:spLocks/>
                    </p:cNvSpPr>
                    <p:nvPr/>
                  </p:nvSpPr>
                  <p:spPr bwMode="hidden">
                    <a:xfrm rot="-84182">
                      <a:off x="2983" y="1290"/>
                      <a:ext cx="1404" cy="218"/>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122" name="Freeform 29"/>
                    <p:cNvSpPr>
                      <a:spLocks/>
                    </p:cNvSpPr>
                    <p:nvPr/>
                  </p:nvSpPr>
                  <p:spPr bwMode="hidden">
                    <a:xfrm rot="-84182">
                      <a:off x="4379" y="1269"/>
                      <a:ext cx="754" cy="342"/>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eaLnBrk="0" hangingPunct="0">
                        <a:defRPr/>
                      </a:pPr>
                      <a:endParaRPr lang="en-US"/>
                    </a:p>
                  </p:txBody>
                </p:sp>
              </p:grpSp>
              <p:grpSp>
                <p:nvGrpSpPr>
                  <p:cNvPr id="41" name="Group 30"/>
                  <p:cNvGrpSpPr>
                    <a:grpSpLocks/>
                  </p:cNvGrpSpPr>
                  <p:nvPr/>
                </p:nvGrpSpPr>
                <p:grpSpPr bwMode="auto">
                  <a:xfrm>
                    <a:off x="3012" y="889"/>
                    <a:ext cx="1879" cy="427"/>
                    <a:chOff x="2938" y="917"/>
                    <a:chExt cx="1879" cy="427"/>
                  </a:xfrm>
                </p:grpSpPr>
                <p:sp>
                  <p:nvSpPr>
                    <p:cNvPr id="119" name="Freeform 31"/>
                    <p:cNvSpPr>
                      <a:spLocks/>
                    </p:cNvSpPr>
                    <p:nvPr/>
                  </p:nvSpPr>
                  <p:spPr bwMode="hidden">
                    <a:xfrm rot="-802576">
                      <a:off x="2938" y="1129"/>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120" name="Freeform 32"/>
                    <p:cNvSpPr>
                      <a:spLocks/>
                    </p:cNvSpPr>
                    <p:nvPr/>
                  </p:nvSpPr>
                  <p:spPr bwMode="hidden">
                    <a:xfrm rot="-802576">
                      <a:off x="4155" y="918"/>
                      <a:ext cx="662" cy="33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eaLnBrk="0" hangingPunct="0">
                        <a:defRPr/>
                      </a:pPr>
                      <a:endParaRPr lang="en-US"/>
                    </a:p>
                  </p:txBody>
                </p:sp>
              </p:grpSp>
              <p:grpSp>
                <p:nvGrpSpPr>
                  <p:cNvPr id="42" name="Group 33"/>
                  <p:cNvGrpSpPr>
                    <a:grpSpLocks/>
                  </p:cNvGrpSpPr>
                  <p:nvPr/>
                </p:nvGrpSpPr>
                <p:grpSpPr bwMode="auto">
                  <a:xfrm>
                    <a:off x="711" y="1625"/>
                    <a:ext cx="1257" cy="2326"/>
                    <a:chOff x="637" y="1653"/>
                    <a:chExt cx="1257" cy="2326"/>
                  </a:xfrm>
                </p:grpSpPr>
                <p:sp>
                  <p:nvSpPr>
                    <p:cNvPr id="117" name="Freeform 34"/>
                    <p:cNvSpPr>
                      <a:spLocks/>
                    </p:cNvSpPr>
                    <p:nvPr/>
                  </p:nvSpPr>
                  <p:spPr bwMode="hidden">
                    <a:xfrm rot="18888116" flipH="1">
                      <a:off x="876" y="2358"/>
                      <a:ext cx="1724"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118" name="Freeform 35"/>
                    <p:cNvSpPr>
                      <a:spLocks/>
                    </p:cNvSpPr>
                    <p:nvPr/>
                  </p:nvSpPr>
                  <p:spPr bwMode="hidden">
                    <a:xfrm rot="18888116" flipH="1">
                      <a:off x="419" y="3271"/>
                      <a:ext cx="926"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grpSp>
              <p:grpSp>
                <p:nvGrpSpPr>
                  <p:cNvPr id="43" name="Group 36"/>
                  <p:cNvGrpSpPr>
                    <a:grpSpLocks/>
                  </p:cNvGrpSpPr>
                  <p:nvPr/>
                </p:nvGrpSpPr>
                <p:grpSpPr bwMode="auto">
                  <a:xfrm>
                    <a:off x="69" y="2168"/>
                    <a:ext cx="2463" cy="1332"/>
                    <a:chOff x="-5" y="2196"/>
                    <a:chExt cx="2463" cy="1332"/>
                  </a:xfrm>
                </p:grpSpPr>
                <p:sp>
                  <p:nvSpPr>
                    <p:cNvPr id="115" name="Freeform 37"/>
                    <p:cNvSpPr>
                      <a:spLocks/>
                    </p:cNvSpPr>
                    <p:nvPr/>
                  </p:nvSpPr>
                  <p:spPr bwMode="hidden">
                    <a:xfrm rot="19495919" flipH="1">
                      <a:off x="644" y="2196"/>
                      <a:ext cx="1813" cy="348"/>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116" name="Freeform 38"/>
                    <p:cNvSpPr>
                      <a:spLocks/>
                    </p:cNvSpPr>
                    <p:nvPr/>
                  </p:nvSpPr>
                  <p:spPr bwMode="hidden">
                    <a:xfrm rot="19495919" flipH="1">
                      <a:off x="-5" y="2984"/>
                      <a:ext cx="974"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grpSp>
              <p:grpSp>
                <p:nvGrpSpPr>
                  <p:cNvPr id="44" name="Group 39"/>
                  <p:cNvGrpSpPr>
                    <a:grpSpLocks/>
                  </p:cNvGrpSpPr>
                  <p:nvPr/>
                </p:nvGrpSpPr>
                <p:grpSpPr bwMode="auto">
                  <a:xfrm>
                    <a:off x="22" y="1981"/>
                    <a:ext cx="2477" cy="1064"/>
                    <a:chOff x="-52" y="2009"/>
                    <a:chExt cx="2477" cy="1064"/>
                  </a:xfrm>
                </p:grpSpPr>
                <p:sp>
                  <p:nvSpPr>
                    <p:cNvPr id="113" name="Freeform 40"/>
                    <p:cNvSpPr>
                      <a:spLocks/>
                    </p:cNvSpPr>
                    <p:nvPr/>
                  </p:nvSpPr>
                  <p:spPr bwMode="hidden">
                    <a:xfrm rot="20017085" flipH="1">
                      <a:off x="689" y="2009"/>
                      <a:ext cx="1736" cy="30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114" name="Freeform 41"/>
                    <p:cNvSpPr>
                      <a:spLocks/>
                    </p:cNvSpPr>
                    <p:nvPr/>
                  </p:nvSpPr>
                  <p:spPr bwMode="hidden">
                    <a:xfrm rot="20017085" flipH="1">
                      <a:off x="-52" y="2596"/>
                      <a:ext cx="932" cy="47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grpSp>
              <p:grpSp>
                <p:nvGrpSpPr>
                  <p:cNvPr id="45" name="Group 42"/>
                  <p:cNvGrpSpPr>
                    <a:grpSpLocks/>
                  </p:cNvGrpSpPr>
                  <p:nvPr/>
                </p:nvGrpSpPr>
                <p:grpSpPr bwMode="auto">
                  <a:xfrm>
                    <a:off x="0" y="1785"/>
                    <a:ext cx="2472" cy="927"/>
                    <a:chOff x="-74" y="1813"/>
                    <a:chExt cx="2472" cy="927"/>
                  </a:xfrm>
                </p:grpSpPr>
                <p:sp>
                  <p:nvSpPr>
                    <p:cNvPr id="111" name="Freeform 43"/>
                    <p:cNvSpPr>
                      <a:spLocks/>
                    </p:cNvSpPr>
                    <p:nvPr/>
                  </p:nvSpPr>
                  <p:spPr bwMode="hidden">
                    <a:xfrm rot="20519637" flipH="1">
                      <a:off x="721" y="1814"/>
                      <a:ext cx="1677" cy="33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112" name="Freeform 44"/>
                    <p:cNvSpPr>
                      <a:spLocks/>
                    </p:cNvSpPr>
                    <p:nvPr/>
                  </p:nvSpPr>
                  <p:spPr bwMode="hidden">
                    <a:xfrm rot="20519637" flipH="1">
                      <a:off x="-74" y="2214"/>
                      <a:ext cx="901" cy="52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grpSp>
              <p:grpSp>
                <p:nvGrpSpPr>
                  <p:cNvPr id="46" name="Group 45"/>
                  <p:cNvGrpSpPr>
                    <a:grpSpLocks/>
                  </p:cNvGrpSpPr>
                  <p:nvPr/>
                </p:nvGrpSpPr>
                <p:grpSpPr bwMode="auto">
                  <a:xfrm>
                    <a:off x="96" y="1563"/>
                    <a:ext cx="2342" cy="657"/>
                    <a:chOff x="22" y="1591"/>
                    <a:chExt cx="2342" cy="657"/>
                  </a:xfrm>
                </p:grpSpPr>
                <p:sp>
                  <p:nvSpPr>
                    <p:cNvPr id="109" name="Freeform 46"/>
                    <p:cNvSpPr>
                      <a:spLocks/>
                    </p:cNvSpPr>
                    <p:nvPr/>
                  </p:nvSpPr>
                  <p:spPr bwMode="hidden">
                    <a:xfrm rot="21136207" flipH="1">
                      <a:off x="819" y="1591"/>
                      <a:ext cx="154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110" name="Freeform 47"/>
                    <p:cNvSpPr>
                      <a:spLocks/>
                    </p:cNvSpPr>
                    <p:nvPr/>
                  </p:nvSpPr>
                  <p:spPr bwMode="hidden">
                    <a:xfrm rot="21136207" flipH="1">
                      <a:off x="23" y="1758"/>
                      <a:ext cx="830"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grpSp>
              <p:grpSp>
                <p:nvGrpSpPr>
                  <p:cNvPr id="47" name="Group 48"/>
                  <p:cNvGrpSpPr>
                    <a:grpSpLocks/>
                  </p:cNvGrpSpPr>
                  <p:nvPr/>
                </p:nvGrpSpPr>
                <p:grpSpPr bwMode="auto">
                  <a:xfrm>
                    <a:off x="263" y="1418"/>
                    <a:ext cx="2150" cy="343"/>
                    <a:chOff x="189" y="1446"/>
                    <a:chExt cx="2150" cy="343"/>
                  </a:xfrm>
                </p:grpSpPr>
                <p:sp>
                  <p:nvSpPr>
                    <p:cNvPr id="107" name="Freeform 49"/>
                    <p:cNvSpPr>
                      <a:spLocks/>
                    </p:cNvSpPr>
                    <p:nvPr/>
                  </p:nvSpPr>
                  <p:spPr bwMode="hidden">
                    <a:xfrm rot="84182" flipH="1">
                      <a:off x="935" y="1466"/>
                      <a:ext cx="1404" cy="21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108" name="Freeform 50"/>
                    <p:cNvSpPr>
                      <a:spLocks/>
                    </p:cNvSpPr>
                    <p:nvPr/>
                  </p:nvSpPr>
                  <p:spPr bwMode="hidden">
                    <a:xfrm rot="84182" flipH="1">
                      <a:off x="189" y="1445"/>
                      <a:ext cx="754" cy="344"/>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grpSp>
              <p:grpSp>
                <p:nvGrpSpPr>
                  <p:cNvPr id="48" name="Group 51"/>
                  <p:cNvGrpSpPr>
                    <a:grpSpLocks/>
                  </p:cNvGrpSpPr>
                  <p:nvPr/>
                </p:nvGrpSpPr>
                <p:grpSpPr bwMode="auto">
                  <a:xfrm>
                    <a:off x="579" y="1066"/>
                    <a:ext cx="1879" cy="427"/>
                    <a:chOff x="505" y="1094"/>
                    <a:chExt cx="1879" cy="427"/>
                  </a:xfrm>
                </p:grpSpPr>
                <p:sp>
                  <p:nvSpPr>
                    <p:cNvPr id="105" name="Freeform 52"/>
                    <p:cNvSpPr>
                      <a:spLocks/>
                    </p:cNvSpPr>
                    <p:nvPr/>
                  </p:nvSpPr>
                  <p:spPr bwMode="hidden">
                    <a:xfrm rot="802576" flipH="1">
                      <a:off x="1151" y="1306"/>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106" name="Freeform 53"/>
                    <p:cNvSpPr>
                      <a:spLocks/>
                    </p:cNvSpPr>
                    <p:nvPr/>
                  </p:nvSpPr>
                  <p:spPr bwMode="hidden">
                    <a:xfrm rot="802576" flipH="1">
                      <a:off x="505" y="1094"/>
                      <a:ext cx="662" cy="33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eaLnBrk="0" hangingPunct="0">
                        <a:defRPr/>
                      </a:pPr>
                      <a:endParaRPr lang="en-US"/>
                    </a:p>
                  </p:txBody>
                </p:sp>
              </p:grpSp>
              <p:grpSp>
                <p:nvGrpSpPr>
                  <p:cNvPr id="49" name="Group 54"/>
                  <p:cNvGrpSpPr>
                    <a:grpSpLocks/>
                  </p:cNvGrpSpPr>
                  <p:nvPr/>
                </p:nvGrpSpPr>
                <p:grpSpPr bwMode="auto">
                  <a:xfrm>
                    <a:off x="690" y="871"/>
                    <a:ext cx="1850" cy="554"/>
                    <a:chOff x="616" y="899"/>
                    <a:chExt cx="1850" cy="554"/>
                  </a:xfrm>
                </p:grpSpPr>
                <p:sp>
                  <p:nvSpPr>
                    <p:cNvPr id="103" name="Freeform 55"/>
                    <p:cNvSpPr>
                      <a:spLocks/>
                    </p:cNvSpPr>
                    <p:nvPr/>
                  </p:nvSpPr>
                  <p:spPr bwMode="hidden">
                    <a:xfrm rot="1277471" flipH="1">
                      <a:off x="1232" y="1238"/>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104" name="Freeform 56"/>
                    <p:cNvSpPr>
                      <a:spLocks/>
                    </p:cNvSpPr>
                    <p:nvPr/>
                  </p:nvSpPr>
                  <p:spPr bwMode="hidden">
                    <a:xfrm rot="1277471" flipH="1">
                      <a:off x="616" y="900"/>
                      <a:ext cx="662" cy="33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eaLnBrk="0" hangingPunct="0">
                        <a:defRPr/>
                      </a:pPr>
                      <a:endParaRPr lang="en-US"/>
                    </a:p>
                  </p:txBody>
                </p:sp>
              </p:grpSp>
              <p:grpSp>
                <p:nvGrpSpPr>
                  <p:cNvPr id="50" name="Group 57"/>
                  <p:cNvGrpSpPr>
                    <a:grpSpLocks/>
                  </p:cNvGrpSpPr>
                  <p:nvPr/>
                </p:nvGrpSpPr>
                <p:grpSpPr bwMode="auto">
                  <a:xfrm>
                    <a:off x="911" y="589"/>
                    <a:ext cx="1767" cy="743"/>
                    <a:chOff x="911" y="589"/>
                    <a:chExt cx="1767" cy="743"/>
                  </a:xfrm>
                </p:grpSpPr>
                <p:sp>
                  <p:nvSpPr>
                    <p:cNvPr id="101" name="Freeform 58"/>
                    <p:cNvSpPr>
                      <a:spLocks/>
                    </p:cNvSpPr>
                    <p:nvPr/>
                  </p:nvSpPr>
                  <p:spPr bwMode="hidden">
                    <a:xfrm rot="2028410" flipH="1">
                      <a:off x="1445" y="1117"/>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102" name="Freeform 59"/>
                    <p:cNvSpPr>
                      <a:spLocks/>
                    </p:cNvSpPr>
                    <p:nvPr/>
                  </p:nvSpPr>
                  <p:spPr bwMode="hidden">
                    <a:xfrm rot="2028410" flipH="1">
                      <a:off x="911" y="590"/>
                      <a:ext cx="662" cy="33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eaLnBrk="0" hangingPunct="0">
                        <a:defRPr/>
                      </a:pPr>
                      <a:endParaRPr lang="en-US"/>
                    </a:p>
                  </p:txBody>
                </p:sp>
              </p:grpSp>
              <p:grpSp>
                <p:nvGrpSpPr>
                  <p:cNvPr id="51" name="Group 60"/>
                  <p:cNvGrpSpPr>
                    <a:grpSpLocks/>
                  </p:cNvGrpSpPr>
                  <p:nvPr/>
                </p:nvGrpSpPr>
                <p:grpSpPr bwMode="auto">
                  <a:xfrm>
                    <a:off x="1120" y="300"/>
                    <a:ext cx="1693" cy="892"/>
                    <a:chOff x="1120" y="300"/>
                    <a:chExt cx="1693" cy="892"/>
                  </a:xfrm>
                </p:grpSpPr>
                <p:sp>
                  <p:nvSpPr>
                    <p:cNvPr id="99" name="Freeform 61"/>
                    <p:cNvSpPr>
                      <a:spLocks/>
                    </p:cNvSpPr>
                    <p:nvPr/>
                  </p:nvSpPr>
                  <p:spPr bwMode="hidden">
                    <a:xfrm rot="2664424" flipH="1">
                      <a:off x="1562" y="977"/>
                      <a:ext cx="1251"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100" name="Freeform 62"/>
                    <p:cNvSpPr>
                      <a:spLocks/>
                    </p:cNvSpPr>
                    <p:nvPr/>
                  </p:nvSpPr>
                  <p:spPr bwMode="hidden">
                    <a:xfrm rot="2664424" flipH="1">
                      <a:off x="1120" y="300"/>
                      <a:ext cx="672" cy="33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eaLnBrk="0" hangingPunct="0">
                        <a:defRPr/>
                      </a:pPr>
                      <a:endParaRPr lang="en-US"/>
                    </a:p>
                  </p:txBody>
                </p:sp>
              </p:grpSp>
              <p:grpSp>
                <p:nvGrpSpPr>
                  <p:cNvPr id="52" name="Group 63"/>
                  <p:cNvGrpSpPr>
                    <a:grpSpLocks/>
                  </p:cNvGrpSpPr>
                  <p:nvPr/>
                </p:nvGrpSpPr>
                <p:grpSpPr bwMode="auto">
                  <a:xfrm>
                    <a:off x="1707" y="76"/>
                    <a:ext cx="778" cy="1512"/>
                    <a:chOff x="1633" y="104"/>
                    <a:chExt cx="778" cy="1512"/>
                  </a:xfrm>
                </p:grpSpPr>
                <p:sp>
                  <p:nvSpPr>
                    <p:cNvPr id="97" name="Freeform 64"/>
                    <p:cNvSpPr>
                      <a:spLocks/>
                    </p:cNvSpPr>
                    <p:nvPr/>
                  </p:nvSpPr>
                  <p:spPr bwMode="hidden">
                    <a:xfrm rot="3473776" flipH="1">
                      <a:off x="1753" y="959"/>
                      <a:ext cx="1101"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98" name="Freeform 65"/>
                    <p:cNvSpPr>
                      <a:spLocks/>
                    </p:cNvSpPr>
                    <p:nvPr/>
                  </p:nvSpPr>
                  <p:spPr bwMode="hidden">
                    <a:xfrm rot="3473776" flipH="1">
                      <a:off x="1506" y="230"/>
                      <a:ext cx="591"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eaLnBrk="0" hangingPunct="0">
                        <a:defRPr/>
                      </a:pPr>
                      <a:endParaRPr lang="en-US"/>
                    </a:p>
                  </p:txBody>
                </p:sp>
              </p:grpSp>
              <p:grpSp>
                <p:nvGrpSpPr>
                  <p:cNvPr id="53" name="Group 66"/>
                  <p:cNvGrpSpPr>
                    <a:grpSpLocks/>
                  </p:cNvGrpSpPr>
                  <p:nvPr/>
                </p:nvGrpSpPr>
                <p:grpSpPr bwMode="auto">
                  <a:xfrm>
                    <a:off x="2009" y="0"/>
                    <a:ext cx="634" cy="1534"/>
                    <a:chOff x="1935" y="28"/>
                    <a:chExt cx="634" cy="1534"/>
                  </a:xfrm>
                </p:grpSpPr>
                <p:sp>
                  <p:nvSpPr>
                    <p:cNvPr id="95" name="Freeform 67"/>
                    <p:cNvSpPr>
                      <a:spLocks/>
                    </p:cNvSpPr>
                    <p:nvPr/>
                  </p:nvSpPr>
                  <p:spPr bwMode="hidden">
                    <a:xfrm rot="4126480" flipH="1">
                      <a:off x="1932" y="925"/>
                      <a:ext cx="1061"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96" name="Freeform 68"/>
                    <p:cNvSpPr>
                      <a:spLocks/>
                    </p:cNvSpPr>
                    <p:nvPr/>
                  </p:nvSpPr>
                  <p:spPr bwMode="hidden">
                    <a:xfrm rot="4126480" flipH="1">
                      <a:off x="1819" y="144"/>
                      <a:ext cx="570"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eaLnBrk="0" hangingPunct="0">
                        <a:defRPr/>
                      </a:pPr>
                      <a:endParaRPr lang="en-US"/>
                    </a:p>
                  </p:txBody>
                </p:sp>
              </p:grpSp>
              <p:grpSp>
                <p:nvGrpSpPr>
                  <p:cNvPr id="54" name="Group 69"/>
                  <p:cNvGrpSpPr>
                    <a:grpSpLocks/>
                  </p:cNvGrpSpPr>
                  <p:nvPr/>
                </p:nvGrpSpPr>
                <p:grpSpPr bwMode="auto">
                  <a:xfrm>
                    <a:off x="2896" y="644"/>
                    <a:ext cx="1845" cy="566"/>
                    <a:chOff x="2822" y="672"/>
                    <a:chExt cx="1845" cy="566"/>
                  </a:xfrm>
                </p:grpSpPr>
                <p:sp>
                  <p:nvSpPr>
                    <p:cNvPr id="93" name="Freeform 70"/>
                    <p:cNvSpPr>
                      <a:spLocks/>
                    </p:cNvSpPr>
                    <p:nvPr/>
                  </p:nvSpPr>
                  <p:spPr bwMode="hidden">
                    <a:xfrm rot="-1325434">
                      <a:off x="2822" y="1023"/>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94" name="Freeform 71"/>
                    <p:cNvSpPr>
                      <a:spLocks/>
                    </p:cNvSpPr>
                    <p:nvPr/>
                  </p:nvSpPr>
                  <p:spPr bwMode="hidden">
                    <a:xfrm rot="-1325434">
                      <a:off x="4005" y="672"/>
                      <a:ext cx="663" cy="33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eaLnBrk="0" hangingPunct="0">
                        <a:defRPr/>
                      </a:pPr>
                      <a:endParaRPr lang="en-US"/>
                    </a:p>
                  </p:txBody>
                </p:sp>
              </p:grpSp>
              <p:grpSp>
                <p:nvGrpSpPr>
                  <p:cNvPr id="55" name="Group 72"/>
                  <p:cNvGrpSpPr>
                    <a:grpSpLocks/>
                  </p:cNvGrpSpPr>
                  <p:nvPr/>
                </p:nvGrpSpPr>
                <p:grpSpPr bwMode="auto">
                  <a:xfrm>
                    <a:off x="2757" y="417"/>
                    <a:ext cx="1781" cy="717"/>
                    <a:chOff x="2683" y="445"/>
                    <a:chExt cx="1781" cy="717"/>
                  </a:xfrm>
                </p:grpSpPr>
                <p:sp>
                  <p:nvSpPr>
                    <p:cNvPr id="91" name="Freeform 73"/>
                    <p:cNvSpPr>
                      <a:spLocks/>
                    </p:cNvSpPr>
                    <p:nvPr/>
                  </p:nvSpPr>
                  <p:spPr bwMode="hidden">
                    <a:xfrm rot="-1921064">
                      <a:off x="2683" y="947"/>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92" name="Freeform 74"/>
                    <p:cNvSpPr>
                      <a:spLocks/>
                    </p:cNvSpPr>
                    <p:nvPr/>
                  </p:nvSpPr>
                  <p:spPr bwMode="hidden">
                    <a:xfrm rot="-1921064">
                      <a:off x="3803" y="445"/>
                      <a:ext cx="662" cy="33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eaLnBrk="0" hangingPunct="0">
                        <a:defRPr/>
                      </a:pPr>
                      <a:endParaRPr lang="en-US"/>
                    </a:p>
                  </p:txBody>
                </p:sp>
              </p:grpSp>
              <p:sp>
                <p:nvSpPr>
                  <p:cNvPr id="56" name="Freeform 75"/>
                  <p:cNvSpPr>
                    <a:spLocks/>
                  </p:cNvSpPr>
                  <p:nvPr/>
                </p:nvSpPr>
                <p:spPr bwMode="hidden">
                  <a:xfrm rot="4578755" flipH="1">
                    <a:off x="2176" y="949"/>
                    <a:ext cx="1026" cy="14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a:effectLst/>
                </p:spPr>
                <p:txBody>
                  <a:bodyPr wrap="none" anchor="ctr"/>
                  <a:lstStyle/>
                  <a:p>
                    <a:pPr eaLnBrk="0" hangingPunct="0">
                      <a:defRPr/>
                    </a:pPr>
                    <a:endParaRPr lang="en-US"/>
                  </a:p>
                </p:txBody>
              </p:sp>
              <p:sp>
                <p:nvSpPr>
                  <p:cNvPr id="57" name="Freeform 76"/>
                  <p:cNvSpPr>
                    <a:spLocks/>
                  </p:cNvSpPr>
                  <p:nvPr/>
                </p:nvSpPr>
                <p:spPr bwMode="hidden">
                  <a:xfrm rot="4578755" flipH="1">
                    <a:off x="2199" y="196"/>
                    <a:ext cx="552" cy="22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eaLnBrk="0" hangingPunct="0">
                      <a:defRPr/>
                    </a:pPr>
                    <a:endParaRPr lang="en-US"/>
                  </a:p>
                </p:txBody>
              </p:sp>
              <p:grpSp>
                <p:nvGrpSpPr>
                  <p:cNvPr id="58" name="Group 77"/>
                  <p:cNvGrpSpPr>
                    <a:grpSpLocks/>
                  </p:cNvGrpSpPr>
                  <p:nvPr/>
                </p:nvGrpSpPr>
                <p:grpSpPr bwMode="auto">
                  <a:xfrm>
                    <a:off x="2874" y="13"/>
                    <a:ext cx="640" cy="1520"/>
                    <a:chOff x="2800" y="41"/>
                    <a:chExt cx="640" cy="1520"/>
                  </a:xfrm>
                </p:grpSpPr>
                <p:sp>
                  <p:nvSpPr>
                    <p:cNvPr id="89" name="Freeform 78"/>
                    <p:cNvSpPr>
                      <a:spLocks/>
                    </p:cNvSpPr>
                    <p:nvPr/>
                  </p:nvSpPr>
                  <p:spPr bwMode="hidden">
                    <a:xfrm rot="-3857755">
                      <a:off x="2361" y="938"/>
                      <a:ext cx="1062" cy="1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90" name="Freeform 79"/>
                    <p:cNvSpPr>
                      <a:spLocks/>
                    </p:cNvSpPr>
                    <p:nvPr/>
                  </p:nvSpPr>
                  <p:spPr bwMode="hidden">
                    <a:xfrm rot="-3857755">
                      <a:off x="3010" y="182"/>
                      <a:ext cx="570" cy="28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eaLnBrk="0" hangingPunct="0">
                        <a:defRPr/>
                      </a:pPr>
                      <a:endParaRPr lang="en-US"/>
                    </a:p>
                  </p:txBody>
                </p:sp>
              </p:grpSp>
              <p:grpSp>
                <p:nvGrpSpPr>
                  <p:cNvPr id="59" name="Group 80"/>
                  <p:cNvGrpSpPr>
                    <a:grpSpLocks/>
                  </p:cNvGrpSpPr>
                  <p:nvPr/>
                </p:nvGrpSpPr>
                <p:grpSpPr bwMode="auto">
                  <a:xfrm>
                    <a:off x="3008" y="135"/>
                    <a:ext cx="1017" cy="1464"/>
                    <a:chOff x="2934" y="163"/>
                    <a:chExt cx="1017" cy="1464"/>
                  </a:xfrm>
                </p:grpSpPr>
                <p:sp>
                  <p:nvSpPr>
                    <p:cNvPr id="87" name="Freeform 81"/>
                    <p:cNvSpPr>
                      <a:spLocks/>
                    </p:cNvSpPr>
                    <p:nvPr/>
                  </p:nvSpPr>
                  <p:spPr bwMode="hidden">
                    <a:xfrm rot="-2777260">
                      <a:off x="2492" y="914"/>
                      <a:ext cx="1155" cy="27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88" name="Freeform 82"/>
                    <p:cNvSpPr>
                      <a:spLocks/>
                    </p:cNvSpPr>
                    <p:nvPr/>
                  </p:nvSpPr>
                  <p:spPr bwMode="hidden">
                    <a:xfrm rot="-2777260">
                      <a:off x="3429" y="262"/>
                      <a:ext cx="621" cy="42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eaLnBrk="0" hangingPunct="0">
                        <a:defRPr/>
                      </a:pPr>
                      <a:endParaRPr lang="en-US"/>
                    </a:p>
                  </p:txBody>
                </p:sp>
              </p:grpSp>
              <p:grpSp>
                <p:nvGrpSpPr>
                  <p:cNvPr id="60" name="Group 83"/>
                  <p:cNvGrpSpPr>
                    <a:grpSpLocks/>
                  </p:cNvGrpSpPr>
                  <p:nvPr/>
                </p:nvGrpSpPr>
                <p:grpSpPr bwMode="auto">
                  <a:xfrm>
                    <a:off x="2804" y="4"/>
                    <a:ext cx="243" cy="1448"/>
                    <a:chOff x="2730" y="32"/>
                    <a:chExt cx="243" cy="1448"/>
                  </a:xfrm>
                </p:grpSpPr>
                <p:sp>
                  <p:nvSpPr>
                    <p:cNvPr id="85" name="Freeform 84"/>
                    <p:cNvSpPr>
                      <a:spLocks/>
                    </p:cNvSpPr>
                    <p:nvPr/>
                  </p:nvSpPr>
                  <p:spPr bwMode="hidden">
                    <a:xfrm rot="-4903748">
                      <a:off x="2297" y="960"/>
                      <a:ext cx="954" cy="8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86" name="Freeform 85"/>
                    <p:cNvSpPr>
                      <a:spLocks/>
                    </p:cNvSpPr>
                    <p:nvPr/>
                  </p:nvSpPr>
                  <p:spPr bwMode="hidden">
                    <a:xfrm rot="-4903748">
                      <a:off x="2649" y="221"/>
                      <a:ext cx="512" cy="134"/>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eaLnBrk="0" hangingPunct="0">
                        <a:defRPr/>
                      </a:pPr>
                      <a:endParaRPr lang="en-US"/>
                    </a:p>
                  </p:txBody>
                </p:sp>
              </p:grpSp>
              <p:grpSp>
                <p:nvGrpSpPr>
                  <p:cNvPr id="61" name="Group 86"/>
                  <p:cNvGrpSpPr>
                    <a:grpSpLocks/>
                  </p:cNvGrpSpPr>
                  <p:nvPr/>
                </p:nvGrpSpPr>
                <p:grpSpPr bwMode="auto">
                  <a:xfrm>
                    <a:off x="1017" y="1741"/>
                    <a:ext cx="1085" cy="2450"/>
                    <a:chOff x="943" y="1769"/>
                    <a:chExt cx="1085" cy="2450"/>
                  </a:xfrm>
                </p:grpSpPr>
                <p:sp>
                  <p:nvSpPr>
                    <p:cNvPr id="83" name="Freeform 87"/>
                    <p:cNvSpPr>
                      <a:spLocks/>
                    </p:cNvSpPr>
                    <p:nvPr/>
                  </p:nvSpPr>
                  <p:spPr bwMode="hidden">
                    <a:xfrm rot="18335692" flipH="1">
                      <a:off x="1010" y="2475"/>
                      <a:ext cx="1724" cy="311"/>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84" name="Freeform 88"/>
                    <p:cNvSpPr>
                      <a:spLocks/>
                    </p:cNvSpPr>
                    <p:nvPr/>
                  </p:nvSpPr>
                  <p:spPr bwMode="hidden">
                    <a:xfrm rot="18335692" flipH="1">
                      <a:off x="726" y="3511"/>
                      <a:ext cx="924"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grpSp>
              <p:grpSp>
                <p:nvGrpSpPr>
                  <p:cNvPr id="62" name="Group 89"/>
                  <p:cNvGrpSpPr>
                    <a:grpSpLocks/>
                  </p:cNvGrpSpPr>
                  <p:nvPr/>
                </p:nvGrpSpPr>
                <p:grpSpPr bwMode="auto">
                  <a:xfrm>
                    <a:off x="1529" y="1908"/>
                    <a:ext cx="766" cy="2373"/>
                    <a:chOff x="1455" y="1936"/>
                    <a:chExt cx="766" cy="2373"/>
                  </a:xfrm>
                </p:grpSpPr>
                <p:sp>
                  <p:nvSpPr>
                    <p:cNvPr id="81" name="Freeform 90"/>
                    <p:cNvSpPr>
                      <a:spLocks/>
                    </p:cNvSpPr>
                    <p:nvPr/>
                  </p:nvSpPr>
                  <p:spPr bwMode="hidden">
                    <a:xfrm rot="17542885" flipH="1">
                      <a:off x="1268" y="2578"/>
                      <a:ext cx="1595" cy="311"/>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82" name="Freeform 91"/>
                    <p:cNvSpPr>
                      <a:spLocks/>
                    </p:cNvSpPr>
                    <p:nvPr/>
                  </p:nvSpPr>
                  <p:spPr bwMode="hidden">
                    <a:xfrm rot="17542885" flipH="1">
                      <a:off x="1272" y="3635"/>
                      <a:ext cx="856"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grpSp>
              <p:grpSp>
                <p:nvGrpSpPr>
                  <p:cNvPr id="63" name="Group 92"/>
                  <p:cNvGrpSpPr>
                    <a:grpSpLocks/>
                  </p:cNvGrpSpPr>
                  <p:nvPr/>
                </p:nvGrpSpPr>
                <p:grpSpPr bwMode="auto">
                  <a:xfrm rot="88588">
                    <a:off x="2061" y="1962"/>
                    <a:ext cx="459" cy="2329"/>
                    <a:chOff x="1956" y="1990"/>
                    <a:chExt cx="492" cy="2604"/>
                  </a:xfrm>
                </p:grpSpPr>
                <p:sp>
                  <p:nvSpPr>
                    <p:cNvPr id="79" name="Freeform 93"/>
                    <p:cNvSpPr>
                      <a:spLocks/>
                    </p:cNvSpPr>
                    <p:nvPr/>
                  </p:nvSpPr>
                  <p:spPr bwMode="hidden">
                    <a:xfrm rot="16782062" flipH="1">
                      <a:off x="1441" y="2694"/>
                      <a:ext cx="1711" cy="301"/>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80" name="Freeform 94"/>
                    <p:cNvSpPr>
                      <a:spLocks/>
                    </p:cNvSpPr>
                    <p:nvPr/>
                  </p:nvSpPr>
                  <p:spPr bwMode="hidden">
                    <a:xfrm rot="16782062" flipH="1">
                      <a:off x="1732" y="3897"/>
                      <a:ext cx="918" cy="47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grpSp>
              <p:grpSp>
                <p:nvGrpSpPr>
                  <p:cNvPr id="64" name="Group 95"/>
                  <p:cNvGrpSpPr>
                    <a:grpSpLocks/>
                  </p:cNvGrpSpPr>
                  <p:nvPr/>
                </p:nvGrpSpPr>
                <p:grpSpPr bwMode="auto">
                  <a:xfrm>
                    <a:off x="3408" y="1689"/>
                    <a:ext cx="1125" cy="2426"/>
                    <a:chOff x="3334" y="1717"/>
                    <a:chExt cx="1125" cy="2426"/>
                  </a:xfrm>
                </p:grpSpPr>
                <p:sp>
                  <p:nvSpPr>
                    <p:cNvPr id="77" name="Freeform 96"/>
                    <p:cNvSpPr>
                      <a:spLocks/>
                    </p:cNvSpPr>
                    <p:nvPr/>
                  </p:nvSpPr>
                  <p:spPr bwMode="hidden">
                    <a:xfrm rot="3144576">
                      <a:off x="2628" y="2423"/>
                      <a:ext cx="1724" cy="311"/>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eaLnBrk="0" hangingPunct="0">
                        <a:defRPr/>
                      </a:pPr>
                      <a:endParaRPr lang="en-US"/>
                    </a:p>
                  </p:txBody>
                </p:sp>
                <p:sp>
                  <p:nvSpPr>
                    <p:cNvPr id="78" name="Freeform 97"/>
                    <p:cNvSpPr>
                      <a:spLocks/>
                    </p:cNvSpPr>
                    <p:nvPr/>
                  </p:nvSpPr>
                  <p:spPr bwMode="hidden">
                    <a:xfrm rot="3144576">
                      <a:off x="3752" y="3435"/>
                      <a:ext cx="924"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grpSp>
              <p:grpSp>
                <p:nvGrpSpPr>
                  <p:cNvPr id="65" name="Group 98"/>
                  <p:cNvGrpSpPr>
                    <a:grpSpLocks/>
                  </p:cNvGrpSpPr>
                  <p:nvPr/>
                </p:nvGrpSpPr>
                <p:grpSpPr bwMode="auto">
                  <a:xfrm>
                    <a:off x="3255" y="1838"/>
                    <a:ext cx="883" cy="2426"/>
                    <a:chOff x="3181" y="1866"/>
                    <a:chExt cx="883" cy="2426"/>
                  </a:xfrm>
                </p:grpSpPr>
                <p:sp>
                  <p:nvSpPr>
                    <p:cNvPr id="75" name="Freeform 99"/>
                    <p:cNvSpPr>
                      <a:spLocks/>
                    </p:cNvSpPr>
                    <p:nvPr/>
                  </p:nvSpPr>
                  <p:spPr bwMode="hidden">
                    <a:xfrm rot="3745735">
                      <a:off x="2506" y="2542"/>
                      <a:ext cx="1649" cy="29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eaLnBrk="0" hangingPunct="0">
                        <a:defRPr/>
                      </a:pPr>
                      <a:endParaRPr lang="en-US"/>
                    </a:p>
                  </p:txBody>
                </p:sp>
                <p:sp>
                  <p:nvSpPr>
                    <p:cNvPr id="76" name="Freeform 100"/>
                    <p:cNvSpPr>
                      <a:spLocks/>
                    </p:cNvSpPr>
                    <p:nvPr/>
                  </p:nvSpPr>
                  <p:spPr bwMode="hidden">
                    <a:xfrm rot="3745735">
                      <a:off x="3387" y="3615"/>
                      <a:ext cx="884" cy="46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grpSp>
              <p:grpSp>
                <p:nvGrpSpPr>
                  <p:cNvPr id="66" name="Group 101"/>
                  <p:cNvGrpSpPr>
                    <a:grpSpLocks/>
                  </p:cNvGrpSpPr>
                  <p:nvPr/>
                </p:nvGrpSpPr>
                <p:grpSpPr bwMode="auto">
                  <a:xfrm>
                    <a:off x="3080" y="1955"/>
                    <a:ext cx="619" cy="2386"/>
                    <a:chOff x="3006" y="1983"/>
                    <a:chExt cx="619" cy="2386"/>
                  </a:xfrm>
                </p:grpSpPr>
                <p:sp>
                  <p:nvSpPr>
                    <p:cNvPr id="73" name="Freeform 102"/>
                    <p:cNvSpPr>
                      <a:spLocks/>
                    </p:cNvSpPr>
                    <p:nvPr/>
                  </p:nvSpPr>
                  <p:spPr bwMode="hidden">
                    <a:xfrm rot="4286818">
                      <a:off x="2329" y="2661"/>
                      <a:ext cx="1600" cy="2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eaLnBrk="0" hangingPunct="0">
                        <a:defRPr/>
                      </a:pPr>
                      <a:endParaRPr lang="en-US"/>
                    </a:p>
                  </p:txBody>
                </p:sp>
                <p:sp>
                  <p:nvSpPr>
                    <p:cNvPr id="74" name="Freeform 103"/>
                    <p:cNvSpPr>
                      <a:spLocks/>
                    </p:cNvSpPr>
                    <p:nvPr/>
                  </p:nvSpPr>
                  <p:spPr bwMode="hidden">
                    <a:xfrm rot="4286818">
                      <a:off x="3003" y="3747"/>
                      <a:ext cx="859"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pPr eaLnBrk="0" hangingPunct="0">
                        <a:defRPr/>
                      </a:pPr>
                      <a:endParaRPr lang="en-US"/>
                    </a:p>
                  </p:txBody>
                </p:sp>
              </p:grpSp>
              <p:grpSp>
                <p:nvGrpSpPr>
                  <p:cNvPr id="67" name="Group 104"/>
                  <p:cNvGrpSpPr>
                    <a:grpSpLocks/>
                  </p:cNvGrpSpPr>
                  <p:nvPr/>
                </p:nvGrpSpPr>
                <p:grpSpPr bwMode="auto">
                  <a:xfrm>
                    <a:off x="2893" y="2073"/>
                    <a:ext cx="405" cy="2219"/>
                    <a:chOff x="2819" y="2101"/>
                    <a:chExt cx="405" cy="2219"/>
                  </a:xfrm>
                </p:grpSpPr>
                <p:sp>
                  <p:nvSpPr>
                    <p:cNvPr id="71" name="Freeform 105"/>
                    <p:cNvSpPr>
                      <a:spLocks/>
                    </p:cNvSpPr>
                    <p:nvPr/>
                  </p:nvSpPr>
                  <p:spPr bwMode="hidden">
                    <a:xfrm rot="4898956">
                      <a:off x="2206" y="2713"/>
                      <a:ext cx="1471" cy="2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eaLnBrk="0" hangingPunct="0">
                        <a:defRPr/>
                      </a:pPr>
                      <a:endParaRPr lang="en-US"/>
                    </a:p>
                  </p:txBody>
                </p:sp>
                <p:sp>
                  <p:nvSpPr>
                    <p:cNvPr id="72" name="Freeform 106"/>
                    <p:cNvSpPr>
                      <a:spLocks/>
                    </p:cNvSpPr>
                    <p:nvPr/>
                  </p:nvSpPr>
                  <p:spPr bwMode="hidden">
                    <a:xfrm rot="4898956">
                      <a:off x="2636" y="3732"/>
                      <a:ext cx="790" cy="38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pPr eaLnBrk="0" hangingPunct="0">
                        <a:defRPr/>
                      </a:pPr>
                      <a:endParaRPr lang="en-US"/>
                    </a:p>
                  </p:txBody>
                </p:sp>
              </p:grpSp>
              <p:grpSp>
                <p:nvGrpSpPr>
                  <p:cNvPr id="68" name="Group 107"/>
                  <p:cNvGrpSpPr>
                    <a:grpSpLocks/>
                  </p:cNvGrpSpPr>
                  <p:nvPr/>
                </p:nvGrpSpPr>
                <p:grpSpPr bwMode="auto">
                  <a:xfrm>
                    <a:off x="2372" y="2107"/>
                    <a:ext cx="426" cy="2185"/>
                    <a:chOff x="2287" y="2135"/>
                    <a:chExt cx="426" cy="2185"/>
                  </a:xfrm>
                </p:grpSpPr>
                <p:sp>
                  <p:nvSpPr>
                    <p:cNvPr id="69" name="Freeform 108"/>
                    <p:cNvSpPr>
                      <a:spLocks/>
                    </p:cNvSpPr>
                    <p:nvPr/>
                  </p:nvSpPr>
                  <p:spPr bwMode="hidden">
                    <a:xfrm rot="5755659">
                      <a:off x="1901" y="2760"/>
                      <a:ext cx="1437" cy="188"/>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a:effectLst/>
                  </p:spPr>
                  <p:txBody>
                    <a:bodyPr wrap="none" anchor="ctr"/>
                    <a:lstStyle/>
                    <a:p>
                      <a:pPr eaLnBrk="0" hangingPunct="0">
                        <a:defRPr/>
                      </a:pPr>
                      <a:endParaRPr lang="en-US"/>
                    </a:p>
                  </p:txBody>
                </p:sp>
                <p:sp>
                  <p:nvSpPr>
                    <p:cNvPr id="70" name="Freeform 109"/>
                    <p:cNvSpPr>
                      <a:spLocks/>
                    </p:cNvSpPr>
                    <p:nvPr/>
                  </p:nvSpPr>
                  <p:spPr bwMode="hidden">
                    <a:xfrm rot="5755659">
                      <a:off x="2049" y="3787"/>
                      <a:ext cx="771" cy="29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pPr eaLnBrk="0" hangingPunct="0">
                        <a:defRPr/>
                      </a:pPr>
                      <a:endParaRPr lang="en-US"/>
                    </a:p>
                  </p:txBody>
                </p:sp>
              </p:grpSp>
            </p:grpSp>
          </p:grpSp>
          <p:grpSp>
            <p:nvGrpSpPr>
              <p:cNvPr id="23" name="Group 110"/>
              <p:cNvGrpSpPr>
                <a:grpSpLocks/>
              </p:cNvGrpSpPr>
              <p:nvPr/>
            </p:nvGrpSpPr>
            <p:grpSpPr bwMode="auto">
              <a:xfrm>
                <a:off x="74" y="313"/>
                <a:ext cx="5459" cy="3667"/>
                <a:chOff x="74" y="313"/>
                <a:chExt cx="5459" cy="3667"/>
              </a:xfrm>
            </p:grpSpPr>
            <p:grpSp>
              <p:nvGrpSpPr>
                <p:cNvPr id="24" name="Group 111"/>
                <p:cNvGrpSpPr>
                  <a:grpSpLocks/>
                </p:cNvGrpSpPr>
                <p:nvPr/>
              </p:nvGrpSpPr>
              <p:grpSpPr bwMode="auto">
                <a:xfrm>
                  <a:off x="74" y="313"/>
                  <a:ext cx="5459" cy="3667"/>
                  <a:chOff x="74" y="313"/>
                  <a:chExt cx="5459" cy="3667"/>
                </a:xfrm>
              </p:grpSpPr>
              <p:sp>
                <p:nvSpPr>
                  <p:cNvPr id="26" name="Arc 112"/>
                  <p:cNvSpPr>
                    <a:spLocks/>
                  </p:cNvSpPr>
                  <p:nvPr/>
                </p:nvSpPr>
                <p:spPr bwMode="hidden">
                  <a:xfrm flipV="1">
                    <a:off x="2965" y="456"/>
                    <a:ext cx="2568" cy="2047"/>
                  </a:xfrm>
                  <a:custGeom>
                    <a:avLst/>
                    <a:gdLst>
                      <a:gd name="G0" fmla="+- 17826 0 0"/>
                      <a:gd name="G1" fmla="+- 0 0 0"/>
                      <a:gd name="G2" fmla="+- 21600 0 0"/>
                      <a:gd name="T0" fmla="*/ 36729 w 36729"/>
                      <a:gd name="T1" fmla="*/ 10451 h 21600"/>
                      <a:gd name="T2" fmla="*/ 0 w 36729"/>
                      <a:gd name="T3" fmla="*/ 12197 h 21600"/>
                      <a:gd name="T4" fmla="*/ 17826 w 36729"/>
                      <a:gd name="T5" fmla="*/ 0 h 21600"/>
                    </a:gdLst>
                    <a:ahLst/>
                    <a:cxnLst>
                      <a:cxn ang="0">
                        <a:pos x="T0" y="T1"/>
                      </a:cxn>
                      <a:cxn ang="0">
                        <a:pos x="T2" y="T3"/>
                      </a:cxn>
                      <a:cxn ang="0">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close/>
                      </a:path>
                    </a:pathLst>
                  </a:custGeom>
                  <a:noFill/>
                  <a:ln w="9525">
                    <a:solidFill>
                      <a:schemeClr val="accent1"/>
                    </a:solidFill>
                    <a:round/>
                    <a:headEnd/>
                    <a:tailEnd/>
                  </a:ln>
                  <a:effectLst/>
                </p:spPr>
                <p:txBody>
                  <a:bodyPr wrap="none" anchor="ctr"/>
                  <a:lstStyle/>
                  <a:p>
                    <a:pPr eaLnBrk="0" hangingPunct="0">
                      <a:defRPr/>
                    </a:pPr>
                    <a:endParaRPr lang="en-US"/>
                  </a:p>
                </p:txBody>
              </p:sp>
              <p:sp>
                <p:nvSpPr>
                  <p:cNvPr id="27" name="Arc 113"/>
                  <p:cNvSpPr>
                    <a:spLocks/>
                  </p:cNvSpPr>
                  <p:nvPr/>
                </p:nvSpPr>
                <p:spPr bwMode="hidden">
                  <a:xfrm flipH="1">
                    <a:off x="387" y="1601"/>
                    <a:ext cx="2017" cy="2379"/>
                  </a:xfrm>
                  <a:custGeom>
                    <a:avLst/>
                    <a:gdLst>
                      <a:gd name="G0" fmla="+- 8873 0 0"/>
                      <a:gd name="G1" fmla="+- 21600 0 0"/>
                      <a:gd name="G2" fmla="+- 21600 0 0"/>
                      <a:gd name="T0" fmla="*/ 0 w 30473"/>
                      <a:gd name="T1" fmla="*/ 1907 h 22305"/>
                      <a:gd name="T2" fmla="*/ 30462 w 30473"/>
                      <a:gd name="T3" fmla="*/ 22305 h 22305"/>
                      <a:gd name="T4" fmla="*/ 8873 w 30473"/>
                      <a:gd name="T5" fmla="*/ 21600 h 22305"/>
                    </a:gdLst>
                    <a:ahLst/>
                    <a:cxnLst>
                      <a:cxn ang="0">
                        <a:pos x="T0" y="T1"/>
                      </a:cxn>
                      <a:cxn ang="0">
                        <a:pos x="T2" y="T3"/>
                      </a:cxn>
                      <a:cxn ang="0">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close/>
                      </a:path>
                    </a:pathLst>
                  </a:custGeom>
                  <a:noFill/>
                  <a:ln w="9525">
                    <a:solidFill>
                      <a:schemeClr val="folHlink"/>
                    </a:solidFill>
                    <a:round/>
                    <a:headEnd/>
                    <a:tailEnd/>
                  </a:ln>
                  <a:effectLst/>
                </p:spPr>
                <p:txBody>
                  <a:bodyPr wrap="none" anchor="ctr"/>
                  <a:lstStyle/>
                  <a:p>
                    <a:pPr eaLnBrk="0" hangingPunct="0">
                      <a:defRPr/>
                    </a:pPr>
                    <a:endParaRPr lang="en-US"/>
                  </a:p>
                </p:txBody>
              </p:sp>
              <p:sp>
                <p:nvSpPr>
                  <p:cNvPr id="28" name="Arc 114"/>
                  <p:cNvSpPr>
                    <a:spLocks/>
                  </p:cNvSpPr>
                  <p:nvPr/>
                </p:nvSpPr>
                <p:spPr bwMode="hidden">
                  <a:xfrm>
                    <a:off x="3028" y="1181"/>
                    <a:ext cx="1426" cy="2380"/>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pPr eaLnBrk="0" hangingPunct="0">
                      <a:defRPr/>
                    </a:pPr>
                    <a:endParaRPr lang="en-US"/>
                  </a:p>
                </p:txBody>
              </p:sp>
              <p:sp>
                <p:nvSpPr>
                  <p:cNvPr id="29" name="Arc 115"/>
                  <p:cNvSpPr>
                    <a:spLocks/>
                  </p:cNvSpPr>
                  <p:nvPr/>
                </p:nvSpPr>
                <p:spPr bwMode="hidden">
                  <a:xfrm flipH="1">
                    <a:off x="73" y="812"/>
                    <a:ext cx="2541" cy="2380"/>
                  </a:xfrm>
                  <a:custGeom>
                    <a:avLst/>
                    <a:gdLst>
                      <a:gd name="G0" fmla="+- 15230 0 0"/>
                      <a:gd name="G1" fmla="+- 21600 0 0"/>
                      <a:gd name="G2" fmla="+- 21600 0 0"/>
                      <a:gd name="T0" fmla="*/ 0 w 36830"/>
                      <a:gd name="T1" fmla="*/ 6283 h 22305"/>
                      <a:gd name="T2" fmla="*/ 36819 w 36830"/>
                      <a:gd name="T3" fmla="*/ 22305 h 22305"/>
                      <a:gd name="T4" fmla="*/ 15230 w 36830"/>
                      <a:gd name="T5" fmla="*/ 21600 h 22305"/>
                    </a:gdLst>
                    <a:ahLst/>
                    <a:cxnLst>
                      <a:cxn ang="0">
                        <a:pos x="T0" y="T1"/>
                      </a:cxn>
                      <a:cxn ang="0">
                        <a:pos x="T2" y="T3"/>
                      </a:cxn>
                      <a:cxn ang="0">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close/>
                      </a:path>
                    </a:pathLst>
                  </a:custGeom>
                  <a:noFill/>
                  <a:ln w="9525">
                    <a:solidFill>
                      <a:schemeClr val="folHlink"/>
                    </a:solidFill>
                    <a:round/>
                    <a:headEnd/>
                    <a:tailEnd/>
                  </a:ln>
                  <a:effectLst/>
                </p:spPr>
                <p:txBody>
                  <a:bodyPr wrap="none" anchor="ctr"/>
                  <a:lstStyle/>
                  <a:p>
                    <a:pPr eaLnBrk="0" hangingPunct="0">
                      <a:defRPr/>
                    </a:pPr>
                    <a:endParaRPr lang="en-US"/>
                  </a:p>
                </p:txBody>
              </p:sp>
              <p:sp>
                <p:nvSpPr>
                  <p:cNvPr id="30" name="Arc 116"/>
                  <p:cNvSpPr>
                    <a:spLocks/>
                  </p:cNvSpPr>
                  <p:nvPr/>
                </p:nvSpPr>
                <p:spPr bwMode="hidden">
                  <a:xfrm flipH="1">
                    <a:off x="789" y="313"/>
                    <a:ext cx="1851" cy="2304"/>
                  </a:xfrm>
                  <a:custGeom>
                    <a:avLst/>
                    <a:gdLst>
                      <a:gd name="G0" fmla="+- 18231 0 0"/>
                      <a:gd name="G1" fmla="+- 21600 0 0"/>
                      <a:gd name="G2" fmla="+- 21600 0 0"/>
                      <a:gd name="T0" fmla="*/ 0 w 31881"/>
                      <a:gd name="T1" fmla="*/ 10016 h 21600"/>
                      <a:gd name="T2" fmla="*/ 31881 w 31881"/>
                      <a:gd name="T3" fmla="*/ 4860 h 21600"/>
                      <a:gd name="T4" fmla="*/ 18231 w 31881"/>
                      <a:gd name="T5" fmla="*/ 21600 h 21600"/>
                    </a:gdLst>
                    <a:ahLst/>
                    <a:cxnLst>
                      <a:cxn ang="0">
                        <a:pos x="T0" y="T1"/>
                      </a:cxn>
                      <a:cxn ang="0">
                        <a:pos x="T2" y="T3"/>
                      </a:cxn>
                      <a:cxn ang="0">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close/>
                      </a:path>
                    </a:pathLst>
                  </a:custGeom>
                  <a:noFill/>
                  <a:ln w="9525">
                    <a:solidFill>
                      <a:schemeClr val="accent1"/>
                    </a:solidFill>
                    <a:round/>
                    <a:headEnd/>
                    <a:tailEnd/>
                  </a:ln>
                  <a:effectLst/>
                </p:spPr>
                <p:txBody>
                  <a:bodyPr wrap="none" anchor="ctr"/>
                  <a:lstStyle/>
                  <a:p>
                    <a:pPr eaLnBrk="0" hangingPunct="0">
                      <a:defRPr/>
                    </a:pPr>
                    <a:endParaRPr lang="en-US"/>
                  </a:p>
                </p:txBody>
              </p:sp>
              <p:sp>
                <p:nvSpPr>
                  <p:cNvPr id="31" name="Arc 117"/>
                  <p:cNvSpPr>
                    <a:spLocks/>
                  </p:cNvSpPr>
                  <p:nvPr/>
                </p:nvSpPr>
                <p:spPr bwMode="hidden">
                  <a:xfrm>
                    <a:off x="2763" y="1281"/>
                    <a:ext cx="763" cy="2304"/>
                  </a:xfrm>
                  <a:custGeom>
                    <a:avLst/>
                    <a:gdLst>
                      <a:gd name="G0" fmla="+- 13212 0 0"/>
                      <a:gd name="G1" fmla="+- 21600 0 0"/>
                      <a:gd name="G2" fmla="+- 21600 0 0"/>
                      <a:gd name="T0" fmla="*/ 0 w 31146"/>
                      <a:gd name="T1" fmla="*/ 4512 h 21600"/>
                      <a:gd name="T2" fmla="*/ 31146 w 31146"/>
                      <a:gd name="T3" fmla="*/ 9561 h 21600"/>
                      <a:gd name="T4" fmla="*/ 13212 w 31146"/>
                      <a:gd name="T5" fmla="*/ 21600 h 21600"/>
                    </a:gdLst>
                    <a:ahLst/>
                    <a:cxnLst>
                      <a:cxn ang="0">
                        <a:pos x="T0" y="T1"/>
                      </a:cxn>
                      <a:cxn ang="0">
                        <a:pos x="T2" y="T3"/>
                      </a:cxn>
                      <a:cxn ang="0">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close/>
                      </a:path>
                    </a:pathLst>
                  </a:custGeom>
                  <a:noFill/>
                  <a:ln w="9525">
                    <a:solidFill>
                      <a:schemeClr val="accent2"/>
                    </a:solidFill>
                    <a:round/>
                    <a:headEnd/>
                    <a:tailEnd/>
                  </a:ln>
                  <a:effectLst/>
                </p:spPr>
                <p:txBody>
                  <a:bodyPr wrap="none" anchor="ctr"/>
                  <a:lstStyle/>
                  <a:p>
                    <a:pPr eaLnBrk="0" hangingPunct="0">
                      <a:defRPr/>
                    </a:pPr>
                    <a:endParaRPr lang="en-US"/>
                  </a:p>
                </p:txBody>
              </p:sp>
              <p:sp>
                <p:nvSpPr>
                  <p:cNvPr id="32" name="Freeform 118"/>
                  <p:cNvSpPr>
                    <a:spLocks/>
                  </p:cNvSpPr>
                  <p:nvPr/>
                </p:nvSpPr>
                <p:spPr bwMode="hidden">
                  <a:xfrm flipH="1">
                    <a:off x="1799" y="438"/>
                    <a:ext cx="418" cy="152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eaLnBrk="0" hangingPunct="0">
                      <a:defRPr/>
                    </a:pPr>
                    <a:endParaRPr lang="en-US"/>
                  </a:p>
                </p:txBody>
              </p:sp>
            </p:grpSp>
            <p:sp>
              <p:nvSpPr>
                <p:cNvPr id="25" name="Freeform 119"/>
                <p:cNvSpPr>
                  <a:spLocks/>
                </p:cNvSpPr>
                <p:nvPr/>
              </p:nvSpPr>
              <p:spPr bwMode="hidden">
                <a:xfrm rot="20253369">
                  <a:off x="3279" y="1529"/>
                  <a:ext cx="443" cy="83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pPr eaLnBrk="0" hangingPunct="0">
                    <a:defRPr/>
                  </a:pPr>
                  <a:endParaRPr lang="en-US"/>
                </a:p>
              </p:txBody>
            </p:sp>
          </p:grpSp>
        </p:grpSp>
        <p:grpSp>
          <p:nvGrpSpPr>
            <p:cNvPr id="7" name="Group 120"/>
            <p:cNvGrpSpPr>
              <a:grpSpLocks/>
            </p:cNvGrpSpPr>
            <p:nvPr/>
          </p:nvGrpSpPr>
          <p:grpSpPr bwMode="auto">
            <a:xfrm>
              <a:off x="1476" y="450"/>
              <a:ext cx="4040" cy="2966"/>
              <a:chOff x="210" y="337"/>
              <a:chExt cx="5198" cy="3818"/>
            </a:xfrm>
          </p:grpSpPr>
          <p:sp>
            <p:nvSpPr>
              <p:cNvPr id="8" name="Freeform 121"/>
              <p:cNvSpPr>
                <a:spLocks/>
              </p:cNvSpPr>
              <p:nvPr/>
            </p:nvSpPr>
            <p:spPr bwMode="hidden">
              <a:xfrm flipH="1">
                <a:off x="1934" y="2382"/>
                <a:ext cx="485" cy="147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pPr eaLnBrk="0" hangingPunct="0">
                  <a:defRPr/>
                </a:pPr>
                <a:endParaRPr lang="en-US"/>
              </a:p>
            </p:txBody>
          </p:sp>
          <p:sp>
            <p:nvSpPr>
              <p:cNvPr id="9" name="Arc 122"/>
              <p:cNvSpPr>
                <a:spLocks/>
              </p:cNvSpPr>
              <p:nvPr/>
            </p:nvSpPr>
            <p:spPr bwMode="hidden">
              <a:xfrm flipH="1">
                <a:off x="1054" y="1851"/>
                <a:ext cx="2122" cy="2304"/>
              </a:xfrm>
              <a:custGeom>
                <a:avLst/>
                <a:gdLst>
                  <a:gd name="G0" fmla="+- 0 0 0"/>
                  <a:gd name="G1" fmla="+- 20897 0 0"/>
                  <a:gd name="G2" fmla="+- 21600 0 0"/>
                  <a:gd name="T0" fmla="*/ 5467 w 21600"/>
                  <a:gd name="T1" fmla="*/ 0 h 21602"/>
                  <a:gd name="T2" fmla="*/ 21589 w 21600"/>
                  <a:gd name="T3" fmla="*/ 21602 h 21602"/>
                  <a:gd name="T4" fmla="*/ 0 w 21600"/>
                  <a:gd name="T5" fmla="*/ 20897 h 21602"/>
                </a:gdLst>
                <a:ahLst/>
                <a:cxnLst>
                  <a:cxn ang="0">
                    <a:pos x="T0" y="T1"/>
                  </a:cxn>
                  <a:cxn ang="0">
                    <a:pos x="T2" y="T3"/>
                  </a:cxn>
                  <a:cxn ang="0">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close/>
                  </a:path>
                </a:pathLst>
              </a:custGeom>
              <a:noFill/>
              <a:ln w="9525">
                <a:solidFill>
                  <a:schemeClr val="folHlink"/>
                </a:solidFill>
                <a:round/>
                <a:headEnd/>
                <a:tailEnd/>
              </a:ln>
              <a:effectLst/>
            </p:spPr>
            <p:txBody>
              <a:bodyPr wrap="none" anchor="ctr"/>
              <a:lstStyle/>
              <a:p>
                <a:pPr eaLnBrk="0" hangingPunct="0">
                  <a:defRPr/>
                </a:pPr>
                <a:endParaRPr lang="en-US"/>
              </a:p>
            </p:txBody>
          </p:sp>
          <p:sp>
            <p:nvSpPr>
              <p:cNvPr id="10" name="Arc 123"/>
              <p:cNvSpPr>
                <a:spLocks/>
              </p:cNvSpPr>
              <p:nvPr/>
            </p:nvSpPr>
            <p:spPr bwMode="hidden">
              <a:xfrm flipH="1">
                <a:off x="1266" y="1480"/>
                <a:ext cx="1244" cy="2379"/>
              </a:xfrm>
              <a:custGeom>
                <a:avLst/>
                <a:gdLst>
                  <a:gd name="G0" fmla="+- 7340 0 0"/>
                  <a:gd name="G1" fmla="+- 21600 0 0"/>
                  <a:gd name="G2" fmla="+- 21600 0 0"/>
                  <a:gd name="T0" fmla="*/ 0 w 28940"/>
                  <a:gd name="T1" fmla="*/ 1285 h 22305"/>
                  <a:gd name="T2" fmla="*/ 28929 w 28940"/>
                  <a:gd name="T3" fmla="*/ 22305 h 22305"/>
                  <a:gd name="T4" fmla="*/ 7340 w 28940"/>
                  <a:gd name="T5" fmla="*/ 21600 h 22305"/>
                </a:gdLst>
                <a:ahLst/>
                <a:cxnLst>
                  <a:cxn ang="0">
                    <a:pos x="T0" y="T1"/>
                  </a:cxn>
                  <a:cxn ang="0">
                    <a:pos x="T2" y="T3"/>
                  </a:cxn>
                  <a:cxn ang="0">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close/>
                  </a:path>
                </a:pathLst>
              </a:custGeom>
              <a:noFill/>
              <a:ln w="9525">
                <a:solidFill>
                  <a:schemeClr val="accent1"/>
                </a:solidFill>
                <a:round/>
                <a:headEnd/>
                <a:tailEnd/>
              </a:ln>
              <a:effectLst/>
            </p:spPr>
            <p:txBody>
              <a:bodyPr wrap="none" anchor="ctr"/>
              <a:lstStyle/>
              <a:p>
                <a:pPr eaLnBrk="0" hangingPunct="0">
                  <a:defRPr/>
                </a:pPr>
                <a:endParaRPr lang="en-US"/>
              </a:p>
            </p:txBody>
          </p:sp>
          <p:sp>
            <p:nvSpPr>
              <p:cNvPr id="11" name="Arc 124"/>
              <p:cNvSpPr>
                <a:spLocks/>
              </p:cNvSpPr>
              <p:nvPr/>
            </p:nvSpPr>
            <p:spPr bwMode="hidden">
              <a:xfrm flipH="1">
                <a:off x="210" y="1169"/>
                <a:ext cx="2376" cy="2379"/>
              </a:xfrm>
              <a:custGeom>
                <a:avLst/>
                <a:gdLst>
                  <a:gd name="G0" fmla="+- 12855 0 0"/>
                  <a:gd name="G1" fmla="+- 21600 0 0"/>
                  <a:gd name="G2" fmla="+- 21600 0 0"/>
                  <a:gd name="T0" fmla="*/ 0 w 34455"/>
                  <a:gd name="T1" fmla="*/ 4241 h 22305"/>
                  <a:gd name="T2" fmla="*/ 34444 w 34455"/>
                  <a:gd name="T3" fmla="*/ 22305 h 22305"/>
                  <a:gd name="T4" fmla="*/ 12855 w 34455"/>
                  <a:gd name="T5" fmla="*/ 21600 h 22305"/>
                </a:gdLst>
                <a:ahLst/>
                <a:cxnLst>
                  <a:cxn ang="0">
                    <a:pos x="T0" y="T1"/>
                  </a:cxn>
                  <a:cxn ang="0">
                    <a:pos x="T2" y="T3"/>
                  </a:cxn>
                  <a:cxn ang="0">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close/>
                  </a:path>
                </a:pathLst>
              </a:custGeom>
              <a:noFill/>
              <a:ln w="9525">
                <a:solidFill>
                  <a:schemeClr val="folHlink"/>
                </a:solidFill>
                <a:round/>
                <a:headEnd/>
                <a:tailEnd/>
              </a:ln>
              <a:effectLst/>
            </p:spPr>
            <p:txBody>
              <a:bodyPr wrap="none" anchor="ctr"/>
              <a:lstStyle/>
              <a:p>
                <a:pPr eaLnBrk="0" hangingPunct="0">
                  <a:defRPr/>
                </a:pPr>
                <a:endParaRPr lang="en-US"/>
              </a:p>
            </p:txBody>
          </p:sp>
          <p:sp>
            <p:nvSpPr>
              <p:cNvPr id="12" name="Arc 125"/>
              <p:cNvSpPr>
                <a:spLocks/>
              </p:cNvSpPr>
              <p:nvPr/>
            </p:nvSpPr>
            <p:spPr bwMode="hidden">
              <a:xfrm>
                <a:off x="2840" y="1503"/>
                <a:ext cx="381"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pPr eaLnBrk="0" hangingPunct="0">
                  <a:defRPr/>
                </a:pPr>
                <a:endParaRPr lang="en-US"/>
              </a:p>
            </p:txBody>
          </p:sp>
          <p:sp>
            <p:nvSpPr>
              <p:cNvPr id="13" name="Arc 126"/>
              <p:cNvSpPr>
                <a:spLocks/>
              </p:cNvSpPr>
              <p:nvPr/>
            </p:nvSpPr>
            <p:spPr bwMode="hidden">
              <a:xfrm>
                <a:off x="2940" y="1492"/>
                <a:ext cx="1004"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folHlink"/>
                </a:solidFill>
                <a:round/>
                <a:headEnd/>
                <a:tailEnd/>
              </a:ln>
              <a:effectLst/>
            </p:spPr>
            <p:txBody>
              <a:bodyPr wrap="none" anchor="ctr"/>
              <a:lstStyle/>
              <a:p>
                <a:pPr eaLnBrk="0" hangingPunct="0">
                  <a:defRPr/>
                </a:pPr>
                <a:endParaRPr lang="en-US"/>
              </a:p>
            </p:txBody>
          </p:sp>
          <p:sp>
            <p:nvSpPr>
              <p:cNvPr id="14" name="Freeform 127"/>
              <p:cNvSpPr>
                <a:spLocks/>
              </p:cNvSpPr>
              <p:nvPr/>
            </p:nvSpPr>
            <p:spPr bwMode="hidden">
              <a:xfrm>
                <a:off x="3300" y="2635"/>
                <a:ext cx="485" cy="147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pPr eaLnBrk="0" hangingPunct="0">
                  <a:defRPr/>
                </a:pPr>
                <a:endParaRPr lang="en-US"/>
              </a:p>
            </p:txBody>
          </p:sp>
          <p:sp>
            <p:nvSpPr>
              <p:cNvPr id="15" name="Freeform 128"/>
              <p:cNvSpPr>
                <a:spLocks/>
              </p:cNvSpPr>
              <p:nvPr/>
            </p:nvSpPr>
            <p:spPr bwMode="hidden">
              <a:xfrm rot="19660755" flipV="1">
                <a:off x="2547" y="2149"/>
                <a:ext cx="441" cy="838"/>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pPr eaLnBrk="0" hangingPunct="0">
                  <a:defRPr/>
                </a:pPr>
                <a:endParaRPr lang="en-US"/>
              </a:p>
            </p:txBody>
          </p:sp>
          <p:sp>
            <p:nvSpPr>
              <p:cNvPr id="16" name="Freeform 129"/>
              <p:cNvSpPr>
                <a:spLocks/>
              </p:cNvSpPr>
              <p:nvPr/>
            </p:nvSpPr>
            <p:spPr bwMode="hidden">
              <a:xfrm flipH="1">
                <a:off x="489" y="2503"/>
                <a:ext cx="1085" cy="152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eaLnBrk="0" hangingPunct="0">
                  <a:defRPr/>
                </a:pPr>
                <a:endParaRPr lang="en-US"/>
              </a:p>
            </p:txBody>
          </p:sp>
          <p:sp>
            <p:nvSpPr>
              <p:cNvPr id="17" name="Freeform 130"/>
              <p:cNvSpPr>
                <a:spLocks/>
              </p:cNvSpPr>
              <p:nvPr/>
            </p:nvSpPr>
            <p:spPr bwMode="hidden">
              <a:xfrm flipH="1">
                <a:off x="1000" y="893"/>
                <a:ext cx="696" cy="152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eaLnBrk="0" hangingPunct="0">
                  <a:defRPr/>
                </a:pPr>
                <a:endParaRPr lang="en-US"/>
              </a:p>
            </p:txBody>
          </p:sp>
          <p:sp>
            <p:nvSpPr>
              <p:cNvPr id="18" name="Freeform 131"/>
              <p:cNvSpPr>
                <a:spLocks/>
              </p:cNvSpPr>
              <p:nvPr/>
            </p:nvSpPr>
            <p:spPr bwMode="hidden">
              <a:xfrm>
                <a:off x="4401" y="2279"/>
                <a:ext cx="1007" cy="1601"/>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pPr eaLnBrk="0" hangingPunct="0">
                  <a:defRPr/>
                </a:pPr>
                <a:endParaRPr lang="en-US"/>
              </a:p>
            </p:txBody>
          </p:sp>
          <p:sp>
            <p:nvSpPr>
              <p:cNvPr id="19" name="Freeform 132"/>
              <p:cNvSpPr>
                <a:spLocks/>
              </p:cNvSpPr>
              <p:nvPr/>
            </p:nvSpPr>
            <p:spPr bwMode="hidden">
              <a:xfrm>
                <a:off x="3878" y="1470"/>
                <a:ext cx="1518" cy="106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eaLnBrk="0" hangingPunct="0">
                  <a:defRPr/>
                </a:pPr>
                <a:endParaRPr lang="en-US"/>
              </a:p>
            </p:txBody>
          </p:sp>
          <p:sp>
            <p:nvSpPr>
              <p:cNvPr id="20" name="Freeform 133"/>
              <p:cNvSpPr>
                <a:spLocks/>
              </p:cNvSpPr>
              <p:nvPr/>
            </p:nvSpPr>
            <p:spPr bwMode="hidden">
              <a:xfrm>
                <a:off x="3934" y="337"/>
                <a:ext cx="664" cy="143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eaLnBrk="0" hangingPunct="0">
                  <a:defRPr/>
                </a:pPr>
                <a:endParaRPr lang="en-US"/>
              </a:p>
            </p:txBody>
          </p:sp>
          <p:sp>
            <p:nvSpPr>
              <p:cNvPr id="21" name="Freeform 134"/>
              <p:cNvSpPr>
                <a:spLocks/>
              </p:cNvSpPr>
              <p:nvPr/>
            </p:nvSpPr>
            <p:spPr bwMode="hidden">
              <a:xfrm rot="1346631" flipH="1">
                <a:off x="1702" y="1506"/>
                <a:ext cx="441" cy="83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pPr eaLnBrk="0" hangingPunct="0">
                  <a:defRPr/>
                </a:pPr>
                <a:endParaRPr lang="en-US"/>
              </a:p>
            </p:txBody>
          </p:sp>
        </p:grpSp>
      </p:grpSp>
      <p:sp>
        <p:nvSpPr>
          <p:cNvPr id="5255" name="Rectangle 135"/>
          <p:cNvSpPr>
            <a:spLocks noGrp="1" noChangeArrowheads="1"/>
          </p:cNvSpPr>
          <p:nvPr>
            <p:ph type="ctrTitle" sz="quarter"/>
          </p:nvPr>
        </p:nvSpPr>
        <p:spPr>
          <a:xfrm>
            <a:off x="685800" y="1827213"/>
            <a:ext cx="7772400" cy="1627187"/>
          </a:xfrm>
        </p:spPr>
        <p:txBody>
          <a:bodyPr/>
          <a:lstStyle>
            <a:lvl1pPr>
              <a:defRPr/>
            </a:lvl1pPr>
          </a:lstStyle>
          <a:p>
            <a:r>
              <a:rPr lang="en-US" smtClean="0"/>
              <a:t>Click to edit Master title style</a:t>
            </a:r>
            <a:endParaRPr lang="en-US"/>
          </a:p>
        </p:txBody>
      </p:sp>
      <p:sp>
        <p:nvSpPr>
          <p:cNvPr id="5256" name="Rectangle 136"/>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smtClean="0"/>
              <a:t>Click to edit Master subtitle style</a:t>
            </a:r>
            <a:endParaRPr lang="en-US"/>
          </a:p>
        </p:txBody>
      </p:sp>
      <p:sp>
        <p:nvSpPr>
          <p:cNvPr id="137" name="Rectangle 137"/>
          <p:cNvSpPr>
            <a:spLocks noGrp="1" noChangeArrowheads="1"/>
          </p:cNvSpPr>
          <p:nvPr>
            <p:ph type="dt" sz="quarter" idx="10"/>
          </p:nvPr>
        </p:nvSpPr>
        <p:spPr/>
        <p:txBody>
          <a:bodyPr/>
          <a:lstStyle>
            <a:lvl1pPr>
              <a:defRPr/>
            </a:lvl1pPr>
          </a:lstStyle>
          <a:p>
            <a:pPr>
              <a:defRPr/>
            </a:pPr>
            <a:endParaRPr lang="en-US"/>
          </a:p>
        </p:txBody>
      </p:sp>
      <p:sp>
        <p:nvSpPr>
          <p:cNvPr id="138" name="Rectangle 138"/>
          <p:cNvSpPr>
            <a:spLocks noGrp="1" noChangeArrowheads="1"/>
          </p:cNvSpPr>
          <p:nvPr>
            <p:ph type="ftr" sz="quarter" idx="11"/>
          </p:nvPr>
        </p:nvSpPr>
        <p:spPr/>
        <p:txBody>
          <a:bodyPr/>
          <a:lstStyle>
            <a:lvl1pPr>
              <a:defRPr/>
            </a:lvl1pPr>
          </a:lstStyle>
          <a:p>
            <a:pPr>
              <a:defRPr/>
            </a:pPr>
            <a:endParaRPr lang="en-US"/>
          </a:p>
        </p:txBody>
      </p:sp>
      <p:sp>
        <p:nvSpPr>
          <p:cNvPr id="139" name="Rectangle 139"/>
          <p:cNvSpPr>
            <a:spLocks noGrp="1" noChangeArrowheads="1"/>
          </p:cNvSpPr>
          <p:nvPr>
            <p:ph type="sldNum" sz="quarter" idx="12"/>
          </p:nvPr>
        </p:nvSpPr>
        <p:spPr/>
        <p:txBody>
          <a:bodyPr/>
          <a:lstStyle>
            <a:lvl1pPr>
              <a:defRPr/>
            </a:lvl1pPr>
          </a:lstStyle>
          <a:p>
            <a:pPr>
              <a:defRPr/>
            </a:pPr>
            <a:fld id="{05EA9DA7-9E0F-4CC8-BAE3-750E52C960EA}" type="slidenum">
              <a:rPr lang="en-US"/>
              <a:pPr>
                <a:defRPr/>
              </a:pPr>
              <a:t>‹#›</a:t>
            </a:fld>
            <a:endParaRPr lang="en-US"/>
          </a:p>
        </p:txBody>
      </p:sp>
    </p:spTree>
  </p:cSld>
  <p:clrMapOvr>
    <a:masterClrMapping/>
  </p:clrMapOvr>
  <p:transition>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9"/>
          <p:cNvSpPr>
            <a:spLocks noGrp="1" noChangeArrowheads="1"/>
          </p:cNvSpPr>
          <p:nvPr>
            <p:ph type="dt" sz="half" idx="10"/>
          </p:nvPr>
        </p:nvSpPr>
        <p:spPr>
          <a:ln/>
        </p:spPr>
        <p:txBody>
          <a:bodyPr/>
          <a:lstStyle>
            <a:lvl1pPr>
              <a:defRPr/>
            </a:lvl1pPr>
          </a:lstStyle>
          <a:p>
            <a:pPr>
              <a:defRPr/>
            </a:pPr>
            <a:endParaRPr lang="en-US"/>
          </a:p>
        </p:txBody>
      </p:sp>
      <p:sp>
        <p:nvSpPr>
          <p:cNvPr id="5" name="Rectangle 140"/>
          <p:cNvSpPr>
            <a:spLocks noGrp="1" noChangeArrowheads="1"/>
          </p:cNvSpPr>
          <p:nvPr>
            <p:ph type="ftr" sz="quarter" idx="11"/>
          </p:nvPr>
        </p:nvSpPr>
        <p:spPr>
          <a:ln/>
        </p:spPr>
        <p:txBody>
          <a:bodyPr/>
          <a:lstStyle>
            <a:lvl1pPr>
              <a:defRPr/>
            </a:lvl1pPr>
          </a:lstStyle>
          <a:p>
            <a:pPr>
              <a:defRPr/>
            </a:pPr>
            <a:endParaRPr lang="en-US"/>
          </a:p>
        </p:txBody>
      </p:sp>
      <p:sp>
        <p:nvSpPr>
          <p:cNvPr id="6" name="Rectangle 141"/>
          <p:cNvSpPr>
            <a:spLocks noGrp="1" noChangeArrowheads="1"/>
          </p:cNvSpPr>
          <p:nvPr>
            <p:ph type="sldNum" sz="quarter" idx="12"/>
          </p:nvPr>
        </p:nvSpPr>
        <p:spPr>
          <a:ln/>
        </p:spPr>
        <p:txBody>
          <a:bodyPr/>
          <a:lstStyle>
            <a:lvl1pPr>
              <a:defRPr/>
            </a:lvl1pPr>
          </a:lstStyle>
          <a:p>
            <a:pPr>
              <a:defRPr/>
            </a:pPr>
            <a:fld id="{4E5A6250-0BBA-4C6B-A4A5-C540A460CBB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1625"/>
            <a:ext cx="1943100" cy="57943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01625"/>
            <a:ext cx="5676900" cy="57943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9"/>
          <p:cNvSpPr>
            <a:spLocks noGrp="1" noChangeArrowheads="1"/>
          </p:cNvSpPr>
          <p:nvPr>
            <p:ph type="dt" sz="half" idx="10"/>
          </p:nvPr>
        </p:nvSpPr>
        <p:spPr>
          <a:ln/>
        </p:spPr>
        <p:txBody>
          <a:bodyPr/>
          <a:lstStyle>
            <a:lvl1pPr>
              <a:defRPr/>
            </a:lvl1pPr>
          </a:lstStyle>
          <a:p>
            <a:pPr>
              <a:defRPr/>
            </a:pPr>
            <a:endParaRPr lang="en-US"/>
          </a:p>
        </p:txBody>
      </p:sp>
      <p:sp>
        <p:nvSpPr>
          <p:cNvPr id="5" name="Rectangle 140"/>
          <p:cNvSpPr>
            <a:spLocks noGrp="1" noChangeArrowheads="1"/>
          </p:cNvSpPr>
          <p:nvPr>
            <p:ph type="ftr" sz="quarter" idx="11"/>
          </p:nvPr>
        </p:nvSpPr>
        <p:spPr>
          <a:ln/>
        </p:spPr>
        <p:txBody>
          <a:bodyPr/>
          <a:lstStyle>
            <a:lvl1pPr>
              <a:defRPr/>
            </a:lvl1pPr>
          </a:lstStyle>
          <a:p>
            <a:pPr>
              <a:defRPr/>
            </a:pPr>
            <a:endParaRPr lang="en-US"/>
          </a:p>
        </p:txBody>
      </p:sp>
      <p:sp>
        <p:nvSpPr>
          <p:cNvPr id="6" name="Rectangle 141"/>
          <p:cNvSpPr>
            <a:spLocks noGrp="1" noChangeArrowheads="1"/>
          </p:cNvSpPr>
          <p:nvPr>
            <p:ph type="sldNum" sz="quarter" idx="12"/>
          </p:nvPr>
        </p:nvSpPr>
        <p:spPr>
          <a:ln/>
        </p:spPr>
        <p:txBody>
          <a:bodyPr/>
          <a:lstStyle>
            <a:lvl1pPr>
              <a:defRPr/>
            </a:lvl1pPr>
          </a:lstStyle>
          <a:p>
            <a:pPr>
              <a:defRPr/>
            </a:pPr>
            <a:fld id="{83CAAE11-B68D-4483-AD4E-E6381EDDF1A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9"/>
          <p:cNvSpPr>
            <a:spLocks noGrp="1" noChangeArrowheads="1"/>
          </p:cNvSpPr>
          <p:nvPr>
            <p:ph type="dt" sz="half" idx="10"/>
          </p:nvPr>
        </p:nvSpPr>
        <p:spPr>
          <a:ln/>
        </p:spPr>
        <p:txBody>
          <a:bodyPr/>
          <a:lstStyle>
            <a:lvl1pPr>
              <a:defRPr/>
            </a:lvl1pPr>
          </a:lstStyle>
          <a:p>
            <a:pPr>
              <a:defRPr/>
            </a:pPr>
            <a:endParaRPr lang="en-US"/>
          </a:p>
        </p:txBody>
      </p:sp>
      <p:sp>
        <p:nvSpPr>
          <p:cNvPr id="5" name="Rectangle 140"/>
          <p:cNvSpPr>
            <a:spLocks noGrp="1" noChangeArrowheads="1"/>
          </p:cNvSpPr>
          <p:nvPr>
            <p:ph type="ftr" sz="quarter" idx="11"/>
          </p:nvPr>
        </p:nvSpPr>
        <p:spPr>
          <a:ln/>
        </p:spPr>
        <p:txBody>
          <a:bodyPr/>
          <a:lstStyle>
            <a:lvl1pPr>
              <a:defRPr/>
            </a:lvl1pPr>
          </a:lstStyle>
          <a:p>
            <a:pPr>
              <a:defRPr/>
            </a:pPr>
            <a:endParaRPr lang="en-US"/>
          </a:p>
        </p:txBody>
      </p:sp>
      <p:sp>
        <p:nvSpPr>
          <p:cNvPr id="6" name="Rectangle 141"/>
          <p:cNvSpPr>
            <a:spLocks noGrp="1" noChangeArrowheads="1"/>
          </p:cNvSpPr>
          <p:nvPr>
            <p:ph type="sldNum" sz="quarter" idx="12"/>
          </p:nvPr>
        </p:nvSpPr>
        <p:spPr>
          <a:ln/>
        </p:spPr>
        <p:txBody>
          <a:bodyPr/>
          <a:lstStyle>
            <a:lvl1pPr>
              <a:defRPr/>
            </a:lvl1pPr>
          </a:lstStyle>
          <a:p>
            <a:pPr>
              <a:defRPr/>
            </a:pPr>
            <a:fld id="{B3DAC9F0-AC39-4CCE-9BB8-6A319307789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39"/>
          <p:cNvSpPr>
            <a:spLocks noGrp="1" noChangeArrowheads="1"/>
          </p:cNvSpPr>
          <p:nvPr>
            <p:ph type="dt" sz="half" idx="10"/>
          </p:nvPr>
        </p:nvSpPr>
        <p:spPr>
          <a:ln/>
        </p:spPr>
        <p:txBody>
          <a:bodyPr/>
          <a:lstStyle>
            <a:lvl1pPr>
              <a:defRPr/>
            </a:lvl1pPr>
          </a:lstStyle>
          <a:p>
            <a:pPr>
              <a:defRPr/>
            </a:pPr>
            <a:endParaRPr lang="en-US"/>
          </a:p>
        </p:txBody>
      </p:sp>
      <p:sp>
        <p:nvSpPr>
          <p:cNvPr id="5" name="Rectangle 140"/>
          <p:cNvSpPr>
            <a:spLocks noGrp="1" noChangeArrowheads="1"/>
          </p:cNvSpPr>
          <p:nvPr>
            <p:ph type="ftr" sz="quarter" idx="11"/>
          </p:nvPr>
        </p:nvSpPr>
        <p:spPr>
          <a:ln/>
        </p:spPr>
        <p:txBody>
          <a:bodyPr/>
          <a:lstStyle>
            <a:lvl1pPr>
              <a:defRPr/>
            </a:lvl1pPr>
          </a:lstStyle>
          <a:p>
            <a:pPr>
              <a:defRPr/>
            </a:pPr>
            <a:endParaRPr lang="en-US"/>
          </a:p>
        </p:txBody>
      </p:sp>
      <p:sp>
        <p:nvSpPr>
          <p:cNvPr id="6" name="Rectangle 141"/>
          <p:cNvSpPr>
            <a:spLocks noGrp="1" noChangeArrowheads="1"/>
          </p:cNvSpPr>
          <p:nvPr>
            <p:ph type="sldNum" sz="quarter" idx="12"/>
          </p:nvPr>
        </p:nvSpPr>
        <p:spPr>
          <a:ln/>
        </p:spPr>
        <p:txBody>
          <a:bodyPr/>
          <a:lstStyle>
            <a:lvl1pPr>
              <a:defRPr/>
            </a:lvl1pPr>
          </a:lstStyle>
          <a:p>
            <a:pPr>
              <a:defRPr/>
            </a:pPr>
            <a:fld id="{1CDD952E-473B-4416-8DF7-E6C80FA5254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9"/>
          <p:cNvSpPr>
            <a:spLocks noGrp="1" noChangeArrowheads="1"/>
          </p:cNvSpPr>
          <p:nvPr>
            <p:ph type="dt" sz="half" idx="10"/>
          </p:nvPr>
        </p:nvSpPr>
        <p:spPr>
          <a:ln/>
        </p:spPr>
        <p:txBody>
          <a:bodyPr/>
          <a:lstStyle>
            <a:lvl1pPr>
              <a:defRPr/>
            </a:lvl1pPr>
          </a:lstStyle>
          <a:p>
            <a:pPr>
              <a:defRPr/>
            </a:pPr>
            <a:endParaRPr lang="en-US"/>
          </a:p>
        </p:txBody>
      </p:sp>
      <p:sp>
        <p:nvSpPr>
          <p:cNvPr id="6" name="Rectangle 140"/>
          <p:cNvSpPr>
            <a:spLocks noGrp="1" noChangeArrowheads="1"/>
          </p:cNvSpPr>
          <p:nvPr>
            <p:ph type="ftr" sz="quarter" idx="11"/>
          </p:nvPr>
        </p:nvSpPr>
        <p:spPr>
          <a:ln/>
        </p:spPr>
        <p:txBody>
          <a:bodyPr/>
          <a:lstStyle>
            <a:lvl1pPr>
              <a:defRPr/>
            </a:lvl1pPr>
          </a:lstStyle>
          <a:p>
            <a:pPr>
              <a:defRPr/>
            </a:pPr>
            <a:endParaRPr lang="en-US"/>
          </a:p>
        </p:txBody>
      </p:sp>
      <p:sp>
        <p:nvSpPr>
          <p:cNvPr id="7" name="Rectangle 141"/>
          <p:cNvSpPr>
            <a:spLocks noGrp="1" noChangeArrowheads="1"/>
          </p:cNvSpPr>
          <p:nvPr>
            <p:ph type="sldNum" sz="quarter" idx="12"/>
          </p:nvPr>
        </p:nvSpPr>
        <p:spPr>
          <a:ln/>
        </p:spPr>
        <p:txBody>
          <a:bodyPr/>
          <a:lstStyle>
            <a:lvl1pPr>
              <a:defRPr/>
            </a:lvl1pPr>
          </a:lstStyle>
          <a:p>
            <a:pPr>
              <a:defRPr/>
            </a:pPr>
            <a:fld id="{97BA791D-AB89-4A72-B81E-DE6ED0750D7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39"/>
          <p:cNvSpPr>
            <a:spLocks noGrp="1" noChangeArrowheads="1"/>
          </p:cNvSpPr>
          <p:nvPr>
            <p:ph type="dt" sz="half" idx="10"/>
          </p:nvPr>
        </p:nvSpPr>
        <p:spPr>
          <a:ln/>
        </p:spPr>
        <p:txBody>
          <a:bodyPr/>
          <a:lstStyle>
            <a:lvl1pPr>
              <a:defRPr/>
            </a:lvl1pPr>
          </a:lstStyle>
          <a:p>
            <a:pPr>
              <a:defRPr/>
            </a:pPr>
            <a:endParaRPr lang="en-US"/>
          </a:p>
        </p:txBody>
      </p:sp>
      <p:sp>
        <p:nvSpPr>
          <p:cNvPr id="8" name="Rectangle 140"/>
          <p:cNvSpPr>
            <a:spLocks noGrp="1" noChangeArrowheads="1"/>
          </p:cNvSpPr>
          <p:nvPr>
            <p:ph type="ftr" sz="quarter" idx="11"/>
          </p:nvPr>
        </p:nvSpPr>
        <p:spPr>
          <a:ln/>
        </p:spPr>
        <p:txBody>
          <a:bodyPr/>
          <a:lstStyle>
            <a:lvl1pPr>
              <a:defRPr/>
            </a:lvl1pPr>
          </a:lstStyle>
          <a:p>
            <a:pPr>
              <a:defRPr/>
            </a:pPr>
            <a:endParaRPr lang="en-US"/>
          </a:p>
        </p:txBody>
      </p:sp>
      <p:sp>
        <p:nvSpPr>
          <p:cNvPr id="9" name="Rectangle 141"/>
          <p:cNvSpPr>
            <a:spLocks noGrp="1" noChangeArrowheads="1"/>
          </p:cNvSpPr>
          <p:nvPr>
            <p:ph type="sldNum" sz="quarter" idx="12"/>
          </p:nvPr>
        </p:nvSpPr>
        <p:spPr>
          <a:ln/>
        </p:spPr>
        <p:txBody>
          <a:bodyPr/>
          <a:lstStyle>
            <a:lvl1pPr>
              <a:defRPr/>
            </a:lvl1pPr>
          </a:lstStyle>
          <a:p>
            <a:pPr>
              <a:defRPr/>
            </a:pPr>
            <a:fld id="{C5DCA4E2-4798-4AFF-BE17-F818E87D545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39"/>
          <p:cNvSpPr>
            <a:spLocks noGrp="1" noChangeArrowheads="1"/>
          </p:cNvSpPr>
          <p:nvPr>
            <p:ph type="dt" sz="half" idx="10"/>
          </p:nvPr>
        </p:nvSpPr>
        <p:spPr>
          <a:ln/>
        </p:spPr>
        <p:txBody>
          <a:bodyPr/>
          <a:lstStyle>
            <a:lvl1pPr>
              <a:defRPr/>
            </a:lvl1pPr>
          </a:lstStyle>
          <a:p>
            <a:pPr>
              <a:defRPr/>
            </a:pPr>
            <a:endParaRPr lang="en-US"/>
          </a:p>
        </p:txBody>
      </p:sp>
      <p:sp>
        <p:nvSpPr>
          <p:cNvPr id="4" name="Rectangle 140"/>
          <p:cNvSpPr>
            <a:spLocks noGrp="1" noChangeArrowheads="1"/>
          </p:cNvSpPr>
          <p:nvPr>
            <p:ph type="ftr" sz="quarter" idx="11"/>
          </p:nvPr>
        </p:nvSpPr>
        <p:spPr>
          <a:ln/>
        </p:spPr>
        <p:txBody>
          <a:bodyPr/>
          <a:lstStyle>
            <a:lvl1pPr>
              <a:defRPr/>
            </a:lvl1pPr>
          </a:lstStyle>
          <a:p>
            <a:pPr>
              <a:defRPr/>
            </a:pPr>
            <a:endParaRPr lang="en-US"/>
          </a:p>
        </p:txBody>
      </p:sp>
      <p:sp>
        <p:nvSpPr>
          <p:cNvPr id="5" name="Rectangle 141"/>
          <p:cNvSpPr>
            <a:spLocks noGrp="1" noChangeArrowheads="1"/>
          </p:cNvSpPr>
          <p:nvPr>
            <p:ph type="sldNum" sz="quarter" idx="12"/>
          </p:nvPr>
        </p:nvSpPr>
        <p:spPr>
          <a:ln/>
        </p:spPr>
        <p:txBody>
          <a:bodyPr/>
          <a:lstStyle>
            <a:lvl1pPr>
              <a:defRPr/>
            </a:lvl1pPr>
          </a:lstStyle>
          <a:p>
            <a:pPr>
              <a:defRPr/>
            </a:pPr>
            <a:fld id="{F6B43B51-DEA1-481E-8F4B-6A344C2EE44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39"/>
          <p:cNvSpPr>
            <a:spLocks noGrp="1" noChangeArrowheads="1"/>
          </p:cNvSpPr>
          <p:nvPr>
            <p:ph type="dt" sz="half" idx="10"/>
          </p:nvPr>
        </p:nvSpPr>
        <p:spPr>
          <a:ln/>
        </p:spPr>
        <p:txBody>
          <a:bodyPr/>
          <a:lstStyle>
            <a:lvl1pPr>
              <a:defRPr/>
            </a:lvl1pPr>
          </a:lstStyle>
          <a:p>
            <a:pPr>
              <a:defRPr/>
            </a:pPr>
            <a:endParaRPr lang="en-US"/>
          </a:p>
        </p:txBody>
      </p:sp>
      <p:sp>
        <p:nvSpPr>
          <p:cNvPr id="3" name="Rectangle 140"/>
          <p:cNvSpPr>
            <a:spLocks noGrp="1" noChangeArrowheads="1"/>
          </p:cNvSpPr>
          <p:nvPr>
            <p:ph type="ftr" sz="quarter" idx="11"/>
          </p:nvPr>
        </p:nvSpPr>
        <p:spPr>
          <a:ln/>
        </p:spPr>
        <p:txBody>
          <a:bodyPr/>
          <a:lstStyle>
            <a:lvl1pPr>
              <a:defRPr/>
            </a:lvl1pPr>
          </a:lstStyle>
          <a:p>
            <a:pPr>
              <a:defRPr/>
            </a:pPr>
            <a:endParaRPr lang="en-US"/>
          </a:p>
        </p:txBody>
      </p:sp>
      <p:sp>
        <p:nvSpPr>
          <p:cNvPr id="4" name="Rectangle 141"/>
          <p:cNvSpPr>
            <a:spLocks noGrp="1" noChangeArrowheads="1"/>
          </p:cNvSpPr>
          <p:nvPr>
            <p:ph type="sldNum" sz="quarter" idx="12"/>
          </p:nvPr>
        </p:nvSpPr>
        <p:spPr>
          <a:ln/>
        </p:spPr>
        <p:txBody>
          <a:bodyPr/>
          <a:lstStyle>
            <a:lvl1pPr>
              <a:defRPr/>
            </a:lvl1pPr>
          </a:lstStyle>
          <a:p>
            <a:pPr>
              <a:defRPr/>
            </a:pPr>
            <a:fld id="{1E0519CB-541E-4C04-B8F3-436EA62DFE4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9"/>
          <p:cNvSpPr>
            <a:spLocks noGrp="1" noChangeArrowheads="1"/>
          </p:cNvSpPr>
          <p:nvPr>
            <p:ph type="dt" sz="half" idx="10"/>
          </p:nvPr>
        </p:nvSpPr>
        <p:spPr>
          <a:ln/>
        </p:spPr>
        <p:txBody>
          <a:bodyPr/>
          <a:lstStyle>
            <a:lvl1pPr>
              <a:defRPr/>
            </a:lvl1pPr>
          </a:lstStyle>
          <a:p>
            <a:pPr>
              <a:defRPr/>
            </a:pPr>
            <a:endParaRPr lang="en-US"/>
          </a:p>
        </p:txBody>
      </p:sp>
      <p:sp>
        <p:nvSpPr>
          <p:cNvPr id="6" name="Rectangle 140"/>
          <p:cNvSpPr>
            <a:spLocks noGrp="1" noChangeArrowheads="1"/>
          </p:cNvSpPr>
          <p:nvPr>
            <p:ph type="ftr" sz="quarter" idx="11"/>
          </p:nvPr>
        </p:nvSpPr>
        <p:spPr>
          <a:ln/>
        </p:spPr>
        <p:txBody>
          <a:bodyPr/>
          <a:lstStyle>
            <a:lvl1pPr>
              <a:defRPr/>
            </a:lvl1pPr>
          </a:lstStyle>
          <a:p>
            <a:pPr>
              <a:defRPr/>
            </a:pPr>
            <a:endParaRPr lang="en-US"/>
          </a:p>
        </p:txBody>
      </p:sp>
      <p:sp>
        <p:nvSpPr>
          <p:cNvPr id="7" name="Rectangle 141"/>
          <p:cNvSpPr>
            <a:spLocks noGrp="1" noChangeArrowheads="1"/>
          </p:cNvSpPr>
          <p:nvPr>
            <p:ph type="sldNum" sz="quarter" idx="12"/>
          </p:nvPr>
        </p:nvSpPr>
        <p:spPr>
          <a:ln/>
        </p:spPr>
        <p:txBody>
          <a:bodyPr/>
          <a:lstStyle>
            <a:lvl1pPr>
              <a:defRPr/>
            </a:lvl1pPr>
          </a:lstStyle>
          <a:p>
            <a:pPr>
              <a:defRPr/>
            </a:pPr>
            <a:fld id="{44F8A309-9C77-4BA8-AE1C-58511616DC6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9"/>
          <p:cNvSpPr>
            <a:spLocks noGrp="1" noChangeArrowheads="1"/>
          </p:cNvSpPr>
          <p:nvPr>
            <p:ph type="dt" sz="half" idx="10"/>
          </p:nvPr>
        </p:nvSpPr>
        <p:spPr>
          <a:ln/>
        </p:spPr>
        <p:txBody>
          <a:bodyPr/>
          <a:lstStyle>
            <a:lvl1pPr>
              <a:defRPr/>
            </a:lvl1pPr>
          </a:lstStyle>
          <a:p>
            <a:pPr>
              <a:defRPr/>
            </a:pPr>
            <a:endParaRPr lang="en-US"/>
          </a:p>
        </p:txBody>
      </p:sp>
      <p:sp>
        <p:nvSpPr>
          <p:cNvPr id="6" name="Rectangle 140"/>
          <p:cNvSpPr>
            <a:spLocks noGrp="1" noChangeArrowheads="1"/>
          </p:cNvSpPr>
          <p:nvPr>
            <p:ph type="ftr" sz="quarter" idx="11"/>
          </p:nvPr>
        </p:nvSpPr>
        <p:spPr>
          <a:ln/>
        </p:spPr>
        <p:txBody>
          <a:bodyPr/>
          <a:lstStyle>
            <a:lvl1pPr>
              <a:defRPr/>
            </a:lvl1pPr>
          </a:lstStyle>
          <a:p>
            <a:pPr>
              <a:defRPr/>
            </a:pPr>
            <a:endParaRPr lang="en-US"/>
          </a:p>
        </p:txBody>
      </p:sp>
      <p:sp>
        <p:nvSpPr>
          <p:cNvPr id="7" name="Rectangle 141"/>
          <p:cNvSpPr>
            <a:spLocks noGrp="1" noChangeArrowheads="1"/>
          </p:cNvSpPr>
          <p:nvPr>
            <p:ph type="sldNum" sz="quarter" idx="12"/>
          </p:nvPr>
        </p:nvSpPr>
        <p:spPr>
          <a:ln/>
        </p:spPr>
        <p:txBody>
          <a:bodyPr/>
          <a:lstStyle>
            <a:lvl1pPr>
              <a:defRPr/>
            </a:lvl1pPr>
          </a:lstStyle>
          <a:p>
            <a:pPr>
              <a:defRPr/>
            </a:pPr>
            <a:fld id="{2226E207-B811-4050-8399-2E24B7D1531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6303963" y="0"/>
            <a:ext cx="2840037" cy="3254375"/>
            <a:chOff x="3115" y="0"/>
            <a:chExt cx="2170" cy="2486"/>
          </a:xfrm>
        </p:grpSpPr>
        <p:grpSp>
          <p:nvGrpSpPr>
            <p:cNvPr id="1032" name="Group 3"/>
            <p:cNvGrpSpPr>
              <a:grpSpLocks/>
            </p:cNvGrpSpPr>
            <p:nvPr/>
          </p:nvGrpSpPr>
          <p:grpSpPr bwMode="auto">
            <a:xfrm>
              <a:off x="4080" y="1910"/>
              <a:ext cx="768" cy="576"/>
              <a:chOff x="0" y="0"/>
              <a:chExt cx="768" cy="576"/>
            </a:xfrm>
          </p:grpSpPr>
          <p:sp>
            <p:nvSpPr>
              <p:cNvPr id="4100" name="Oval 4"/>
              <p:cNvSpPr>
                <a:spLocks noChangeArrowheads="1"/>
              </p:cNvSpPr>
              <p:nvPr/>
            </p:nvSpPr>
            <p:spPr bwMode="hidden">
              <a:xfrm>
                <a:off x="1"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pPr eaLnBrk="0" hangingPunct="0">
                  <a:defRPr/>
                </a:pPr>
                <a:endParaRPr lang="en-US"/>
              </a:p>
            </p:txBody>
          </p:sp>
          <p:sp>
            <p:nvSpPr>
              <p:cNvPr id="4101" name="Oval 5"/>
              <p:cNvSpPr>
                <a:spLocks noChangeArrowheads="1"/>
              </p:cNvSpPr>
              <p:nvPr/>
            </p:nvSpPr>
            <p:spPr bwMode="hidden">
              <a:xfrm>
                <a:off x="276" y="252"/>
                <a:ext cx="186"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pPr eaLnBrk="0" hangingPunct="0">
                  <a:defRPr/>
                </a:pPr>
                <a:endParaRPr lang="en-US"/>
              </a:p>
            </p:txBody>
          </p:sp>
        </p:grpSp>
        <p:grpSp>
          <p:nvGrpSpPr>
            <p:cNvPr id="1033" name="Group 6"/>
            <p:cNvGrpSpPr>
              <a:grpSpLocks/>
            </p:cNvGrpSpPr>
            <p:nvPr/>
          </p:nvGrpSpPr>
          <p:grpSpPr bwMode="auto">
            <a:xfrm>
              <a:off x="4257" y="1103"/>
              <a:ext cx="768" cy="576"/>
              <a:chOff x="0" y="0"/>
              <a:chExt cx="768" cy="576"/>
            </a:xfrm>
          </p:grpSpPr>
          <p:sp>
            <p:nvSpPr>
              <p:cNvPr id="4103" name="Oval 7"/>
              <p:cNvSpPr>
                <a:spLocks noChangeArrowheads="1"/>
              </p:cNvSpPr>
              <p:nvPr/>
            </p:nvSpPr>
            <p:spPr bwMode="hidden">
              <a:xfrm>
                <a:off x="-1" y="1"/>
                <a:ext cx="769"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pPr eaLnBrk="0" hangingPunct="0">
                  <a:defRPr/>
                </a:pPr>
                <a:endParaRPr lang="en-US"/>
              </a:p>
            </p:txBody>
          </p:sp>
          <p:sp>
            <p:nvSpPr>
              <p:cNvPr id="4104" name="Oval 8"/>
              <p:cNvSpPr>
                <a:spLocks noChangeArrowheads="1"/>
              </p:cNvSpPr>
              <p:nvPr/>
            </p:nvSpPr>
            <p:spPr bwMode="hidden">
              <a:xfrm>
                <a:off x="276" y="253"/>
                <a:ext cx="186"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pPr eaLnBrk="0" hangingPunct="0">
                  <a:defRPr/>
                </a:pPr>
                <a:endParaRPr lang="en-US"/>
              </a:p>
            </p:txBody>
          </p:sp>
        </p:grpSp>
        <p:grpSp>
          <p:nvGrpSpPr>
            <p:cNvPr id="1034" name="Group 9"/>
            <p:cNvGrpSpPr>
              <a:grpSpLocks/>
            </p:cNvGrpSpPr>
            <p:nvPr/>
          </p:nvGrpSpPr>
          <p:grpSpPr bwMode="auto">
            <a:xfrm>
              <a:off x="3134" y="0"/>
              <a:ext cx="768" cy="576"/>
              <a:chOff x="0" y="0"/>
              <a:chExt cx="768" cy="576"/>
            </a:xfrm>
          </p:grpSpPr>
          <p:sp>
            <p:nvSpPr>
              <p:cNvPr id="4106" name="Oval 10"/>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pPr eaLnBrk="0" hangingPunct="0">
                  <a:defRPr/>
                </a:pPr>
                <a:endParaRPr lang="en-US"/>
              </a:p>
            </p:txBody>
          </p:sp>
          <p:sp>
            <p:nvSpPr>
              <p:cNvPr id="4107" name="Oval 11"/>
              <p:cNvSpPr>
                <a:spLocks noChangeArrowheads="1"/>
              </p:cNvSpPr>
              <p:nvPr/>
            </p:nvSpPr>
            <p:spPr bwMode="hidden">
              <a:xfrm>
                <a:off x="276" y="252"/>
                <a:ext cx="186"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pPr eaLnBrk="0" hangingPunct="0">
                  <a:defRPr/>
                </a:pPr>
                <a:endParaRPr lang="en-US"/>
              </a:p>
            </p:txBody>
          </p:sp>
        </p:grpSp>
        <p:grpSp>
          <p:nvGrpSpPr>
            <p:cNvPr id="1035" name="Group 12"/>
            <p:cNvGrpSpPr>
              <a:grpSpLocks/>
            </p:cNvGrpSpPr>
            <p:nvPr/>
          </p:nvGrpSpPr>
          <p:grpSpPr bwMode="auto">
            <a:xfrm>
              <a:off x="3115" y="0"/>
              <a:ext cx="2170" cy="1702"/>
              <a:chOff x="3115" y="0"/>
              <a:chExt cx="2170" cy="1702"/>
            </a:xfrm>
          </p:grpSpPr>
          <p:grpSp>
            <p:nvGrpSpPr>
              <p:cNvPr id="1036" name="Group 13"/>
              <p:cNvGrpSpPr>
                <a:grpSpLocks/>
              </p:cNvGrpSpPr>
              <p:nvPr/>
            </p:nvGrpSpPr>
            <p:grpSpPr bwMode="auto">
              <a:xfrm>
                <a:off x="3640" y="308"/>
                <a:ext cx="1145" cy="844"/>
                <a:chOff x="1265" y="814"/>
                <a:chExt cx="2919" cy="2151"/>
              </a:xfrm>
            </p:grpSpPr>
            <p:sp>
              <p:nvSpPr>
                <p:cNvPr id="4110" name="Oval 14"/>
                <p:cNvSpPr>
                  <a:spLocks noChangeArrowheads="1"/>
                </p:cNvSpPr>
                <p:nvPr/>
              </p:nvSpPr>
              <p:spPr bwMode="hidden">
                <a:xfrm>
                  <a:off x="1266" y="814"/>
                  <a:ext cx="2919" cy="2151"/>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pPr eaLnBrk="0" hangingPunct="0">
                    <a:defRPr/>
                  </a:pPr>
                  <a:endParaRPr lang="en-US"/>
                </a:p>
              </p:txBody>
            </p:sp>
            <p:sp>
              <p:nvSpPr>
                <p:cNvPr id="4111" name="Oval 15"/>
                <p:cNvSpPr>
                  <a:spLocks noChangeArrowheads="1"/>
                </p:cNvSpPr>
                <p:nvPr/>
              </p:nvSpPr>
              <p:spPr bwMode="hidden">
                <a:xfrm>
                  <a:off x="2382" y="1602"/>
                  <a:ext cx="578" cy="405"/>
                </a:xfrm>
                <a:prstGeom prst="ellipse">
                  <a:avLst/>
                </a:prstGeom>
                <a:gradFill rotWithShape="0">
                  <a:gsLst>
                    <a:gs pos="0">
                      <a:schemeClr val="accent2"/>
                    </a:gs>
                    <a:gs pos="100000">
                      <a:schemeClr val="bg2"/>
                    </a:gs>
                  </a:gsLst>
                  <a:path path="shape">
                    <a:fillToRect l="50000" t="50000" r="50000" b="50000"/>
                  </a:path>
                </a:gradFill>
                <a:ln w="9525">
                  <a:noFill/>
                  <a:round/>
                  <a:headEnd/>
                  <a:tailEnd/>
                </a:ln>
                <a:effectLst/>
              </p:spPr>
              <p:txBody>
                <a:bodyPr wrap="none" anchor="ctr"/>
                <a:lstStyle/>
                <a:p>
                  <a:pPr eaLnBrk="0" hangingPunct="0">
                    <a:defRPr/>
                  </a:pPr>
                  <a:endParaRPr lang="en-US"/>
                </a:p>
              </p:txBody>
            </p:sp>
          </p:grpSp>
          <p:grpSp>
            <p:nvGrpSpPr>
              <p:cNvPr id="1037" name="Group 16"/>
              <p:cNvGrpSpPr>
                <a:grpSpLocks/>
              </p:cNvGrpSpPr>
              <p:nvPr/>
            </p:nvGrpSpPr>
            <p:grpSpPr bwMode="auto">
              <a:xfrm>
                <a:off x="3115" y="0"/>
                <a:ext cx="2145" cy="1702"/>
                <a:chOff x="3115" y="0"/>
                <a:chExt cx="2145" cy="1702"/>
              </a:xfrm>
            </p:grpSpPr>
            <p:grpSp>
              <p:nvGrpSpPr>
                <p:cNvPr id="1060" name="Group 17"/>
                <p:cNvGrpSpPr>
                  <a:grpSpLocks/>
                </p:cNvGrpSpPr>
                <p:nvPr/>
              </p:nvGrpSpPr>
              <p:grpSpPr bwMode="auto">
                <a:xfrm>
                  <a:off x="4505" y="589"/>
                  <a:ext cx="493" cy="912"/>
                  <a:chOff x="3471" y="1530"/>
                  <a:chExt cx="1258" cy="2327"/>
                </a:xfrm>
              </p:grpSpPr>
              <p:sp>
                <p:nvSpPr>
                  <p:cNvPr id="4114" name="Freeform 18"/>
                  <p:cNvSpPr>
                    <a:spLocks/>
                  </p:cNvSpPr>
                  <p:nvPr/>
                </p:nvSpPr>
                <p:spPr bwMode="hidden">
                  <a:xfrm rot="2711884">
                    <a:off x="2767" y="2235"/>
                    <a:ext cx="1720"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eaLnBrk="0" hangingPunct="0">
                      <a:defRPr/>
                    </a:pPr>
                    <a:endParaRPr lang="en-US"/>
                  </a:p>
                </p:txBody>
              </p:sp>
              <p:sp>
                <p:nvSpPr>
                  <p:cNvPr id="4115" name="Freeform 19"/>
                  <p:cNvSpPr>
                    <a:spLocks/>
                  </p:cNvSpPr>
                  <p:nvPr/>
                </p:nvSpPr>
                <p:spPr bwMode="hidden">
                  <a:xfrm rot="2711884">
                    <a:off x="4021" y="3148"/>
                    <a:ext cx="925"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grpSp>
            <p:grpSp>
              <p:nvGrpSpPr>
                <p:cNvPr id="1061" name="Group 20"/>
                <p:cNvGrpSpPr>
                  <a:grpSpLocks/>
                </p:cNvGrpSpPr>
                <p:nvPr/>
              </p:nvGrpSpPr>
              <p:grpSpPr bwMode="auto">
                <a:xfrm>
                  <a:off x="4267" y="781"/>
                  <a:ext cx="966" cy="522"/>
                  <a:chOff x="2864" y="2019"/>
                  <a:chExt cx="2463" cy="1332"/>
                </a:xfrm>
              </p:grpSpPr>
              <p:sp>
                <p:nvSpPr>
                  <p:cNvPr id="4117" name="Freeform 21"/>
                  <p:cNvSpPr>
                    <a:spLocks/>
                  </p:cNvSpPr>
                  <p:nvPr/>
                </p:nvSpPr>
                <p:spPr bwMode="hidden">
                  <a:xfrm rot="2104081">
                    <a:off x="2865" y="2019"/>
                    <a:ext cx="1812" cy="3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4118" name="Freeform 22"/>
                  <p:cNvSpPr>
                    <a:spLocks/>
                  </p:cNvSpPr>
                  <p:nvPr/>
                </p:nvSpPr>
                <p:spPr bwMode="hidden">
                  <a:xfrm rot="2104081">
                    <a:off x="4352" y="2805"/>
                    <a:ext cx="974"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eaLnBrk="0" hangingPunct="0">
                      <a:defRPr/>
                    </a:pPr>
                    <a:endParaRPr lang="en-US"/>
                  </a:p>
                </p:txBody>
              </p:sp>
            </p:grpSp>
            <p:grpSp>
              <p:nvGrpSpPr>
                <p:cNvPr id="1062" name="Group 23"/>
                <p:cNvGrpSpPr>
                  <a:grpSpLocks/>
                </p:cNvGrpSpPr>
                <p:nvPr/>
              </p:nvGrpSpPr>
              <p:grpSpPr bwMode="auto">
                <a:xfrm>
                  <a:off x="4280" y="707"/>
                  <a:ext cx="971" cy="417"/>
                  <a:chOff x="2897" y="1832"/>
                  <a:chExt cx="2477" cy="1064"/>
                </a:xfrm>
              </p:grpSpPr>
              <p:sp>
                <p:nvSpPr>
                  <p:cNvPr id="4120" name="Freeform 24"/>
                  <p:cNvSpPr>
                    <a:spLocks/>
                  </p:cNvSpPr>
                  <p:nvPr/>
                </p:nvSpPr>
                <p:spPr bwMode="hidden">
                  <a:xfrm rot="1582915">
                    <a:off x="2896" y="1832"/>
                    <a:ext cx="1736" cy="30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4121" name="Freeform 25"/>
                  <p:cNvSpPr>
                    <a:spLocks/>
                  </p:cNvSpPr>
                  <p:nvPr/>
                </p:nvSpPr>
                <p:spPr bwMode="hidden">
                  <a:xfrm rot="1582915">
                    <a:off x="4443" y="2420"/>
                    <a:ext cx="931" cy="47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eaLnBrk="0" hangingPunct="0">
                      <a:defRPr/>
                    </a:pPr>
                    <a:endParaRPr lang="en-US"/>
                  </a:p>
                </p:txBody>
              </p:sp>
            </p:grpSp>
            <p:grpSp>
              <p:nvGrpSpPr>
                <p:cNvPr id="1063" name="Group 26"/>
                <p:cNvGrpSpPr>
                  <a:grpSpLocks/>
                </p:cNvGrpSpPr>
                <p:nvPr/>
              </p:nvGrpSpPr>
              <p:grpSpPr bwMode="auto">
                <a:xfrm>
                  <a:off x="4291" y="630"/>
                  <a:ext cx="969" cy="364"/>
                  <a:chOff x="2924" y="1636"/>
                  <a:chExt cx="2472" cy="927"/>
                </a:xfrm>
              </p:grpSpPr>
              <p:sp>
                <p:nvSpPr>
                  <p:cNvPr id="4123" name="Freeform 27"/>
                  <p:cNvSpPr>
                    <a:spLocks/>
                  </p:cNvSpPr>
                  <p:nvPr/>
                </p:nvSpPr>
                <p:spPr bwMode="hidden">
                  <a:xfrm rot="1080363">
                    <a:off x="2922" y="1634"/>
                    <a:ext cx="1677" cy="33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4124" name="Freeform 28"/>
                  <p:cNvSpPr>
                    <a:spLocks/>
                  </p:cNvSpPr>
                  <p:nvPr/>
                </p:nvSpPr>
                <p:spPr bwMode="hidden">
                  <a:xfrm rot="1080363">
                    <a:off x="4494" y="2036"/>
                    <a:ext cx="900" cy="52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eaLnBrk="0" hangingPunct="0">
                      <a:defRPr/>
                    </a:pPr>
                    <a:endParaRPr lang="en-US"/>
                  </a:p>
                </p:txBody>
              </p:sp>
            </p:grpSp>
            <p:grpSp>
              <p:nvGrpSpPr>
                <p:cNvPr id="1064" name="Group 29"/>
                <p:cNvGrpSpPr>
                  <a:grpSpLocks/>
                </p:cNvGrpSpPr>
                <p:nvPr/>
              </p:nvGrpSpPr>
              <p:grpSpPr bwMode="auto">
                <a:xfrm>
                  <a:off x="4304" y="543"/>
                  <a:ext cx="918" cy="258"/>
                  <a:chOff x="2958" y="1414"/>
                  <a:chExt cx="2342" cy="657"/>
                </a:xfrm>
              </p:grpSpPr>
              <p:sp>
                <p:nvSpPr>
                  <p:cNvPr id="4126" name="Freeform 30"/>
                  <p:cNvSpPr>
                    <a:spLocks/>
                  </p:cNvSpPr>
                  <p:nvPr/>
                </p:nvSpPr>
                <p:spPr bwMode="hidden">
                  <a:xfrm rot="463793">
                    <a:off x="2957" y="1415"/>
                    <a:ext cx="154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4127" name="Freeform 31"/>
                  <p:cNvSpPr>
                    <a:spLocks/>
                  </p:cNvSpPr>
                  <p:nvPr/>
                </p:nvSpPr>
                <p:spPr bwMode="hidden">
                  <a:xfrm rot="463793">
                    <a:off x="4470" y="1581"/>
                    <a:ext cx="829" cy="48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eaLnBrk="0" hangingPunct="0">
                      <a:defRPr/>
                    </a:pPr>
                    <a:endParaRPr lang="en-US"/>
                  </a:p>
                </p:txBody>
              </p:sp>
            </p:grpSp>
            <p:grpSp>
              <p:nvGrpSpPr>
                <p:cNvPr id="1065" name="Group 32"/>
                <p:cNvGrpSpPr>
                  <a:grpSpLocks/>
                </p:cNvGrpSpPr>
                <p:nvPr/>
              </p:nvGrpSpPr>
              <p:grpSpPr bwMode="auto">
                <a:xfrm>
                  <a:off x="4314" y="487"/>
                  <a:ext cx="843" cy="134"/>
                  <a:chOff x="2983" y="1269"/>
                  <a:chExt cx="2150" cy="343"/>
                </a:xfrm>
              </p:grpSpPr>
              <p:sp>
                <p:nvSpPr>
                  <p:cNvPr id="4129" name="Freeform 33"/>
                  <p:cNvSpPr>
                    <a:spLocks/>
                  </p:cNvSpPr>
                  <p:nvPr/>
                </p:nvSpPr>
                <p:spPr bwMode="hidden">
                  <a:xfrm rot="-84182">
                    <a:off x="2982" y="1286"/>
                    <a:ext cx="1404" cy="22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4130" name="Freeform 34"/>
                  <p:cNvSpPr>
                    <a:spLocks/>
                  </p:cNvSpPr>
                  <p:nvPr/>
                </p:nvSpPr>
                <p:spPr bwMode="hidden">
                  <a:xfrm rot="-84182">
                    <a:off x="4377" y="1267"/>
                    <a:ext cx="755" cy="3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eaLnBrk="0" hangingPunct="0">
                      <a:defRPr/>
                    </a:pPr>
                    <a:endParaRPr lang="en-US"/>
                  </a:p>
                </p:txBody>
              </p:sp>
            </p:grpSp>
            <p:grpSp>
              <p:nvGrpSpPr>
                <p:cNvPr id="1066" name="Group 35"/>
                <p:cNvGrpSpPr>
                  <a:grpSpLocks/>
                </p:cNvGrpSpPr>
                <p:nvPr/>
              </p:nvGrpSpPr>
              <p:grpSpPr bwMode="auto">
                <a:xfrm>
                  <a:off x="4296" y="349"/>
                  <a:ext cx="737" cy="167"/>
                  <a:chOff x="2938" y="917"/>
                  <a:chExt cx="1879" cy="427"/>
                </a:xfrm>
              </p:grpSpPr>
              <p:sp>
                <p:nvSpPr>
                  <p:cNvPr id="4132" name="Freeform 36"/>
                  <p:cNvSpPr>
                    <a:spLocks/>
                  </p:cNvSpPr>
                  <p:nvPr/>
                </p:nvSpPr>
                <p:spPr bwMode="hidden">
                  <a:xfrm rot="-802576">
                    <a:off x="2936" y="1128"/>
                    <a:ext cx="1234" cy="21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4133" name="Freeform 37"/>
                  <p:cNvSpPr>
                    <a:spLocks/>
                  </p:cNvSpPr>
                  <p:nvPr/>
                </p:nvSpPr>
                <p:spPr bwMode="hidden">
                  <a:xfrm rot="-802576">
                    <a:off x="4154" y="918"/>
                    <a:ext cx="662" cy="33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eaLnBrk="0" hangingPunct="0">
                      <a:defRPr/>
                    </a:pPr>
                    <a:endParaRPr lang="en-US"/>
                  </a:p>
                </p:txBody>
              </p:sp>
            </p:grpSp>
            <p:grpSp>
              <p:nvGrpSpPr>
                <p:cNvPr id="1067" name="Group 38"/>
                <p:cNvGrpSpPr>
                  <a:grpSpLocks/>
                </p:cNvGrpSpPr>
                <p:nvPr/>
              </p:nvGrpSpPr>
              <p:grpSpPr bwMode="auto">
                <a:xfrm>
                  <a:off x="3394" y="637"/>
                  <a:ext cx="493" cy="912"/>
                  <a:chOff x="637" y="1653"/>
                  <a:chExt cx="1257" cy="2326"/>
                </a:xfrm>
              </p:grpSpPr>
              <p:sp>
                <p:nvSpPr>
                  <p:cNvPr id="4135" name="Freeform 39"/>
                  <p:cNvSpPr>
                    <a:spLocks/>
                  </p:cNvSpPr>
                  <p:nvPr/>
                </p:nvSpPr>
                <p:spPr bwMode="hidden">
                  <a:xfrm rot="18888116" flipH="1">
                    <a:off x="875" y="2357"/>
                    <a:ext cx="1723"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4136" name="Freeform 40"/>
                  <p:cNvSpPr>
                    <a:spLocks/>
                  </p:cNvSpPr>
                  <p:nvPr/>
                </p:nvSpPr>
                <p:spPr bwMode="hidden">
                  <a:xfrm rot="18888116" flipH="1">
                    <a:off x="419" y="3271"/>
                    <a:ext cx="925"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grpSp>
            <p:grpSp>
              <p:nvGrpSpPr>
                <p:cNvPr id="1068" name="Group 41"/>
                <p:cNvGrpSpPr>
                  <a:grpSpLocks/>
                </p:cNvGrpSpPr>
                <p:nvPr/>
              </p:nvGrpSpPr>
              <p:grpSpPr bwMode="auto">
                <a:xfrm>
                  <a:off x="3142" y="850"/>
                  <a:ext cx="966" cy="522"/>
                  <a:chOff x="-5" y="2196"/>
                  <a:chExt cx="2463" cy="1332"/>
                </a:xfrm>
              </p:grpSpPr>
              <p:sp>
                <p:nvSpPr>
                  <p:cNvPr id="4138" name="Freeform 42"/>
                  <p:cNvSpPr>
                    <a:spLocks/>
                  </p:cNvSpPr>
                  <p:nvPr/>
                </p:nvSpPr>
                <p:spPr bwMode="hidden">
                  <a:xfrm rot="19495919" flipH="1">
                    <a:off x="644" y="2196"/>
                    <a:ext cx="1812" cy="3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4139" name="Freeform 43"/>
                  <p:cNvSpPr>
                    <a:spLocks/>
                  </p:cNvSpPr>
                  <p:nvPr/>
                </p:nvSpPr>
                <p:spPr bwMode="hidden">
                  <a:xfrm rot="19495919" flipH="1">
                    <a:off x="-6" y="2982"/>
                    <a:ext cx="974"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grpSp>
            <p:grpSp>
              <p:nvGrpSpPr>
                <p:cNvPr id="1069" name="Group 44"/>
                <p:cNvGrpSpPr>
                  <a:grpSpLocks/>
                </p:cNvGrpSpPr>
                <p:nvPr/>
              </p:nvGrpSpPr>
              <p:grpSpPr bwMode="auto">
                <a:xfrm>
                  <a:off x="3124" y="777"/>
                  <a:ext cx="971" cy="417"/>
                  <a:chOff x="-52" y="2009"/>
                  <a:chExt cx="2477" cy="1064"/>
                </a:xfrm>
              </p:grpSpPr>
              <p:sp>
                <p:nvSpPr>
                  <p:cNvPr id="4141" name="Freeform 45"/>
                  <p:cNvSpPr>
                    <a:spLocks/>
                  </p:cNvSpPr>
                  <p:nvPr/>
                </p:nvSpPr>
                <p:spPr bwMode="hidden">
                  <a:xfrm rot="20017085" flipH="1">
                    <a:off x="689" y="2010"/>
                    <a:ext cx="1736" cy="30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4142" name="Freeform 46"/>
                  <p:cNvSpPr>
                    <a:spLocks/>
                  </p:cNvSpPr>
                  <p:nvPr/>
                </p:nvSpPr>
                <p:spPr bwMode="hidden">
                  <a:xfrm rot="20017085" flipH="1">
                    <a:off x="-53" y="2598"/>
                    <a:ext cx="931" cy="47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grpSp>
            <p:grpSp>
              <p:nvGrpSpPr>
                <p:cNvPr id="1070" name="Group 47"/>
                <p:cNvGrpSpPr>
                  <a:grpSpLocks/>
                </p:cNvGrpSpPr>
                <p:nvPr/>
              </p:nvGrpSpPr>
              <p:grpSpPr bwMode="auto">
                <a:xfrm>
                  <a:off x="3115" y="700"/>
                  <a:ext cx="969" cy="363"/>
                  <a:chOff x="-74" y="1813"/>
                  <a:chExt cx="2472" cy="927"/>
                </a:xfrm>
              </p:grpSpPr>
              <p:sp>
                <p:nvSpPr>
                  <p:cNvPr id="4144" name="Freeform 48"/>
                  <p:cNvSpPr>
                    <a:spLocks/>
                  </p:cNvSpPr>
                  <p:nvPr/>
                </p:nvSpPr>
                <p:spPr bwMode="hidden">
                  <a:xfrm rot="20519637" flipH="1">
                    <a:off x="721" y="1812"/>
                    <a:ext cx="1677" cy="33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4145" name="Freeform 49"/>
                  <p:cNvSpPr>
                    <a:spLocks/>
                  </p:cNvSpPr>
                  <p:nvPr/>
                </p:nvSpPr>
                <p:spPr bwMode="hidden">
                  <a:xfrm rot="20519637" flipH="1">
                    <a:off x="-74" y="2212"/>
                    <a:ext cx="900" cy="52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grpSp>
            <p:grpSp>
              <p:nvGrpSpPr>
                <p:cNvPr id="1071" name="Group 50"/>
                <p:cNvGrpSpPr>
                  <a:grpSpLocks/>
                </p:cNvGrpSpPr>
                <p:nvPr/>
              </p:nvGrpSpPr>
              <p:grpSpPr bwMode="auto">
                <a:xfrm>
                  <a:off x="3153" y="613"/>
                  <a:ext cx="918" cy="257"/>
                  <a:chOff x="22" y="1591"/>
                  <a:chExt cx="2342" cy="657"/>
                </a:xfrm>
              </p:grpSpPr>
              <p:sp>
                <p:nvSpPr>
                  <p:cNvPr id="4147" name="Freeform 51"/>
                  <p:cNvSpPr>
                    <a:spLocks/>
                  </p:cNvSpPr>
                  <p:nvPr/>
                </p:nvSpPr>
                <p:spPr bwMode="hidden">
                  <a:xfrm rot="21136207" flipH="1">
                    <a:off x="819" y="1589"/>
                    <a:ext cx="1544"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4148" name="Freeform 52"/>
                  <p:cNvSpPr>
                    <a:spLocks/>
                  </p:cNvSpPr>
                  <p:nvPr/>
                </p:nvSpPr>
                <p:spPr bwMode="hidden">
                  <a:xfrm rot="21136207" flipH="1">
                    <a:off x="21" y="1757"/>
                    <a:ext cx="829"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grpSp>
            <p:grpSp>
              <p:nvGrpSpPr>
                <p:cNvPr id="1072" name="Group 53"/>
                <p:cNvGrpSpPr>
                  <a:grpSpLocks/>
                </p:cNvGrpSpPr>
                <p:nvPr/>
              </p:nvGrpSpPr>
              <p:grpSpPr bwMode="auto">
                <a:xfrm>
                  <a:off x="3218" y="556"/>
                  <a:ext cx="843" cy="134"/>
                  <a:chOff x="189" y="1446"/>
                  <a:chExt cx="2150" cy="343"/>
                </a:xfrm>
              </p:grpSpPr>
              <p:sp>
                <p:nvSpPr>
                  <p:cNvPr id="4150" name="Freeform 54"/>
                  <p:cNvSpPr>
                    <a:spLocks/>
                  </p:cNvSpPr>
                  <p:nvPr/>
                </p:nvSpPr>
                <p:spPr bwMode="hidden">
                  <a:xfrm rot="84182" flipH="1">
                    <a:off x="935" y="1463"/>
                    <a:ext cx="1404" cy="22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4151" name="Freeform 55"/>
                  <p:cNvSpPr>
                    <a:spLocks/>
                  </p:cNvSpPr>
                  <p:nvPr/>
                </p:nvSpPr>
                <p:spPr bwMode="hidden">
                  <a:xfrm rot="84182" flipH="1">
                    <a:off x="189" y="1444"/>
                    <a:ext cx="755" cy="3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grpSp>
            <p:grpSp>
              <p:nvGrpSpPr>
                <p:cNvPr id="1073" name="Group 56"/>
                <p:cNvGrpSpPr>
                  <a:grpSpLocks/>
                </p:cNvGrpSpPr>
                <p:nvPr/>
              </p:nvGrpSpPr>
              <p:grpSpPr bwMode="auto">
                <a:xfrm>
                  <a:off x="3342" y="418"/>
                  <a:ext cx="737" cy="167"/>
                  <a:chOff x="505" y="1094"/>
                  <a:chExt cx="1879" cy="427"/>
                </a:xfrm>
              </p:grpSpPr>
              <p:sp>
                <p:nvSpPr>
                  <p:cNvPr id="4153" name="Freeform 57"/>
                  <p:cNvSpPr>
                    <a:spLocks/>
                  </p:cNvSpPr>
                  <p:nvPr/>
                </p:nvSpPr>
                <p:spPr bwMode="hidden">
                  <a:xfrm rot="802576" flipH="1">
                    <a:off x="1151" y="1306"/>
                    <a:ext cx="1234" cy="21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4154" name="Freeform 58"/>
                  <p:cNvSpPr>
                    <a:spLocks/>
                  </p:cNvSpPr>
                  <p:nvPr/>
                </p:nvSpPr>
                <p:spPr bwMode="hidden">
                  <a:xfrm rot="802576" flipH="1">
                    <a:off x="505" y="1095"/>
                    <a:ext cx="662" cy="33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eaLnBrk="0" hangingPunct="0">
                      <a:defRPr/>
                    </a:pPr>
                    <a:endParaRPr lang="en-US"/>
                  </a:p>
                </p:txBody>
              </p:sp>
            </p:grpSp>
            <p:grpSp>
              <p:nvGrpSpPr>
                <p:cNvPr id="1074" name="Group 59"/>
                <p:cNvGrpSpPr>
                  <a:grpSpLocks/>
                </p:cNvGrpSpPr>
                <p:nvPr/>
              </p:nvGrpSpPr>
              <p:grpSpPr bwMode="auto">
                <a:xfrm>
                  <a:off x="3386" y="341"/>
                  <a:ext cx="725" cy="218"/>
                  <a:chOff x="616" y="899"/>
                  <a:chExt cx="1850" cy="554"/>
                </a:xfrm>
              </p:grpSpPr>
              <p:sp>
                <p:nvSpPr>
                  <p:cNvPr id="4156" name="Freeform 60"/>
                  <p:cNvSpPr>
                    <a:spLocks/>
                  </p:cNvSpPr>
                  <p:nvPr/>
                </p:nvSpPr>
                <p:spPr bwMode="hidden">
                  <a:xfrm rot="1277471" flipH="1">
                    <a:off x="1231" y="1237"/>
                    <a:ext cx="1235" cy="21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4157" name="Freeform 61"/>
                  <p:cNvSpPr>
                    <a:spLocks/>
                  </p:cNvSpPr>
                  <p:nvPr/>
                </p:nvSpPr>
                <p:spPr bwMode="hidden">
                  <a:xfrm rot="1277471" flipH="1">
                    <a:off x="615" y="898"/>
                    <a:ext cx="662" cy="33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eaLnBrk="0" hangingPunct="0">
                      <a:defRPr/>
                    </a:pPr>
                    <a:endParaRPr lang="en-US"/>
                  </a:p>
                </p:txBody>
              </p:sp>
            </p:grpSp>
            <p:grpSp>
              <p:nvGrpSpPr>
                <p:cNvPr id="1075" name="Group 62"/>
                <p:cNvGrpSpPr>
                  <a:grpSpLocks/>
                </p:cNvGrpSpPr>
                <p:nvPr/>
              </p:nvGrpSpPr>
              <p:grpSpPr bwMode="auto">
                <a:xfrm>
                  <a:off x="3472" y="231"/>
                  <a:ext cx="693" cy="291"/>
                  <a:chOff x="3472" y="231"/>
                  <a:chExt cx="693" cy="291"/>
                </a:xfrm>
              </p:grpSpPr>
              <p:sp>
                <p:nvSpPr>
                  <p:cNvPr id="4159" name="Freeform 63"/>
                  <p:cNvSpPr>
                    <a:spLocks/>
                  </p:cNvSpPr>
                  <p:nvPr/>
                </p:nvSpPr>
                <p:spPr bwMode="hidden">
                  <a:xfrm rot="2028410" flipH="1">
                    <a:off x="3680" y="438"/>
                    <a:ext cx="484" cy="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4160" name="Freeform 64"/>
                  <p:cNvSpPr>
                    <a:spLocks/>
                  </p:cNvSpPr>
                  <p:nvPr/>
                </p:nvSpPr>
                <p:spPr bwMode="hidden">
                  <a:xfrm rot="2028410" flipH="1">
                    <a:off x="3472" y="230"/>
                    <a:ext cx="260" cy="132"/>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eaLnBrk="0" hangingPunct="0">
                      <a:defRPr/>
                    </a:pPr>
                    <a:endParaRPr lang="en-US"/>
                  </a:p>
                </p:txBody>
              </p:sp>
            </p:grpSp>
            <p:grpSp>
              <p:nvGrpSpPr>
                <p:cNvPr id="1076" name="Group 65"/>
                <p:cNvGrpSpPr>
                  <a:grpSpLocks/>
                </p:cNvGrpSpPr>
                <p:nvPr/>
              </p:nvGrpSpPr>
              <p:grpSpPr bwMode="auto">
                <a:xfrm>
                  <a:off x="3554" y="118"/>
                  <a:ext cx="664" cy="349"/>
                  <a:chOff x="3554" y="118"/>
                  <a:chExt cx="664" cy="349"/>
                </a:xfrm>
              </p:grpSpPr>
              <p:sp>
                <p:nvSpPr>
                  <p:cNvPr id="4162" name="Freeform 66"/>
                  <p:cNvSpPr>
                    <a:spLocks/>
                  </p:cNvSpPr>
                  <p:nvPr/>
                </p:nvSpPr>
                <p:spPr bwMode="hidden">
                  <a:xfrm rot="2664424" flipH="1">
                    <a:off x="3728" y="383"/>
                    <a:ext cx="490" cy="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4163" name="Freeform 67"/>
                  <p:cNvSpPr>
                    <a:spLocks/>
                  </p:cNvSpPr>
                  <p:nvPr/>
                </p:nvSpPr>
                <p:spPr bwMode="hidden">
                  <a:xfrm rot="2664424" flipH="1">
                    <a:off x="3554" y="118"/>
                    <a:ext cx="263" cy="132"/>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eaLnBrk="0" hangingPunct="0">
                      <a:defRPr/>
                    </a:pPr>
                    <a:endParaRPr lang="en-US"/>
                  </a:p>
                </p:txBody>
              </p:sp>
            </p:grpSp>
            <p:grpSp>
              <p:nvGrpSpPr>
                <p:cNvPr id="1077" name="Group 68"/>
                <p:cNvGrpSpPr>
                  <a:grpSpLocks/>
                </p:cNvGrpSpPr>
                <p:nvPr/>
              </p:nvGrpSpPr>
              <p:grpSpPr bwMode="auto">
                <a:xfrm>
                  <a:off x="3784" y="30"/>
                  <a:ext cx="305" cy="593"/>
                  <a:chOff x="1633" y="104"/>
                  <a:chExt cx="778" cy="1512"/>
                </a:xfrm>
              </p:grpSpPr>
              <p:sp>
                <p:nvSpPr>
                  <p:cNvPr id="4165" name="Freeform 69"/>
                  <p:cNvSpPr>
                    <a:spLocks/>
                  </p:cNvSpPr>
                  <p:nvPr/>
                </p:nvSpPr>
                <p:spPr bwMode="hidden">
                  <a:xfrm rot="3473776" flipH="1">
                    <a:off x="1752" y="958"/>
                    <a:ext cx="1101" cy="21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4166" name="Freeform 70"/>
                  <p:cNvSpPr>
                    <a:spLocks/>
                  </p:cNvSpPr>
                  <p:nvPr/>
                </p:nvSpPr>
                <p:spPr bwMode="hidden">
                  <a:xfrm rot="3473776" flipH="1">
                    <a:off x="1505" y="231"/>
                    <a:ext cx="591" cy="33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eaLnBrk="0" hangingPunct="0">
                      <a:defRPr/>
                    </a:pPr>
                    <a:endParaRPr lang="en-US"/>
                  </a:p>
                </p:txBody>
              </p:sp>
            </p:grpSp>
            <p:grpSp>
              <p:nvGrpSpPr>
                <p:cNvPr id="1078" name="Group 71"/>
                <p:cNvGrpSpPr>
                  <a:grpSpLocks/>
                </p:cNvGrpSpPr>
                <p:nvPr/>
              </p:nvGrpSpPr>
              <p:grpSpPr bwMode="auto">
                <a:xfrm>
                  <a:off x="3903" y="0"/>
                  <a:ext cx="248" cy="601"/>
                  <a:chOff x="1935" y="28"/>
                  <a:chExt cx="634" cy="1534"/>
                </a:xfrm>
              </p:grpSpPr>
              <p:sp>
                <p:nvSpPr>
                  <p:cNvPr id="4168" name="Freeform 72"/>
                  <p:cNvSpPr>
                    <a:spLocks/>
                  </p:cNvSpPr>
                  <p:nvPr/>
                </p:nvSpPr>
                <p:spPr bwMode="hidden">
                  <a:xfrm rot="4126480" flipH="1">
                    <a:off x="1932" y="924"/>
                    <a:ext cx="1059" cy="21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4169" name="Freeform 73"/>
                  <p:cNvSpPr>
                    <a:spLocks/>
                  </p:cNvSpPr>
                  <p:nvPr/>
                </p:nvSpPr>
                <p:spPr bwMode="hidden">
                  <a:xfrm rot="4126480" flipH="1">
                    <a:off x="1820" y="144"/>
                    <a:ext cx="570"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eaLnBrk="0" hangingPunct="0">
                      <a:defRPr/>
                    </a:pPr>
                    <a:endParaRPr lang="en-US"/>
                  </a:p>
                </p:txBody>
              </p:sp>
            </p:grpSp>
            <p:grpSp>
              <p:nvGrpSpPr>
                <p:cNvPr id="1079" name="Group 74"/>
                <p:cNvGrpSpPr>
                  <a:grpSpLocks/>
                </p:cNvGrpSpPr>
                <p:nvPr/>
              </p:nvGrpSpPr>
              <p:grpSpPr bwMode="auto">
                <a:xfrm>
                  <a:off x="4251" y="252"/>
                  <a:ext cx="723" cy="222"/>
                  <a:chOff x="2822" y="672"/>
                  <a:chExt cx="1845" cy="566"/>
                </a:xfrm>
              </p:grpSpPr>
              <p:sp>
                <p:nvSpPr>
                  <p:cNvPr id="4171" name="Freeform 75"/>
                  <p:cNvSpPr>
                    <a:spLocks/>
                  </p:cNvSpPr>
                  <p:nvPr/>
                </p:nvSpPr>
                <p:spPr bwMode="hidden">
                  <a:xfrm rot="-1325434">
                    <a:off x="2820" y="1022"/>
                    <a:ext cx="1232" cy="21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4172" name="Freeform 76"/>
                  <p:cNvSpPr>
                    <a:spLocks/>
                  </p:cNvSpPr>
                  <p:nvPr/>
                </p:nvSpPr>
                <p:spPr bwMode="hidden">
                  <a:xfrm rot="-1325434">
                    <a:off x="4003" y="673"/>
                    <a:ext cx="662" cy="33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eaLnBrk="0" hangingPunct="0">
                      <a:defRPr/>
                    </a:pPr>
                    <a:endParaRPr lang="en-US"/>
                  </a:p>
                </p:txBody>
              </p:sp>
            </p:grpSp>
            <p:grpSp>
              <p:nvGrpSpPr>
                <p:cNvPr id="1080" name="Group 77"/>
                <p:cNvGrpSpPr>
                  <a:grpSpLocks/>
                </p:cNvGrpSpPr>
                <p:nvPr/>
              </p:nvGrpSpPr>
              <p:grpSpPr bwMode="auto">
                <a:xfrm>
                  <a:off x="4196" y="163"/>
                  <a:ext cx="699" cy="282"/>
                  <a:chOff x="2683" y="445"/>
                  <a:chExt cx="1781" cy="717"/>
                </a:xfrm>
              </p:grpSpPr>
              <p:sp>
                <p:nvSpPr>
                  <p:cNvPr id="4174" name="Freeform 78"/>
                  <p:cNvSpPr>
                    <a:spLocks/>
                  </p:cNvSpPr>
                  <p:nvPr/>
                </p:nvSpPr>
                <p:spPr bwMode="hidden">
                  <a:xfrm rot="-1921064">
                    <a:off x="2682" y="946"/>
                    <a:ext cx="1233" cy="21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4175" name="Freeform 79"/>
                  <p:cNvSpPr>
                    <a:spLocks/>
                  </p:cNvSpPr>
                  <p:nvPr/>
                </p:nvSpPr>
                <p:spPr bwMode="hidden">
                  <a:xfrm rot="-1921064">
                    <a:off x="3801" y="444"/>
                    <a:ext cx="661" cy="33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eaLnBrk="0" hangingPunct="0">
                      <a:defRPr/>
                    </a:pPr>
                    <a:endParaRPr lang="en-US"/>
                  </a:p>
                </p:txBody>
              </p:sp>
            </p:grpSp>
            <p:sp>
              <p:nvSpPr>
                <p:cNvPr id="4176" name="Freeform 80"/>
                <p:cNvSpPr>
                  <a:spLocks/>
                </p:cNvSpPr>
                <p:nvPr/>
              </p:nvSpPr>
              <p:spPr bwMode="hidden">
                <a:xfrm rot="4578755" flipH="1">
                  <a:off x="3968" y="372"/>
                  <a:ext cx="403" cy="5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a:effectLst/>
              </p:spPr>
              <p:txBody>
                <a:bodyPr wrap="none" anchor="ctr"/>
                <a:lstStyle/>
                <a:p>
                  <a:pPr eaLnBrk="0" hangingPunct="0">
                    <a:defRPr/>
                  </a:pPr>
                  <a:endParaRPr lang="en-US"/>
                </a:p>
              </p:txBody>
            </p:sp>
            <p:sp>
              <p:nvSpPr>
                <p:cNvPr id="4177" name="Freeform 81"/>
                <p:cNvSpPr>
                  <a:spLocks/>
                </p:cNvSpPr>
                <p:nvPr/>
              </p:nvSpPr>
              <p:spPr bwMode="hidden">
                <a:xfrm rot="4578755" flipH="1">
                  <a:off x="3977" y="77"/>
                  <a:ext cx="216" cy="91"/>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eaLnBrk="0" hangingPunct="0">
                    <a:defRPr/>
                  </a:pPr>
                  <a:endParaRPr lang="en-US"/>
                </a:p>
              </p:txBody>
            </p:sp>
            <p:grpSp>
              <p:nvGrpSpPr>
                <p:cNvPr id="1083" name="Group 82"/>
                <p:cNvGrpSpPr>
                  <a:grpSpLocks/>
                </p:cNvGrpSpPr>
                <p:nvPr/>
              </p:nvGrpSpPr>
              <p:grpSpPr bwMode="auto">
                <a:xfrm>
                  <a:off x="4242" y="5"/>
                  <a:ext cx="251" cy="596"/>
                  <a:chOff x="2800" y="41"/>
                  <a:chExt cx="640" cy="1520"/>
                </a:xfrm>
              </p:grpSpPr>
              <p:sp>
                <p:nvSpPr>
                  <p:cNvPr id="4179" name="Freeform 83"/>
                  <p:cNvSpPr>
                    <a:spLocks/>
                  </p:cNvSpPr>
                  <p:nvPr/>
                </p:nvSpPr>
                <p:spPr bwMode="hidden">
                  <a:xfrm rot="-3857755">
                    <a:off x="2362" y="936"/>
                    <a:ext cx="1061" cy="18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4180" name="Freeform 84"/>
                  <p:cNvSpPr>
                    <a:spLocks/>
                  </p:cNvSpPr>
                  <p:nvPr/>
                </p:nvSpPr>
                <p:spPr bwMode="hidden">
                  <a:xfrm rot="-3857755">
                    <a:off x="3011" y="181"/>
                    <a:ext cx="569" cy="28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eaLnBrk="0" hangingPunct="0">
                      <a:defRPr/>
                    </a:pPr>
                    <a:endParaRPr lang="en-US"/>
                  </a:p>
                </p:txBody>
              </p:sp>
            </p:grpSp>
            <p:grpSp>
              <p:nvGrpSpPr>
                <p:cNvPr id="1084" name="Group 85"/>
                <p:cNvGrpSpPr>
                  <a:grpSpLocks/>
                </p:cNvGrpSpPr>
                <p:nvPr/>
              </p:nvGrpSpPr>
              <p:grpSpPr bwMode="auto">
                <a:xfrm>
                  <a:off x="4295" y="53"/>
                  <a:ext cx="398" cy="574"/>
                  <a:chOff x="2934" y="163"/>
                  <a:chExt cx="1017" cy="1464"/>
                </a:xfrm>
              </p:grpSpPr>
              <p:sp>
                <p:nvSpPr>
                  <p:cNvPr id="4182" name="Freeform 86"/>
                  <p:cNvSpPr>
                    <a:spLocks/>
                  </p:cNvSpPr>
                  <p:nvPr/>
                </p:nvSpPr>
                <p:spPr bwMode="hidden">
                  <a:xfrm rot="-2777260">
                    <a:off x="2493" y="915"/>
                    <a:ext cx="1154" cy="27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4183" name="Freeform 87"/>
                  <p:cNvSpPr>
                    <a:spLocks/>
                  </p:cNvSpPr>
                  <p:nvPr/>
                </p:nvSpPr>
                <p:spPr bwMode="hidden">
                  <a:xfrm rot="-2777260">
                    <a:off x="3431" y="262"/>
                    <a:ext cx="619" cy="422"/>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eaLnBrk="0" hangingPunct="0">
                      <a:defRPr/>
                    </a:pPr>
                    <a:endParaRPr lang="en-US"/>
                  </a:p>
                </p:txBody>
              </p:sp>
            </p:grpSp>
            <p:grpSp>
              <p:nvGrpSpPr>
                <p:cNvPr id="1085" name="Group 88"/>
                <p:cNvGrpSpPr>
                  <a:grpSpLocks/>
                </p:cNvGrpSpPr>
                <p:nvPr/>
              </p:nvGrpSpPr>
              <p:grpSpPr bwMode="auto">
                <a:xfrm>
                  <a:off x="4215" y="2"/>
                  <a:ext cx="95" cy="567"/>
                  <a:chOff x="2730" y="32"/>
                  <a:chExt cx="243" cy="1448"/>
                </a:xfrm>
              </p:grpSpPr>
              <p:sp>
                <p:nvSpPr>
                  <p:cNvPr id="4185" name="Freeform 89"/>
                  <p:cNvSpPr>
                    <a:spLocks/>
                  </p:cNvSpPr>
                  <p:nvPr/>
                </p:nvSpPr>
                <p:spPr bwMode="hidden">
                  <a:xfrm rot="-4903748">
                    <a:off x="2297" y="959"/>
                    <a:ext cx="954" cy="8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4186" name="Freeform 90"/>
                  <p:cNvSpPr>
                    <a:spLocks/>
                  </p:cNvSpPr>
                  <p:nvPr/>
                </p:nvSpPr>
                <p:spPr bwMode="hidden">
                  <a:xfrm rot="-4903748">
                    <a:off x="2650" y="222"/>
                    <a:ext cx="511" cy="13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eaLnBrk="0" hangingPunct="0">
                      <a:defRPr/>
                    </a:pPr>
                    <a:endParaRPr lang="en-US"/>
                  </a:p>
                </p:txBody>
              </p:sp>
            </p:grpSp>
            <p:grpSp>
              <p:nvGrpSpPr>
                <p:cNvPr id="1086" name="Group 91"/>
                <p:cNvGrpSpPr>
                  <a:grpSpLocks/>
                </p:cNvGrpSpPr>
                <p:nvPr/>
              </p:nvGrpSpPr>
              <p:grpSpPr bwMode="auto">
                <a:xfrm>
                  <a:off x="3514" y="683"/>
                  <a:ext cx="425" cy="960"/>
                  <a:chOff x="943" y="1769"/>
                  <a:chExt cx="1085" cy="2450"/>
                </a:xfrm>
              </p:grpSpPr>
              <p:sp>
                <p:nvSpPr>
                  <p:cNvPr id="4188" name="Freeform 92"/>
                  <p:cNvSpPr>
                    <a:spLocks/>
                  </p:cNvSpPr>
                  <p:nvPr/>
                </p:nvSpPr>
                <p:spPr bwMode="hidden">
                  <a:xfrm rot="18335692" flipH="1">
                    <a:off x="1009" y="2474"/>
                    <a:ext cx="1724"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4189" name="Freeform 93"/>
                  <p:cNvSpPr>
                    <a:spLocks/>
                  </p:cNvSpPr>
                  <p:nvPr/>
                </p:nvSpPr>
                <p:spPr bwMode="hidden">
                  <a:xfrm rot="18335692" flipH="1">
                    <a:off x="725" y="3509"/>
                    <a:ext cx="925"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grpSp>
            <p:grpSp>
              <p:nvGrpSpPr>
                <p:cNvPr id="1087" name="Group 94"/>
                <p:cNvGrpSpPr>
                  <a:grpSpLocks/>
                </p:cNvGrpSpPr>
                <p:nvPr/>
              </p:nvGrpSpPr>
              <p:grpSpPr bwMode="auto">
                <a:xfrm>
                  <a:off x="3715" y="748"/>
                  <a:ext cx="300" cy="930"/>
                  <a:chOff x="1455" y="1936"/>
                  <a:chExt cx="766" cy="2373"/>
                </a:xfrm>
              </p:grpSpPr>
              <p:sp>
                <p:nvSpPr>
                  <p:cNvPr id="4191" name="Freeform 95"/>
                  <p:cNvSpPr>
                    <a:spLocks/>
                  </p:cNvSpPr>
                  <p:nvPr/>
                </p:nvSpPr>
                <p:spPr bwMode="hidden">
                  <a:xfrm rot="17542885" flipH="1">
                    <a:off x="1268" y="2577"/>
                    <a:ext cx="1594"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4192" name="Freeform 96"/>
                  <p:cNvSpPr>
                    <a:spLocks/>
                  </p:cNvSpPr>
                  <p:nvPr/>
                </p:nvSpPr>
                <p:spPr bwMode="hidden">
                  <a:xfrm rot="17542885" flipH="1">
                    <a:off x="1274" y="3635"/>
                    <a:ext cx="854"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grpSp>
            <p:grpSp>
              <p:nvGrpSpPr>
                <p:cNvPr id="1088" name="Group 97"/>
                <p:cNvGrpSpPr>
                  <a:grpSpLocks/>
                </p:cNvGrpSpPr>
                <p:nvPr/>
              </p:nvGrpSpPr>
              <p:grpSpPr bwMode="auto">
                <a:xfrm rot="88588">
                  <a:off x="3923" y="769"/>
                  <a:ext cx="180" cy="913"/>
                  <a:chOff x="1956" y="1990"/>
                  <a:chExt cx="492" cy="2604"/>
                </a:xfrm>
              </p:grpSpPr>
              <p:sp>
                <p:nvSpPr>
                  <p:cNvPr id="4194" name="Freeform 98"/>
                  <p:cNvSpPr>
                    <a:spLocks/>
                  </p:cNvSpPr>
                  <p:nvPr/>
                </p:nvSpPr>
                <p:spPr bwMode="hidden">
                  <a:xfrm rot="16782062" flipH="1">
                    <a:off x="1438" y="2692"/>
                    <a:ext cx="1712" cy="30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sp>
                <p:nvSpPr>
                  <p:cNvPr id="4195" name="Freeform 99"/>
                  <p:cNvSpPr>
                    <a:spLocks/>
                  </p:cNvSpPr>
                  <p:nvPr/>
                </p:nvSpPr>
                <p:spPr bwMode="hidden">
                  <a:xfrm rot="16782062" flipH="1">
                    <a:off x="1730" y="3897"/>
                    <a:ext cx="917" cy="471"/>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grpSp>
            <p:grpSp>
              <p:nvGrpSpPr>
                <p:cNvPr id="1089" name="Group 100"/>
                <p:cNvGrpSpPr>
                  <a:grpSpLocks/>
                </p:cNvGrpSpPr>
                <p:nvPr/>
              </p:nvGrpSpPr>
              <p:grpSpPr bwMode="auto">
                <a:xfrm>
                  <a:off x="4451" y="662"/>
                  <a:ext cx="442" cy="951"/>
                  <a:chOff x="3334" y="1717"/>
                  <a:chExt cx="1125" cy="2426"/>
                </a:xfrm>
              </p:grpSpPr>
              <p:sp>
                <p:nvSpPr>
                  <p:cNvPr id="4197" name="Freeform 101"/>
                  <p:cNvSpPr>
                    <a:spLocks/>
                  </p:cNvSpPr>
                  <p:nvPr/>
                </p:nvSpPr>
                <p:spPr bwMode="hidden">
                  <a:xfrm rot="3144576">
                    <a:off x="2627" y="2423"/>
                    <a:ext cx="1723"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eaLnBrk="0" hangingPunct="0">
                      <a:defRPr/>
                    </a:pPr>
                    <a:endParaRPr lang="en-US"/>
                  </a:p>
                </p:txBody>
              </p:sp>
              <p:sp>
                <p:nvSpPr>
                  <p:cNvPr id="4198" name="Freeform 102"/>
                  <p:cNvSpPr>
                    <a:spLocks/>
                  </p:cNvSpPr>
                  <p:nvPr/>
                </p:nvSpPr>
                <p:spPr bwMode="hidden">
                  <a:xfrm rot="3144576">
                    <a:off x="3752" y="3435"/>
                    <a:ext cx="925" cy="491"/>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grpSp>
            <p:grpSp>
              <p:nvGrpSpPr>
                <p:cNvPr id="1090" name="Group 103"/>
                <p:cNvGrpSpPr>
                  <a:grpSpLocks/>
                </p:cNvGrpSpPr>
                <p:nvPr/>
              </p:nvGrpSpPr>
              <p:grpSpPr bwMode="auto">
                <a:xfrm>
                  <a:off x="4391" y="721"/>
                  <a:ext cx="347" cy="951"/>
                  <a:chOff x="3181" y="1866"/>
                  <a:chExt cx="883" cy="2426"/>
                </a:xfrm>
              </p:grpSpPr>
              <p:sp>
                <p:nvSpPr>
                  <p:cNvPr id="4200" name="Freeform 104"/>
                  <p:cNvSpPr>
                    <a:spLocks/>
                  </p:cNvSpPr>
                  <p:nvPr/>
                </p:nvSpPr>
                <p:spPr bwMode="hidden">
                  <a:xfrm rot="3745735">
                    <a:off x="2506" y="2539"/>
                    <a:ext cx="1649" cy="29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eaLnBrk="0" hangingPunct="0">
                      <a:defRPr/>
                    </a:pPr>
                    <a:endParaRPr lang="en-US"/>
                  </a:p>
                </p:txBody>
              </p:sp>
              <p:sp>
                <p:nvSpPr>
                  <p:cNvPr id="4201" name="Freeform 105"/>
                  <p:cNvSpPr>
                    <a:spLocks/>
                  </p:cNvSpPr>
                  <p:nvPr/>
                </p:nvSpPr>
                <p:spPr bwMode="hidden">
                  <a:xfrm rot="3745735">
                    <a:off x="3387" y="3613"/>
                    <a:ext cx="885" cy="46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eaLnBrk="0" hangingPunct="0">
                      <a:defRPr/>
                    </a:pPr>
                    <a:endParaRPr lang="en-US"/>
                  </a:p>
                </p:txBody>
              </p:sp>
            </p:grpSp>
            <p:grpSp>
              <p:nvGrpSpPr>
                <p:cNvPr id="1091" name="Group 106"/>
                <p:cNvGrpSpPr>
                  <a:grpSpLocks/>
                </p:cNvGrpSpPr>
                <p:nvPr/>
              </p:nvGrpSpPr>
              <p:grpSpPr bwMode="auto">
                <a:xfrm>
                  <a:off x="4323" y="767"/>
                  <a:ext cx="243" cy="935"/>
                  <a:chOff x="3006" y="1983"/>
                  <a:chExt cx="619" cy="2386"/>
                </a:xfrm>
              </p:grpSpPr>
              <p:sp>
                <p:nvSpPr>
                  <p:cNvPr id="4203" name="Freeform 107"/>
                  <p:cNvSpPr>
                    <a:spLocks/>
                  </p:cNvSpPr>
                  <p:nvPr/>
                </p:nvSpPr>
                <p:spPr bwMode="hidden">
                  <a:xfrm rot="4286818">
                    <a:off x="2328" y="2659"/>
                    <a:ext cx="1600" cy="24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eaLnBrk="0" hangingPunct="0">
                      <a:defRPr/>
                    </a:pPr>
                    <a:endParaRPr lang="en-US"/>
                  </a:p>
                </p:txBody>
              </p:sp>
              <p:sp>
                <p:nvSpPr>
                  <p:cNvPr id="4204" name="Freeform 108"/>
                  <p:cNvSpPr>
                    <a:spLocks/>
                  </p:cNvSpPr>
                  <p:nvPr/>
                </p:nvSpPr>
                <p:spPr bwMode="hidden">
                  <a:xfrm rot="4286818">
                    <a:off x="3001" y="3744"/>
                    <a:ext cx="860"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pPr eaLnBrk="0" hangingPunct="0">
                      <a:defRPr/>
                    </a:pPr>
                    <a:endParaRPr lang="en-US"/>
                  </a:p>
                </p:txBody>
              </p:sp>
            </p:grpSp>
            <p:grpSp>
              <p:nvGrpSpPr>
                <p:cNvPr id="1092" name="Group 109"/>
                <p:cNvGrpSpPr>
                  <a:grpSpLocks/>
                </p:cNvGrpSpPr>
                <p:nvPr/>
              </p:nvGrpSpPr>
              <p:grpSpPr bwMode="auto">
                <a:xfrm>
                  <a:off x="4249" y="813"/>
                  <a:ext cx="159" cy="870"/>
                  <a:chOff x="2819" y="2101"/>
                  <a:chExt cx="405" cy="2219"/>
                </a:xfrm>
              </p:grpSpPr>
              <p:sp>
                <p:nvSpPr>
                  <p:cNvPr id="4206" name="Freeform 110"/>
                  <p:cNvSpPr>
                    <a:spLocks/>
                  </p:cNvSpPr>
                  <p:nvPr/>
                </p:nvSpPr>
                <p:spPr bwMode="hidden">
                  <a:xfrm rot="4898956">
                    <a:off x="2208" y="2711"/>
                    <a:ext cx="1469" cy="2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eaLnBrk="0" hangingPunct="0">
                      <a:defRPr/>
                    </a:pPr>
                    <a:endParaRPr lang="en-US"/>
                  </a:p>
                </p:txBody>
              </p:sp>
              <p:sp>
                <p:nvSpPr>
                  <p:cNvPr id="4207" name="Freeform 111"/>
                  <p:cNvSpPr>
                    <a:spLocks/>
                  </p:cNvSpPr>
                  <p:nvPr/>
                </p:nvSpPr>
                <p:spPr bwMode="hidden">
                  <a:xfrm rot="4898956">
                    <a:off x="2637" y="3730"/>
                    <a:ext cx="789"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pPr eaLnBrk="0" hangingPunct="0">
                      <a:defRPr/>
                    </a:pPr>
                    <a:endParaRPr lang="en-US"/>
                  </a:p>
                </p:txBody>
              </p:sp>
            </p:grpSp>
            <p:grpSp>
              <p:nvGrpSpPr>
                <p:cNvPr id="1093" name="Group 112"/>
                <p:cNvGrpSpPr>
                  <a:grpSpLocks/>
                </p:cNvGrpSpPr>
                <p:nvPr/>
              </p:nvGrpSpPr>
              <p:grpSpPr bwMode="auto">
                <a:xfrm>
                  <a:off x="4045" y="826"/>
                  <a:ext cx="167" cy="857"/>
                  <a:chOff x="2287" y="2135"/>
                  <a:chExt cx="426" cy="2185"/>
                </a:xfrm>
              </p:grpSpPr>
              <p:sp>
                <p:nvSpPr>
                  <p:cNvPr id="4209" name="Freeform 113"/>
                  <p:cNvSpPr>
                    <a:spLocks/>
                  </p:cNvSpPr>
                  <p:nvPr/>
                </p:nvSpPr>
                <p:spPr bwMode="hidden">
                  <a:xfrm rot="5755659">
                    <a:off x="1902" y="2759"/>
                    <a:ext cx="1435" cy="18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a:effectLst/>
                </p:spPr>
                <p:txBody>
                  <a:bodyPr wrap="none" anchor="ctr"/>
                  <a:lstStyle/>
                  <a:p>
                    <a:pPr eaLnBrk="0" hangingPunct="0">
                      <a:defRPr/>
                    </a:pPr>
                    <a:endParaRPr lang="en-US"/>
                  </a:p>
                </p:txBody>
              </p:sp>
              <p:sp>
                <p:nvSpPr>
                  <p:cNvPr id="4210" name="Freeform 114"/>
                  <p:cNvSpPr>
                    <a:spLocks/>
                  </p:cNvSpPr>
                  <p:nvPr/>
                </p:nvSpPr>
                <p:spPr bwMode="hidden">
                  <a:xfrm rot="5755659">
                    <a:off x="2050" y="3786"/>
                    <a:ext cx="770" cy="294"/>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pPr eaLnBrk="0" hangingPunct="0">
                      <a:defRPr/>
                    </a:pPr>
                    <a:endParaRPr lang="en-US"/>
                  </a:p>
                </p:txBody>
              </p:sp>
            </p:grpSp>
          </p:grpSp>
          <p:sp>
            <p:nvSpPr>
              <p:cNvPr id="4211" name="Freeform 115"/>
              <p:cNvSpPr>
                <a:spLocks/>
              </p:cNvSpPr>
              <p:nvPr/>
            </p:nvSpPr>
            <p:spPr bwMode="hidden">
              <a:xfrm flipH="1">
                <a:off x="3873" y="934"/>
                <a:ext cx="190" cy="580"/>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pPr eaLnBrk="0" hangingPunct="0">
                  <a:defRPr/>
                </a:pPr>
                <a:endParaRPr lang="en-US"/>
              </a:p>
            </p:txBody>
          </p:sp>
          <p:sp>
            <p:nvSpPr>
              <p:cNvPr id="4212" name="Arc 116"/>
              <p:cNvSpPr>
                <a:spLocks/>
              </p:cNvSpPr>
              <p:nvPr/>
            </p:nvSpPr>
            <p:spPr bwMode="hidden">
              <a:xfrm flipH="1">
                <a:off x="3527" y="725"/>
                <a:ext cx="833" cy="903"/>
              </a:xfrm>
              <a:custGeom>
                <a:avLst/>
                <a:gdLst>
                  <a:gd name="G0" fmla="+- 0 0 0"/>
                  <a:gd name="G1" fmla="+- 20897 0 0"/>
                  <a:gd name="G2" fmla="+- 21600 0 0"/>
                  <a:gd name="T0" fmla="*/ 5467 w 21600"/>
                  <a:gd name="T1" fmla="*/ 0 h 21602"/>
                  <a:gd name="T2" fmla="*/ 21589 w 21600"/>
                  <a:gd name="T3" fmla="*/ 21602 h 21602"/>
                  <a:gd name="T4" fmla="*/ 0 w 21600"/>
                  <a:gd name="T5" fmla="*/ 20897 h 21602"/>
                </a:gdLst>
                <a:ahLst/>
                <a:cxnLst>
                  <a:cxn ang="0">
                    <a:pos x="T0" y="T1"/>
                  </a:cxn>
                  <a:cxn ang="0">
                    <a:pos x="T2" y="T3"/>
                  </a:cxn>
                  <a:cxn ang="0">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close/>
                  </a:path>
                </a:pathLst>
              </a:custGeom>
              <a:noFill/>
              <a:ln w="9525">
                <a:solidFill>
                  <a:schemeClr val="folHlink"/>
                </a:solidFill>
                <a:round/>
                <a:headEnd/>
                <a:tailEnd/>
              </a:ln>
              <a:effectLst/>
            </p:spPr>
            <p:txBody>
              <a:bodyPr wrap="none" anchor="ctr"/>
              <a:lstStyle/>
              <a:p>
                <a:pPr eaLnBrk="0" hangingPunct="0">
                  <a:defRPr/>
                </a:pPr>
                <a:endParaRPr lang="en-US"/>
              </a:p>
            </p:txBody>
          </p:sp>
          <p:sp>
            <p:nvSpPr>
              <p:cNvPr id="4213" name="Arc 117"/>
              <p:cNvSpPr>
                <a:spLocks/>
              </p:cNvSpPr>
              <p:nvPr/>
            </p:nvSpPr>
            <p:spPr bwMode="hidden">
              <a:xfrm flipV="1">
                <a:off x="4278" y="179"/>
                <a:ext cx="1007" cy="802"/>
              </a:xfrm>
              <a:custGeom>
                <a:avLst/>
                <a:gdLst>
                  <a:gd name="G0" fmla="+- 17826 0 0"/>
                  <a:gd name="G1" fmla="+- 0 0 0"/>
                  <a:gd name="G2" fmla="+- 21600 0 0"/>
                  <a:gd name="T0" fmla="*/ 36729 w 36729"/>
                  <a:gd name="T1" fmla="*/ 10451 h 21600"/>
                  <a:gd name="T2" fmla="*/ 0 w 36729"/>
                  <a:gd name="T3" fmla="*/ 12197 h 21600"/>
                  <a:gd name="T4" fmla="*/ 17826 w 36729"/>
                  <a:gd name="T5" fmla="*/ 0 h 21600"/>
                </a:gdLst>
                <a:ahLst/>
                <a:cxnLst>
                  <a:cxn ang="0">
                    <a:pos x="T0" y="T1"/>
                  </a:cxn>
                  <a:cxn ang="0">
                    <a:pos x="T2" y="T3"/>
                  </a:cxn>
                  <a:cxn ang="0">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close/>
                  </a:path>
                </a:pathLst>
              </a:custGeom>
              <a:noFill/>
              <a:ln w="9525">
                <a:solidFill>
                  <a:schemeClr val="accent1"/>
                </a:solidFill>
                <a:round/>
                <a:headEnd/>
                <a:tailEnd/>
              </a:ln>
              <a:effectLst/>
            </p:spPr>
            <p:txBody>
              <a:bodyPr wrap="none" anchor="ctr"/>
              <a:lstStyle/>
              <a:p>
                <a:pPr eaLnBrk="0" hangingPunct="0">
                  <a:defRPr/>
                </a:pPr>
                <a:endParaRPr lang="en-US"/>
              </a:p>
            </p:txBody>
          </p:sp>
          <p:sp>
            <p:nvSpPr>
              <p:cNvPr id="4214" name="Arc 118"/>
              <p:cNvSpPr>
                <a:spLocks/>
              </p:cNvSpPr>
              <p:nvPr/>
            </p:nvSpPr>
            <p:spPr bwMode="hidden">
              <a:xfrm flipH="1">
                <a:off x="3612" y="580"/>
                <a:ext cx="486" cy="933"/>
              </a:xfrm>
              <a:custGeom>
                <a:avLst/>
                <a:gdLst>
                  <a:gd name="G0" fmla="+- 7340 0 0"/>
                  <a:gd name="G1" fmla="+- 21600 0 0"/>
                  <a:gd name="G2" fmla="+- 21600 0 0"/>
                  <a:gd name="T0" fmla="*/ 0 w 28940"/>
                  <a:gd name="T1" fmla="*/ 1285 h 22305"/>
                  <a:gd name="T2" fmla="*/ 28929 w 28940"/>
                  <a:gd name="T3" fmla="*/ 22305 h 22305"/>
                  <a:gd name="T4" fmla="*/ 7340 w 28940"/>
                  <a:gd name="T5" fmla="*/ 21600 h 22305"/>
                </a:gdLst>
                <a:ahLst/>
                <a:cxnLst>
                  <a:cxn ang="0">
                    <a:pos x="T0" y="T1"/>
                  </a:cxn>
                  <a:cxn ang="0">
                    <a:pos x="T2" y="T3"/>
                  </a:cxn>
                  <a:cxn ang="0">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close/>
                  </a:path>
                </a:pathLst>
              </a:custGeom>
              <a:noFill/>
              <a:ln w="9525">
                <a:solidFill>
                  <a:schemeClr val="accent1"/>
                </a:solidFill>
                <a:round/>
                <a:headEnd/>
                <a:tailEnd/>
              </a:ln>
              <a:effectLst/>
            </p:spPr>
            <p:txBody>
              <a:bodyPr wrap="none" anchor="ctr"/>
              <a:lstStyle/>
              <a:p>
                <a:pPr eaLnBrk="0" hangingPunct="0">
                  <a:defRPr/>
                </a:pPr>
                <a:endParaRPr lang="en-US"/>
              </a:p>
            </p:txBody>
          </p:sp>
          <p:sp>
            <p:nvSpPr>
              <p:cNvPr id="4215" name="Arc 119"/>
              <p:cNvSpPr>
                <a:spLocks/>
              </p:cNvSpPr>
              <p:nvPr/>
            </p:nvSpPr>
            <p:spPr bwMode="hidden">
              <a:xfrm flipH="1">
                <a:off x="3267" y="628"/>
                <a:ext cx="791" cy="931"/>
              </a:xfrm>
              <a:custGeom>
                <a:avLst/>
                <a:gdLst>
                  <a:gd name="G0" fmla="+- 8873 0 0"/>
                  <a:gd name="G1" fmla="+- 21600 0 0"/>
                  <a:gd name="G2" fmla="+- 21600 0 0"/>
                  <a:gd name="T0" fmla="*/ 0 w 30473"/>
                  <a:gd name="T1" fmla="*/ 1907 h 22305"/>
                  <a:gd name="T2" fmla="*/ 30462 w 30473"/>
                  <a:gd name="T3" fmla="*/ 22305 h 22305"/>
                  <a:gd name="T4" fmla="*/ 8873 w 30473"/>
                  <a:gd name="T5" fmla="*/ 21600 h 22305"/>
                </a:gdLst>
                <a:ahLst/>
                <a:cxnLst>
                  <a:cxn ang="0">
                    <a:pos x="T0" y="T1"/>
                  </a:cxn>
                  <a:cxn ang="0">
                    <a:pos x="T2" y="T3"/>
                  </a:cxn>
                  <a:cxn ang="0">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close/>
                  </a:path>
                </a:pathLst>
              </a:custGeom>
              <a:noFill/>
              <a:ln w="9525">
                <a:solidFill>
                  <a:schemeClr val="folHlink"/>
                </a:solidFill>
                <a:round/>
                <a:headEnd/>
                <a:tailEnd/>
              </a:ln>
              <a:effectLst/>
            </p:spPr>
            <p:txBody>
              <a:bodyPr wrap="none" anchor="ctr"/>
              <a:lstStyle/>
              <a:p>
                <a:pPr eaLnBrk="0" hangingPunct="0">
                  <a:defRPr/>
                </a:pPr>
                <a:endParaRPr lang="en-US"/>
              </a:p>
            </p:txBody>
          </p:sp>
          <p:sp>
            <p:nvSpPr>
              <p:cNvPr id="4216" name="Arc 120"/>
              <p:cNvSpPr>
                <a:spLocks/>
              </p:cNvSpPr>
              <p:nvPr/>
            </p:nvSpPr>
            <p:spPr bwMode="hidden">
              <a:xfrm flipH="1">
                <a:off x="3197" y="458"/>
                <a:ext cx="932" cy="933"/>
              </a:xfrm>
              <a:custGeom>
                <a:avLst/>
                <a:gdLst>
                  <a:gd name="G0" fmla="+- 12855 0 0"/>
                  <a:gd name="G1" fmla="+- 21600 0 0"/>
                  <a:gd name="G2" fmla="+- 21600 0 0"/>
                  <a:gd name="T0" fmla="*/ 0 w 34455"/>
                  <a:gd name="T1" fmla="*/ 4241 h 22305"/>
                  <a:gd name="T2" fmla="*/ 34444 w 34455"/>
                  <a:gd name="T3" fmla="*/ 22305 h 22305"/>
                  <a:gd name="T4" fmla="*/ 12855 w 34455"/>
                  <a:gd name="T5" fmla="*/ 21600 h 22305"/>
                </a:gdLst>
                <a:ahLst/>
                <a:cxnLst>
                  <a:cxn ang="0">
                    <a:pos x="T0" y="T1"/>
                  </a:cxn>
                  <a:cxn ang="0">
                    <a:pos x="T2" y="T3"/>
                  </a:cxn>
                  <a:cxn ang="0">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close/>
                  </a:path>
                </a:pathLst>
              </a:custGeom>
              <a:noFill/>
              <a:ln w="9525">
                <a:solidFill>
                  <a:schemeClr val="folHlink"/>
                </a:solidFill>
                <a:round/>
                <a:headEnd/>
                <a:tailEnd/>
              </a:ln>
              <a:effectLst/>
            </p:spPr>
            <p:txBody>
              <a:bodyPr wrap="none" anchor="ctr"/>
              <a:lstStyle/>
              <a:p>
                <a:pPr eaLnBrk="0" hangingPunct="0">
                  <a:defRPr/>
                </a:pPr>
                <a:endParaRPr lang="en-US"/>
              </a:p>
            </p:txBody>
          </p:sp>
          <p:sp>
            <p:nvSpPr>
              <p:cNvPr id="4217" name="Arc 121"/>
              <p:cNvSpPr>
                <a:spLocks/>
              </p:cNvSpPr>
              <p:nvPr/>
            </p:nvSpPr>
            <p:spPr bwMode="hidden">
              <a:xfrm>
                <a:off x="4229" y="589"/>
                <a:ext cx="149"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pPr eaLnBrk="0" hangingPunct="0">
                  <a:defRPr/>
                </a:pPr>
                <a:endParaRPr lang="en-US"/>
              </a:p>
            </p:txBody>
          </p:sp>
          <p:sp>
            <p:nvSpPr>
              <p:cNvPr id="4218" name="Arc 122"/>
              <p:cNvSpPr>
                <a:spLocks/>
              </p:cNvSpPr>
              <p:nvPr/>
            </p:nvSpPr>
            <p:spPr bwMode="hidden">
              <a:xfrm>
                <a:off x="4269" y="585"/>
                <a:ext cx="393"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folHlink"/>
                </a:solidFill>
                <a:round/>
                <a:headEnd/>
                <a:tailEnd/>
              </a:ln>
              <a:effectLst/>
            </p:spPr>
            <p:txBody>
              <a:bodyPr wrap="none" anchor="ctr"/>
              <a:lstStyle/>
              <a:p>
                <a:pPr eaLnBrk="0" hangingPunct="0">
                  <a:defRPr/>
                </a:pPr>
                <a:endParaRPr lang="en-US"/>
              </a:p>
            </p:txBody>
          </p:sp>
          <p:sp>
            <p:nvSpPr>
              <p:cNvPr id="4219" name="Arc 123"/>
              <p:cNvSpPr>
                <a:spLocks/>
              </p:cNvSpPr>
              <p:nvPr/>
            </p:nvSpPr>
            <p:spPr bwMode="hidden">
              <a:xfrm>
                <a:off x="4302" y="463"/>
                <a:ext cx="559"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pPr eaLnBrk="0" hangingPunct="0">
                  <a:defRPr/>
                </a:pPr>
                <a:endParaRPr lang="en-US"/>
              </a:p>
            </p:txBody>
          </p:sp>
          <p:sp>
            <p:nvSpPr>
              <p:cNvPr id="4220" name="Freeform 124"/>
              <p:cNvSpPr>
                <a:spLocks/>
              </p:cNvSpPr>
              <p:nvPr/>
            </p:nvSpPr>
            <p:spPr bwMode="hidden">
              <a:xfrm>
                <a:off x="4410" y="1033"/>
                <a:ext cx="189" cy="580"/>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pPr eaLnBrk="0" hangingPunct="0">
                  <a:defRPr/>
                </a:pPr>
                <a:endParaRPr lang="en-US"/>
              </a:p>
            </p:txBody>
          </p:sp>
          <p:sp>
            <p:nvSpPr>
              <p:cNvPr id="4221" name="Freeform 125"/>
              <p:cNvSpPr>
                <a:spLocks/>
              </p:cNvSpPr>
              <p:nvPr/>
            </p:nvSpPr>
            <p:spPr bwMode="hidden">
              <a:xfrm rot="19660755" flipV="1">
                <a:off x="4114" y="843"/>
                <a:ext cx="172" cy="32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pPr eaLnBrk="0" hangingPunct="0">
                  <a:defRPr/>
                </a:pPr>
                <a:endParaRPr lang="en-US"/>
              </a:p>
            </p:txBody>
          </p:sp>
          <p:sp>
            <p:nvSpPr>
              <p:cNvPr id="4222" name="Arc 126"/>
              <p:cNvSpPr>
                <a:spLocks/>
              </p:cNvSpPr>
              <p:nvPr/>
            </p:nvSpPr>
            <p:spPr bwMode="hidden">
              <a:xfrm flipH="1">
                <a:off x="3144" y="319"/>
                <a:ext cx="996" cy="933"/>
              </a:xfrm>
              <a:custGeom>
                <a:avLst/>
                <a:gdLst>
                  <a:gd name="G0" fmla="+- 15230 0 0"/>
                  <a:gd name="G1" fmla="+- 21600 0 0"/>
                  <a:gd name="G2" fmla="+- 21600 0 0"/>
                  <a:gd name="T0" fmla="*/ 0 w 36830"/>
                  <a:gd name="T1" fmla="*/ 6283 h 22305"/>
                  <a:gd name="T2" fmla="*/ 36819 w 36830"/>
                  <a:gd name="T3" fmla="*/ 22305 h 22305"/>
                  <a:gd name="T4" fmla="*/ 15230 w 36830"/>
                  <a:gd name="T5" fmla="*/ 21600 h 22305"/>
                </a:gdLst>
                <a:ahLst/>
                <a:cxnLst>
                  <a:cxn ang="0">
                    <a:pos x="T0" y="T1"/>
                  </a:cxn>
                  <a:cxn ang="0">
                    <a:pos x="T2" y="T3"/>
                  </a:cxn>
                  <a:cxn ang="0">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close/>
                  </a:path>
                </a:pathLst>
              </a:custGeom>
              <a:noFill/>
              <a:ln w="9525">
                <a:solidFill>
                  <a:schemeClr val="folHlink"/>
                </a:solidFill>
                <a:round/>
                <a:headEnd/>
                <a:tailEnd/>
              </a:ln>
              <a:effectLst/>
            </p:spPr>
            <p:txBody>
              <a:bodyPr wrap="none" anchor="ctr"/>
              <a:lstStyle/>
              <a:p>
                <a:pPr eaLnBrk="0" hangingPunct="0">
                  <a:defRPr/>
                </a:pPr>
                <a:endParaRPr lang="en-US"/>
              </a:p>
            </p:txBody>
          </p:sp>
          <p:sp>
            <p:nvSpPr>
              <p:cNvPr id="4223" name="Arc 127"/>
              <p:cNvSpPr>
                <a:spLocks/>
              </p:cNvSpPr>
              <p:nvPr/>
            </p:nvSpPr>
            <p:spPr bwMode="hidden">
              <a:xfrm flipH="1">
                <a:off x="3426" y="122"/>
                <a:ext cx="724" cy="903"/>
              </a:xfrm>
              <a:custGeom>
                <a:avLst/>
                <a:gdLst>
                  <a:gd name="G0" fmla="+- 18231 0 0"/>
                  <a:gd name="G1" fmla="+- 21600 0 0"/>
                  <a:gd name="G2" fmla="+- 21600 0 0"/>
                  <a:gd name="T0" fmla="*/ 0 w 31881"/>
                  <a:gd name="T1" fmla="*/ 10016 h 21600"/>
                  <a:gd name="T2" fmla="*/ 31881 w 31881"/>
                  <a:gd name="T3" fmla="*/ 4860 h 21600"/>
                  <a:gd name="T4" fmla="*/ 18231 w 31881"/>
                  <a:gd name="T5" fmla="*/ 21600 h 21600"/>
                </a:gdLst>
                <a:ahLst/>
                <a:cxnLst>
                  <a:cxn ang="0">
                    <a:pos x="T0" y="T1"/>
                  </a:cxn>
                  <a:cxn ang="0">
                    <a:pos x="T2" y="T3"/>
                  </a:cxn>
                  <a:cxn ang="0">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close/>
                  </a:path>
                </a:pathLst>
              </a:custGeom>
              <a:noFill/>
              <a:ln w="9525">
                <a:solidFill>
                  <a:schemeClr val="accent1"/>
                </a:solidFill>
                <a:round/>
                <a:headEnd/>
                <a:tailEnd/>
              </a:ln>
              <a:effectLst/>
            </p:spPr>
            <p:txBody>
              <a:bodyPr wrap="none" anchor="ctr"/>
              <a:lstStyle/>
              <a:p>
                <a:pPr eaLnBrk="0" hangingPunct="0">
                  <a:defRPr/>
                </a:pPr>
                <a:endParaRPr lang="en-US"/>
              </a:p>
            </p:txBody>
          </p:sp>
          <p:sp>
            <p:nvSpPr>
              <p:cNvPr id="4224" name="Arc 128"/>
              <p:cNvSpPr>
                <a:spLocks/>
              </p:cNvSpPr>
              <p:nvPr/>
            </p:nvSpPr>
            <p:spPr bwMode="hidden">
              <a:xfrm>
                <a:off x="4199" y="502"/>
                <a:ext cx="298" cy="903"/>
              </a:xfrm>
              <a:custGeom>
                <a:avLst/>
                <a:gdLst>
                  <a:gd name="G0" fmla="+- 13212 0 0"/>
                  <a:gd name="G1" fmla="+- 21600 0 0"/>
                  <a:gd name="G2" fmla="+- 21600 0 0"/>
                  <a:gd name="T0" fmla="*/ 0 w 31146"/>
                  <a:gd name="T1" fmla="*/ 4512 h 21600"/>
                  <a:gd name="T2" fmla="*/ 31146 w 31146"/>
                  <a:gd name="T3" fmla="*/ 9561 h 21600"/>
                  <a:gd name="T4" fmla="*/ 13212 w 31146"/>
                  <a:gd name="T5" fmla="*/ 21600 h 21600"/>
                </a:gdLst>
                <a:ahLst/>
                <a:cxnLst>
                  <a:cxn ang="0">
                    <a:pos x="T0" y="T1"/>
                  </a:cxn>
                  <a:cxn ang="0">
                    <a:pos x="T2" y="T3"/>
                  </a:cxn>
                  <a:cxn ang="0">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close/>
                  </a:path>
                </a:pathLst>
              </a:custGeom>
              <a:noFill/>
              <a:ln w="9525">
                <a:solidFill>
                  <a:schemeClr val="accent2"/>
                </a:solidFill>
                <a:round/>
                <a:headEnd/>
                <a:tailEnd/>
              </a:ln>
              <a:effectLst/>
            </p:spPr>
            <p:txBody>
              <a:bodyPr wrap="none" anchor="ctr"/>
              <a:lstStyle/>
              <a:p>
                <a:pPr eaLnBrk="0" hangingPunct="0">
                  <a:defRPr/>
                </a:pPr>
                <a:endParaRPr lang="en-US"/>
              </a:p>
            </p:txBody>
          </p:sp>
          <p:sp>
            <p:nvSpPr>
              <p:cNvPr id="4225" name="Freeform 129"/>
              <p:cNvSpPr>
                <a:spLocks/>
              </p:cNvSpPr>
              <p:nvPr/>
            </p:nvSpPr>
            <p:spPr bwMode="hidden">
              <a:xfrm flipH="1">
                <a:off x="3307" y="981"/>
                <a:ext cx="426" cy="598"/>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eaLnBrk="0" hangingPunct="0">
                  <a:defRPr/>
                </a:pPr>
                <a:endParaRPr lang="en-US"/>
              </a:p>
            </p:txBody>
          </p:sp>
          <p:sp>
            <p:nvSpPr>
              <p:cNvPr id="4226" name="Freeform 130"/>
              <p:cNvSpPr>
                <a:spLocks/>
              </p:cNvSpPr>
              <p:nvPr/>
            </p:nvSpPr>
            <p:spPr bwMode="hidden">
              <a:xfrm flipH="1">
                <a:off x="3507" y="350"/>
                <a:ext cx="273" cy="59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eaLnBrk="0" hangingPunct="0">
                  <a:defRPr/>
                </a:pPr>
                <a:endParaRPr lang="en-US"/>
              </a:p>
            </p:txBody>
          </p:sp>
          <p:sp>
            <p:nvSpPr>
              <p:cNvPr id="4227" name="Freeform 131"/>
              <p:cNvSpPr>
                <a:spLocks/>
              </p:cNvSpPr>
              <p:nvPr/>
            </p:nvSpPr>
            <p:spPr bwMode="hidden">
              <a:xfrm flipH="1">
                <a:off x="3821" y="172"/>
                <a:ext cx="164" cy="59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eaLnBrk="0" hangingPunct="0">
                  <a:defRPr/>
                </a:pPr>
                <a:endParaRPr lang="en-US"/>
              </a:p>
            </p:txBody>
          </p:sp>
          <p:sp>
            <p:nvSpPr>
              <p:cNvPr id="4228" name="Freeform 132"/>
              <p:cNvSpPr>
                <a:spLocks/>
              </p:cNvSpPr>
              <p:nvPr/>
            </p:nvSpPr>
            <p:spPr bwMode="hidden">
              <a:xfrm>
                <a:off x="4841" y="894"/>
                <a:ext cx="395" cy="628"/>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pPr eaLnBrk="0" hangingPunct="0">
                  <a:defRPr/>
                </a:pPr>
                <a:endParaRPr lang="en-US"/>
              </a:p>
            </p:txBody>
          </p:sp>
          <p:sp>
            <p:nvSpPr>
              <p:cNvPr id="4229" name="Freeform 133"/>
              <p:cNvSpPr>
                <a:spLocks/>
              </p:cNvSpPr>
              <p:nvPr/>
            </p:nvSpPr>
            <p:spPr bwMode="hidden">
              <a:xfrm>
                <a:off x="4636" y="576"/>
                <a:ext cx="594" cy="418"/>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eaLnBrk="0" hangingPunct="0">
                  <a:defRPr/>
                </a:pPr>
                <a:endParaRPr lang="en-US"/>
              </a:p>
            </p:txBody>
          </p:sp>
          <p:sp>
            <p:nvSpPr>
              <p:cNvPr id="4230" name="Freeform 134"/>
              <p:cNvSpPr>
                <a:spLocks/>
              </p:cNvSpPr>
              <p:nvPr/>
            </p:nvSpPr>
            <p:spPr bwMode="hidden">
              <a:xfrm>
                <a:off x="4658" y="132"/>
                <a:ext cx="260" cy="561"/>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eaLnBrk="0" hangingPunct="0">
                  <a:defRPr/>
                </a:pPr>
                <a:endParaRPr lang="en-US"/>
              </a:p>
            </p:txBody>
          </p:sp>
          <p:sp>
            <p:nvSpPr>
              <p:cNvPr id="4231" name="Freeform 135"/>
              <p:cNvSpPr>
                <a:spLocks/>
              </p:cNvSpPr>
              <p:nvPr/>
            </p:nvSpPr>
            <p:spPr bwMode="hidden">
              <a:xfrm rot="20253369">
                <a:off x="4401" y="599"/>
                <a:ext cx="175" cy="32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pPr eaLnBrk="0" hangingPunct="0">
                  <a:defRPr/>
                </a:pPr>
                <a:endParaRPr lang="en-US"/>
              </a:p>
            </p:txBody>
          </p:sp>
          <p:sp>
            <p:nvSpPr>
              <p:cNvPr id="4232" name="Freeform 136"/>
              <p:cNvSpPr>
                <a:spLocks/>
              </p:cNvSpPr>
              <p:nvPr/>
            </p:nvSpPr>
            <p:spPr bwMode="hidden">
              <a:xfrm rot="1346631" flipH="1">
                <a:off x="3783" y="589"/>
                <a:ext cx="172" cy="330"/>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pPr eaLnBrk="0" hangingPunct="0">
                  <a:defRPr/>
                </a:pPr>
                <a:endParaRPr lang="en-US"/>
              </a:p>
            </p:txBody>
          </p:sp>
        </p:grpSp>
      </p:grpSp>
      <p:sp>
        <p:nvSpPr>
          <p:cNvPr id="1027" name="Rectangle 137"/>
          <p:cNvSpPr>
            <a:spLocks noGrp="1" noChangeArrowheads="1"/>
          </p:cNvSpPr>
          <p:nvPr>
            <p:ph type="title"/>
          </p:nvPr>
        </p:nvSpPr>
        <p:spPr bwMode="auto">
          <a:xfrm>
            <a:off x="685800" y="301625"/>
            <a:ext cx="7772400" cy="14620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138"/>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235" name="Rectangle 139"/>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p>
        </p:txBody>
      </p:sp>
      <p:sp>
        <p:nvSpPr>
          <p:cNvPr id="4236" name="Rectangle 14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p>
        </p:txBody>
      </p:sp>
      <p:sp>
        <p:nvSpPr>
          <p:cNvPr id="4237" name="Rectangle 141"/>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E3434F84-1AFC-46A0-8FB0-2C6F4584F782}"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ipe/>
  </p:transition>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Black" pitchFamily="34" charset="0"/>
        </a:defRPr>
      </a:lvl2pPr>
      <a:lvl3pPr algn="l" rtl="0" fontAlgn="base">
        <a:spcBef>
          <a:spcPct val="0"/>
        </a:spcBef>
        <a:spcAft>
          <a:spcPct val="0"/>
        </a:spcAft>
        <a:defRPr sz="4400">
          <a:solidFill>
            <a:schemeClr val="tx2"/>
          </a:solidFill>
          <a:latin typeface="Arial Black" pitchFamily="34" charset="0"/>
        </a:defRPr>
      </a:lvl3pPr>
      <a:lvl4pPr algn="l" rtl="0" fontAlgn="base">
        <a:spcBef>
          <a:spcPct val="0"/>
        </a:spcBef>
        <a:spcAft>
          <a:spcPct val="0"/>
        </a:spcAft>
        <a:defRPr sz="4400">
          <a:solidFill>
            <a:schemeClr val="tx2"/>
          </a:solidFill>
          <a:latin typeface="Arial Black" pitchFamily="34" charset="0"/>
        </a:defRPr>
      </a:lvl4pPr>
      <a:lvl5pPr algn="l" rtl="0" fontAlgn="base">
        <a:spcBef>
          <a:spcPct val="0"/>
        </a:spcBef>
        <a:spcAft>
          <a:spcPct val="0"/>
        </a:spcAft>
        <a:defRPr sz="4400">
          <a:solidFill>
            <a:schemeClr val="tx2"/>
          </a:solidFill>
          <a:latin typeface="Arial Black" pitchFamily="34" charset="0"/>
        </a:defRPr>
      </a:lvl5pPr>
      <a:lvl6pPr marL="457200" algn="l" rtl="0" eaLnBrk="1" fontAlgn="base" hangingPunct="1">
        <a:spcBef>
          <a:spcPct val="0"/>
        </a:spcBef>
        <a:spcAft>
          <a:spcPct val="0"/>
        </a:spcAft>
        <a:defRPr sz="4400">
          <a:solidFill>
            <a:schemeClr val="tx2"/>
          </a:solidFill>
          <a:latin typeface="Arial Black" pitchFamily="34" charset="0"/>
        </a:defRPr>
      </a:lvl6pPr>
      <a:lvl7pPr marL="914400" algn="l" rtl="0" eaLnBrk="1" fontAlgn="base" hangingPunct="1">
        <a:spcBef>
          <a:spcPct val="0"/>
        </a:spcBef>
        <a:spcAft>
          <a:spcPct val="0"/>
        </a:spcAft>
        <a:defRPr sz="4400">
          <a:solidFill>
            <a:schemeClr val="tx2"/>
          </a:solidFill>
          <a:latin typeface="Arial Black" pitchFamily="34" charset="0"/>
        </a:defRPr>
      </a:lvl7pPr>
      <a:lvl8pPr marL="1371600" algn="l" rtl="0" eaLnBrk="1" fontAlgn="base" hangingPunct="1">
        <a:spcBef>
          <a:spcPct val="0"/>
        </a:spcBef>
        <a:spcAft>
          <a:spcPct val="0"/>
        </a:spcAft>
        <a:defRPr sz="4400">
          <a:solidFill>
            <a:schemeClr val="tx2"/>
          </a:solidFill>
          <a:latin typeface="Arial Black" pitchFamily="34" charset="0"/>
        </a:defRPr>
      </a:lvl8pPr>
      <a:lvl9pPr marL="1828800" algn="l" rtl="0" eaLnBrk="1" fontAlgn="base" hangingPunct="1">
        <a:spcBef>
          <a:spcPct val="0"/>
        </a:spcBef>
        <a:spcAft>
          <a:spcPct val="0"/>
        </a:spcAft>
        <a:defRPr sz="4400">
          <a:solidFill>
            <a:schemeClr val="tx2"/>
          </a:solidFill>
          <a:latin typeface="Arial Black" pitchFamily="34" charset="0"/>
        </a:defRPr>
      </a:lvl9pPr>
    </p:titleStyle>
    <p:bodyStyle>
      <a:lvl1pPr marL="342900" indent="-342900" algn="l" rtl="0" fontAlgn="base">
        <a:spcBef>
          <a:spcPct val="20000"/>
        </a:spcBef>
        <a:spcAft>
          <a:spcPct val="0"/>
        </a:spcAft>
        <a:buClr>
          <a:schemeClr val="hlink"/>
        </a:buClr>
        <a:buChar char="•"/>
        <a:defRPr sz="3200">
          <a:solidFill>
            <a:schemeClr val="tx1"/>
          </a:solidFill>
          <a:latin typeface="+mn-lt"/>
          <a:ea typeface="+mn-ea"/>
          <a:cs typeface="+mn-cs"/>
        </a:defRPr>
      </a:lvl1pPr>
      <a:lvl2pPr marL="742950" indent="-285750" algn="l" rtl="0" fontAlgn="base">
        <a:spcBef>
          <a:spcPct val="20000"/>
        </a:spcBef>
        <a:spcAft>
          <a:spcPct val="0"/>
        </a:spcAft>
        <a:buClr>
          <a:schemeClr val="folHlink"/>
        </a:buClr>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Font typeface="Times New Roman" pitchFamily="18" charset="0"/>
        <a:buChar char="−"/>
        <a:defRPr sz="2000">
          <a:solidFill>
            <a:schemeClr val="tx1"/>
          </a:solidFill>
          <a:latin typeface="+mn-lt"/>
        </a:defRPr>
      </a:lvl4pPr>
      <a:lvl5pPr marL="2057400" indent="-228600" algn="l" rtl="0" fontAlgn="base">
        <a:spcBef>
          <a:spcPct val="20000"/>
        </a:spcBef>
        <a:spcAft>
          <a:spcPct val="0"/>
        </a:spcAft>
        <a:buFont typeface="Times New Roman" pitchFamily="18" charset="0"/>
        <a:buChar char="–"/>
        <a:defRPr sz="2000">
          <a:solidFill>
            <a:schemeClr val="tx1"/>
          </a:solidFill>
          <a:latin typeface="+mn-lt"/>
        </a:defRPr>
      </a:lvl5pPr>
      <a:lvl6pPr marL="2514600" indent="-228600" algn="l" rtl="0" eaLnBrk="1" fontAlgn="base" hangingPunct="1">
        <a:spcBef>
          <a:spcPct val="20000"/>
        </a:spcBef>
        <a:spcAft>
          <a:spcPct val="0"/>
        </a:spcAft>
        <a:buFont typeface="Times New Roman" pitchFamily="18" charset="0"/>
        <a:buChar char="–"/>
        <a:defRPr sz="2000">
          <a:solidFill>
            <a:schemeClr val="tx1"/>
          </a:solidFill>
          <a:latin typeface="+mn-lt"/>
        </a:defRPr>
      </a:lvl6pPr>
      <a:lvl7pPr marL="2971800" indent="-228600" algn="l" rtl="0" eaLnBrk="1" fontAlgn="base" hangingPunct="1">
        <a:spcBef>
          <a:spcPct val="20000"/>
        </a:spcBef>
        <a:spcAft>
          <a:spcPct val="0"/>
        </a:spcAft>
        <a:buFont typeface="Times New Roman" pitchFamily="18" charset="0"/>
        <a:buChar char="–"/>
        <a:defRPr sz="2000">
          <a:solidFill>
            <a:schemeClr val="tx1"/>
          </a:solidFill>
          <a:latin typeface="+mn-lt"/>
        </a:defRPr>
      </a:lvl7pPr>
      <a:lvl8pPr marL="3429000" indent="-228600" algn="l" rtl="0" eaLnBrk="1" fontAlgn="base" hangingPunct="1">
        <a:spcBef>
          <a:spcPct val="20000"/>
        </a:spcBef>
        <a:spcAft>
          <a:spcPct val="0"/>
        </a:spcAft>
        <a:buFont typeface="Times New Roman" pitchFamily="18" charset="0"/>
        <a:buChar char="–"/>
        <a:defRPr sz="2000">
          <a:solidFill>
            <a:schemeClr val="tx1"/>
          </a:solidFill>
          <a:latin typeface="+mn-lt"/>
        </a:defRPr>
      </a:lvl8pPr>
      <a:lvl9pPr marL="3886200" indent="-228600" algn="l" rtl="0" eaLnBrk="1" fontAlgn="base" hangingPunct="1">
        <a:spcBef>
          <a:spcPct val="20000"/>
        </a:spcBef>
        <a:spcAft>
          <a:spcPct val="0"/>
        </a:spcAft>
        <a:buFont typeface="Times New Roman" pitchFamily="18"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slide" Target="slide1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15.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slide" Target="slide15.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18.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slide" Target="slide18.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slide" Target="slide2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 Target="slide2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 Target="slide21.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slide" Target="slide23.xml"/><Relationship Id="rId2" Type="http://schemas.openxmlformats.org/officeDocument/2006/relationships/slide" Target="slide2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slide" Target="slide24.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slide" Target="slide24.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slide" Target="slide2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slide" Target="slide27.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slide" Target="slide27.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slide" Target="slide28.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4.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slide" Target="slide3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slide" Target="slide38.xml"/><Relationship Id="rId2" Type="http://schemas.openxmlformats.org/officeDocument/2006/relationships/slide" Target="slide3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slide" Target="slide36.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3" Type="http://schemas.openxmlformats.org/officeDocument/2006/relationships/slide" Target="slide41.xml"/><Relationship Id="rId2" Type="http://schemas.openxmlformats.org/officeDocument/2006/relationships/slide" Target="slide4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slide" Target="slide39.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4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slide" Target="slide42.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3" Type="http://schemas.openxmlformats.org/officeDocument/2006/relationships/slide" Target="slide47.xml"/><Relationship Id="rId2" Type="http://schemas.openxmlformats.org/officeDocument/2006/relationships/slide" Target="slide46.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slide" Target="slide45.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3" Type="http://schemas.openxmlformats.org/officeDocument/2006/relationships/slide" Target="slide50.xml"/><Relationship Id="rId2" Type="http://schemas.openxmlformats.org/officeDocument/2006/relationships/slide" Target="slide49.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slide" Target="slide48.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3" Type="http://schemas.openxmlformats.org/officeDocument/2006/relationships/slide" Target="slide53.xml"/><Relationship Id="rId2" Type="http://schemas.openxmlformats.org/officeDocument/2006/relationships/slide" Target="slide52.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slide" Target="slide51.xml"/><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10.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533400" y="2954338"/>
            <a:ext cx="8305800" cy="1922462"/>
          </a:xfrm>
          <a:prstGeom prst="rect">
            <a:avLst/>
          </a:prstGeom>
          <a:noFill/>
          <a:ln w="9525">
            <a:noFill/>
            <a:miter lim="800000"/>
            <a:headEnd/>
            <a:tailEnd/>
          </a:ln>
        </p:spPr>
        <p:txBody>
          <a:bodyPr>
            <a:spAutoFit/>
          </a:bodyPr>
          <a:lstStyle/>
          <a:p>
            <a:pPr algn="ctr" eaLnBrk="0" hangingPunct="0">
              <a:spcBef>
                <a:spcPct val="50000"/>
              </a:spcBef>
            </a:pPr>
            <a:r>
              <a:rPr lang="en-US" sz="4800" b="1">
                <a:latin typeface="Comic Sans MS" pitchFamily="66" charset="0"/>
              </a:rPr>
              <a:t>Writing a </a:t>
            </a:r>
            <a:r>
              <a:rPr lang="en-US" sz="4800" b="1">
                <a:solidFill>
                  <a:schemeClr val="bg1"/>
                </a:solidFill>
                <a:latin typeface="Comic Sans MS" pitchFamily="66" charset="0"/>
              </a:rPr>
              <a:t>So–So </a:t>
            </a:r>
          </a:p>
          <a:p>
            <a:pPr algn="ctr" eaLnBrk="0" hangingPunct="0">
              <a:spcBef>
                <a:spcPct val="50000"/>
              </a:spcBef>
            </a:pPr>
            <a:r>
              <a:rPr lang="en-US" sz="4800" b="1">
                <a:latin typeface="Comic Sans MS" pitchFamily="66" charset="0"/>
              </a:rPr>
              <a:t>Story of Service</a:t>
            </a:r>
          </a:p>
        </p:txBody>
      </p:sp>
      <p:sp>
        <p:nvSpPr>
          <p:cNvPr id="2054" name="Text Box 6"/>
          <p:cNvSpPr txBox="1">
            <a:spLocks noChangeArrowheads="1"/>
          </p:cNvSpPr>
          <p:nvPr/>
        </p:nvSpPr>
        <p:spPr bwMode="auto">
          <a:xfrm>
            <a:off x="5410200" y="2882900"/>
            <a:ext cx="533400" cy="914400"/>
          </a:xfrm>
          <a:prstGeom prst="rect">
            <a:avLst/>
          </a:prstGeom>
          <a:noFill/>
          <a:ln w="9525">
            <a:noFill/>
            <a:miter lim="800000"/>
            <a:headEnd/>
            <a:tailEnd/>
          </a:ln>
        </p:spPr>
        <p:txBody>
          <a:bodyPr>
            <a:spAutoFit/>
          </a:bodyPr>
          <a:lstStyle/>
          <a:p>
            <a:pPr eaLnBrk="0" hangingPunct="0">
              <a:spcBef>
                <a:spcPct val="50000"/>
              </a:spcBef>
            </a:pPr>
            <a:r>
              <a:rPr lang="en-US" sz="5400" b="1">
                <a:latin typeface="Comic Sans MS" pitchFamily="66" charset="0"/>
              </a:rPr>
              <a:t>G</a:t>
            </a:r>
          </a:p>
        </p:txBody>
      </p:sp>
      <p:sp>
        <p:nvSpPr>
          <p:cNvPr id="2068" name="Text Box 20"/>
          <p:cNvSpPr txBox="1">
            <a:spLocks noChangeArrowheads="1"/>
          </p:cNvSpPr>
          <p:nvPr/>
        </p:nvSpPr>
        <p:spPr bwMode="auto">
          <a:xfrm>
            <a:off x="6024563" y="2878138"/>
            <a:ext cx="533400" cy="914400"/>
          </a:xfrm>
          <a:prstGeom prst="rect">
            <a:avLst/>
          </a:prstGeom>
          <a:noFill/>
          <a:ln w="9525">
            <a:noFill/>
            <a:miter lim="800000"/>
            <a:headEnd/>
            <a:tailEnd/>
          </a:ln>
        </p:spPr>
        <p:txBody>
          <a:bodyPr>
            <a:spAutoFit/>
          </a:bodyPr>
          <a:lstStyle/>
          <a:p>
            <a:pPr eaLnBrk="0" hangingPunct="0">
              <a:spcBef>
                <a:spcPct val="50000"/>
              </a:spcBef>
            </a:pPr>
            <a:r>
              <a:rPr lang="en-US" sz="5400" b="1">
                <a:latin typeface="Comic Sans MS" pitchFamily="66" charset="0"/>
              </a:rPr>
              <a:t>o</a:t>
            </a:r>
          </a:p>
        </p:txBody>
      </p:sp>
      <p:sp>
        <p:nvSpPr>
          <p:cNvPr id="2069" name="Text Box 21"/>
          <p:cNvSpPr txBox="1">
            <a:spLocks noChangeArrowheads="1"/>
          </p:cNvSpPr>
          <p:nvPr/>
        </p:nvSpPr>
        <p:spPr bwMode="auto">
          <a:xfrm>
            <a:off x="6477000" y="2878138"/>
            <a:ext cx="533400" cy="914400"/>
          </a:xfrm>
          <a:prstGeom prst="rect">
            <a:avLst/>
          </a:prstGeom>
          <a:noFill/>
          <a:ln w="9525">
            <a:noFill/>
            <a:miter lim="800000"/>
            <a:headEnd/>
            <a:tailEnd/>
          </a:ln>
        </p:spPr>
        <p:txBody>
          <a:bodyPr>
            <a:spAutoFit/>
          </a:bodyPr>
          <a:lstStyle/>
          <a:p>
            <a:pPr eaLnBrk="0" hangingPunct="0">
              <a:spcBef>
                <a:spcPct val="50000"/>
              </a:spcBef>
            </a:pPr>
            <a:r>
              <a:rPr lang="en-US" sz="5400" b="1">
                <a:latin typeface="Comic Sans MS" pitchFamily="66" charset="0"/>
              </a:rPr>
              <a:t>o</a:t>
            </a:r>
          </a:p>
        </p:txBody>
      </p:sp>
      <p:sp>
        <p:nvSpPr>
          <p:cNvPr id="2070" name="Text Box 22"/>
          <p:cNvSpPr txBox="1">
            <a:spLocks noChangeArrowheads="1"/>
          </p:cNvSpPr>
          <p:nvPr/>
        </p:nvSpPr>
        <p:spPr bwMode="auto">
          <a:xfrm>
            <a:off x="6934200" y="2878138"/>
            <a:ext cx="533400" cy="914400"/>
          </a:xfrm>
          <a:prstGeom prst="rect">
            <a:avLst/>
          </a:prstGeom>
          <a:noFill/>
          <a:ln w="9525">
            <a:noFill/>
            <a:miter lim="800000"/>
            <a:headEnd/>
            <a:tailEnd/>
          </a:ln>
        </p:spPr>
        <p:txBody>
          <a:bodyPr>
            <a:spAutoFit/>
          </a:bodyPr>
          <a:lstStyle/>
          <a:p>
            <a:pPr eaLnBrk="0" hangingPunct="0">
              <a:spcBef>
                <a:spcPct val="50000"/>
              </a:spcBef>
            </a:pPr>
            <a:r>
              <a:rPr lang="en-US" sz="5400" b="1">
                <a:latin typeface="Comic Sans MS" pitchFamily="66" charset="0"/>
              </a:rPr>
              <a:t>d</a:t>
            </a:r>
          </a:p>
        </p:txBody>
      </p:sp>
      <p:sp>
        <p:nvSpPr>
          <p:cNvPr id="2072" name="Rectangle 24"/>
          <p:cNvSpPr>
            <a:spLocks noChangeArrowheads="1"/>
          </p:cNvSpPr>
          <p:nvPr/>
        </p:nvSpPr>
        <p:spPr bwMode="auto">
          <a:xfrm>
            <a:off x="5410200" y="2943225"/>
            <a:ext cx="533400" cy="823913"/>
          </a:xfrm>
          <a:prstGeom prst="rect">
            <a:avLst/>
          </a:prstGeom>
          <a:noFill/>
          <a:ln w="9525">
            <a:noFill/>
            <a:miter lim="800000"/>
            <a:headEnd/>
            <a:tailEnd/>
          </a:ln>
        </p:spPr>
        <p:txBody>
          <a:bodyPr>
            <a:spAutoFit/>
          </a:bodyPr>
          <a:lstStyle/>
          <a:p>
            <a:pPr eaLnBrk="0" hangingPunct="0"/>
            <a:r>
              <a:rPr lang="en-US" sz="4800" b="1">
                <a:latin typeface="Comic Sans MS" pitchFamily="66" charset="0"/>
              </a:rPr>
              <a:t>S</a:t>
            </a:r>
          </a:p>
        </p:txBody>
      </p:sp>
      <p:sp>
        <p:nvSpPr>
          <p:cNvPr id="2074" name="Rectangle 26"/>
          <p:cNvSpPr>
            <a:spLocks noChangeArrowheads="1"/>
          </p:cNvSpPr>
          <p:nvPr/>
        </p:nvSpPr>
        <p:spPr bwMode="auto">
          <a:xfrm>
            <a:off x="5867400" y="2971800"/>
            <a:ext cx="533400" cy="823913"/>
          </a:xfrm>
          <a:prstGeom prst="rect">
            <a:avLst/>
          </a:prstGeom>
          <a:noFill/>
          <a:ln w="9525">
            <a:noFill/>
            <a:miter lim="800000"/>
            <a:headEnd/>
            <a:tailEnd/>
          </a:ln>
        </p:spPr>
        <p:txBody>
          <a:bodyPr>
            <a:spAutoFit/>
          </a:bodyPr>
          <a:lstStyle/>
          <a:p>
            <a:pPr eaLnBrk="0" hangingPunct="0"/>
            <a:r>
              <a:rPr lang="en-US" sz="4800" b="1">
                <a:latin typeface="Comic Sans MS" pitchFamily="66" charset="0"/>
              </a:rPr>
              <a:t>o</a:t>
            </a:r>
          </a:p>
        </p:txBody>
      </p:sp>
      <p:sp>
        <p:nvSpPr>
          <p:cNvPr id="2075" name="Rectangle 27"/>
          <p:cNvSpPr>
            <a:spLocks noChangeArrowheads="1"/>
          </p:cNvSpPr>
          <p:nvPr/>
        </p:nvSpPr>
        <p:spPr bwMode="auto">
          <a:xfrm>
            <a:off x="7162800" y="2957513"/>
            <a:ext cx="533400" cy="823912"/>
          </a:xfrm>
          <a:prstGeom prst="rect">
            <a:avLst/>
          </a:prstGeom>
          <a:noFill/>
          <a:ln w="9525">
            <a:noFill/>
            <a:miter lim="800000"/>
            <a:headEnd/>
            <a:tailEnd/>
          </a:ln>
        </p:spPr>
        <p:txBody>
          <a:bodyPr>
            <a:spAutoFit/>
          </a:bodyPr>
          <a:lstStyle/>
          <a:p>
            <a:pPr eaLnBrk="0" hangingPunct="0"/>
            <a:r>
              <a:rPr lang="en-US" sz="4800" b="1">
                <a:latin typeface="Comic Sans MS" pitchFamily="66" charset="0"/>
              </a:rPr>
              <a:t>o</a:t>
            </a:r>
          </a:p>
        </p:txBody>
      </p:sp>
      <p:sp>
        <p:nvSpPr>
          <p:cNvPr id="2076" name="Rectangle 28"/>
          <p:cNvSpPr>
            <a:spLocks noChangeArrowheads="1"/>
          </p:cNvSpPr>
          <p:nvPr/>
        </p:nvSpPr>
        <p:spPr bwMode="auto">
          <a:xfrm>
            <a:off x="6248400" y="2895600"/>
            <a:ext cx="533400" cy="823913"/>
          </a:xfrm>
          <a:prstGeom prst="rect">
            <a:avLst/>
          </a:prstGeom>
          <a:noFill/>
          <a:ln w="9525">
            <a:noFill/>
            <a:miter lim="800000"/>
            <a:headEnd/>
            <a:tailEnd/>
          </a:ln>
        </p:spPr>
        <p:txBody>
          <a:bodyPr>
            <a:spAutoFit/>
          </a:bodyPr>
          <a:lstStyle/>
          <a:p>
            <a:pPr eaLnBrk="0" hangingPunct="0"/>
            <a:r>
              <a:rPr lang="en-US" sz="4800" b="1">
                <a:latin typeface="Comic Sans MS" pitchFamily="66" charset="0"/>
              </a:rPr>
              <a:t>-</a:t>
            </a:r>
          </a:p>
        </p:txBody>
      </p:sp>
      <p:sp>
        <p:nvSpPr>
          <p:cNvPr id="2077" name="Rectangle 29"/>
          <p:cNvSpPr>
            <a:spLocks noChangeArrowheads="1"/>
          </p:cNvSpPr>
          <p:nvPr/>
        </p:nvSpPr>
        <p:spPr bwMode="auto">
          <a:xfrm>
            <a:off x="5410200" y="2895600"/>
            <a:ext cx="685800" cy="914400"/>
          </a:xfrm>
          <a:prstGeom prst="rect">
            <a:avLst/>
          </a:prstGeom>
          <a:noFill/>
          <a:ln w="9525">
            <a:noFill/>
            <a:miter lim="800000"/>
            <a:headEnd/>
            <a:tailEnd/>
          </a:ln>
        </p:spPr>
        <p:txBody>
          <a:bodyPr>
            <a:spAutoFit/>
          </a:bodyPr>
          <a:lstStyle/>
          <a:p>
            <a:pPr eaLnBrk="0" hangingPunct="0"/>
            <a:r>
              <a:rPr lang="en-US" sz="5400" b="1">
                <a:latin typeface="Comic Sans MS" pitchFamily="66" charset="0"/>
              </a:rPr>
              <a:t>G</a:t>
            </a:r>
          </a:p>
        </p:txBody>
      </p:sp>
      <p:sp>
        <p:nvSpPr>
          <p:cNvPr id="2078" name="Rectangle 30"/>
          <p:cNvSpPr>
            <a:spLocks noChangeArrowheads="1"/>
          </p:cNvSpPr>
          <p:nvPr/>
        </p:nvSpPr>
        <p:spPr bwMode="auto">
          <a:xfrm>
            <a:off x="5943600" y="2895600"/>
            <a:ext cx="685800" cy="914400"/>
          </a:xfrm>
          <a:prstGeom prst="rect">
            <a:avLst/>
          </a:prstGeom>
          <a:noFill/>
          <a:ln w="9525">
            <a:noFill/>
            <a:miter lim="800000"/>
            <a:headEnd/>
            <a:tailEnd/>
          </a:ln>
        </p:spPr>
        <p:txBody>
          <a:bodyPr>
            <a:spAutoFit/>
          </a:bodyPr>
          <a:lstStyle/>
          <a:p>
            <a:pPr eaLnBrk="0" hangingPunct="0"/>
            <a:r>
              <a:rPr lang="en-US" sz="5400" b="1">
                <a:latin typeface="Comic Sans MS" pitchFamily="66" charset="0"/>
              </a:rPr>
              <a:t>R</a:t>
            </a:r>
          </a:p>
        </p:txBody>
      </p:sp>
      <p:sp>
        <p:nvSpPr>
          <p:cNvPr id="2079" name="Rectangle 31"/>
          <p:cNvSpPr>
            <a:spLocks noChangeArrowheads="1"/>
          </p:cNvSpPr>
          <p:nvPr/>
        </p:nvSpPr>
        <p:spPr bwMode="auto">
          <a:xfrm>
            <a:off x="6400800" y="2895600"/>
            <a:ext cx="685800" cy="914400"/>
          </a:xfrm>
          <a:prstGeom prst="rect">
            <a:avLst/>
          </a:prstGeom>
          <a:noFill/>
          <a:ln w="9525">
            <a:noFill/>
            <a:miter lim="800000"/>
            <a:headEnd/>
            <a:tailEnd/>
          </a:ln>
        </p:spPr>
        <p:txBody>
          <a:bodyPr>
            <a:spAutoFit/>
          </a:bodyPr>
          <a:lstStyle/>
          <a:p>
            <a:pPr eaLnBrk="0" hangingPunct="0"/>
            <a:r>
              <a:rPr lang="en-US" sz="5400" b="1">
                <a:latin typeface="Comic Sans MS" pitchFamily="66" charset="0"/>
              </a:rPr>
              <a:t>E</a:t>
            </a:r>
          </a:p>
        </p:txBody>
      </p:sp>
      <p:sp>
        <p:nvSpPr>
          <p:cNvPr id="2080" name="Rectangle 32"/>
          <p:cNvSpPr>
            <a:spLocks noChangeArrowheads="1"/>
          </p:cNvSpPr>
          <p:nvPr/>
        </p:nvSpPr>
        <p:spPr bwMode="auto">
          <a:xfrm>
            <a:off x="6858000" y="2895600"/>
            <a:ext cx="685800" cy="914400"/>
          </a:xfrm>
          <a:prstGeom prst="rect">
            <a:avLst/>
          </a:prstGeom>
          <a:noFill/>
          <a:ln w="9525">
            <a:noFill/>
            <a:miter lim="800000"/>
            <a:headEnd/>
            <a:tailEnd/>
          </a:ln>
        </p:spPr>
        <p:txBody>
          <a:bodyPr>
            <a:spAutoFit/>
          </a:bodyPr>
          <a:lstStyle/>
          <a:p>
            <a:pPr eaLnBrk="0" hangingPunct="0"/>
            <a:r>
              <a:rPr lang="en-US" sz="5400" b="1">
                <a:latin typeface="Comic Sans MS" pitchFamily="66" charset="0"/>
              </a:rPr>
              <a:t>A</a:t>
            </a:r>
          </a:p>
        </p:txBody>
      </p:sp>
      <p:sp>
        <p:nvSpPr>
          <p:cNvPr id="2081" name="Rectangle 33"/>
          <p:cNvSpPr>
            <a:spLocks noChangeArrowheads="1"/>
          </p:cNvSpPr>
          <p:nvPr/>
        </p:nvSpPr>
        <p:spPr bwMode="auto">
          <a:xfrm>
            <a:off x="7391400" y="2895600"/>
            <a:ext cx="685800" cy="914400"/>
          </a:xfrm>
          <a:prstGeom prst="rect">
            <a:avLst/>
          </a:prstGeom>
          <a:noFill/>
          <a:ln w="9525">
            <a:noFill/>
            <a:miter lim="800000"/>
            <a:headEnd/>
            <a:tailEnd/>
          </a:ln>
        </p:spPr>
        <p:txBody>
          <a:bodyPr>
            <a:spAutoFit/>
          </a:bodyPr>
          <a:lstStyle/>
          <a:p>
            <a:pPr eaLnBrk="0" hangingPunct="0"/>
            <a:r>
              <a:rPr lang="en-US" sz="5400" b="1">
                <a:latin typeface="Comic Sans MS" pitchFamily="66" charset="0"/>
              </a:rPr>
              <a:t>T</a:t>
            </a:r>
          </a:p>
        </p:txBody>
      </p:sp>
      <p:sp>
        <p:nvSpPr>
          <p:cNvPr id="2073" name="Rectangle 25"/>
          <p:cNvSpPr>
            <a:spLocks noChangeArrowheads="1"/>
          </p:cNvSpPr>
          <p:nvPr/>
        </p:nvSpPr>
        <p:spPr bwMode="auto">
          <a:xfrm>
            <a:off x="6629400" y="2957513"/>
            <a:ext cx="533400" cy="823912"/>
          </a:xfrm>
          <a:prstGeom prst="rect">
            <a:avLst/>
          </a:prstGeom>
          <a:noFill/>
          <a:ln w="9525">
            <a:noFill/>
            <a:miter lim="800000"/>
            <a:headEnd/>
            <a:tailEnd/>
          </a:ln>
        </p:spPr>
        <p:txBody>
          <a:bodyPr>
            <a:spAutoFit/>
          </a:bodyPr>
          <a:lstStyle/>
          <a:p>
            <a:pPr eaLnBrk="0" hangingPunct="0"/>
            <a:r>
              <a:rPr lang="en-US" sz="4800" b="1">
                <a:latin typeface="Comic Sans MS" pitchFamily="66" charset="0"/>
              </a:rPr>
              <a:t>S</a:t>
            </a:r>
          </a:p>
        </p:txBody>
      </p:sp>
      <p:sp>
        <p:nvSpPr>
          <p:cNvPr id="2087" name="Text Box 39"/>
          <p:cNvSpPr txBox="1">
            <a:spLocks noChangeArrowheads="1"/>
          </p:cNvSpPr>
          <p:nvPr/>
        </p:nvSpPr>
        <p:spPr bwMode="auto">
          <a:xfrm>
            <a:off x="7391400" y="4038600"/>
            <a:ext cx="304800" cy="914400"/>
          </a:xfrm>
          <a:prstGeom prst="rect">
            <a:avLst/>
          </a:prstGeom>
          <a:noFill/>
          <a:ln w="9525">
            <a:noFill/>
            <a:miter lim="800000"/>
            <a:headEnd/>
            <a:tailEnd/>
          </a:ln>
        </p:spPr>
        <p:txBody>
          <a:bodyPr>
            <a:spAutoFit/>
          </a:bodyPr>
          <a:lstStyle/>
          <a:p>
            <a:pPr eaLnBrk="0" hangingPunct="0">
              <a:spcBef>
                <a:spcPct val="50000"/>
              </a:spcBef>
            </a:pPr>
            <a:r>
              <a:rPr lang="en-US" sz="5400" b="1">
                <a:latin typeface="Comic Sans MS" pitchFamily="66" charset="0"/>
              </a:rPr>
              <a:t>!</a:t>
            </a:r>
          </a:p>
        </p:txBody>
      </p:sp>
    </p:spTree>
  </p:cSld>
  <p:clrMapOvr>
    <a:masterClrMapping/>
  </p:clrMapOvr>
  <p:transition advClick="0" advTm="9000">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afterEffect">
                                  <p:stCondLst>
                                    <p:cond delay="1000"/>
                                  </p:stCondLst>
                                  <p:childTnLst>
                                    <p:set>
                                      <p:cBhvr>
                                        <p:cTn id="6" dur="1" fill="hold">
                                          <p:stCondLst>
                                            <p:cond delay="0"/>
                                          </p:stCondLst>
                                        </p:cTn>
                                        <p:tgtEl>
                                          <p:spTgt spid="2075"/>
                                        </p:tgtEl>
                                        <p:attrNameLst>
                                          <p:attrName>style.visibility</p:attrName>
                                        </p:attrNameLst>
                                      </p:cBhvr>
                                      <p:to>
                                        <p:strVal val="hidden"/>
                                      </p:to>
                                    </p:set>
                                  </p:childTnLst>
                                </p:cTn>
                              </p:par>
                            </p:childTnLst>
                          </p:cTn>
                        </p:par>
                        <p:par>
                          <p:cTn id="7" fill="hold">
                            <p:stCondLst>
                              <p:cond delay="1000"/>
                            </p:stCondLst>
                            <p:childTnLst>
                              <p:par>
                                <p:cTn id="8" presetID="1" presetClass="exit" presetSubtype="0" fill="hold" grpId="0" nodeType="afterEffect">
                                  <p:stCondLst>
                                    <p:cond delay="100"/>
                                  </p:stCondLst>
                                  <p:childTnLst>
                                    <p:set>
                                      <p:cBhvr>
                                        <p:cTn id="9" dur="1" fill="hold">
                                          <p:stCondLst>
                                            <p:cond delay="0"/>
                                          </p:stCondLst>
                                        </p:cTn>
                                        <p:tgtEl>
                                          <p:spTgt spid="2073"/>
                                        </p:tgtEl>
                                        <p:attrNameLst>
                                          <p:attrName>style.visibility</p:attrName>
                                        </p:attrNameLst>
                                      </p:cBhvr>
                                      <p:to>
                                        <p:strVal val="hidden"/>
                                      </p:to>
                                    </p:set>
                                  </p:childTnLst>
                                </p:cTn>
                              </p:par>
                            </p:childTnLst>
                          </p:cTn>
                        </p:par>
                        <p:par>
                          <p:cTn id="10" fill="hold">
                            <p:stCondLst>
                              <p:cond delay="1100"/>
                            </p:stCondLst>
                            <p:childTnLst>
                              <p:par>
                                <p:cTn id="11" presetID="1" presetClass="exit" presetSubtype="0" fill="hold" grpId="0" nodeType="afterEffect">
                                  <p:stCondLst>
                                    <p:cond delay="100"/>
                                  </p:stCondLst>
                                  <p:childTnLst>
                                    <p:set>
                                      <p:cBhvr>
                                        <p:cTn id="12" dur="1" fill="hold">
                                          <p:stCondLst>
                                            <p:cond delay="0"/>
                                          </p:stCondLst>
                                        </p:cTn>
                                        <p:tgtEl>
                                          <p:spTgt spid="2076"/>
                                        </p:tgtEl>
                                        <p:attrNameLst>
                                          <p:attrName>style.visibility</p:attrName>
                                        </p:attrNameLst>
                                      </p:cBhvr>
                                      <p:to>
                                        <p:strVal val="hidden"/>
                                      </p:to>
                                    </p:set>
                                  </p:childTnLst>
                                </p:cTn>
                              </p:par>
                            </p:childTnLst>
                          </p:cTn>
                        </p:par>
                        <p:par>
                          <p:cTn id="13" fill="hold">
                            <p:stCondLst>
                              <p:cond delay="1200"/>
                            </p:stCondLst>
                            <p:childTnLst>
                              <p:par>
                                <p:cTn id="14" presetID="1" presetClass="exit" presetSubtype="0" fill="hold" grpId="0" nodeType="afterEffect">
                                  <p:stCondLst>
                                    <p:cond delay="100"/>
                                  </p:stCondLst>
                                  <p:childTnLst>
                                    <p:set>
                                      <p:cBhvr>
                                        <p:cTn id="15" dur="1" fill="hold">
                                          <p:stCondLst>
                                            <p:cond delay="0"/>
                                          </p:stCondLst>
                                        </p:cTn>
                                        <p:tgtEl>
                                          <p:spTgt spid="2074"/>
                                        </p:tgtEl>
                                        <p:attrNameLst>
                                          <p:attrName>style.visibility</p:attrName>
                                        </p:attrNameLst>
                                      </p:cBhvr>
                                      <p:to>
                                        <p:strVal val="hidden"/>
                                      </p:to>
                                    </p:set>
                                  </p:childTnLst>
                                </p:cTn>
                              </p:par>
                            </p:childTnLst>
                          </p:cTn>
                        </p:par>
                        <p:par>
                          <p:cTn id="16" fill="hold">
                            <p:stCondLst>
                              <p:cond delay="1300"/>
                            </p:stCondLst>
                            <p:childTnLst>
                              <p:par>
                                <p:cTn id="17" presetID="1" presetClass="exit" presetSubtype="0" fill="hold" grpId="0" nodeType="afterEffect">
                                  <p:stCondLst>
                                    <p:cond delay="100"/>
                                  </p:stCondLst>
                                  <p:childTnLst>
                                    <p:set>
                                      <p:cBhvr>
                                        <p:cTn id="18" dur="1" fill="hold">
                                          <p:stCondLst>
                                            <p:cond delay="0"/>
                                          </p:stCondLst>
                                        </p:cTn>
                                        <p:tgtEl>
                                          <p:spTgt spid="2072"/>
                                        </p:tgtEl>
                                        <p:attrNameLst>
                                          <p:attrName>style.visibility</p:attrName>
                                        </p:attrNameLst>
                                      </p:cBhvr>
                                      <p:to>
                                        <p:strVal val="hidden"/>
                                      </p:to>
                                    </p:set>
                                  </p:childTnLst>
                                </p:cTn>
                              </p:par>
                            </p:childTnLst>
                          </p:cTn>
                        </p:par>
                        <p:par>
                          <p:cTn id="19" fill="hold">
                            <p:stCondLst>
                              <p:cond delay="1400"/>
                            </p:stCondLst>
                            <p:childTnLst>
                              <p:par>
                                <p:cTn id="20" presetID="1" presetClass="entr" presetSubtype="0" fill="hold" grpId="0" nodeType="afterEffect">
                                  <p:stCondLst>
                                    <p:cond delay="800"/>
                                  </p:stCondLst>
                                  <p:childTnLst>
                                    <p:set>
                                      <p:cBhvr>
                                        <p:cTn id="21" dur="1" fill="hold">
                                          <p:stCondLst>
                                            <p:cond delay="0"/>
                                          </p:stCondLst>
                                        </p:cTn>
                                        <p:tgtEl>
                                          <p:spTgt spid="2054"/>
                                        </p:tgtEl>
                                        <p:attrNameLst>
                                          <p:attrName>style.visibility</p:attrName>
                                        </p:attrNameLst>
                                      </p:cBhvr>
                                      <p:to>
                                        <p:strVal val="visible"/>
                                      </p:to>
                                    </p:set>
                                  </p:childTnLst>
                                </p:cTn>
                              </p:par>
                            </p:childTnLst>
                          </p:cTn>
                        </p:par>
                        <p:par>
                          <p:cTn id="22" fill="hold">
                            <p:stCondLst>
                              <p:cond delay="2200"/>
                            </p:stCondLst>
                            <p:childTnLst>
                              <p:par>
                                <p:cTn id="23" presetID="1" presetClass="entr" presetSubtype="0" fill="hold" grpId="0" nodeType="afterEffect">
                                  <p:stCondLst>
                                    <p:cond delay="400"/>
                                  </p:stCondLst>
                                  <p:childTnLst>
                                    <p:set>
                                      <p:cBhvr>
                                        <p:cTn id="24" dur="1" fill="hold">
                                          <p:stCondLst>
                                            <p:cond delay="0"/>
                                          </p:stCondLst>
                                        </p:cTn>
                                        <p:tgtEl>
                                          <p:spTgt spid="2068"/>
                                        </p:tgtEl>
                                        <p:attrNameLst>
                                          <p:attrName>style.visibility</p:attrName>
                                        </p:attrNameLst>
                                      </p:cBhvr>
                                      <p:to>
                                        <p:strVal val="visible"/>
                                      </p:to>
                                    </p:set>
                                  </p:childTnLst>
                                </p:cTn>
                              </p:par>
                            </p:childTnLst>
                          </p:cTn>
                        </p:par>
                        <p:par>
                          <p:cTn id="25" fill="hold">
                            <p:stCondLst>
                              <p:cond delay="2600"/>
                            </p:stCondLst>
                            <p:childTnLst>
                              <p:par>
                                <p:cTn id="26" presetID="1" presetClass="entr" presetSubtype="0" fill="hold" grpId="0" nodeType="afterEffect">
                                  <p:stCondLst>
                                    <p:cond delay="400"/>
                                  </p:stCondLst>
                                  <p:childTnLst>
                                    <p:set>
                                      <p:cBhvr>
                                        <p:cTn id="27" dur="1" fill="hold">
                                          <p:stCondLst>
                                            <p:cond delay="0"/>
                                          </p:stCondLst>
                                        </p:cTn>
                                        <p:tgtEl>
                                          <p:spTgt spid="2069"/>
                                        </p:tgtEl>
                                        <p:attrNameLst>
                                          <p:attrName>style.visibility</p:attrName>
                                        </p:attrNameLst>
                                      </p:cBhvr>
                                      <p:to>
                                        <p:strVal val="visible"/>
                                      </p:to>
                                    </p:set>
                                  </p:childTnLst>
                                </p:cTn>
                              </p:par>
                            </p:childTnLst>
                          </p:cTn>
                        </p:par>
                        <p:par>
                          <p:cTn id="28" fill="hold">
                            <p:stCondLst>
                              <p:cond delay="3000"/>
                            </p:stCondLst>
                            <p:childTnLst>
                              <p:par>
                                <p:cTn id="29" presetID="1" presetClass="entr" presetSubtype="0" fill="hold" grpId="0" nodeType="afterEffect">
                                  <p:stCondLst>
                                    <p:cond delay="400"/>
                                  </p:stCondLst>
                                  <p:childTnLst>
                                    <p:set>
                                      <p:cBhvr>
                                        <p:cTn id="30" dur="1" fill="hold">
                                          <p:stCondLst>
                                            <p:cond delay="0"/>
                                          </p:stCondLst>
                                        </p:cTn>
                                        <p:tgtEl>
                                          <p:spTgt spid="2070"/>
                                        </p:tgtEl>
                                        <p:attrNameLst>
                                          <p:attrName>style.visibility</p:attrName>
                                        </p:attrNameLst>
                                      </p:cBhvr>
                                      <p:to>
                                        <p:strVal val="visible"/>
                                      </p:to>
                                    </p:set>
                                  </p:childTnLst>
                                </p:cTn>
                              </p:par>
                            </p:childTnLst>
                          </p:cTn>
                        </p:par>
                        <p:par>
                          <p:cTn id="31" fill="hold">
                            <p:stCondLst>
                              <p:cond delay="3400"/>
                            </p:stCondLst>
                            <p:childTnLst>
                              <p:par>
                                <p:cTn id="32" presetID="1" presetClass="exit" presetSubtype="0" fill="hold" grpId="1" nodeType="afterEffect">
                                  <p:stCondLst>
                                    <p:cond delay="800"/>
                                  </p:stCondLst>
                                  <p:childTnLst>
                                    <p:set>
                                      <p:cBhvr>
                                        <p:cTn id="33" dur="1" fill="hold">
                                          <p:stCondLst>
                                            <p:cond delay="0"/>
                                          </p:stCondLst>
                                        </p:cTn>
                                        <p:tgtEl>
                                          <p:spTgt spid="2070"/>
                                        </p:tgtEl>
                                        <p:attrNameLst>
                                          <p:attrName>style.visibility</p:attrName>
                                        </p:attrNameLst>
                                      </p:cBhvr>
                                      <p:to>
                                        <p:strVal val="hidden"/>
                                      </p:to>
                                    </p:set>
                                  </p:childTnLst>
                                </p:cTn>
                              </p:par>
                            </p:childTnLst>
                          </p:cTn>
                        </p:par>
                        <p:par>
                          <p:cTn id="34" fill="hold">
                            <p:stCondLst>
                              <p:cond delay="4200"/>
                            </p:stCondLst>
                            <p:childTnLst>
                              <p:par>
                                <p:cTn id="35" presetID="1" presetClass="exit" presetSubtype="0" fill="hold" grpId="1" nodeType="afterEffect">
                                  <p:stCondLst>
                                    <p:cond delay="100"/>
                                  </p:stCondLst>
                                  <p:childTnLst>
                                    <p:set>
                                      <p:cBhvr>
                                        <p:cTn id="36" dur="1" fill="hold">
                                          <p:stCondLst>
                                            <p:cond delay="0"/>
                                          </p:stCondLst>
                                        </p:cTn>
                                        <p:tgtEl>
                                          <p:spTgt spid="2069"/>
                                        </p:tgtEl>
                                        <p:attrNameLst>
                                          <p:attrName>style.visibility</p:attrName>
                                        </p:attrNameLst>
                                      </p:cBhvr>
                                      <p:to>
                                        <p:strVal val="hidden"/>
                                      </p:to>
                                    </p:set>
                                  </p:childTnLst>
                                </p:cTn>
                              </p:par>
                            </p:childTnLst>
                          </p:cTn>
                        </p:par>
                        <p:par>
                          <p:cTn id="37" fill="hold">
                            <p:stCondLst>
                              <p:cond delay="4300"/>
                            </p:stCondLst>
                            <p:childTnLst>
                              <p:par>
                                <p:cTn id="38" presetID="1" presetClass="exit" presetSubtype="0" fill="hold" grpId="1" nodeType="afterEffect">
                                  <p:stCondLst>
                                    <p:cond delay="100"/>
                                  </p:stCondLst>
                                  <p:childTnLst>
                                    <p:set>
                                      <p:cBhvr>
                                        <p:cTn id="39" dur="1" fill="hold">
                                          <p:stCondLst>
                                            <p:cond delay="0"/>
                                          </p:stCondLst>
                                        </p:cTn>
                                        <p:tgtEl>
                                          <p:spTgt spid="2068"/>
                                        </p:tgtEl>
                                        <p:attrNameLst>
                                          <p:attrName>style.visibility</p:attrName>
                                        </p:attrNameLst>
                                      </p:cBhvr>
                                      <p:to>
                                        <p:strVal val="hidden"/>
                                      </p:to>
                                    </p:set>
                                  </p:childTnLst>
                                </p:cTn>
                              </p:par>
                            </p:childTnLst>
                          </p:cTn>
                        </p:par>
                        <p:par>
                          <p:cTn id="40" fill="hold">
                            <p:stCondLst>
                              <p:cond delay="4400"/>
                            </p:stCondLst>
                            <p:childTnLst>
                              <p:par>
                                <p:cTn id="41" presetID="1" presetClass="exit" presetSubtype="0" fill="hold" grpId="1" nodeType="afterEffect">
                                  <p:stCondLst>
                                    <p:cond delay="100"/>
                                  </p:stCondLst>
                                  <p:childTnLst>
                                    <p:set>
                                      <p:cBhvr>
                                        <p:cTn id="42" dur="1" fill="hold">
                                          <p:stCondLst>
                                            <p:cond delay="0"/>
                                          </p:stCondLst>
                                        </p:cTn>
                                        <p:tgtEl>
                                          <p:spTgt spid="2054"/>
                                        </p:tgtEl>
                                        <p:attrNameLst>
                                          <p:attrName>style.visibility</p:attrName>
                                        </p:attrNameLst>
                                      </p:cBhvr>
                                      <p:to>
                                        <p:strVal val="hidden"/>
                                      </p:to>
                                    </p:set>
                                  </p:childTnLst>
                                </p:cTn>
                              </p:par>
                            </p:childTnLst>
                          </p:cTn>
                        </p:par>
                        <p:par>
                          <p:cTn id="43" fill="hold">
                            <p:stCondLst>
                              <p:cond delay="4500"/>
                            </p:stCondLst>
                            <p:childTnLst>
                              <p:par>
                                <p:cTn id="44" presetID="1" presetClass="entr" presetSubtype="0" fill="hold" grpId="0" nodeType="afterEffect">
                                  <p:stCondLst>
                                    <p:cond delay="500"/>
                                  </p:stCondLst>
                                  <p:childTnLst>
                                    <p:set>
                                      <p:cBhvr>
                                        <p:cTn id="45" dur="1" fill="hold">
                                          <p:stCondLst>
                                            <p:cond delay="0"/>
                                          </p:stCondLst>
                                        </p:cTn>
                                        <p:tgtEl>
                                          <p:spTgt spid="2077"/>
                                        </p:tgtEl>
                                        <p:attrNameLst>
                                          <p:attrName>style.visibility</p:attrName>
                                        </p:attrNameLst>
                                      </p:cBhvr>
                                      <p:to>
                                        <p:strVal val="visible"/>
                                      </p:to>
                                    </p:set>
                                  </p:childTnLst>
                                </p:cTn>
                              </p:par>
                            </p:childTnLst>
                          </p:cTn>
                        </p:par>
                        <p:par>
                          <p:cTn id="46" fill="hold">
                            <p:stCondLst>
                              <p:cond delay="5000"/>
                            </p:stCondLst>
                            <p:childTnLst>
                              <p:par>
                                <p:cTn id="47" presetID="1" presetClass="entr" presetSubtype="0" fill="hold" grpId="0" nodeType="afterEffect">
                                  <p:stCondLst>
                                    <p:cond delay="400"/>
                                  </p:stCondLst>
                                  <p:childTnLst>
                                    <p:set>
                                      <p:cBhvr>
                                        <p:cTn id="48" dur="1" fill="hold">
                                          <p:stCondLst>
                                            <p:cond delay="0"/>
                                          </p:stCondLst>
                                        </p:cTn>
                                        <p:tgtEl>
                                          <p:spTgt spid="2078"/>
                                        </p:tgtEl>
                                        <p:attrNameLst>
                                          <p:attrName>style.visibility</p:attrName>
                                        </p:attrNameLst>
                                      </p:cBhvr>
                                      <p:to>
                                        <p:strVal val="visible"/>
                                      </p:to>
                                    </p:set>
                                  </p:childTnLst>
                                </p:cTn>
                              </p:par>
                            </p:childTnLst>
                          </p:cTn>
                        </p:par>
                        <p:par>
                          <p:cTn id="49" fill="hold">
                            <p:stCondLst>
                              <p:cond delay="5400"/>
                            </p:stCondLst>
                            <p:childTnLst>
                              <p:par>
                                <p:cTn id="50" presetID="1" presetClass="entr" presetSubtype="0" fill="hold" grpId="0" nodeType="afterEffect">
                                  <p:stCondLst>
                                    <p:cond delay="400"/>
                                  </p:stCondLst>
                                  <p:childTnLst>
                                    <p:set>
                                      <p:cBhvr>
                                        <p:cTn id="51" dur="1" fill="hold">
                                          <p:stCondLst>
                                            <p:cond delay="0"/>
                                          </p:stCondLst>
                                        </p:cTn>
                                        <p:tgtEl>
                                          <p:spTgt spid="2079"/>
                                        </p:tgtEl>
                                        <p:attrNameLst>
                                          <p:attrName>style.visibility</p:attrName>
                                        </p:attrNameLst>
                                      </p:cBhvr>
                                      <p:to>
                                        <p:strVal val="visible"/>
                                      </p:to>
                                    </p:set>
                                  </p:childTnLst>
                                </p:cTn>
                              </p:par>
                            </p:childTnLst>
                          </p:cTn>
                        </p:par>
                        <p:par>
                          <p:cTn id="52" fill="hold">
                            <p:stCondLst>
                              <p:cond delay="5800"/>
                            </p:stCondLst>
                            <p:childTnLst>
                              <p:par>
                                <p:cTn id="53" presetID="1" presetClass="entr" presetSubtype="0" fill="hold" grpId="0" nodeType="afterEffect">
                                  <p:stCondLst>
                                    <p:cond delay="400"/>
                                  </p:stCondLst>
                                  <p:childTnLst>
                                    <p:set>
                                      <p:cBhvr>
                                        <p:cTn id="54" dur="1" fill="hold">
                                          <p:stCondLst>
                                            <p:cond delay="0"/>
                                          </p:stCondLst>
                                        </p:cTn>
                                        <p:tgtEl>
                                          <p:spTgt spid="2080"/>
                                        </p:tgtEl>
                                        <p:attrNameLst>
                                          <p:attrName>style.visibility</p:attrName>
                                        </p:attrNameLst>
                                      </p:cBhvr>
                                      <p:to>
                                        <p:strVal val="visible"/>
                                      </p:to>
                                    </p:set>
                                  </p:childTnLst>
                                </p:cTn>
                              </p:par>
                            </p:childTnLst>
                          </p:cTn>
                        </p:par>
                        <p:par>
                          <p:cTn id="55" fill="hold">
                            <p:stCondLst>
                              <p:cond delay="6200"/>
                            </p:stCondLst>
                            <p:childTnLst>
                              <p:par>
                                <p:cTn id="56" presetID="1" presetClass="entr" presetSubtype="0" fill="hold" grpId="0" nodeType="afterEffect">
                                  <p:stCondLst>
                                    <p:cond delay="400"/>
                                  </p:stCondLst>
                                  <p:childTnLst>
                                    <p:set>
                                      <p:cBhvr>
                                        <p:cTn id="57" dur="1" fill="hold">
                                          <p:stCondLst>
                                            <p:cond delay="0"/>
                                          </p:stCondLst>
                                        </p:cTn>
                                        <p:tgtEl>
                                          <p:spTgt spid="2081"/>
                                        </p:tgtEl>
                                        <p:attrNameLst>
                                          <p:attrName>style.visibility</p:attrName>
                                        </p:attrNameLst>
                                      </p:cBhvr>
                                      <p:to>
                                        <p:strVal val="visible"/>
                                      </p:to>
                                    </p:set>
                                  </p:childTnLst>
                                </p:cTn>
                              </p:par>
                            </p:childTnLst>
                          </p:cTn>
                        </p:par>
                        <p:par>
                          <p:cTn id="58" fill="hold">
                            <p:stCondLst>
                              <p:cond delay="6600"/>
                            </p:stCondLst>
                            <p:childTnLst>
                              <p:par>
                                <p:cTn id="59" presetID="2" presetClass="entr" presetSubtype="12" fill="hold" grpId="0" nodeType="afterEffect">
                                  <p:stCondLst>
                                    <p:cond delay="0"/>
                                  </p:stCondLst>
                                  <p:childTnLst>
                                    <p:set>
                                      <p:cBhvr>
                                        <p:cTn id="60" dur="1" fill="hold">
                                          <p:stCondLst>
                                            <p:cond delay="0"/>
                                          </p:stCondLst>
                                        </p:cTn>
                                        <p:tgtEl>
                                          <p:spTgt spid="2087"/>
                                        </p:tgtEl>
                                        <p:attrNameLst>
                                          <p:attrName>style.visibility</p:attrName>
                                        </p:attrNameLst>
                                      </p:cBhvr>
                                      <p:to>
                                        <p:strVal val="visible"/>
                                      </p:to>
                                    </p:set>
                                    <p:anim calcmode="lin" valueType="num">
                                      <p:cBhvr additive="base">
                                        <p:cTn id="61" dur="500" fill="hold"/>
                                        <p:tgtEl>
                                          <p:spTgt spid="2087"/>
                                        </p:tgtEl>
                                        <p:attrNameLst>
                                          <p:attrName>ppt_x</p:attrName>
                                        </p:attrNameLst>
                                      </p:cBhvr>
                                      <p:tavLst>
                                        <p:tav tm="0">
                                          <p:val>
                                            <p:strVal val="0-#ppt_w/2"/>
                                          </p:val>
                                        </p:tav>
                                        <p:tav tm="100000">
                                          <p:val>
                                            <p:strVal val="#ppt_x"/>
                                          </p:val>
                                        </p:tav>
                                      </p:tavLst>
                                    </p:anim>
                                    <p:anim calcmode="lin" valueType="num">
                                      <p:cBhvr additive="base">
                                        <p:cTn id="62" dur="500" fill="hold"/>
                                        <p:tgtEl>
                                          <p:spTgt spid="208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54" grpId="1"/>
      <p:bldP spid="2068" grpId="0"/>
      <p:bldP spid="2068" grpId="1"/>
      <p:bldP spid="2069" grpId="0"/>
      <p:bldP spid="2069" grpId="1"/>
      <p:bldP spid="2070" grpId="0"/>
      <p:bldP spid="2070" grpId="1"/>
      <p:bldP spid="2072" grpId="0"/>
      <p:bldP spid="2074" grpId="0"/>
      <p:bldP spid="2075" grpId="0"/>
      <p:bldP spid="2076" grpId="0"/>
      <p:bldP spid="2077" grpId="0"/>
      <p:bldP spid="2078" grpId="0"/>
      <p:bldP spid="2079" grpId="0"/>
      <p:bldP spid="2080" grpId="0"/>
      <p:bldP spid="2081" grpId="0"/>
      <p:bldP spid="2073" grpId="0"/>
      <p:bldP spid="208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09600" y="1905000"/>
            <a:ext cx="8534400" cy="3810000"/>
          </a:xfrm>
        </p:spPr>
        <p:txBody>
          <a:bodyPr/>
          <a:lstStyle/>
          <a:p>
            <a:pPr algn="ctr"/>
            <a:r>
              <a:rPr lang="en-US" sz="6000" b="1" smtClean="0">
                <a:solidFill>
                  <a:schemeClr val="folHlink"/>
                </a:solidFill>
                <a:latin typeface="Comic Sans MS" pitchFamily="66" charset="0"/>
              </a:rPr>
              <a:t>Well, actually . . .</a:t>
            </a:r>
            <a:br>
              <a:rPr lang="en-US" sz="6000" b="1" smtClean="0">
                <a:solidFill>
                  <a:schemeClr val="folHlink"/>
                </a:solidFill>
                <a:latin typeface="Comic Sans MS" pitchFamily="66" charset="0"/>
              </a:rPr>
            </a:br>
            <a:r>
              <a:rPr lang="en-US" sz="3600" b="1" smtClean="0">
                <a:solidFill>
                  <a:schemeClr val="folHlink"/>
                </a:solidFill>
                <a:latin typeface="Comic Sans MS" pitchFamily="66" charset="0"/>
              </a:rPr>
              <a:t/>
            </a:r>
            <a:br>
              <a:rPr lang="en-US" sz="3600" b="1" smtClean="0">
                <a:solidFill>
                  <a:schemeClr val="folHlink"/>
                </a:solidFill>
                <a:latin typeface="Comic Sans MS" pitchFamily="66" charset="0"/>
              </a:rPr>
            </a:br>
            <a:r>
              <a:rPr lang="en-US" sz="6000" smtClean="0">
                <a:solidFill>
                  <a:schemeClr val="tx1"/>
                </a:solidFill>
                <a:latin typeface="Comic Sans MS" pitchFamily="66" charset="0"/>
              </a:rPr>
              <a:t>This phrase is a Reflection statement!</a:t>
            </a:r>
          </a:p>
        </p:txBody>
      </p:sp>
      <p:sp>
        <p:nvSpPr>
          <p:cNvPr id="12291" name="AutoShape 3">
            <a:hlinkClick r:id="rId2" action="ppaction://hlinksldjump" highlightClick="1"/>
          </p:cNvPr>
          <p:cNvSpPr>
            <a:spLocks noChangeArrowheads="1"/>
          </p:cNvSpPr>
          <p:nvPr/>
        </p:nvSpPr>
        <p:spPr bwMode="auto">
          <a:xfrm>
            <a:off x="7696200" y="5562600"/>
            <a:ext cx="1447800" cy="1295400"/>
          </a:xfrm>
          <a:prstGeom prst="actionButtonBlank">
            <a:avLst/>
          </a:prstGeom>
          <a:solidFill>
            <a:schemeClr val="folHlink"/>
          </a:solidFill>
          <a:ln w="9525">
            <a:noFill/>
            <a:miter lim="800000"/>
            <a:headEnd/>
            <a:tailEnd/>
          </a:ln>
        </p:spPr>
        <p:txBody>
          <a:bodyPr wrap="none" anchor="ctr"/>
          <a:lstStyle/>
          <a:p>
            <a:pPr algn="ctr" eaLnBrk="0" hangingPunct="0"/>
            <a:r>
              <a:rPr lang="en-US">
                <a:solidFill>
                  <a:schemeClr val="bg1"/>
                </a:solidFill>
              </a:rPr>
              <a:t>Next</a:t>
            </a:r>
          </a:p>
          <a:p>
            <a:pPr algn="ctr" eaLnBrk="0" hangingPunct="0"/>
            <a:r>
              <a:rPr lang="en-US">
                <a:solidFill>
                  <a:schemeClr val="bg1"/>
                </a:solidFill>
              </a:rPr>
              <a:t>Question,</a:t>
            </a:r>
          </a:p>
          <a:p>
            <a:pPr algn="ctr" eaLnBrk="0" hangingPunct="0"/>
            <a:r>
              <a:rPr lang="en-US">
                <a:solidFill>
                  <a:schemeClr val="bg1"/>
                </a:solidFill>
              </a:rPr>
              <a:t>Please!</a:t>
            </a:r>
          </a:p>
        </p:txBody>
      </p:sp>
    </p:spTree>
  </p:cSld>
  <p:clrMapOvr>
    <a:masterClrMapping/>
  </p:clrMapOvr>
  <p:transition>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09600" y="1981200"/>
            <a:ext cx="7772400" cy="3810000"/>
          </a:xfrm>
        </p:spPr>
        <p:txBody>
          <a:bodyPr/>
          <a:lstStyle/>
          <a:p>
            <a:pPr algn="ctr"/>
            <a:r>
              <a:rPr lang="en-US" sz="6000" b="1" smtClean="0">
                <a:solidFill>
                  <a:schemeClr val="folHlink"/>
                </a:solidFill>
                <a:latin typeface="Comic Sans MS" pitchFamily="66" charset="0"/>
              </a:rPr>
              <a:t>You are RIGHT!</a:t>
            </a:r>
            <a:br>
              <a:rPr lang="en-US" sz="6000" b="1" smtClean="0">
                <a:solidFill>
                  <a:schemeClr val="folHlink"/>
                </a:solidFill>
                <a:latin typeface="Comic Sans MS" pitchFamily="66" charset="0"/>
              </a:rPr>
            </a:br>
            <a:r>
              <a:rPr lang="en-US" sz="6000" b="1" smtClean="0">
                <a:solidFill>
                  <a:schemeClr val="folHlink"/>
                </a:solidFill>
                <a:latin typeface="Comic Sans MS" pitchFamily="66" charset="0"/>
              </a:rPr>
              <a:t/>
            </a:r>
            <a:br>
              <a:rPr lang="en-US" sz="6000" b="1" smtClean="0">
                <a:solidFill>
                  <a:schemeClr val="folHlink"/>
                </a:solidFill>
                <a:latin typeface="Comic Sans MS" pitchFamily="66" charset="0"/>
              </a:rPr>
            </a:br>
            <a:r>
              <a:rPr lang="en-US" sz="6000" smtClean="0">
                <a:solidFill>
                  <a:schemeClr val="tx1"/>
                </a:solidFill>
                <a:latin typeface="Comic Sans MS" pitchFamily="66" charset="0"/>
              </a:rPr>
              <a:t>This is a Reflection statement!</a:t>
            </a:r>
          </a:p>
        </p:txBody>
      </p:sp>
      <p:sp>
        <p:nvSpPr>
          <p:cNvPr id="13315" name="AutoShape 3">
            <a:hlinkClick r:id="rId2" action="ppaction://hlinksldjump" highlightClick="1"/>
          </p:cNvPr>
          <p:cNvSpPr>
            <a:spLocks noChangeArrowheads="1"/>
          </p:cNvSpPr>
          <p:nvPr/>
        </p:nvSpPr>
        <p:spPr bwMode="auto">
          <a:xfrm>
            <a:off x="7696200" y="5562600"/>
            <a:ext cx="1447800" cy="1295400"/>
          </a:xfrm>
          <a:prstGeom prst="actionButtonBlank">
            <a:avLst/>
          </a:prstGeom>
          <a:solidFill>
            <a:schemeClr val="folHlink"/>
          </a:solidFill>
          <a:ln w="9525">
            <a:noFill/>
            <a:miter lim="800000"/>
            <a:headEnd/>
            <a:tailEnd/>
          </a:ln>
        </p:spPr>
        <p:txBody>
          <a:bodyPr wrap="none" anchor="ctr"/>
          <a:lstStyle/>
          <a:p>
            <a:pPr algn="ctr" eaLnBrk="0" hangingPunct="0"/>
            <a:r>
              <a:rPr lang="en-US">
                <a:solidFill>
                  <a:schemeClr val="bg1"/>
                </a:solidFill>
              </a:rPr>
              <a:t>Next</a:t>
            </a:r>
          </a:p>
          <a:p>
            <a:pPr algn="ctr" eaLnBrk="0" hangingPunct="0"/>
            <a:r>
              <a:rPr lang="en-US">
                <a:solidFill>
                  <a:schemeClr val="bg1"/>
                </a:solidFill>
              </a:rPr>
              <a:t>Question,</a:t>
            </a:r>
          </a:p>
          <a:p>
            <a:pPr algn="ctr" eaLnBrk="0" hangingPunct="0"/>
            <a:r>
              <a:rPr lang="en-US">
                <a:solidFill>
                  <a:schemeClr val="bg1"/>
                </a:solidFill>
              </a:rPr>
              <a:t>Please!</a:t>
            </a:r>
          </a:p>
        </p:txBody>
      </p:sp>
    </p:spTree>
  </p:cSld>
  <p:clrMapOvr>
    <a:masterClrMapping/>
  </p:clrMapOvr>
  <p:transition>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body" idx="1"/>
          </p:nvPr>
        </p:nvSpPr>
        <p:spPr>
          <a:xfrm>
            <a:off x="1524000" y="2057400"/>
            <a:ext cx="6553200" cy="1905000"/>
          </a:xfrm>
        </p:spPr>
        <p:txBody>
          <a:bodyPr/>
          <a:lstStyle/>
          <a:p>
            <a:pPr marL="0" indent="0" algn="ctr">
              <a:lnSpc>
                <a:spcPct val="90000"/>
              </a:lnSpc>
              <a:buFontTx/>
              <a:buNone/>
            </a:pPr>
            <a:r>
              <a:rPr lang="en-US" sz="4400" smtClean="0">
                <a:latin typeface="Comic Sans MS" pitchFamily="66" charset="0"/>
              </a:rPr>
              <a:t>I’ve decided to change my career plans to work in a service field.</a:t>
            </a:r>
          </a:p>
        </p:txBody>
      </p:sp>
      <p:sp>
        <p:nvSpPr>
          <p:cNvPr id="14339" name="AutoShape 3">
            <a:hlinkClick r:id="rId2" action="ppaction://hlinksldjump" highlightClick="1"/>
          </p:cNvPr>
          <p:cNvSpPr>
            <a:spLocks noChangeArrowheads="1"/>
          </p:cNvSpPr>
          <p:nvPr/>
        </p:nvSpPr>
        <p:spPr bwMode="auto">
          <a:xfrm>
            <a:off x="2209800" y="4724400"/>
            <a:ext cx="2286000" cy="1371600"/>
          </a:xfrm>
          <a:prstGeom prst="actionButtonBlank">
            <a:avLst/>
          </a:prstGeom>
          <a:solidFill>
            <a:schemeClr val="folHlink"/>
          </a:solidFill>
          <a:ln w="9525">
            <a:noFill/>
            <a:miter lim="800000"/>
            <a:headEnd/>
            <a:tailEnd/>
          </a:ln>
        </p:spPr>
        <p:txBody>
          <a:bodyPr wrap="none" anchor="ctr"/>
          <a:lstStyle/>
          <a:p>
            <a:pPr algn="ctr" eaLnBrk="0" hangingPunct="0"/>
            <a:r>
              <a:rPr lang="en-US" sz="2800" b="1">
                <a:solidFill>
                  <a:schemeClr val="bg1"/>
                </a:solidFill>
                <a:latin typeface="Comic Sans MS" pitchFamily="66" charset="0"/>
              </a:rPr>
              <a:t>Great</a:t>
            </a:r>
          </a:p>
          <a:p>
            <a:pPr algn="ctr" eaLnBrk="0" hangingPunct="0"/>
            <a:r>
              <a:rPr lang="en-US" sz="2800" b="1">
                <a:solidFill>
                  <a:schemeClr val="bg1"/>
                </a:solidFill>
                <a:latin typeface="Comic Sans MS" pitchFamily="66" charset="0"/>
              </a:rPr>
              <a:t>Story</a:t>
            </a:r>
          </a:p>
        </p:txBody>
      </p:sp>
      <p:sp>
        <p:nvSpPr>
          <p:cNvPr id="14340" name="AutoShape 4">
            <a:hlinkClick r:id="rId3" action="ppaction://hlinksldjump" highlightClick="1"/>
          </p:cNvPr>
          <p:cNvSpPr>
            <a:spLocks noChangeArrowheads="1"/>
          </p:cNvSpPr>
          <p:nvPr/>
        </p:nvSpPr>
        <p:spPr bwMode="auto">
          <a:xfrm>
            <a:off x="5029200" y="4724400"/>
            <a:ext cx="2286000" cy="1371600"/>
          </a:xfrm>
          <a:prstGeom prst="actionButtonBlank">
            <a:avLst/>
          </a:prstGeom>
          <a:solidFill>
            <a:schemeClr val="folHlink"/>
          </a:solidFill>
          <a:ln w="9525">
            <a:noFill/>
            <a:miter lim="800000"/>
            <a:headEnd/>
            <a:tailEnd/>
          </a:ln>
        </p:spPr>
        <p:txBody>
          <a:bodyPr wrap="none" anchor="ctr"/>
          <a:lstStyle/>
          <a:p>
            <a:pPr algn="ctr" eaLnBrk="0" hangingPunct="0"/>
            <a:r>
              <a:rPr lang="en-US" sz="2800" b="1">
                <a:solidFill>
                  <a:schemeClr val="bg1"/>
                </a:solidFill>
                <a:latin typeface="Comic Sans MS" pitchFamily="66" charset="0"/>
              </a:rPr>
              <a:t>Reflection</a:t>
            </a:r>
          </a:p>
        </p:txBody>
      </p:sp>
    </p:spTree>
  </p:cSld>
  <p:clrMapOvr>
    <a:masterClrMapping/>
  </p:clrMapOvr>
  <p:transition>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09600" y="1981200"/>
            <a:ext cx="7772400" cy="3810000"/>
          </a:xfrm>
        </p:spPr>
        <p:txBody>
          <a:bodyPr/>
          <a:lstStyle/>
          <a:p>
            <a:pPr algn="ctr"/>
            <a:r>
              <a:rPr lang="en-US" sz="5400" b="1" smtClean="0">
                <a:solidFill>
                  <a:schemeClr val="folHlink"/>
                </a:solidFill>
                <a:latin typeface="Comic Sans MS" pitchFamily="66" charset="0"/>
              </a:rPr>
              <a:t>Well, actually . . .</a:t>
            </a:r>
            <a:br>
              <a:rPr lang="en-US" sz="5400" b="1" smtClean="0">
                <a:solidFill>
                  <a:schemeClr val="folHlink"/>
                </a:solidFill>
                <a:latin typeface="Comic Sans MS" pitchFamily="66" charset="0"/>
              </a:rPr>
            </a:br>
            <a:r>
              <a:rPr lang="en-US" sz="5400" b="1" smtClean="0">
                <a:solidFill>
                  <a:schemeClr val="folHlink"/>
                </a:solidFill>
                <a:latin typeface="Comic Sans MS" pitchFamily="66" charset="0"/>
              </a:rPr>
              <a:t/>
            </a:r>
            <a:br>
              <a:rPr lang="en-US" sz="5400" b="1" smtClean="0">
                <a:solidFill>
                  <a:schemeClr val="folHlink"/>
                </a:solidFill>
                <a:latin typeface="Comic Sans MS" pitchFamily="66" charset="0"/>
              </a:rPr>
            </a:br>
            <a:r>
              <a:rPr lang="en-US" sz="5400" smtClean="0">
                <a:solidFill>
                  <a:schemeClr val="tx1"/>
                </a:solidFill>
                <a:latin typeface="Comic Sans MS" pitchFamily="66" charset="0"/>
              </a:rPr>
              <a:t>This could be a phrase in a Great Story!</a:t>
            </a:r>
          </a:p>
        </p:txBody>
      </p:sp>
      <p:sp>
        <p:nvSpPr>
          <p:cNvPr id="15363" name="AutoShape 3">
            <a:hlinkClick r:id="rId2" action="ppaction://hlinksldjump" highlightClick="1"/>
          </p:cNvPr>
          <p:cNvSpPr>
            <a:spLocks noChangeArrowheads="1"/>
          </p:cNvSpPr>
          <p:nvPr/>
        </p:nvSpPr>
        <p:spPr bwMode="auto">
          <a:xfrm>
            <a:off x="7696200" y="5562600"/>
            <a:ext cx="1447800" cy="1295400"/>
          </a:xfrm>
          <a:prstGeom prst="actionButtonBlank">
            <a:avLst/>
          </a:prstGeom>
          <a:solidFill>
            <a:schemeClr val="folHlink"/>
          </a:solidFill>
          <a:ln w="9525">
            <a:noFill/>
            <a:miter lim="800000"/>
            <a:headEnd/>
            <a:tailEnd/>
          </a:ln>
        </p:spPr>
        <p:txBody>
          <a:bodyPr wrap="none" anchor="ctr"/>
          <a:lstStyle/>
          <a:p>
            <a:pPr algn="ctr" eaLnBrk="0" hangingPunct="0"/>
            <a:r>
              <a:rPr lang="en-US">
                <a:solidFill>
                  <a:schemeClr val="bg1"/>
                </a:solidFill>
              </a:rPr>
              <a:t>Next</a:t>
            </a:r>
          </a:p>
          <a:p>
            <a:pPr algn="ctr" eaLnBrk="0" hangingPunct="0"/>
            <a:r>
              <a:rPr lang="en-US">
                <a:solidFill>
                  <a:schemeClr val="bg1"/>
                </a:solidFill>
              </a:rPr>
              <a:t>Question,</a:t>
            </a:r>
          </a:p>
          <a:p>
            <a:pPr algn="ctr" eaLnBrk="0" hangingPunct="0"/>
            <a:r>
              <a:rPr lang="en-US">
                <a:solidFill>
                  <a:schemeClr val="bg1"/>
                </a:solidFill>
              </a:rPr>
              <a:t>Please!</a:t>
            </a:r>
          </a:p>
        </p:txBody>
      </p:sp>
    </p:spTree>
  </p:cSld>
  <p:clrMapOvr>
    <a:masterClrMapping/>
  </p:clrMapOvr>
  <p:transition>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09600" y="1981200"/>
            <a:ext cx="7772400" cy="3810000"/>
          </a:xfrm>
        </p:spPr>
        <p:txBody>
          <a:bodyPr/>
          <a:lstStyle/>
          <a:p>
            <a:pPr algn="ctr"/>
            <a:r>
              <a:rPr lang="en-US" sz="6000" b="1" smtClean="0">
                <a:solidFill>
                  <a:schemeClr val="folHlink"/>
                </a:solidFill>
                <a:latin typeface="Comic Sans MS" pitchFamily="66" charset="0"/>
              </a:rPr>
              <a:t>You are RIGHT!</a:t>
            </a:r>
            <a:br>
              <a:rPr lang="en-US" sz="6000" b="1" smtClean="0">
                <a:solidFill>
                  <a:schemeClr val="folHlink"/>
                </a:solidFill>
                <a:latin typeface="Comic Sans MS" pitchFamily="66" charset="0"/>
              </a:rPr>
            </a:br>
            <a:r>
              <a:rPr lang="en-US" sz="6000" b="1" smtClean="0">
                <a:solidFill>
                  <a:schemeClr val="folHlink"/>
                </a:solidFill>
                <a:latin typeface="Comic Sans MS" pitchFamily="66" charset="0"/>
              </a:rPr>
              <a:t/>
            </a:r>
            <a:br>
              <a:rPr lang="en-US" sz="6000" b="1" smtClean="0">
                <a:solidFill>
                  <a:schemeClr val="folHlink"/>
                </a:solidFill>
                <a:latin typeface="Comic Sans MS" pitchFamily="66" charset="0"/>
              </a:rPr>
            </a:br>
            <a:r>
              <a:rPr lang="en-US" sz="6000" smtClean="0">
                <a:solidFill>
                  <a:schemeClr val="tx1"/>
                </a:solidFill>
                <a:latin typeface="Comic Sans MS" pitchFamily="66" charset="0"/>
              </a:rPr>
              <a:t>This phrase belongs in a Great Story!</a:t>
            </a:r>
          </a:p>
        </p:txBody>
      </p:sp>
      <p:sp>
        <p:nvSpPr>
          <p:cNvPr id="16387" name="AutoShape 3">
            <a:hlinkClick r:id="rId2" action="ppaction://hlinksldjump" highlightClick="1"/>
          </p:cNvPr>
          <p:cNvSpPr>
            <a:spLocks noChangeArrowheads="1"/>
          </p:cNvSpPr>
          <p:nvPr/>
        </p:nvSpPr>
        <p:spPr bwMode="auto">
          <a:xfrm>
            <a:off x="7696200" y="5562600"/>
            <a:ext cx="1447800" cy="1295400"/>
          </a:xfrm>
          <a:prstGeom prst="actionButtonBlank">
            <a:avLst/>
          </a:prstGeom>
          <a:solidFill>
            <a:schemeClr val="folHlink"/>
          </a:solidFill>
          <a:ln w="9525">
            <a:noFill/>
            <a:miter lim="800000"/>
            <a:headEnd/>
            <a:tailEnd/>
          </a:ln>
        </p:spPr>
        <p:txBody>
          <a:bodyPr wrap="none" anchor="ctr"/>
          <a:lstStyle/>
          <a:p>
            <a:pPr algn="ctr" eaLnBrk="0" hangingPunct="0"/>
            <a:r>
              <a:rPr lang="en-US">
                <a:solidFill>
                  <a:schemeClr val="bg1"/>
                </a:solidFill>
              </a:rPr>
              <a:t>Next</a:t>
            </a:r>
          </a:p>
          <a:p>
            <a:pPr algn="ctr" eaLnBrk="0" hangingPunct="0"/>
            <a:r>
              <a:rPr lang="en-US">
                <a:solidFill>
                  <a:schemeClr val="bg1"/>
                </a:solidFill>
              </a:rPr>
              <a:t>Question,</a:t>
            </a:r>
          </a:p>
          <a:p>
            <a:pPr algn="ctr" eaLnBrk="0" hangingPunct="0"/>
            <a:r>
              <a:rPr lang="en-US">
                <a:solidFill>
                  <a:schemeClr val="bg1"/>
                </a:solidFill>
              </a:rPr>
              <a:t>Please!</a:t>
            </a:r>
          </a:p>
        </p:txBody>
      </p:sp>
    </p:spTree>
  </p:cSld>
  <p:clrMapOvr>
    <a:masterClrMapping/>
  </p:clrMapOvr>
  <p:transition>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1"/>
          </p:nvPr>
        </p:nvSpPr>
        <p:spPr>
          <a:xfrm>
            <a:off x="1524000" y="2057400"/>
            <a:ext cx="6553200" cy="1905000"/>
          </a:xfrm>
        </p:spPr>
        <p:txBody>
          <a:bodyPr/>
          <a:lstStyle/>
          <a:p>
            <a:pPr marL="0" indent="0" algn="ctr">
              <a:lnSpc>
                <a:spcPct val="80000"/>
              </a:lnSpc>
              <a:buFontTx/>
              <a:buNone/>
            </a:pPr>
            <a:r>
              <a:rPr lang="en-US" sz="4800" smtClean="0">
                <a:latin typeface="Comic Sans MS" pitchFamily="66" charset="0"/>
              </a:rPr>
              <a:t>That little boy always looks so happy when I arrive to tutor him!</a:t>
            </a:r>
          </a:p>
        </p:txBody>
      </p:sp>
      <p:sp>
        <p:nvSpPr>
          <p:cNvPr id="17411" name="AutoShape 3">
            <a:hlinkClick r:id="rId2" action="ppaction://hlinksldjump" highlightClick="1"/>
          </p:cNvPr>
          <p:cNvSpPr>
            <a:spLocks noChangeArrowheads="1"/>
          </p:cNvSpPr>
          <p:nvPr/>
        </p:nvSpPr>
        <p:spPr bwMode="auto">
          <a:xfrm>
            <a:off x="2209800" y="4724400"/>
            <a:ext cx="2286000" cy="1371600"/>
          </a:xfrm>
          <a:prstGeom prst="actionButtonBlank">
            <a:avLst/>
          </a:prstGeom>
          <a:solidFill>
            <a:schemeClr val="folHlink"/>
          </a:solidFill>
          <a:ln w="9525">
            <a:noFill/>
            <a:miter lim="800000"/>
            <a:headEnd/>
            <a:tailEnd/>
          </a:ln>
        </p:spPr>
        <p:txBody>
          <a:bodyPr wrap="none" anchor="ctr"/>
          <a:lstStyle/>
          <a:p>
            <a:pPr algn="ctr" eaLnBrk="0" hangingPunct="0"/>
            <a:r>
              <a:rPr lang="en-US" sz="2800" b="1">
                <a:solidFill>
                  <a:schemeClr val="bg1"/>
                </a:solidFill>
                <a:latin typeface="Comic Sans MS" pitchFamily="66" charset="0"/>
              </a:rPr>
              <a:t>Great</a:t>
            </a:r>
          </a:p>
          <a:p>
            <a:pPr algn="ctr" eaLnBrk="0" hangingPunct="0"/>
            <a:r>
              <a:rPr lang="en-US" sz="2800" b="1">
                <a:solidFill>
                  <a:schemeClr val="bg1"/>
                </a:solidFill>
                <a:latin typeface="Comic Sans MS" pitchFamily="66" charset="0"/>
              </a:rPr>
              <a:t>Story</a:t>
            </a:r>
          </a:p>
        </p:txBody>
      </p:sp>
      <p:sp>
        <p:nvSpPr>
          <p:cNvPr id="17412" name="AutoShape 4">
            <a:hlinkClick r:id="rId3" action="ppaction://hlinksldjump" highlightClick="1"/>
          </p:cNvPr>
          <p:cNvSpPr>
            <a:spLocks noChangeArrowheads="1"/>
          </p:cNvSpPr>
          <p:nvPr/>
        </p:nvSpPr>
        <p:spPr bwMode="auto">
          <a:xfrm>
            <a:off x="5029200" y="4724400"/>
            <a:ext cx="2286000" cy="1371600"/>
          </a:xfrm>
          <a:prstGeom prst="actionButtonBlank">
            <a:avLst/>
          </a:prstGeom>
          <a:solidFill>
            <a:schemeClr val="folHlink"/>
          </a:solidFill>
          <a:ln w="9525">
            <a:noFill/>
            <a:miter lim="800000"/>
            <a:headEnd/>
            <a:tailEnd/>
          </a:ln>
        </p:spPr>
        <p:txBody>
          <a:bodyPr wrap="none" anchor="ctr"/>
          <a:lstStyle/>
          <a:p>
            <a:pPr algn="ctr" eaLnBrk="0" hangingPunct="0"/>
            <a:r>
              <a:rPr lang="en-US" sz="2800" b="1">
                <a:solidFill>
                  <a:schemeClr val="bg1"/>
                </a:solidFill>
                <a:latin typeface="Comic Sans MS" pitchFamily="66" charset="0"/>
              </a:rPr>
              <a:t>Reflection</a:t>
            </a:r>
          </a:p>
        </p:txBody>
      </p:sp>
    </p:spTree>
  </p:cSld>
  <p:clrMapOvr>
    <a:masterClrMapping/>
  </p:clrMapOvr>
  <p:transition>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09600" y="1905000"/>
            <a:ext cx="8534400" cy="3810000"/>
          </a:xfrm>
        </p:spPr>
        <p:txBody>
          <a:bodyPr/>
          <a:lstStyle/>
          <a:p>
            <a:pPr algn="ctr"/>
            <a:r>
              <a:rPr lang="en-US" sz="6000" b="1" smtClean="0">
                <a:solidFill>
                  <a:schemeClr val="folHlink"/>
                </a:solidFill>
                <a:latin typeface="Comic Sans MS" pitchFamily="66" charset="0"/>
              </a:rPr>
              <a:t>Well, actually . . .</a:t>
            </a:r>
            <a:br>
              <a:rPr lang="en-US" sz="6000" b="1" smtClean="0">
                <a:solidFill>
                  <a:schemeClr val="folHlink"/>
                </a:solidFill>
                <a:latin typeface="Comic Sans MS" pitchFamily="66" charset="0"/>
              </a:rPr>
            </a:br>
            <a:r>
              <a:rPr lang="en-US" sz="3600" b="1" smtClean="0">
                <a:solidFill>
                  <a:schemeClr val="folHlink"/>
                </a:solidFill>
                <a:latin typeface="Comic Sans MS" pitchFamily="66" charset="0"/>
              </a:rPr>
              <a:t/>
            </a:r>
            <a:br>
              <a:rPr lang="en-US" sz="3600" b="1" smtClean="0">
                <a:solidFill>
                  <a:schemeClr val="folHlink"/>
                </a:solidFill>
                <a:latin typeface="Comic Sans MS" pitchFamily="66" charset="0"/>
              </a:rPr>
            </a:br>
            <a:r>
              <a:rPr lang="en-US" sz="6000" smtClean="0">
                <a:solidFill>
                  <a:schemeClr val="tx1"/>
                </a:solidFill>
                <a:latin typeface="Comic Sans MS" pitchFamily="66" charset="0"/>
              </a:rPr>
              <a:t>This phrase is a Reflection statement!</a:t>
            </a:r>
          </a:p>
        </p:txBody>
      </p:sp>
      <p:sp>
        <p:nvSpPr>
          <p:cNvPr id="18435" name="AutoShape 3">
            <a:hlinkClick r:id="rId2" action="ppaction://hlinksldjump" highlightClick="1"/>
          </p:cNvPr>
          <p:cNvSpPr>
            <a:spLocks noChangeArrowheads="1"/>
          </p:cNvSpPr>
          <p:nvPr/>
        </p:nvSpPr>
        <p:spPr bwMode="auto">
          <a:xfrm>
            <a:off x="7696200" y="5562600"/>
            <a:ext cx="1447800" cy="1295400"/>
          </a:xfrm>
          <a:prstGeom prst="actionButtonBlank">
            <a:avLst/>
          </a:prstGeom>
          <a:solidFill>
            <a:schemeClr val="folHlink"/>
          </a:solidFill>
          <a:ln w="9525">
            <a:noFill/>
            <a:miter lim="800000"/>
            <a:headEnd/>
            <a:tailEnd/>
          </a:ln>
        </p:spPr>
        <p:txBody>
          <a:bodyPr wrap="none" anchor="ctr"/>
          <a:lstStyle/>
          <a:p>
            <a:pPr algn="ctr" eaLnBrk="0" hangingPunct="0"/>
            <a:r>
              <a:rPr lang="en-US">
                <a:solidFill>
                  <a:schemeClr val="bg1"/>
                </a:solidFill>
              </a:rPr>
              <a:t>Next</a:t>
            </a:r>
          </a:p>
          <a:p>
            <a:pPr algn="ctr" eaLnBrk="0" hangingPunct="0"/>
            <a:r>
              <a:rPr lang="en-US">
                <a:solidFill>
                  <a:schemeClr val="bg1"/>
                </a:solidFill>
              </a:rPr>
              <a:t>Question,</a:t>
            </a:r>
          </a:p>
          <a:p>
            <a:pPr algn="ctr" eaLnBrk="0" hangingPunct="0"/>
            <a:r>
              <a:rPr lang="en-US">
                <a:solidFill>
                  <a:schemeClr val="bg1"/>
                </a:solidFill>
              </a:rPr>
              <a:t>Please!</a:t>
            </a:r>
          </a:p>
        </p:txBody>
      </p:sp>
    </p:spTree>
  </p:cSld>
  <p:clrMapOvr>
    <a:masterClrMapping/>
  </p:clrMapOvr>
  <p:transition>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09600" y="1981200"/>
            <a:ext cx="7772400" cy="3810000"/>
          </a:xfrm>
        </p:spPr>
        <p:txBody>
          <a:bodyPr/>
          <a:lstStyle/>
          <a:p>
            <a:pPr algn="ctr"/>
            <a:r>
              <a:rPr lang="en-US" sz="6000" b="1" smtClean="0">
                <a:solidFill>
                  <a:schemeClr val="folHlink"/>
                </a:solidFill>
                <a:latin typeface="Comic Sans MS" pitchFamily="66" charset="0"/>
              </a:rPr>
              <a:t>You are RIGHT!</a:t>
            </a:r>
            <a:br>
              <a:rPr lang="en-US" sz="6000" b="1" smtClean="0">
                <a:solidFill>
                  <a:schemeClr val="folHlink"/>
                </a:solidFill>
                <a:latin typeface="Comic Sans MS" pitchFamily="66" charset="0"/>
              </a:rPr>
            </a:br>
            <a:r>
              <a:rPr lang="en-US" sz="6000" b="1" smtClean="0">
                <a:solidFill>
                  <a:schemeClr val="folHlink"/>
                </a:solidFill>
                <a:latin typeface="Comic Sans MS" pitchFamily="66" charset="0"/>
              </a:rPr>
              <a:t/>
            </a:r>
            <a:br>
              <a:rPr lang="en-US" sz="6000" b="1" smtClean="0">
                <a:solidFill>
                  <a:schemeClr val="folHlink"/>
                </a:solidFill>
                <a:latin typeface="Comic Sans MS" pitchFamily="66" charset="0"/>
              </a:rPr>
            </a:br>
            <a:r>
              <a:rPr lang="en-US" sz="6000" smtClean="0">
                <a:solidFill>
                  <a:schemeClr val="tx1"/>
                </a:solidFill>
                <a:latin typeface="Comic Sans MS" pitchFamily="66" charset="0"/>
              </a:rPr>
              <a:t>This is a Reflection statement!</a:t>
            </a:r>
          </a:p>
        </p:txBody>
      </p:sp>
      <p:sp>
        <p:nvSpPr>
          <p:cNvPr id="19459" name="AutoShape 3">
            <a:hlinkClick r:id="rId2" action="ppaction://hlinksldjump" highlightClick="1"/>
          </p:cNvPr>
          <p:cNvSpPr>
            <a:spLocks noChangeArrowheads="1"/>
          </p:cNvSpPr>
          <p:nvPr/>
        </p:nvSpPr>
        <p:spPr bwMode="auto">
          <a:xfrm>
            <a:off x="7696200" y="5562600"/>
            <a:ext cx="1447800" cy="1295400"/>
          </a:xfrm>
          <a:prstGeom prst="actionButtonBlank">
            <a:avLst/>
          </a:prstGeom>
          <a:solidFill>
            <a:schemeClr val="folHlink"/>
          </a:solidFill>
          <a:ln w="9525">
            <a:noFill/>
            <a:miter lim="800000"/>
            <a:headEnd/>
            <a:tailEnd/>
          </a:ln>
        </p:spPr>
        <p:txBody>
          <a:bodyPr wrap="none" anchor="ctr"/>
          <a:lstStyle/>
          <a:p>
            <a:pPr algn="ctr" eaLnBrk="0" hangingPunct="0"/>
            <a:r>
              <a:rPr lang="en-US">
                <a:solidFill>
                  <a:schemeClr val="bg1"/>
                </a:solidFill>
              </a:rPr>
              <a:t>Next</a:t>
            </a:r>
          </a:p>
          <a:p>
            <a:pPr algn="ctr" eaLnBrk="0" hangingPunct="0"/>
            <a:r>
              <a:rPr lang="en-US">
                <a:solidFill>
                  <a:schemeClr val="bg1"/>
                </a:solidFill>
              </a:rPr>
              <a:t>Question,</a:t>
            </a:r>
          </a:p>
          <a:p>
            <a:pPr algn="ctr" eaLnBrk="0" hangingPunct="0"/>
            <a:r>
              <a:rPr lang="en-US">
                <a:solidFill>
                  <a:schemeClr val="bg1"/>
                </a:solidFill>
              </a:rPr>
              <a:t>Please!</a:t>
            </a:r>
          </a:p>
        </p:txBody>
      </p:sp>
    </p:spTree>
  </p:cSld>
  <p:clrMapOvr>
    <a:masterClrMapping/>
  </p:clrMapOvr>
  <p:transition>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body" idx="1"/>
          </p:nvPr>
        </p:nvSpPr>
        <p:spPr>
          <a:xfrm>
            <a:off x="533400" y="1066800"/>
            <a:ext cx="8001000" cy="3124200"/>
          </a:xfrm>
        </p:spPr>
        <p:txBody>
          <a:bodyPr/>
          <a:lstStyle/>
          <a:p>
            <a:pPr marL="0" indent="0" algn="ctr">
              <a:lnSpc>
                <a:spcPct val="80000"/>
              </a:lnSpc>
              <a:buFontTx/>
              <a:buNone/>
            </a:pPr>
            <a:r>
              <a:rPr lang="en-US" sz="4000" smtClean="0">
                <a:latin typeface="Comic Sans MS" pitchFamily="66" charset="0"/>
              </a:rPr>
              <a:t>Before I started mentoring her, Anna missed school at least once a week. Now that we have mentoring sessions each week, she’s only been absent once in the last month!</a:t>
            </a:r>
          </a:p>
        </p:txBody>
      </p:sp>
      <p:sp>
        <p:nvSpPr>
          <p:cNvPr id="20483" name="AutoShape 3">
            <a:hlinkClick r:id="rId2" action="ppaction://hlinksldjump" highlightClick="1"/>
          </p:cNvPr>
          <p:cNvSpPr>
            <a:spLocks noChangeArrowheads="1"/>
          </p:cNvSpPr>
          <p:nvPr/>
        </p:nvSpPr>
        <p:spPr bwMode="auto">
          <a:xfrm>
            <a:off x="2209800" y="4724400"/>
            <a:ext cx="2286000" cy="1371600"/>
          </a:xfrm>
          <a:prstGeom prst="actionButtonBlank">
            <a:avLst/>
          </a:prstGeom>
          <a:solidFill>
            <a:schemeClr val="folHlink"/>
          </a:solidFill>
          <a:ln w="9525">
            <a:noFill/>
            <a:miter lim="800000"/>
            <a:headEnd/>
            <a:tailEnd/>
          </a:ln>
        </p:spPr>
        <p:txBody>
          <a:bodyPr wrap="none" anchor="ctr"/>
          <a:lstStyle/>
          <a:p>
            <a:pPr algn="ctr" eaLnBrk="0" hangingPunct="0"/>
            <a:r>
              <a:rPr lang="en-US" sz="2800" b="1">
                <a:solidFill>
                  <a:schemeClr val="bg1"/>
                </a:solidFill>
                <a:latin typeface="Comic Sans MS" pitchFamily="66" charset="0"/>
              </a:rPr>
              <a:t>Great</a:t>
            </a:r>
          </a:p>
          <a:p>
            <a:pPr algn="ctr" eaLnBrk="0" hangingPunct="0"/>
            <a:r>
              <a:rPr lang="en-US" sz="2800" b="1">
                <a:solidFill>
                  <a:schemeClr val="bg1"/>
                </a:solidFill>
                <a:latin typeface="Comic Sans MS" pitchFamily="66" charset="0"/>
              </a:rPr>
              <a:t>Story</a:t>
            </a:r>
          </a:p>
        </p:txBody>
      </p:sp>
      <p:sp>
        <p:nvSpPr>
          <p:cNvPr id="20484" name="AutoShape 4">
            <a:hlinkClick r:id="rId3" action="ppaction://hlinksldjump" highlightClick="1"/>
          </p:cNvPr>
          <p:cNvSpPr>
            <a:spLocks noChangeArrowheads="1"/>
          </p:cNvSpPr>
          <p:nvPr/>
        </p:nvSpPr>
        <p:spPr bwMode="auto">
          <a:xfrm>
            <a:off x="5029200" y="4724400"/>
            <a:ext cx="2286000" cy="1371600"/>
          </a:xfrm>
          <a:prstGeom prst="actionButtonBlank">
            <a:avLst/>
          </a:prstGeom>
          <a:solidFill>
            <a:schemeClr val="folHlink"/>
          </a:solidFill>
          <a:ln w="9525">
            <a:noFill/>
            <a:miter lim="800000"/>
            <a:headEnd/>
            <a:tailEnd/>
          </a:ln>
        </p:spPr>
        <p:txBody>
          <a:bodyPr wrap="none" anchor="ctr"/>
          <a:lstStyle/>
          <a:p>
            <a:pPr algn="ctr" eaLnBrk="0" hangingPunct="0"/>
            <a:r>
              <a:rPr lang="en-US" sz="2800" b="1">
                <a:solidFill>
                  <a:schemeClr val="bg1"/>
                </a:solidFill>
                <a:latin typeface="Comic Sans MS" pitchFamily="66" charset="0"/>
              </a:rPr>
              <a:t>Reflection</a:t>
            </a:r>
          </a:p>
        </p:txBody>
      </p:sp>
    </p:spTree>
  </p:cSld>
  <p:clrMapOvr>
    <a:masterClrMapping/>
  </p:clrMapOvr>
  <p:transition>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09600" y="1981200"/>
            <a:ext cx="7772400" cy="3810000"/>
          </a:xfrm>
        </p:spPr>
        <p:txBody>
          <a:bodyPr/>
          <a:lstStyle/>
          <a:p>
            <a:pPr algn="ctr"/>
            <a:r>
              <a:rPr lang="en-US" sz="6000" b="1" smtClean="0">
                <a:solidFill>
                  <a:schemeClr val="folHlink"/>
                </a:solidFill>
                <a:latin typeface="Comic Sans MS" pitchFamily="66" charset="0"/>
              </a:rPr>
              <a:t>Well, actually . . .</a:t>
            </a:r>
            <a:br>
              <a:rPr lang="en-US" sz="6000" b="1" smtClean="0">
                <a:solidFill>
                  <a:schemeClr val="folHlink"/>
                </a:solidFill>
                <a:latin typeface="Comic Sans MS" pitchFamily="66" charset="0"/>
              </a:rPr>
            </a:br>
            <a:r>
              <a:rPr lang="en-US" sz="6000" b="1" smtClean="0">
                <a:solidFill>
                  <a:schemeClr val="folHlink"/>
                </a:solidFill>
                <a:latin typeface="Comic Sans MS" pitchFamily="66" charset="0"/>
              </a:rPr>
              <a:t/>
            </a:r>
            <a:br>
              <a:rPr lang="en-US" sz="6000" b="1" smtClean="0">
                <a:solidFill>
                  <a:schemeClr val="folHlink"/>
                </a:solidFill>
                <a:latin typeface="Comic Sans MS" pitchFamily="66" charset="0"/>
              </a:rPr>
            </a:br>
            <a:r>
              <a:rPr lang="en-US" sz="6000" smtClean="0">
                <a:solidFill>
                  <a:schemeClr val="tx1"/>
                </a:solidFill>
                <a:latin typeface="Comic Sans MS" pitchFamily="66" charset="0"/>
              </a:rPr>
              <a:t>This could be phrase in a Great Story!</a:t>
            </a:r>
          </a:p>
        </p:txBody>
      </p:sp>
      <p:sp>
        <p:nvSpPr>
          <p:cNvPr id="21507" name="AutoShape 3">
            <a:hlinkClick r:id="rId2" action="ppaction://hlinksldjump" highlightClick="1"/>
          </p:cNvPr>
          <p:cNvSpPr>
            <a:spLocks noChangeArrowheads="1"/>
          </p:cNvSpPr>
          <p:nvPr/>
        </p:nvSpPr>
        <p:spPr bwMode="auto">
          <a:xfrm>
            <a:off x="7696200" y="5562600"/>
            <a:ext cx="1447800" cy="1295400"/>
          </a:xfrm>
          <a:prstGeom prst="actionButtonBlank">
            <a:avLst/>
          </a:prstGeom>
          <a:solidFill>
            <a:schemeClr val="folHlink"/>
          </a:solidFill>
          <a:ln w="9525">
            <a:noFill/>
            <a:miter lim="800000"/>
            <a:headEnd/>
            <a:tailEnd/>
          </a:ln>
        </p:spPr>
        <p:txBody>
          <a:bodyPr wrap="none" anchor="ctr"/>
          <a:lstStyle/>
          <a:p>
            <a:pPr algn="ctr" eaLnBrk="0" hangingPunct="0"/>
            <a:r>
              <a:rPr lang="en-US">
                <a:solidFill>
                  <a:schemeClr val="bg1"/>
                </a:solidFill>
              </a:rPr>
              <a:t>Next</a:t>
            </a:r>
          </a:p>
          <a:p>
            <a:pPr algn="ctr" eaLnBrk="0" hangingPunct="0"/>
            <a:r>
              <a:rPr lang="en-US">
                <a:solidFill>
                  <a:schemeClr val="bg1"/>
                </a:solidFill>
              </a:rPr>
              <a:t>Question,</a:t>
            </a:r>
          </a:p>
          <a:p>
            <a:pPr algn="ctr" eaLnBrk="0" hangingPunct="0"/>
            <a:r>
              <a:rPr lang="en-US">
                <a:solidFill>
                  <a:schemeClr val="bg1"/>
                </a:solidFill>
              </a:rPr>
              <a:t>Please!</a:t>
            </a:r>
          </a:p>
        </p:txBody>
      </p:sp>
    </p:spTree>
  </p:cSld>
  <p:clrMapOvr>
    <a:masterClrMapping/>
  </p:clrMapOvr>
  <p:transition>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600" y="381000"/>
            <a:ext cx="7772400" cy="5410200"/>
          </a:xfrm>
        </p:spPr>
        <p:txBody>
          <a:bodyPr/>
          <a:lstStyle/>
          <a:p>
            <a:r>
              <a:rPr lang="en-US" sz="4000" smtClean="0">
                <a:latin typeface="Comic Sans MS" pitchFamily="66" charset="0"/>
              </a:rPr>
              <a:t>First—what’s the difference between a GREAT story and reflection?</a:t>
            </a:r>
            <a:br>
              <a:rPr lang="en-US" sz="4000" smtClean="0">
                <a:latin typeface="Comic Sans MS" pitchFamily="66" charset="0"/>
              </a:rPr>
            </a:br>
            <a:r>
              <a:rPr lang="en-US" sz="4000" smtClean="0">
                <a:latin typeface="Comic Sans MS" pitchFamily="66" charset="0"/>
              </a:rPr>
              <a:t/>
            </a:r>
            <a:br>
              <a:rPr lang="en-US" sz="4000" smtClean="0">
                <a:latin typeface="Comic Sans MS" pitchFamily="66" charset="0"/>
              </a:rPr>
            </a:br>
            <a:r>
              <a:rPr lang="en-US" sz="4000" smtClean="0">
                <a:solidFill>
                  <a:schemeClr val="tx1"/>
                </a:solidFill>
                <a:latin typeface="Comic Sans MS" pitchFamily="66" charset="0"/>
              </a:rPr>
              <a:t>See if you can distinguish between the two—on the next couple of pages, click either “Great Story” or “Reflection”</a:t>
            </a:r>
          </a:p>
        </p:txBody>
      </p:sp>
      <p:sp>
        <p:nvSpPr>
          <p:cNvPr id="4099" name="AutoShape 4">
            <a:hlinkClick r:id="" action="ppaction://hlinkshowjump?jump=nextslide" highlightClick="1"/>
          </p:cNvPr>
          <p:cNvSpPr>
            <a:spLocks noChangeArrowheads="1"/>
          </p:cNvSpPr>
          <p:nvPr/>
        </p:nvSpPr>
        <p:spPr bwMode="auto">
          <a:xfrm>
            <a:off x="8077200" y="5943600"/>
            <a:ext cx="1066800" cy="914400"/>
          </a:xfrm>
          <a:prstGeom prst="actionButtonForwardNext">
            <a:avLst/>
          </a:prstGeom>
          <a:solidFill>
            <a:schemeClr val="folHlink"/>
          </a:solidFill>
          <a:ln w="9525">
            <a:noFill/>
            <a:miter lim="800000"/>
            <a:headEnd/>
            <a:tailEnd/>
          </a:ln>
        </p:spPr>
        <p:txBody>
          <a:bodyPr wrap="none" anchor="ctr"/>
          <a:lstStyle/>
          <a:p>
            <a:pPr eaLnBrk="0" hangingPunct="0"/>
            <a:endParaRPr lang="en-US"/>
          </a:p>
        </p:txBody>
      </p:sp>
      <p:sp>
        <p:nvSpPr>
          <p:cNvPr id="4100" name="Text Box 5"/>
          <p:cNvSpPr txBox="1">
            <a:spLocks noChangeArrowheads="1"/>
          </p:cNvSpPr>
          <p:nvPr/>
        </p:nvSpPr>
        <p:spPr bwMode="auto">
          <a:xfrm>
            <a:off x="3200400" y="6049963"/>
            <a:ext cx="4572000" cy="641350"/>
          </a:xfrm>
          <a:prstGeom prst="rect">
            <a:avLst/>
          </a:prstGeom>
          <a:noFill/>
          <a:ln w="9525">
            <a:noFill/>
            <a:miter lim="800000"/>
            <a:headEnd/>
            <a:tailEnd/>
          </a:ln>
        </p:spPr>
        <p:txBody>
          <a:bodyPr>
            <a:spAutoFit/>
          </a:bodyPr>
          <a:lstStyle/>
          <a:p>
            <a:pPr algn="r" eaLnBrk="0" hangingPunct="0">
              <a:spcBef>
                <a:spcPct val="50000"/>
              </a:spcBef>
            </a:pPr>
            <a:r>
              <a:rPr lang="en-US">
                <a:solidFill>
                  <a:schemeClr val="folHlink"/>
                </a:solidFill>
                <a:latin typeface="Comic Sans MS" pitchFamily="66" charset="0"/>
              </a:rPr>
              <a:t>Use the red buttons throughout to navigate this tutorial</a:t>
            </a:r>
          </a:p>
        </p:txBody>
      </p:sp>
    </p:spTree>
  </p:cSld>
  <p:clrMapOvr>
    <a:masterClrMapping/>
  </p:clrMapOvr>
  <p:transition>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09600" y="1981200"/>
            <a:ext cx="7772400" cy="3810000"/>
          </a:xfrm>
        </p:spPr>
        <p:txBody>
          <a:bodyPr/>
          <a:lstStyle/>
          <a:p>
            <a:pPr algn="ctr"/>
            <a:r>
              <a:rPr lang="en-US" sz="6000" b="1" smtClean="0">
                <a:solidFill>
                  <a:schemeClr val="folHlink"/>
                </a:solidFill>
                <a:latin typeface="Comic Sans MS" pitchFamily="66" charset="0"/>
              </a:rPr>
              <a:t>You are RIGHT!</a:t>
            </a:r>
            <a:br>
              <a:rPr lang="en-US" sz="6000" b="1" smtClean="0">
                <a:solidFill>
                  <a:schemeClr val="folHlink"/>
                </a:solidFill>
                <a:latin typeface="Comic Sans MS" pitchFamily="66" charset="0"/>
              </a:rPr>
            </a:br>
            <a:r>
              <a:rPr lang="en-US" sz="6000" b="1" smtClean="0">
                <a:solidFill>
                  <a:schemeClr val="folHlink"/>
                </a:solidFill>
                <a:latin typeface="Comic Sans MS" pitchFamily="66" charset="0"/>
              </a:rPr>
              <a:t/>
            </a:r>
            <a:br>
              <a:rPr lang="en-US" sz="6000" b="1" smtClean="0">
                <a:solidFill>
                  <a:schemeClr val="folHlink"/>
                </a:solidFill>
                <a:latin typeface="Comic Sans MS" pitchFamily="66" charset="0"/>
              </a:rPr>
            </a:br>
            <a:r>
              <a:rPr lang="en-US" sz="6000" smtClean="0">
                <a:solidFill>
                  <a:schemeClr val="tx1"/>
                </a:solidFill>
                <a:latin typeface="Comic Sans MS" pitchFamily="66" charset="0"/>
              </a:rPr>
              <a:t>This phrase belongs in a Great Story!</a:t>
            </a:r>
          </a:p>
        </p:txBody>
      </p:sp>
      <p:sp>
        <p:nvSpPr>
          <p:cNvPr id="22531" name="AutoShape 3">
            <a:hlinkClick r:id="rId2" action="ppaction://hlinksldjump" highlightClick="1"/>
          </p:cNvPr>
          <p:cNvSpPr>
            <a:spLocks noChangeArrowheads="1"/>
          </p:cNvSpPr>
          <p:nvPr/>
        </p:nvSpPr>
        <p:spPr bwMode="auto">
          <a:xfrm>
            <a:off x="7696200" y="5562600"/>
            <a:ext cx="1447800" cy="1295400"/>
          </a:xfrm>
          <a:prstGeom prst="actionButtonBlank">
            <a:avLst/>
          </a:prstGeom>
          <a:solidFill>
            <a:schemeClr val="folHlink"/>
          </a:solidFill>
          <a:ln w="9525">
            <a:noFill/>
            <a:miter lim="800000"/>
            <a:headEnd/>
            <a:tailEnd/>
          </a:ln>
        </p:spPr>
        <p:txBody>
          <a:bodyPr wrap="none" anchor="ctr"/>
          <a:lstStyle/>
          <a:p>
            <a:pPr algn="ctr" eaLnBrk="0" hangingPunct="0"/>
            <a:r>
              <a:rPr lang="en-US">
                <a:solidFill>
                  <a:schemeClr val="bg1"/>
                </a:solidFill>
              </a:rPr>
              <a:t>Next</a:t>
            </a:r>
          </a:p>
          <a:p>
            <a:pPr algn="ctr" eaLnBrk="0" hangingPunct="0"/>
            <a:r>
              <a:rPr lang="en-US">
                <a:solidFill>
                  <a:schemeClr val="bg1"/>
                </a:solidFill>
              </a:rPr>
              <a:t>Question,</a:t>
            </a:r>
          </a:p>
          <a:p>
            <a:pPr algn="ctr" eaLnBrk="0" hangingPunct="0"/>
            <a:r>
              <a:rPr lang="en-US">
                <a:solidFill>
                  <a:schemeClr val="bg1"/>
                </a:solidFill>
              </a:rPr>
              <a:t>Please!</a:t>
            </a:r>
          </a:p>
        </p:txBody>
      </p:sp>
    </p:spTree>
  </p:cSld>
  <p:clrMapOvr>
    <a:masterClrMapping/>
  </p:clrMapOvr>
  <p:transition>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body" idx="1"/>
          </p:nvPr>
        </p:nvSpPr>
        <p:spPr>
          <a:xfrm>
            <a:off x="1524000" y="2057400"/>
            <a:ext cx="6553200" cy="1905000"/>
          </a:xfrm>
        </p:spPr>
        <p:txBody>
          <a:bodyPr/>
          <a:lstStyle/>
          <a:p>
            <a:pPr marL="0" indent="0" algn="ctr">
              <a:lnSpc>
                <a:spcPct val="80000"/>
              </a:lnSpc>
              <a:buFontTx/>
              <a:buNone/>
            </a:pPr>
            <a:r>
              <a:rPr lang="en-US" sz="4800" smtClean="0">
                <a:latin typeface="Comic Sans MS" pitchFamily="66" charset="0"/>
              </a:rPr>
              <a:t>It is important to tell people about the importance of service!</a:t>
            </a:r>
          </a:p>
        </p:txBody>
      </p:sp>
      <p:sp>
        <p:nvSpPr>
          <p:cNvPr id="23555" name="AutoShape 3">
            <a:hlinkClick r:id="rId2" action="ppaction://hlinksldjump" highlightClick="1"/>
          </p:cNvPr>
          <p:cNvSpPr>
            <a:spLocks noChangeArrowheads="1"/>
          </p:cNvSpPr>
          <p:nvPr/>
        </p:nvSpPr>
        <p:spPr bwMode="auto">
          <a:xfrm>
            <a:off x="2209800" y="4724400"/>
            <a:ext cx="2286000" cy="1371600"/>
          </a:xfrm>
          <a:prstGeom prst="actionButtonBlank">
            <a:avLst/>
          </a:prstGeom>
          <a:solidFill>
            <a:schemeClr val="folHlink"/>
          </a:solidFill>
          <a:ln w="9525">
            <a:noFill/>
            <a:miter lim="800000"/>
            <a:headEnd/>
            <a:tailEnd/>
          </a:ln>
        </p:spPr>
        <p:txBody>
          <a:bodyPr wrap="none" anchor="ctr"/>
          <a:lstStyle/>
          <a:p>
            <a:pPr algn="ctr" eaLnBrk="0" hangingPunct="0"/>
            <a:r>
              <a:rPr lang="en-US" sz="2800" b="1">
                <a:solidFill>
                  <a:schemeClr val="bg1"/>
                </a:solidFill>
                <a:latin typeface="Comic Sans MS" pitchFamily="66" charset="0"/>
              </a:rPr>
              <a:t>Great</a:t>
            </a:r>
          </a:p>
          <a:p>
            <a:pPr algn="ctr" eaLnBrk="0" hangingPunct="0"/>
            <a:r>
              <a:rPr lang="en-US" sz="2800" b="1">
                <a:solidFill>
                  <a:schemeClr val="bg1"/>
                </a:solidFill>
                <a:latin typeface="Comic Sans MS" pitchFamily="66" charset="0"/>
              </a:rPr>
              <a:t>Story</a:t>
            </a:r>
          </a:p>
        </p:txBody>
      </p:sp>
      <p:sp>
        <p:nvSpPr>
          <p:cNvPr id="23556" name="AutoShape 4">
            <a:hlinkClick r:id="rId3" action="ppaction://hlinksldjump" highlightClick="1"/>
          </p:cNvPr>
          <p:cNvSpPr>
            <a:spLocks noChangeArrowheads="1"/>
          </p:cNvSpPr>
          <p:nvPr/>
        </p:nvSpPr>
        <p:spPr bwMode="auto">
          <a:xfrm>
            <a:off x="5029200" y="4724400"/>
            <a:ext cx="2286000" cy="1371600"/>
          </a:xfrm>
          <a:prstGeom prst="actionButtonBlank">
            <a:avLst/>
          </a:prstGeom>
          <a:solidFill>
            <a:schemeClr val="folHlink"/>
          </a:solidFill>
          <a:ln w="9525">
            <a:noFill/>
            <a:miter lim="800000"/>
            <a:headEnd/>
            <a:tailEnd/>
          </a:ln>
        </p:spPr>
        <p:txBody>
          <a:bodyPr wrap="none" anchor="ctr"/>
          <a:lstStyle/>
          <a:p>
            <a:pPr algn="ctr" eaLnBrk="0" hangingPunct="0"/>
            <a:r>
              <a:rPr lang="en-US" sz="2800" b="1">
                <a:solidFill>
                  <a:schemeClr val="bg1"/>
                </a:solidFill>
                <a:latin typeface="Comic Sans MS" pitchFamily="66" charset="0"/>
              </a:rPr>
              <a:t>Reflection</a:t>
            </a:r>
          </a:p>
        </p:txBody>
      </p:sp>
    </p:spTree>
  </p:cSld>
  <p:clrMapOvr>
    <a:masterClrMapping/>
  </p:clrMapOvr>
  <p:transition>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09600" y="1905000"/>
            <a:ext cx="8534400" cy="3810000"/>
          </a:xfrm>
        </p:spPr>
        <p:txBody>
          <a:bodyPr/>
          <a:lstStyle/>
          <a:p>
            <a:pPr algn="ctr"/>
            <a:r>
              <a:rPr lang="en-US" sz="6000" b="1" smtClean="0">
                <a:solidFill>
                  <a:schemeClr val="folHlink"/>
                </a:solidFill>
                <a:latin typeface="Comic Sans MS" pitchFamily="66" charset="0"/>
              </a:rPr>
              <a:t>Well, actually . . .</a:t>
            </a:r>
            <a:br>
              <a:rPr lang="en-US" sz="6000" b="1" smtClean="0">
                <a:solidFill>
                  <a:schemeClr val="folHlink"/>
                </a:solidFill>
                <a:latin typeface="Comic Sans MS" pitchFamily="66" charset="0"/>
              </a:rPr>
            </a:br>
            <a:r>
              <a:rPr lang="en-US" sz="3600" b="1" smtClean="0">
                <a:solidFill>
                  <a:schemeClr val="folHlink"/>
                </a:solidFill>
                <a:latin typeface="Comic Sans MS" pitchFamily="66" charset="0"/>
              </a:rPr>
              <a:t/>
            </a:r>
            <a:br>
              <a:rPr lang="en-US" sz="3600" b="1" smtClean="0">
                <a:solidFill>
                  <a:schemeClr val="folHlink"/>
                </a:solidFill>
                <a:latin typeface="Comic Sans MS" pitchFamily="66" charset="0"/>
              </a:rPr>
            </a:br>
            <a:r>
              <a:rPr lang="en-US" sz="6000" smtClean="0">
                <a:solidFill>
                  <a:schemeClr val="tx1"/>
                </a:solidFill>
                <a:latin typeface="Comic Sans MS" pitchFamily="66" charset="0"/>
              </a:rPr>
              <a:t>This phrase is a Reflection statement!</a:t>
            </a:r>
          </a:p>
        </p:txBody>
      </p:sp>
      <p:sp>
        <p:nvSpPr>
          <p:cNvPr id="24579" name="AutoShape 3">
            <a:hlinkClick r:id="rId2" action="ppaction://hlinksldjump" highlightClick="1"/>
          </p:cNvPr>
          <p:cNvSpPr>
            <a:spLocks noChangeArrowheads="1"/>
          </p:cNvSpPr>
          <p:nvPr/>
        </p:nvSpPr>
        <p:spPr bwMode="auto">
          <a:xfrm>
            <a:off x="7696200" y="5562600"/>
            <a:ext cx="1447800" cy="1295400"/>
          </a:xfrm>
          <a:prstGeom prst="actionButtonBlank">
            <a:avLst/>
          </a:prstGeom>
          <a:solidFill>
            <a:schemeClr val="folHlink"/>
          </a:solidFill>
          <a:ln w="9525">
            <a:noFill/>
            <a:miter lim="800000"/>
            <a:headEnd/>
            <a:tailEnd/>
          </a:ln>
        </p:spPr>
        <p:txBody>
          <a:bodyPr wrap="none" anchor="ctr"/>
          <a:lstStyle/>
          <a:p>
            <a:pPr algn="ctr" eaLnBrk="0" hangingPunct="0"/>
            <a:r>
              <a:rPr lang="en-US">
                <a:solidFill>
                  <a:schemeClr val="bg1"/>
                </a:solidFill>
              </a:rPr>
              <a:t>Next</a:t>
            </a:r>
          </a:p>
          <a:p>
            <a:pPr algn="ctr" eaLnBrk="0" hangingPunct="0"/>
            <a:r>
              <a:rPr lang="en-US">
                <a:solidFill>
                  <a:schemeClr val="bg1"/>
                </a:solidFill>
              </a:rPr>
              <a:t>Question,</a:t>
            </a:r>
          </a:p>
          <a:p>
            <a:pPr algn="ctr" eaLnBrk="0" hangingPunct="0"/>
            <a:r>
              <a:rPr lang="en-US">
                <a:solidFill>
                  <a:schemeClr val="bg1"/>
                </a:solidFill>
              </a:rPr>
              <a:t>Please!</a:t>
            </a:r>
          </a:p>
        </p:txBody>
      </p:sp>
    </p:spTree>
  </p:cSld>
  <p:clrMapOvr>
    <a:masterClrMapping/>
  </p:clrMapOvr>
  <p:transition>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09600" y="1981200"/>
            <a:ext cx="7772400" cy="3810000"/>
          </a:xfrm>
        </p:spPr>
        <p:txBody>
          <a:bodyPr/>
          <a:lstStyle/>
          <a:p>
            <a:pPr algn="ctr"/>
            <a:r>
              <a:rPr lang="en-US" sz="6000" b="1" smtClean="0">
                <a:solidFill>
                  <a:schemeClr val="folHlink"/>
                </a:solidFill>
                <a:latin typeface="Comic Sans MS" pitchFamily="66" charset="0"/>
              </a:rPr>
              <a:t>You are RIGHT!</a:t>
            </a:r>
            <a:br>
              <a:rPr lang="en-US" sz="6000" b="1" smtClean="0">
                <a:solidFill>
                  <a:schemeClr val="folHlink"/>
                </a:solidFill>
                <a:latin typeface="Comic Sans MS" pitchFamily="66" charset="0"/>
              </a:rPr>
            </a:br>
            <a:r>
              <a:rPr lang="en-US" sz="6000" b="1" smtClean="0">
                <a:solidFill>
                  <a:schemeClr val="folHlink"/>
                </a:solidFill>
                <a:latin typeface="Comic Sans MS" pitchFamily="66" charset="0"/>
              </a:rPr>
              <a:t/>
            </a:r>
            <a:br>
              <a:rPr lang="en-US" sz="6000" b="1" smtClean="0">
                <a:solidFill>
                  <a:schemeClr val="folHlink"/>
                </a:solidFill>
                <a:latin typeface="Comic Sans MS" pitchFamily="66" charset="0"/>
              </a:rPr>
            </a:br>
            <a:r>
              <a:rPr lang="en-US" sz="6000" smtClean="0">
                <a:solidFill>
                  <a:schemeClr val="tx1"/>
                </a:solidFill>
                <a:latin typeface="Comic Sans MS" pitchFamily="66" charset="0"/>
              </a:rPr>
              <a:t>This is a Reflection statement!</a:t>
            </a:r>
          </a:p>
        </p:txBody>
      </p:sp>
      <p:sp>
        <p:nvSpPr>
          <p:cNvPr id="25603" name="AutoShape 3">
            <a:hlinkClick r:id="rId2" action="ppaction://hlinksldjump" highlightClick="1"/>
          </p:cNvPr>
          <p:cNvSpPr>
            <a:spLocks noChangeArrowheads="1"/>
          </p:cNvSpPr>
          <p:nvPr/>
        </p:nvSpPr>
        <p:spPr bwMode="auto">
          <a:xfrm>
            <a:off x="7696200" y="5562600"/>
            <a:ext cx="1447800" cy="1295400"/>
          </a:xfrm>
          <a:prstGeom prst="actionButtonBlank">
            <a:avLst/>
          </a:prstGeom>
          <a:solidFill>
            <a:schemeClr val="folHlink"/>
          </a:solidFill>
          <a:ln w="9525">
            <a:noFill/>
            <a:miter lim="800000"/>
            <a:headEnd/>
            <a:tailEnd/>
          </a:ln>
        </p:spPr>
        <p:txBody>
          <a:bodyPr wrap="none" anchor="ctr"/>
          <a:lstStyle/>
          <a:p>
            <a:pPr algn="ctr" eaLnBrk="0" hangingPunct="0"/>
            <a:r>
              <a:rPr lang="en-US">
                <a:solidFill>
                  <a:schemeClr val="bg1"/>
                </a:solidFill>
              </a:rPr>
              <a:t>Next</a:t>
            </a:r>
          </a:p>
          <a:p>
            <a:pPr algn="ctr" eaLnBrk="0" hangingPunct="0"/>
            <a:r>
              <a:rPr lang="en-US">
                <a:solidFill>
                  <a:schemeClr val="bg1"/>
                </a:solidFill>
              </a:rPr>
              <a:t>Question,</a:t>
            </a:r>
          </a:p>
          <a:p>
            <a:pPr algn="ctr" eaLnBrk="0" hangingPunct="0"/>
            <a:r>
              <a:rPr lang="en-US">
                <a:solidFill>
                  <a:schemeClr val="bg1"/>
                </a:solidFill>
              </a:rPr>
              <a:t>Please!</a:t>
            </a:r>
          </a:p>
        </p:txBody>
      </p:sp>
    </p:spTree>
  </p:cSld>
  <p:clrMapOvr>
    <a:masterClrMapping/>
  </p:clrMapOvr>
  <p:transition>
    <p:wip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body" idx="1"/>
          </p:nvPr>
        </p:nvSpPr>
        <p:spPr>
          <a:xfrm>
            <a:off x="1524000" y="2057400"/>
            <a:ext cx="6553200" cy="1905000"/>
          </a:xfrm>
        </p:spPr>
        <p:txBody>
          <a:bodyPr/>
          <a:lstStyle/>
          <a:p>
            <a:pPr marL="0" indent="0" algn="ctr">
              <a:lnSpc>
                <a:spcPct val="80000"/>
              </a:lnSpc>
              <a:buFontTx/>
              <a:buNone/>
            </a:pPr>
            <a:r>
              <a:rPr lang="en-US" sz="3600" smtClean="0">
                <a:latin typeface="Comic Sans MS" pitchFamily="66" charset="0"/>
              </a:rPr>
              <a:t>I’ve convinced several friends and family members to apply for AmeriCorps positions.</a:t>
            </a:r>
          </a:p>
        </p:txBody>
      </p:sp>
      <p:sp>
        <p:nvSpPr>
          <p:cNvPr id="26627" name="AutoShape 3">
            <a:hlinkClick r:id="rId2" action="ppaction://hlinksldjump" highlightClick="1"/>
          </p:cNvPr>
          <p:cNvSpPr>
            <a:spLocks noChangeArrowheads="1"/>
          </p:cNvSpPr>
          <p:nvPr/>
        </p:nvSpPr>
        <p:spPr bwMode="auto">
          <a:xfrm>
            <a:off x="2209800" y="4724400"/>
            <a:ext cx="2286000" cy="1371600"/>
          </a:xfrm>
          <a:prstGeom prst="actionButtonBlank">
            <a:avLst/>
          </a:prstGeom>
          <a:solidFill>
            <a:schemeClr val="folHlink"/>
          </a:solidFill>
          <a:ln w="9525">
            <a:noFill/>
            <a:miter lim="800000"/>
            <a:headEnd/>
            <a:tailEnd/>
          </a:ln>
        </p:spPr>
        <p:txBody>
          <a:bodyPr wrap="none" anchor="ctr"/>
          <a:lstStyle/>
          <a:p>
            <a:pPr algn="ctr" eaLnBrk="0" hangingPunct="0"/>
            <a:r>
              <a:rPr lang="en-US" sz="2800" b="1">
                <a:solidFill>
                  <a:schemeClr val="bg1"/>
                </a:solidFill>
                <a:latin typeface="Comic Sans MS" pitchFamily="66" charset="0"/>
              </a:rPr>
              <a:t>Great</a:t>
            </a:r>
          </a:p>
          <a:p>
            <a:pPr algn="ctr" eaLnBrk="0" hangingPunct="0"/>
            <a:r>
              <a:rPr lang="en-US" sz="2800" b="1">
                <a:solidFill>
                  <a:schemeClr val="bg1"/>
                </a:solidFill>
                <a:latin typeface="Comic Sans MS" pitchFamily="66" charset="0"/>
              </a:rPr>
              <a:t>Story</a:t>
            </a:r>
          </a:p>
        </p:txBody>
      </p:sp>
      <p:sp>
        <p:nvSpPr>
          <p:cNvPr id="26628" name="AutoShape 4">
            <a:hlinkClick r:id="rId3" action="ppaction://hlinksldjump" highlightClick="1"/>
          </p:cNvPr>
          <p:cNvSpPr>
            <a:spLocks noChangeArrowheads="1"/>
          </p:cNvSpPr>
          <p:nvPr/>
        </p:nvSpPr>
        <p:spPr bwMode="auto">
          <a:xfrm>
            <a:off x="5029200" y="4724400"/>
            <a:ext cx="2286000" cy="1371600"/>
          </a:xfrm>
          <a:prstGeom prst="actionButtonBlank">
            <a:avLst/>
          </a:prstGeom>
          <a:solidFill>
            <a:schemeClr val="folHlink"/>
          </a:solidFill>
          <a:ln w="9525">
            <a:noFill/>
            <a:miter lim="800000"/>
            <a:headEnd/>
            <a:tailEnd/>
          </a:ln>
        </p:spPr>
        <p:txBody>
          <a:bodyPr wrap="none" anchor="ctr"/>
          <a:lstStyle/>
          <a:p>
            <a:pPr algn="ctr" eaLnBrk="0" hangingPunct="0"/>
            <a:r>
              <a:rPr lang="en-US" sz="2800" b="1">
                <a:solidFill>
                  <a:schemeClr val="bg1"/>
                </a:solidFill>
                <a:latin typeface="Comic Sans MS" pitchFamily="66" charset="0"/>
              </a:rPr>
              <a:t>Reflection</a:t>
            </a:r>
          </a:p>
        </p:txBody>
      </p:sp>
    </p:spTree>
  </p:cSld>
  <p:clrMapOvr>
    <a:masterClrMapping/>
  </p:clrMapOvr>
  <p:transition>
    <p:wip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09600" y="1981200"/>
            <a:ext cx="7772400" cy="3810000"/>
          </a:xfrm>
        </p:spPr>
        <p:txBody>
          <a:bodyPr/>
          <a:lstStyle/>
          <a:p>
            <a:pPr algn="ctr"/>
            <a:r>
              <a:rPr lang="en-US" sz="5400" b="1" smtClean="0">
                <a:solidFill>
                  <a:schemeClr val="folHlink"/>
                </a:solidFill>
                <a:latin typeface="Comic Sans MS" pitchFamily="66" charset="0"/>
              </a:rPr>
              <a:t>Well, actually . . .</a:t>
            </a:r>
            <a:br>
              <a:rPr lang="en-US" sz="5400" b="1" smtClean="0">
                <a:solidFill>
                  <a:schemeClr val="folHlink"/>
                </a:solidFill>
                <a:latin typeface="Comic Sans MS" pitchFamily="66" charset="0"/>
              </a:rPr>
            </a:br>
            <a:r>
              <a:rPr lang="en-US" sz="5400" b="1" smtClean="0">
                <a:solidFill>
                  <a:schemeClr val="folHlink"/>
                </a:solidFill>
                <a:latin typeface="Comic Sans MS" pitchFamily="66" charset="0"/>
              </a:rPr>
              <a:t/>
            </a:r>
            <a:br>
              <a:rPr lang="en-US" sz="5400" b="1" smtClean="0">
                <a:solidFill>
                  <a:schemeClr val="folHlink"/>
                </a:solidFill>
                <a:latin typeface="Comic Sans MS" pitchFamily="66" charset="0"/>
              </a:rPr>
            </a:br>
            <a:r>
              <a:rPr lang="en-US" sz="5400" smtClean="0">
                <a:solidFill>
                  <a:schemeClr val="tx1"/>
                </a:solidFill>
                <a:latin typeface="Comic Sans MS" pitchFamily="66" charset="0"/>
              </a:rPr>
              <a:t>This could be a phrase in a Great Story!</a:t>
            </a:r>
          </a:p>
        </p:txBody>
      </p:sp>
      <p:sp>
        <p:nvSpPr>
          <p:cNvPr id="27651" name="AutoShape 3">
            <a:hlinkClick r:id="rId2" action="ppaction://hlinksldjump" highlightClick="1"/>
          </p:cNvPr>
          <p:cNvSpPr>
            <a:spLocks noChangeArrowheads="1"/>
          </p:cNvSpPr>
          <p:nvPr/>
        </p:nvSpPr>
        <p:spPr bwMode="auto">
          <a:xfrm>
            <a:off x="7696200" y="5562600"/>
            <a:ext cx="1447800" cy="1295400"/>
          </a:xfrm>
          <a:prstGeom prst="actionButtonBlank">
            <a:avLst/>
          </a:prstGeom>
          <a:solidFill>
            <a:schemeClr val="folHlink"/>
          </a:solidFill>
          <a:ln w="9525">
            <a:noFill/>
            <a:miter lim="800000"/>
            <a:headEnd/>
            <a:tailEnd/>
          </a:ln>
        </p:spPr>
        <p:txBody>
          <a:bodyPr wrap="none" anchor="ctr"/>
          <a:lstStyle/>
          <a:p>
            <a:pPr algn="ctr" eaLnBrk="0" hangingPunct="0"/>
            <a:r>
              <a:rPr lang="en-US">
                <a:solidFill>
                  <a:schemeClr val="bg1"/>
                </a:solidFill>
              </a:rPr>
              <a:t>I get it!</a:t>
            </a:r>
          </a:p>
        </p:txBody>
      </p:sp>
    </p:spTree>
  </p:cSld>
  <p:clrMapOvr>
    <a:masterClrMapping/>
  </p:clrMapOvr>
  <p:transition>
    <p:wip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09600" y="1981200"/>
            <a:ext cx="7772400" cy="3810000"/>
          </a:xfrm>
        </p:spPr>
        <p:txBody>
          <a:bodyPr/>
          <a:lstStyle/>
          <a:p>
            <a:pPr algn="ctr"/>
            <a:r>
              <a:rPr lang="en-US" sz="6000" b="1" smtClean="0">
                <a:solidFill>
                  <a:schemeClr val="folHlink"/>
                </a:solidFill>
                <a:latin typeface="Comic Sans MS" pitchFamily="66" charset="0"/>
              </a:rPr>
              <a:t>You are RIGHT!</a:t>
            </a:r>
            <a:br>
              <a:rPr lang="en-US" sz="6000" b="1" smtClean="0">
                <a:solidFill>
                  <a:schemeClr val="folHlink"/>
                </a:solidFill>
                <a:latin typeface="Comic Sans MS" pitchFamily="66" charset="0"/>
              </a:rPr>
            </a:br>
            <a:r>
              <a:rPr lang="en-US" sz="6000" b="1" smtClean="0">
                <a:solidFill>
                  <a:schemeClr val="folHlink"/>
                </a:solidFill>
                <a:latin typeface="Comic Sans MS" pitchFamily="66" charset="0"/>
              </a:rPr>
              <a:t/>
            </a:r>
            <a:br>
              <a:rPr lang="en-US" sz="6000" b="1" smtClean="0">
                <a:solidFill>
                  <a:schemeClr val="folHlink"/>
                </a:solidFill>
                <a:latin typeface="Comic Sans MS" pitchFamily="66" charset="0"/>
              </a:rPr>
            </a:br>
            <a:r>
              <a:rPr lang="en-US" sz="6000" smtClean="0">
                <a:solidFill>
                  <a:schemeClr val="tx1"/>
                </a:solidFill>
                <a:latin typeface="Comic Sans MS" pitchFamily="66" charset="0"/>
              </a:rPr>
              <a:t>This phrase belongs in a Great Story!</a:t>
            </a:r>
          </a:p>
        </p:txBody>
      </p:sp>
      <p:sp>
        <p:nvSpPr>
          <p:cNvPr id="28675" name="AutoShape 3">
            <a:hlinkClick r:id="rId2" action="ppaction://hlinksldjump" highlightClick="1"/>
          </p:cNvPr>
          <p:cNvSpPr>
            <a:spLocks noChangeArrowheads="1"/>
          </p:cNvSpPr>
          <p:nvPr/>
        </p:nvSpPr>
        <p:spPr bwMode="auto">
          <a:xfrm>
            <a:off x="7696200" y="5562600"/>
            <a:ext cx="1447800" cy="1295400"/>
          </a:xfrm>
          <a:prstGeom prst="actionButtonBlank">
            <a:avLst/>
          </a:prstGeom>
          <a:solidFill>
            <a:schemeClr val="folHlink"/>
          </a:solidFill>
          <a:ln w="9525">
            <a:noFill/>
            <a:miter lim="800000"/>
            <a:headEnd/>
            <a:tailEnd/>
          </a:ln>
        </p:spPr>
        <p:txBody>
          <a:bodyPr wrap="none" anchor="ctr"/>
          <a:lstStyle/>
          <a:p>
            <a:pPr algn="ctr" eaLnBrk="0" hangingPunct="0"/>
            <a:r>
              <a:rPr lang="en-US">
                <a:solidFill>
                  <a:schemeClr val="bg1"/>
                </a:solidFill>
              </a:rPr>
              <a:t>I get it!</a:t>
            </a:r>
          </a:p>
        </p:txBody>
      </p:sp>
    </p:spTree>
  </p:cSld>
  <p:clrMapOvr>
    <a:masterClrMapping/>
  </p:clrMapOvr>
  <p:transition>
    <p:wip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smtClean="0">
                <a:latin typeface="Comic Sans MS" pitchFamily="66" charset="0"/>
              </a:rPr>
              <a:t>See the similarities?</a:t>
            </a:r>
          </a:p>
        </p:txBody>
      </p:sp>
      <p:sp>
        <p:nvSpPr>
          <p:cNvPr id="29699" name="Rectangle 3"/>
          <p:cNvSpPr>
            <a:spLocks noGrp="1" noChangeArrowheads="1"/>
          </p:cNvSpPr>
          <p:nvPr>
            <p:ph type="body" sz="half" idx="1"/>
          </p:nvPr>
        </p:nvSpPr>
        <p:spPr>
          <a:xfrm>
            <a:off x="685800" y="1981200"/>
            <a:ext cx="8153400" cy="4495800"/>
          </a:xfrm>
        </p:spPr>
        <p:txBody>
          <a:bodyPr/>
          <a:lstStyle/>
          <a:p>
            <a:pPr marL="0" indent="0">
              <a:buFontTx/>
              <a:buNone/>
            </a:pPr>
            <a:r>
              <a:rPr lang="en-US" smtClean="0">
                <a:latin typeface="Comic Sans MS" pitchFamily="66" charset="0"/>
              </a:rPr>
              <a:t>Reflections tend to be about thoughts and feelings:</a:t>
            </a:r>
          </a:p>
          <a:p>
            <a:pPr marL="0" indent="0">
              <a:buFontTx/>
              <a:buNone/>
            </a:pPr>
            <a:endParaRPr lang="en-US" smtClean="0">
              <a:latin typeface="Comic Sans MS" pitchFamily="66" charset="0"/>
            </a:endParaRPr>
          </a:p>
          <a:p>
            <a:pPr marL="0" indent="0"/>
            <a:r>
              <a:rPr lang="en-US" smtClean="0">
                <a:latin typeface="Comic Sans MS" pitchFamily="66" charset="0"/>
              </a:rPr>
              <a:t>It </a:t>
            </a:r>
            <a:r>
              <a:rPr lang="en-US" smtClean="0">
                <a:solidFill>
                  <a:schemeClr val="folHlink"/>
                </a:solidFill>
                <a:latin typeface="Comic Sans MS" pitchFamily="66" charset="0"/>
              </a:rPr>
              <a:t>felt</a:t>
            </a:r>
            <a:r>
              <a:rPr lang="en-US" smtClean="0">
                <a:latin typeface="Comic Sans MS" pitchFamily="66" charset="0"/>
              </a:rPr>
              <a:t> so great to help someone!</a:t>
            </a:r>
          </a:p>
          <a:p>
            <a:pPr marL="0" indent="0"/>
            <a:r>
              <a:rPr lang="en-US" smtClean="0">
                <a:latin typeface="Comic Sans MS" pitchFamily="66" charset="0"/>
              </a:rPr>
              <a:t>I </a:t>
            </a:r>
            <a:r>
              <a:rPr lang="en-US" smtClean="0">
                <a:solidFill>
                  <a:schemeClr val="folHlink"/>
                </a:solidFill>
                <a:latin typeface="Comic Sans MS" pitchFamily="66" charset="0"/>
              </a:rPr>
              <a:t>believe</a:t>
            </a:r>
            <a:r>
              <a:rPr lang="en-US" smtClean="0">
                <a:latin typeface="Comic Sans MS" pitchFamily="66" charset="0"/>
              </a:rPr>
              <a:t> in the importance of service.</a:t>
            </a:r>
          </a:p>
          <a:p>
            <a:pPr marL="0" indent="0"/>
            <a:r>
              <a:rPr lang="en-US" smtClean="0">
                <a:latin typeface="Comic Sans MS" pitchFamily="66" charset="0"/>
              </a:rPr>
              <a:t>That little boy always </a:t>
            </a:r>
            <a:r>
              <a:rPr lang="en-US" smtClean="0">
                <a:solidFill>
                  <a:schemeClr val="folHlink"/>
                </a:solidFill>
                <a:latin typeface="Comic Sans MS" pitchFamily="66" charset="0"/>
              </a:rPr>
              <a:t>looks</a:t>
            </a:r>
            <a:r>
              <a:rPr lang="en-US" smtClean="0">
                <a:latin typeface="Comic Sans MS" pitchFamily="66" charset="0"/>
              </a:rPr>
              <a:t> </a:t>
            </a:r>
            <a:r>
              <a:rPr lang="en-US" smtClean="0">
                <a:solidFill>
                  <a:schemeClr val="folHlink"/>
                </a:solidFill>
                <a:latin typeface="Comic Sans MS" pitchFamily="66" charset="0"/>
              </a:rPr>
              <a:t>so happy</a:t>
            </a:r>
            <a:r>
              <a:rPr lang="en-US" smtClean="0">
                <a:latin typeface="Comic Sans MS" pitchFamily="66" charset="0"/>
              </a:rPr>
              <a:t> when I arrive to tutor him!</a:t>
            </a:r>
          </a:p>
          <a:p>
            <a:pPr marL="0" indent="0"/>
            <a:r>
              <a:rPr lang="en-US" smtClean="0">
                <a:latin typeface="Comic Sans MS" pitchFamily="66" charset="0"/>
              </a:rPr>
              <a:t>It </a:t>
            </a:r>
            <a:r>
              <a:rPr lang="en-US" smtClean="0">
                <a:solidFill>
                  <a:schemeClr val="folHlink"/>
                </a:solidFill>
                <a:latin typeface="Comic Sans MS" pitchFamily="66" charset="0"/>
              </a:rPr>
              <a:t>is important</a:t>
            </a:r>
            <a:r>
              <a:rPr lang="en-US" smtClean="0">
                <a:latin typeface="Comic Sans MS" pitchFamily="66" charset="0"/>
              </a:rPr>
              <a:t> to tell people about the importance of service!</a:t>
            </a:r>
          </a:p>
          <a:p>
            <a:pPr marL="0" indent="0"/>
            <a:endParaRPr lang="en-US" smtClean="0">
              <a:latin typeface="Comic Sans MS" pitchFamily="66" charset="0"/>
            </a:endParaRPr>
          </a:p>
        </p:txBody>
      </p:sp>
      <p:sp>
        <p:nvSpPr>
          <p:cNvPr id="29700" name="AutoShape 6">
            <a:hlinkClick r:id="rId2" action="ppaction://hlinksldjump" highlightClick="1"/>
          </p:cNvPr>
          <p:cNvSpPr>
            <a:spLocks noChangeArrowheads="1"/>
          </p:cNvSpPr>
          <p:nvPr/>
        </p:nvSpPr>
        <p:spPr bwMode="auto">
          <a:xfrm>
            <a:off x="7315200" y="6172200"/>
            <a:ext cx="1828800" cy="685800"/>
          </a:xfrm>
          <a:prstGeom prst="actionButtonBlank">
            <a:avLst/>
          </a:prstGeom>
          <a:solidFill>
            <a:schemeClr val="folHlink"/>
          </a:solidFill>
          <a:ln w="9525">
            <a:noFill/>
            <a:miter lim="800000"/>
            <a:headEnd/>
            <a:tailEnd/>
          </a:ln>
        </p:spPr>
        <p:txBody>
          <a:bodyPr wrap="none" anchor="ctr"/>
          <a:lstStyle/>
          <a:p>
            <a:pPr algn="ctr" eaLnBrk="0" hangingPunct="0"/>
            <a:r>
              <a:rPr lang="en-US">
                <a:solidFill>
                  <a:schemeClr val="bg1"/>
                </a:solidFill>
              </a:rPr>
              <a:t>And . . .</a:t>
            </a:r>
          </a:p>
        </p:txBody>
      </p:sp>
    </p:spTree>
  </p:cSld>
  <p:clrMapOvr>
    <a:masterClrMapping/>
  </p:clrMapOvr>
  <p:transition>
    <p:wip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4"/>
          <p:cNvSpPr>
            <a:spLocks noGrp="1" noChangeArrowheads="1"/>
          </p:cNvSpPr>
          <p:nvPr>
            <p:ph type="title"/>
          </p:nvPr>
        </p:nvSpPr>
        <p:spPr>
          <a:xfrm>
            <a:off x="685800" y="301625"/>
            <a:ext cx="8077200" cy="1984375"/>
          </a:xfrm>
        </p:spPr>
        <p:txBody>
          <a:bodyPr/>
          <a:lstStyle/>
          <a:p>
            <a:r>
              <a:rPr lang="en-US" sz="4000" smtClean="0">
                <a:latin typeface="Comic Sans MS" pitchFamily="66" charset="0"/>
              </a:rPr>
              <a:t>Great stories are about a change in behavior or attitude.</a:t>
            </a:r>
          </a:p>
        </p:txBody>
      </p:sp>
      <p:sp>
        <p:nvSpPr>
          <p:cNvPr id="30723" name="Rectangle 6"/>
          <p:cNvSpPr>
            <a:spLocks noGrp="1" noChangeArrowheads="1"/>
          </p:cNvSpPr>
          <p:nvPr>
            <p:ph type="body" sz="half" idx="2"/>
          </p:nvPr>
        </p:nvSpPr>
        <p:spPr>
          <a:xfrm>
            <a:off x="914400" y="2590800"/>
            <a:ext cx="7924800" cy="3886200"/>
          </a:xfrm>
        </p:spPr>
        <p:txBody>
          <a:bodyPr/>
          <a:lstStyle/>
          <a:p>
            <a:pPr>
              <a:lnSpc>
                <a:spcPct val="90000"/>
              </a:lnSpc>
            </a:pPr>
            <a:r>
              <a:rPr lang="en-US" sz="2400" smtClean="0">
                <a:latin typeface="Comic Sans MS" pitchFamily="66" charset="0"/>
              </a:rPr>
              <a:t>With my help, Suzy </a:t>
            </a:r>
            <a:r>
              <a:rPr lang="en-US" sz="2400" smtClean="0">
                <a:solidFill>
                  <a:schemeClr val="folHlink"/>
                </a:solidFill>
                <a:latin typeface="Comic Sans MS" pitchFamily="66" charset="0"/>
              </a:rPr>
              <a:t>increased</a:t>
            </a:r>
            <a:r>
              <a:rPr lang="en-US" sz="2400" smtClean="0">
                <a:latin typeface="Comic Sans MS" pitchFamily="66" charset="0"/>
              </a:rPr>
              <a:t> her reading ability by one whole grade level!</a:t>
            </a:r>
          </a:p>
          <a:p>
            <a:pPr>
              <a:lnSpc>
                <a:spcPct val="90000"/>
              </a:lnSpc>
            </a:pPr>
            <a:r>
              <a:rPr lang="en-US" sz="2400" smtClean="0">
                <a:latin typeface="Comic Sans MS" pitchFamily="66" charset="0"/>
              </a:rPr>
              <a:t>I’ve decided to </a:t>
            </a:r>
            <a:r>
              <a:rPr lang="en-US" sz="2400" smtClean="0">
                <a:solidFill>
                  <a:schemeClr val="folHlink"/>
                </a:solidFill>
                <a:latin typeface="Comic Sans MS" pitchFamily="66" charset="0"/>
              </a:rPr>
              <a:t>change</a:t>
            </a:r>
            <a:r>
              <a:rPr lang="en-US" sz="2400" smtClean="0">
                <a:latin typeface="Comic Sans MS" pitchFamily="66" charset="0"/>
              </a:rPr>
              <a:t> my career plans to work in a service field.</a:t>
            </a:r>
          </a:p>
          <a:p>
            <a:pPr>
              <a:lnSpc>
                <a:spcPct val="90000"/>
              </a:lnSpc>
            </a:pPr>
            <a:r>
              <a:rPr lang="en-US" sz="2400" smtClean="0">
                <a:latin typeface="Comic Sans MS" pitchFamily="66" charset="0"/>
              </a:rPr>
              <a:t>Before I started mentoring her, Anna missed school at least once a week. Now that have mentoring sessions each week, </a:t>
            </a:r>
            <a:r>
              <a:rPr lang="en-US" sz="2400" smtClean="0">
                <a:solidFill>
                  <a:schemeClr val="folHlink"/>
                </a:solidFill>
                <a:latin typeface="Comic Sans MS" pitchFamily="66" charset="0"/>
              </a:rPr>
              <a:t>she’s only been absent once</a:t>
            </a:r>
            <a:r>
              <a:rPr lang="en-US" sz="2400" smtClean="0">
                <a:latin typeface="Comic Sans MS" pitchFamily="66" charset="0"/>
              </a:rPr>
              <a:t> in the last month!</a:t>
            </a:r>
          </a:p>
          <a:p>
            <a:pPr>
              <a:lnSpc>
                <a:spcPct val="90000"/>
              </a:lnSpc>
            </a:pPr>
            <a:r>
              <a:rPr lang="en-US" sz="2400" smtClean="0">
                <a:latin typeface="Comic Sans MS" pitchFamily="66" charset="0"/>
              </a:rPr>
              <a:t>I’ve </a:t>
            </a:r>
            <a:r>
              <a:rPr lang="en-US" sz="2400" smtClean="0">
                <a:solidFill>
                  <a:schemeClr val="folHlink"/>
                </a:solidFill>
                <a:latin typeface="Comic Sans MS" pitchFamily="66" charset="0"/>
              </a:rPr>
              <a:t>recruited</a:t>
            </a:r>
            <a:r>
              <a:rPr lang="en-US" sz="2400" smtClean="0">
                <a:latin typeface="Comic Sans MS" pitchFamily="66" charset="0"/>
              </a:rPr>
              <a:t> several friends and family members to apply for AmeriCorps positions.</a:t>
            </a:r>
          </a:p>
          <a:p>
            <a:pPr>
              <a:lnSpc>
                <a:spcPct val="90000"/>
              </a:lnSpc>
            </a:pPr>
            <a:endParaRPr lang="en-US" sz="2400" smtClean="0">
              <a:latin typeface="Comic Sans MS" pitchFamily="66" charset="0"/>
            </a:endParaRPr>
          </a:p>
          <a:p>
            <a:pPr>
              <a:lnSpc>
                <a:spcPct val="90000"/>
              </a:lnSpc>
            </a:pPr>
            <a:endParaRPr lang="en-US" sz="2400" smtClean="0">
              <a:latin typeface="Comic Sans MS" pitchFamily="66" charset="0"/>
            </a:endParaRPr>
          </a:p>
        </p:txBody>
      </p:sp>
      <p:sp>
        <p:nvSpPr>
          <p:cNvPr id="30724" name="AutoShape 8">
            <a:hlinkClick r:id="" action="ppaction://hlinkshowjump?jump=nextslide" highlightClick="1"/>
          </p:cNvPr>
          <p:cNvSpPr>
            <a:spLocks noChangeArrowheads="1"/>
          </p:cNvSpPr>
          <p:nvPr/>
        </p:nvSpPr>
        <p:spPr bwMode="auto">
          <a:xfrm>
            <a:off x="8153400" y="6019800"/>
            <a:ext cx="1066800" cy="914400"/>
          </a:xfrm>
          <a:prstGeom prst="actionButtonForwardNext">
            <a:avLst/>
          </a:prstGeom>
          <a:solidFill>
            <a:schemeClr val="folHlink"/>
          </a:solidFill>
          <a:ln w="9525">
            <a:noFill/>
            <a:miter lim="800000"/>
            <a:headEnd/>
            <a:tailEnd/>
          </a:ln>
        </p:spPr>
        <p:txBody>
          <a:bodyPr wrap="none" anchor="ctr"/>
          <a:lstStyle/>
          <a:p>
            <a:pPr eaLnBrk="0" hangingPunct="0"/>
            <a:endParaRPr lang="en-US"/>
          </a:p>
        </p:txBody>
      </p:sp>
    </p:spTree>
  </p:cSld>
  <p:clrMapOvr>
    <a:masterClrMapping/>
  </p:clrMapOvr>
  <p:transition>
    <p:wip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smtClean="0">
                <a:latin typeface="Comic Sans MS" pitchFamily="66" charset="0"/>
              </a:rPr>
              <a:t>They aren’t mutually exclusive!</a:t>
            </a:r>
          </a:p>
        </p:txBody>
      </p:sp>
      <p:sp>
        <p:nvSpPr>
          <p:cNvPr id="31747" name="Rectangle 3"/>
          <p:cNvSpPr>
            <a:spLocks noGrp="1" noChangeArrowheads="1"/>
          </p:cNvSpPr>
          <p:nvPr>
            <p:ph type="body" idx="1"/>
          </p:nvPr>
        </p:nvSpPr>
        <p:spPr>
          <a:xfrm>
            <a:off x="685800" y="1981200"/>
            <a:ext cx="7772400" cy="4572000"/>
          </a:xfrm>
        </p:spPr>
        <p:txBody>
          <a:bodyPr/>
          <a:lstStyle/>
          <a:p>
            <a:pPr>
              <a:lnSpc>
                <a:spcPct val="90000"/>
              </a:lnSpc>
              <a:spcAft>
                <a:spcPct val="15000"/>
              </a:spcAft>
            </a:pPr>
            <a:r>
              <a:rPr lang="en-US" smtClean="0">
                <a:latin typeface="Comic Sans MS" pitchFamily="66" charset="0"/>
              </a:rPr>
              <a:t>Often, you can use a reflection piece as a foundation for a great story</a:t>
            </a:r>
          </a:p>
          <a:p>
            <a:pPr>
              <a:lnSpc>
                <a:spcPct val="90000"/>
              </a:lnSpc>
              <a:spcAft>
                <a:spcPct val="15000"/>
              </a:spcAft>
            </a:pPr>
            <a:r>
              <a:rPr lang="en-US" smtClean="0">
                <a:latin typeface="Comic Sans MS" pitchFamily="66" charset="0"/>
              </a:rPr>
              <a:t>Just take it one step further—and look for the impact!</a:t>
            </a:r>
          </a:p>
          <a:p>
            <a:pPr>
              <a:lnSpc>
                <a:spcPct val="90000"/>
              </a:lnSpc>
              <a:spcAft>
                <a:spcPct val="15000"/>
              </a:spcAft>
            </a:pPr>
            <a:r>
              <a:rPr lang="en-US" smtClean="0">
                <a:latin typeface="Comic Sans MS" pitchFamily="66" charset="0"/>
              </a:rPr>
              <a:t>What CHANGED?</a:t>
            </a:r>
          </a:p>
          <a:p>
            <a:pPr lvl="1">
              <a:lnSpc>
                <a:spcPct val="90000"/>
              </a:lnSpc>
              <a:spcAft>
                <a:spcPct val="15000"/>
              </a:spcAft>
            </a:pPr>
            <a:r>
              <a:rPr lang="en-US" smtClean="0">
                <a:latin typeface="Comic Sans MS" pitchFamily="66" charset="0"/>
              </a:rPr>
              <a:t>What will others notice?</a:t>
            </a:r>
          </a:p>
          <a:p>
            <a:pPr lvl="1">
              <a:lnSpc>
                <a:spcPct val="90000"/>
              </a:lnSpc>
              <a:spcAft>
                <a:spcPct val="15000"/>
              </a:spcAft>
            </a:pPr>
            <a:r>
              <a:rPr lang="en-US" smtClean="0">
                <a:latin typeface="Comic Sans MS" pitchFamily="66" charset="0"/>
              </a:rPr>
              <a:t>The change can be in you, in a single other person, in a group, or in a community.</a:t>
            </a:r>
          </a:p>
        </p:txBody>
      </p:sp>
      <p:sp>
        <p:nvSpPr>
          <p:cNvPr id="31748" name="AutoShape 4">
            <a:hlinkClick r:id="" action="ppaction://hlinkshowjump?jump=nextslide" highlightClick="1"/>
          </p:cNvPr>
          <p:cNvSpPr>
            <a:spLocks noChangeArrowheads="1"/>
          </p:cNvSpPr>
          <p:nvPr/>
        </p:nvSpPr>
        <p:spPr bwMode="auto">
          <a:xfrm>
            <a:off x="8153400" y="6019800"/>
            <a:ext cx="1066800" cy="914400"/>
          </a:xfrm>
          <a:prstGeom prst="actionButtonForwardNext">
            <a:avLst/>
          </a:prstGeom>
          <a:solidFill>
            <a:schemeClr val="folHlink"/>
          </a:solidFill>
          <a:ln w="9525">
            <a:noFill/>
            <a:miter lim="800000"/>
            <a:headEnd/>
            <a:tailEnd/>
          </a:ln>
        </p:spPr>
        <p:txBody>
          <a:bodyPr wrap="none" anchor="ctr"/>
          <a:lstStyle/>
          <a:p>
            <a:pPr eaLnBrk="0" hangingPunct="0"/>
            <a:endParaRPr lang="en-US"/>
          </a:p>
        </p:txBody>
      </p:sp>
    </p:spTree>
  </p:cSld>
  <p:clrMapOvr>
    <a:masterClrMapping/>
  </p:clrMapOvr>
  <p:transition>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1524000" y="2438400"/>
            <a:ext cx="6553200" cy="1905000"/>
          </a:xfrm>
        </p:spPr>
        <p:txBody>
          <a:bodyPr/>
          <a:lstStyle/>
          <a:p>
            <a:pPr marL="0" indent="0" algn="ctr">
              <a:buFontTx/>
              <a:buNone/>
            </a:pPr>
            <a:r>
              <a:rPr lang="en-US" sz="4800" smtClean="0">
                <a:latin typeface="Comic Sans MS" pitchFamily="66" charset="0"/>
              </a:rPr>
              <a:t>It felt so great to help someone!</a:t>
            </a:r>
          </a:p>
        </p:txBody>
      </p:sp>
      <p:sp>
        <p:nvSpPr>
          <p:cNvPr id="5123" name="AutoShape 5">
            <a:hlinkClick r:id="rId2" action="ppaction://hlinksldjump" highlightClick="1"/>
          </p:cNvPr>
          <p:cNvSpPr>
            <a:spLocks noChangeArrowheads="1"/>
          </p:cNvSpPr>
          <p:nvPr/>
        </p:nvSpPr>
        <p:spPr bwMode="auto">
          <a:xfrm>
            <a:off x="2209800" y="4724400"/>
            <a:ext cx="2286000" cy="1371600"/>
          </a:xfrm>
          <a:prstGeom prst="actionButtonBlank">
            <a:avLst/>
          </a:prstGeom>
          <a:solidFill>
            <a:schemeClr val="folHlink"/>
          </a:solidFill>
          <a:ln w="9525">
            <a:noFill/>
            <a:miter lim="800000"/>
            <a:headEnd/>
            <a:tailEnd/>
          </a:ln>
        </p:spPr>
        <p:txBody>
          <a:bodyPr wrap="none" anchor="ctr"/>
          <a:lstStyle/>
          <a:p>
            <a:pPr algn="ctr" eaLnBrk="0" hangingPunct="0"/>
            <a:r>
              <a:rPr lang="en-US" sz="2800" b="1">
                <a:solidFill>
                  <a:schemeClr val="bg1"/>
                </a:solidFill>
                <a:latin typeface="Comic Sans MS" pitchFamily="66" charset="0"/>
              </a:rPr>
              <a:t>Great</a:t>
            </a:r>
          </a:p>
          <a:p>
            <a:pPr algn="ctr" eaLnBrk="0" hangingPunct="0"/>
            <a:r>
              <a:rPr lang="en-US" sz="2800" b="1">
                <a:solidFill>
                  <a:schemeClr val="bg1"/>
                </a:solidFill>
                <a:latin typeface="Comic Sans MS" pitchFamily="66" charset="0"/>
              </a:rPr>
              <a:t>Story</a:t>
            </a:r>
          </a:p>
        </p:txBody>
      </p:sp>
      <p:sp>
        <p:nvSpPr>
          <p:cNvPr id="5124" name="AutoShape 6">
            <a:hlinkClick r:id="rId3" action="ppaction://hlinksldjump" highlightClick="1"/>
          </p:cNvPr>
          <p:cNvSpPr>
            <a:spLocks noChangeArrowheads="1"/>
          </p:cNvSpPr>
          <p:nvPr/>
        </p:nvSpPr>
        <p:spPr bwMode="auto">
          <a:xfrm>
            <a:off x="5029200" y="4724400"/>
            <a:ext cx="2286000" cy="1371600"/>
          </a:xfrm>
          <a:prstGeom prst="actionButtonBlank">
            <a:avLst/>
          </a:prstGeom>
          <a:solidFill>
            <a:schemeClr val="folHlink"/>
          </a:solidFill>
          <a:ln w="9525">
            <a:noFill/>
            <a:miter lim="800000"/>
            <a:headEnd/>
            <a:tailEnd/>
          </a:ln>
        </p:spPr>
        <p:txBody>
          <a:bodyPr wrap="none" anchor="ctr"/>
          <a:lstStyle/>
          <a:p>
            <a:pPr algn="ctr" eaLnBrk="0" hangingPunct="0"/>
            <a:r>
              <a:rPr lang="en-US" sz="2800" b="1">
                <a:solidFill>
                  <a:schemeClr val="bg1"/>
                </a:solidFill>
                <a:latin typeface="Comic Sans MS" pitchFamily="66" charset="0"/>
              </a:rPr>
              <a:t>Reflection</a:t>
            </a:r>
          </a:p>
        </p:txBody>
      </p:sp>
    </p:spTree>
  </p:cSld>
  <p:clrMapOvr>
    <a:masterClrMapping/>
  </p:clrMapOvr>
  <p:transition>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smtClean="0"/>
              <a:t>Why Are Great Stories so CRITICAL?</a:t>
            </a:r>
          </a:p>
        </p:txBody>
      </p:sp>
      <p:sp>
        <p:nvSpPr>
          <p:cNvPr id="32771" name="Rectangle 3"/>
          <p:cNvSpPr>
            <a:spLocks noGrp="1" noChangeArrowheads="1"/>
          </p:cNvSpPr>
          <p:nvPr>
            <p:ph type="body" idx="1"/>
          </p:nvPr>
        </p:nvSpPr>
        <p:spPr>
          <a:xfrm>
            <a:off x="381000" y="1828800"/>
            <a:ext cx="8153400" cy="4572000"/>
          </a:xfrm>
        </p:spPr>
        <p:txBody>
          <a:bodyPr/>
          <a:lstStyle/>
          <a:p>
            <a:r>
              <a:rPr lang="en-US" smtClean="0">
                <a:latin typeface="Comic Sans MS" pitchFamily="66" charset="0"/>
              </a:rPr>
              <a:t>They communicate the impact of AmeriCorps service</a:t>
            </a:r>
          </a:p>
          <a:p>
            <a:pPr lvl="1"/>
            <a:r>
              <a:rPr lang="en-US" smtClean="0">
                <a:latin typeface="Comic Sans MS" pitchFamily="66" charset="0"/>
              </a:rPr>
              <a:t>To funders</a:t>
            </a:r>
          </a:p>
          <a:p>
            <a:pPr lvl="1"/>
            <a:r>
              <a:rPr lang="en-US" smtClean="0">
                <a:latin typeface="Comic Sans MS" pitchFamily="66" charset="0"/>
              </a:rPr>
              <a:t>To legislators</a:t>
            </a:r>
          </a:p>
          <a:p>
            <a:pPr lvl="1"/>
            <a:r>
              <a:rPr lang="en-US" smtClean="0">
                <a:latin typeface="Comic Sans MS" pitchFamily="66" charset="0"/>
              </a:rPr>
              <a:t>To National Service policy-makers</a:t>
            </a:r>
          </a:p>
          <a:p>
            <a:pPr lvl="1"/>
            <a:r>
              <a:rPr lang="en-US" smtClean="0">
                <a:latin typeface="Comic Sans MS" pitchFamily="66" charset="0"/>
              </a:rPr>
              <a:t>To your community and partners</a:t>
            </a:r>
          </a:p>
          <a:p>
            <a:r>
              <a:rPr lang="en-US" smtClean="0">
                <a:latin typeface="Comic Sans MS" pitchFamily="66" charset="0"/>
              </a:rPr>
              <a:t>They help to educate the public about the necessity of national service</a:t>
            </a:r>
          </a:p>
        </p:txBody>
      </p:sp>
      <p:sp>
        <p:nvSpPr>
          <p:cNvPr id="32772" name="AutoShape 10">
            <a:hlinkClick r:id="" action="ppaction://hlinkshowjump?jump=nextslide" highlightClick="1"/>
          </p:cNvPr>
          <p:cNvSpPr>
            <a:spLocks noChangeArrowheads="1"/>
          </p:cNvSpPr>
          <p:nvPr/>
        </p:nvSpPr>
        <p:spPr bwMode="auto">
          <a:xfrm>
            <a:off x="8153400" y="6019800"/>
            <a:ext cx="1066800" cy="914400"/>
          </a:xfrm>
          <a:prstGeom prst="actionButtonForwardNext">
            <a:avLst/>
          </a:prstGeom>
          <a:solidFill>
            <a:schemeClr val="folHlink"/>
          </a:solidFill>
          <a:ln w="9525">
            <a:noFill/>
            <a:miter lim="800000"/>
            <a:headEnd/>
            <a:tailEnd/>
          </a:ln>
        </p:spPr>
        <p:txBody>
          <a:bodyPr wrap="none" anchor="ctr"/>
          <a:lstStyle/>
          <a:p>
            <a:pPr eaLnBrk="0" hangingPunct="0"/>
            <a:endParaRPr lang="en-US"/>
          </a:p>
        </p:txBody>
      </p:sp>
    </p:spTree>
  </p:cSld>
  <p:clrMapOvr>
    <a:masterClrMapping/>
  </p:clrMapOvr>
  <p:transition>
    <p:wip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smtClean="0">
                <a:latin typeface="Comic Sans MS" pitchFamily="66" charset="0"/>
              </a:rPr>
              <a:t>And Last, but NOT Least</a:t>
            </a:r>
          </a:p>
        </p:txBody>
      </p:sp>
      <p:sp>
        <p:nvSpPr>
          <p:cNvPr id="33795" name="Rectangle 3"/>
          <p:cNvSpPr>
            <a:spLocks noGrp="1" noChangeArrowheads="1"/>
          </p:cNvSpPr>
          <p:nvPr>
            <p:ph type="body" idx="1"/>
          </p:nvPr>
        </p:nvSpPr>
        <p:spPr/>
        <p:txBody>
          <a:bodyPr/>
          <a:lstStyle/>
          <a:p>
            <a:r>
              <a:rPr lang="en-US" smtClean="0">
                <a:latin typeface="Comic Sans MS" pitchFamily="66" charset="0"/>
              </a:rPr>
              <a:t>They validate the commitment you have made to improving your community!</a:t>
            </a:r>
          </a:p>
        </p:txBody>
      </p:sp>
      <p:sp>
        <p:nvSpPr>
          <p:cNvPr id="33796" name="AutoShape 4">
            <a:hlinkClick r:id="" action="ppaction://hlinkshowjump?jump=nextslide" highlightClick="1"/>
          </p:cNvPr>
          <p:cNvSpPr>
            <a:spLocks noChangeArrowheads="1"/>
          </p:cNvSpPr>
          <p:nvPr/>
        </p:nvSpPr>
        <p:spPr bwMode="auto">
          <a:xfrm>
            <a:off x="8153400" y="6019800"/>
            <a:ext cx="1066800" cy="914400"/>
          </a:xfrm>
          <a:prstGeom prst="actionButtonForwardNext">
            <a:avLst/>
          </a:prstGeom>
          <a:solidFill>
            <a:schemeClr val="folHlink"/>
          </a:solidFill>
          <a:ln w="9525">
            <a:noFill/>
            <a:miter lim="800000"/>
            <a:headEnd/>
            <a:tailEnd/>
          </a:ln>
        </p:spPr>
        <p:txBody>
          <a:bodyPr wrap="none" anchor="ctr"/>
          <a:lstStyle/>
          <a:p>
            <a:pPr eaLnBrk="0" hangingPunct="0"/>
            <a:endParaRPr lang="en-US"/>
          </a:p>
        </p:txBody>
      </p:sp>
    </p:spTree>
  </p:cSld>
  <p:clrMapOvr>
    <a:masterClrMapping/>
  </p:clrMapOvr>
  <p:transition>
    <p:wip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smtClean="0">
                <a:latin typeface="Comic Sans MS" pitchFamily="66" charset="0"/>
              </a:rPr>
              <a:t>Every Great Story Must Include</a:t>
            </a:r>
          </a:p>
        </p:txBody>
      </p:sp>
      <p:sp>
        <p:nvSpPr>
          <p:cNvPr id="34819" name="Rectangle 3"/>
          <p:cNvSpPr>
            <a:spLocks noGrp="1" noChangeArrowheads="1"/>
          </p:cNvSpPr>
          <p:nvPr>
            <p:ph type="body" idx="1"/>
          </p:nvPr>
        </p:nvSpPr>
        <p:spPr/>
        <p:txBody>
          <a:bodyPr/>
          <a:lstStyle/>
          <a:p>
            <a:pPr>
              <a:spcAft>
                <a:spcPct val="30000"/>
              </a:spcAft>
            </a:pPr>
            <a:r>
              <a:rPr lang="en-US" smtClean="0">
                <a:latin typeface="Comic Sans MS" pitchFamily="66" charset="0"/>
              </a:rPr>
              <a:t>Who you are, and where you serve</a:t>
            </a:r>
          </a:p>
          <a:p>
            <a:pPr>
              <a:spcAft>
                <a:spcPct val="30000"/>
              </a:spcAft>
            </a:pPr>
            <a:r>
              <a:rPr lang="en-US" smtClean="0">
                <a:latin typeface="Comic Sans MS" pitchFamily="66" charset="0"/>
              </a:rPr>
              <a:t>Where and when the story happened</a:t>
            </a:r>
          </a:p>
          <a:p>
            <a:pPr>
              <a:spcAft>
                <a:spcPct val="30000"/>
              </a:spcAft>
            </a:pPr>
            <a:r>
              <a:rPr lang="en-US" smtClean="0">
                <a:latin typeface="Comic Sans MS" pitchFamily="66" charset="0"/>
              </a:rPr>
              <a:t>Who was involved</a:t>
            </a:r>
          </a:p>
          <a:p>
            <a:pPr>
              <a:spcAft>
                <a:spcPct val="30000"/>
              </a:spcAft>
            </a:pPr>
            <a:r>
              <a:rPr lang="en-US" smtClean="0">
                <a:latin typeface="Comic Sans MS" pitchFamily="66" charset="0"/>
              </a:rPr>
              <a:t>What happened? What was the IMPACT?</a:t>
            </a:r>
          </a:p>
        </p:txBody>
      </p:sp>
      <p:sp>
        <p:nvSpPr>
          <p:cNvPr id="34820" name="AutoShape 4">
            <a:hlinkClick r:id="" action="ppaction://hlinkshowjump?jump=nextslide" highlightClick="1"/>
          </p:cNvPr>
          <p:cNvSpPr>
            <a:spLocks noChangeArrowheads="1"/>
          </p:cNvSpPr>
          <p:nvPr/>
        </p:nvSpPr>
        <p:spPr bwMode="auto">
          <a:xfrm>
            <a:off x="8153400" y="6019800"/>
            <a:ext cx="1066800" cy="914400"/>
          </a:xfrm>
          <a:prstGeom prst="actionButtonForwardNext">
            <a:avLst/>
          </a:prstGeom>
          <a:solidFill>
            <a:schemeClr val="folHlink"/>
          </a:solidFill>
          <a:ln w="9525">
            <a:noFill/>
            <a:miter lim="800000"/>
            <a:headEnd/>
            <a:tailEnd/>
          </a:ln>
        </p:spPr>
        <p:txBody>
          <a:bodyPr wrap="none" anchor="ctr"/>
          <a:lstStyle/>
          <a:p>
            <a:pPr eaLnBrk="0" hangingPunct="0"/>
            <a:endParaRPr lang="en-US"/>
          </a:p>
        </p:txBody>
      </p:sp>
    </p:spTree>
  </p:cSld>
  <p:clrMapOvr>
    <a:masterClrMapping/>
  </p:clrMapOvr>
  <p:transition>
    <p:wip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smtClean="0">
                <a:latin typeface="Comic Sans MS" pitchFamily="66" charset="0"/>
              </a:rPr>
              <a:t>Review Your Story</a:t>
            </a:r>
          </a:p>
        </p:txBody>
      </p:sp>
      <p:sp>
        <p:nvSpPr>
          <p:cNvPr id="35843" name="Rectangle 3"/>
          <p:cNvSpPr>
            <a:spLocks noGrp="1" noChangeArrowheads="1"/>
          </p:cNvSpPr>
          <p:nvPr>
            <p:ph type="body" idx="1"/>
          </p:nvPr>
        </p:nvSpPr>
        <p:spPr/>
        <p:txBody>
          <a:bodyPr/>
          <a:lstStyle/>
          <a:p>
            <a:pPr>
              <a:lnSpc>
                <a:spcPct val="90000"/>
              </a:lnSpc>
            </a:pPr>
            <a:r>
              <a:rPr lang="en-US" smtClean="0">
                <a:latin typeface="Comic Sans MS" pitchFamily="66" charset="0"/>
              </a:rPr>
              <a:t>Check spelling and grammar—it’s always good to have another set of eyes!</a:t>
            </a:r>
          </a:p>
          <a:p>
            <a:pPr>
              <a:lnSpc>
                <a:spcPct val="90000"/>
              </a:lnSpc>
            </a:pPr>
            <a:r>
              <a:rPr lang="en-US" smtClean="0">
                <a:latin typeface="Comic Sans MS" pitchFamily="66" charset="0"/>
              </a:rPr>
              <a:t>Make sure no one’s privacy has been trampled on</a:t>
            </a:r>
          </a:p>
          <a:p>
            <a:pPr>
              <a:lnSpc>
                <a:spcPct val="90000"/>
              </a:lnSpc>
            </a:pPr>
            <a:r>
              <a:rPr lang="en-US" smtClean="0">
                <a:latin typeface="Comic Sans MS" pitchFamily="66" charset="0"/>
              </a:rPr>
              <a:t>Be sure you have represented your service accurately—as service, not as a job</a:t>
            </a:r>
          </a:p>
        </p:txBody>
      </p:sp>
      <p:sp>
        <p:nvSpPr>
          <p:cNvPr id="35844" name="AutoShape 4">
            <a:hlinkClick r:id="" action="ppaction://hlinkshowjump?jump=nextslide" highlightClick="1"/>
          </p:cNvPr>
          <p:cNvSpPr>
            <a:spLocks noChangeArrowheads="1"/>
          </p:cNvSpPr>
          <p:nvPr/>
        </p:nvSpPr>
        <p:spPr bwMode="auto">
          <a:xfrm>
            <a:off x="8153400" y="6019800"/>
            <a:ext cx="1066800" cy="914400"/>
          </a:xfrm>
          <a:prstGeom prst="actionButtonForwardNext">
            <a:avLst/>
          </a:prstGeom>
          <a:solidFill>
            <a:schemeClr val="folHlink"/>
          </a:solidFill>
          <a:ln w="9525">
            <a:noFill/>
            <a:miter lim="800000"/>
            <a:headEnd/>
            <a:tailEnd/>
          </a:ln>
        </p:spPr>
        <p:txBody>
          <a:bodyPr wrap="none" anchor="ctr"/>
          <a:lstStyle/>
          <a:p>
            <a:pPr eaLnBrk="0" hangingPunct="0"/>
            <a:endParaRPr lang="en-US"/>
          </a:p>
        </p:txBody>
      </p:sp>
    </p:spTree>
  </p:cSld>
  <p:clrMapOvr>
    <a:masterClrMapping/>
  </p:clrMapOvr>
  <p:transition>
    <p:wip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smtClean="0">
                <a:latin typeface="Comic Sans MS" pitchFamily="66" charset="0"/>
              </a:rPr>
              <a:t>And When You’re Finished</a:t>
            </a:r>
          </a:p>
        </p:txBody>
      </p:sp>
      <p:sp>
        <p:nvSpPr>
          <p:cNvPr id="36867" name="Rectangle 3"/>
          <p:cNvSpPr>
            <a:spLocks noGrp="1" noChangeArrowheads="1"/>
          </p:cNvSpPr>
          <p:nvPr>
            <p:ph type="body" idx="1"/>
          </p:nvPr>
        </p:nvSpPr>
        <p:spPr/>
        <p:txBody>
          <a:bodyPr/>
          <a:lstStyle/>
          <a:p>
            <a:r>
              <a:rPr lang="en-US" smtClean="0">
                <a:latin typeface="Comic Sans MS" pitchFamily="66" charset="0"/>
              </a:rPr>
              <a:t>Submit your story to your site supervisor and/or Program Director as you’ve been instructed.</a:t>
            </a:r>
          </a:p>
          <a:p>
            <a:r>
              <a:rPr lang="en-US" smtClean="0">
                <a:latin typeface="Comic Sans MS" pitchFamily="66" charset="0"/>
              </a:rPr>
              <a:t>Be sure to print a copy for yourself!</a:t>
            </a:r>
          </a:p>
        </p:txBody>
      </p:sp>
      <p:sp>
        <p:nvSpPr>
          <p:cNvPr id="36868" name="AutoShape 4">
            <a:hlinkClick r:id="" action="ppaction://hlinkshowjump?jump=nextslide" highlightClick="1"/>
          </p:cNvPr>
          <p:cNvSpPr>
            <a:spLocks noChangeArrowheads="1"/>
          </p:cNvSpPr>
          <p:nvPr/>
        </p:nvSpPr>
        <p:spPr bwMode="auto">
          <a:xfrm>
            <a:off x="8153400" y="6019800"/>
            <a:ext cx="1066800" cy="914400"/>
          </a:xfrm>
          <a:prstGeom prst="actionButtonForwardNext">
            <a:avLst/>
          </a:prstGeom>
          <a:solidFill>
            <a:schemeClr val="folHlink"/>
          </a:solidFill>
          <a:ln w="9525">
            <a:noFill/>
            <a:miter lim="800000"/>
            <a:headEnd/>
            <a:tailEnd/>
          </a:ln>
        </p:spPr>
        <p:txBody>
          <a:bodyPr wrap="none" anchor="ctr"/>
          <a:lstStyle/>
          <a:p>
            <a:pPr eaLnBrk="0" hangingPunct="0"/>
            <a:endParaRPr lang="en-US"/>
          </a:p>
        </p:txBody>
      </p:sp>
    </p:spTree>
  </p:cSld>
  <p:clrMapOvr>
    <a:masterClrMapping/>
  </p:clrMapOvr>
  <p:transition>
    <p:wip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smtClean="0">
                <a:latin typeface="Comic Sans MS" pitchFamily="66" charset="0"/>
              </a:rPr>
              <a:t>Let’s Build a Great Story</a:t>
            </a:r>
          </a:p>
        </p:txBody>
      </p:sp>
      <p:sp>
        <p:nvSpPr>
          <p:cNvPr id="37891" name="Rectangle 3"/>
          <p:cNvSpPr>
            <a:spLocks noGrp="1" noChangeArrowheads="1"/>
          </p:cNvSpPr>
          <p:nvPr>
            <p:ph type="body" idx="1"/>
          </p:nvPr>
        </p:nvSpPr>
        <p:spPr/>
        <p:txBody>
          <a:bodyPr/>
          <a:lstStyle/>
          <a:p>
            <a:r>
              <a:rPr lang="en-US" smtClean="0">
                <a:latin typeface="Comic Sans MS" pitchFamily="66" charset="0"/>
              </a:rPr>
              <a:t>On each page, simply click the correct option for a </a:t>
            </a:r>
            <a:r>
              <a:rPr lang="en-US" smtClean="0">
                <a:solidFill>
                  <a:schemeClr val="folHlink"/>
                </a:solidFill>
                <a:latin typeface="Comic Sans MS" pitchFamily="66" charset="0"/>
              </a:rPr>
              <a:t>Great</a:t>
            </a:r>
            <a:r>
              <a:rPr lang="en-US" smtClean="0">
                <a:latin typeface="Comic Sans MS" pitchFamily="66" charset="0"/>
              </a:rPr>
              <a:t> </a:t>
            </a:r>
            <a:r>
              <a:rPr lang="en-US" smtClean="0">
                <a:solidFill>
                  <a:schemeClr val="folHlink"/>
                </a:solidFill>
                <a:latin typeface="Comic Sans MS" pitchFamily="66" charset="0"/>
              </a:rPr>
              <a:t>Story</a:t>
            </a:r>
            <a:r>
              <a:rPr lang="en-US" smtClean="0">
                <a:latin typeface="Comic Sans MS" pitchFamily="66" charset="0"/>
              </a:rPr>
              <a:t>—just click right on the paragraph.</a:t>
            </a:r>
          </a:p>
        </p:txBody>
      </p:sp>
      <p:sp>
        <p:nvSpPr>
          <p:cNvPr id="37892" name="AutoShape 4">
            <a:hlinkClick r:id="rId2" action="ppaction://hlinksldjump" highlightClick="1"/>
          </p:cNvPr>
          <p:cNvSpPr>
            <a:spLocks noChangeArrowheads="1"/>
          </p:cNvSpPr>
          <p:nvPr/>
        </p:nvSpPr>
        <p:spPr bwMode="auto">
          <a:xfrm>
            <a:off x="8153400" y="6019800"/>
            <a:ext cx="1066800" cy="914400"/>
          </a:xfrm>
          <a:prstGeom prst="actionButtonForwardNext">
            <a:avLst/>
          </a:prstGeom>
          <a:solidFill>
            <a:schemeClr val="folHlink"/>
          </a:solidFill>
          <a:ln w="9525">
            <a:noFill/>
            <a:miter lim="800000"/>
            <a:headEnd/>
            <a:tailEnd/>
          </a:ln>
        </p:spPr>
        <p:txBody>
          <a:bodyPr wrap="none" anchor="ctr"/>
          <a:lstStyle/>
          <a:p>
            <a:pPr eaLnBrk="0" hangingPunct="0"/>
            <a:endParaRPr lang="en-US"/>
          </a:p>
        </p:txBody>
      </p:sp>
    </p:spTree>
  </p:cSld>
  <p:clrMapOvr>
    <a:masterClrMapping/>
  </p:clrMapOvr>
  <p:transition>
    <p:wip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AutoShape 8">
            <a:hlinkClick r:id="" action="ppaction://noaction" highlightClick="1"/>
          </p:cNvPr>
          <p:cNvSpPr>
            <a:spLocks noChangeArrowheads="1"/>
          </p:cNvSpPr>
          <p:nvPr/>
        </p:nvSpPr>
        <p:spPr bwMode="auto">
          <a:xfrm>
            <a:off x="685800" y="1524000"/>
            <a:ext cx="7315200" cy="1524000"/>
          </a:xfrm>
          <a:prstGeom prst="actionButtonBlank">
            <a:avLst/>
          </a:prstGeom>
          <a:noFill/>
          <a:ln w="9525">
            <a:noFill/>
            <a:miter lim="800000"/>
            <a:headEnd/>
            <a:tailEnd/>
          </a:ln>
        </p:spPr>
        <p:txBody>
          <a:bodyPr wrap="none" anchor="ctr"/>
          <a:lstStyle/>
          <a:p>
            <a:pPr eaLnBrk="0" hangingPunct="0"/>
            <a:endParaRPr lang="en-US" sz="3600">
              <a:latin typeface="Comic Sans MS" pitchFamily="66" charset="0"/>
            </a:endParaRPr>
          </a:p>
        </p:txBody>
      </p:sp>
      <p:sp>
        <p:nvSpPr>
          <p:cNvPr id="38915" name="Text Box 9">
            <a:hlinkClick r:id="rId2" action="ppaction://hlinksldjump"/>
          </p:cNvPr>
          <p:cNvSpPr txBox="1">
            <a:spLocks noChangeArrowheads="1"/>
          </p:cNvSpPr>
          <p:nvPr/>
        </p:nvSpPr>
        <p:spPr bwMode="auto">
          <a:xfrm>
            <a:off x="685800" y="914400"/>
            <a:ext cx="7543800" cy="1190625"/>
          </a:xfrm>
          <a:prstGeom prst="rect">
            <a:avLst/>
          </a:prstGeom>
          <a:noFill/>
          <a:ln w="9525">
            <a:noFill/>
            <a:miter lim="800000"/>
            <a:headEnd/>
            <a:tailEnd/>
          </a:ln>
        </p:spPr>
        <p:txBody>
          <a:bodyPr>
            <a:spAutoFit/>
          </a:bodyPr>
          <a:lstStyle/>
          <a:p>
            <a:pPr eaLnBrk="0" hangingPunct="0"/>
            <a:r>
              <a:rPr lang="en-US" sz="3600">
                <a:latin typeface="Comic Sans MS" pitchFamily="66" charset="0"/>
              </a:rPr>
              <a:t>Hey; my name is Jon, and I work at Americorpse in the Big City!</a:t>
            </a:r>
          </a:p>
        </p:txBody>
      </p:sp>
      <p:sp>
        <p:nvSpPr>
          <p:cNvPr id="38916" name="Text Box 10">
            <a:hlinkClick r:id="rId3" action="ppaction://hlinksldjump"/>
          </p:cNvPr>
          <p:cNvSpPr txBox="1">
            <a:spLocks noChangeArrowheads="1"/>
          </p:cNvSpPr>
          <p:nvPr/>
        </p:nvSpPr>
        <p:spPr bwMode="auto">
          <a:xfrm>
            <a:off x="609600" y="3276600"/>
            <a:ext cx="8534400" cy="2838450"/>
          </a:xfrm>
          <a:prstGeom prst="rect">
            <a:avLst/>
          </a:prstGeom>
          <a:noFill/>
          <a:ln w="9525">
            <a:noFill/>
            <a:miter lim="800000"/>
            <a:headEnd/>
            <a:tailEnd/>
          </a:ln>
        </p:spPr>
        <p:txBody>
          <a:bodyPr>
            <a:spAutoFit/>
          </a:bodyPr>
          <a:lstStyle/>
          <a:p>
            <a:pPr eaLnBrk="0" hangingPunct="0"/>
            <a:r>
              <a:rPr lang="en-US" sz="3600">
                <a:latin typeface="Comic Sans MS" pitchFamily="66" charset="0"/>
              </a:rPr>
              <a:t>My name is Jon, and I am currently serving as an AmeriCorps member for the Literacy First! AmeriCorps Program. I am placed at the Literacy Center of Fort Wayne.</a:t>
            </a:r>
          </a:p>
        </p:txBody>
      </p:sp>
    </p:spTree>
  </p:cSld>
  <p:clrMapOvr>
    <a:masterClrMapping/>
  </p:clrMapOvr>
  <p:transition>
    <p:wip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AutoShape 4">
            <a:hlinkClick r:id="rId2" action="ppaction://hlinksldjump" highlightClick="1"/>
          </p:cNvPr>
          <p:cNvSpPr>
            <a:spLocks noChangeArrowheads="1"/>
          </p:cNvSpPr>
          <p:nvPr/>
        </p:nvSpPr>
        <p:spPr bwMode="auto">
          <a:xfrm>
            <a:off x="533400" y="2362200"/>
            <a:ext cx="8077200" cy="2819400"/>
          </a:xfrm>
          <a:prstGeom prst="actionButtonBlank">
            <a:avLst/>
          </a:prstGeom>
          <a:noFill/>
          <a:ln w="9525">
            <a:noFill/>
            <a:miter lim="800000"/>
            <a:headEnd/>
            <a:tailEnd/>
          </a:ln>
        </p:spPr>
        <p:txBody>
          <a:bodyPr wrap="none" anchor="ctr"/>
          <a:lstStyle/>
          <a:p>
            <a:pPr algn="ctr" eaLnBrk="0" hangingPunct="0"/>
            <a:r>
              <a:rPr lang="en-US" sz="3600" b="1">
                <a:solidFill>
                  <a:schemeClr val="folHlink"/>
                </a:solidFill>
                <a:latin typeface="Comic Sans MS" pitchFamily="66" charset="0"/>
              </a:rPr>
              <a:t>Nope! Click here to try again . . .</a:t>
            </a:r>
          </a:p>
        </p:txBody>
      </p:sp>
    </p:spTree>
  </p:cSld>
  <p:clrMapOvr>
    <a:masterClrMapping/>
  </p:clrMapOvr>
  <p:transition advClick="0">
    <p:wip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7" name="WordArt 5"/>
          <p:cNvSpPr>
            <a:spLocks noChangeArrowheads="1" noChangeShapeType="1" noTextEdit="1"/>
          </p:cNvSpPr>
          <p:nvPr/>
        </p:nvSpPr>
        <p:spPr bwMode="auto">
          <a:xfrm>
            <a:off x="2514600" y="2133600"/>
            <a:ext cx="3824288" cy="3125788"/>
          </a:xfrm>
          <a:prstGeom prst="rect">
            <a:avLst/>
          </a:prstGeom>
        </p:spPr>
        <p:txBody>
          <a:bodyPr wrap="none" fromWordArt="1">
            <a:prstTxWarp prst="textCascadeUp">
              <a:avLst>
                <a:gd name="adj" fmla="val 44444"/>
              </a:avLst>
            </a:prstTxWarp>
            <a:scene3d>
              <a:camera prst="legacyPerspectiveFront">
                <a:rot lat="20519997" lon="1080000" rev="0"/>
              </a:camera>
              <a:lightRig rig="legacyHarsh2" dir="b"/>
            </a:scene3d>
            <a:sp3d extrusionH="430200" prstMaterial="legacyMatte">
              <a:extrusionClr>
                <a:srgbClr val="FF6600"/>
              </a:extrusionClr>
            </a:sp3d>
          </a:bodyPr>
          <a:lstStyle/>
          <a:p>
            <a:pPr algn="ctr"/>
            <a:r>
              <a:rPr lang="en-US" sz="6000" b="1" kern="10">
                <a:ln w="9525">
                  <a:round/>
                  <a:headEnd/>
                  <a:tailEnd/>
                </a:ln>
                <a:gradFill rotWithShape="1">
                  <a:gsLst>
                    <a:gs pos="0">
                      <a:srgbClr val="FFE701"/>
                    </a:gs>
                    <a:gs pos="100000">
                      <a:srgbClr val="FE3E02"/>
                    </a:gs>
                  </a:gsLst>
                  <a:lin ang="5400000" scaled="1"/>
                </a:gradFill>
                <a:latin typeface="Comic Sans MS"/>
              </a:rPr>
              <a:t>RIGHT!</a:t>
            </a:r>
          </a:p>
        </p:txBody>
      </p:sp>
    </p:spTree>
  </p:cSld>
  <p:clrMapOvr>
    <a:masterClrMapping/>
  </p:clrMapOvr>
  <p:transition advClick="0" advTm="2000">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withEffect">
                                  <p:stCondLst>
                                    <p:cond delay="0"/>
                                  </p:stCondLst>
                                  <p:childTnLst>
                                    <p:set>
                                      <p:cBhvr>
                                        <p:cTn id="6" dur="1" fill="hold">
                                          <p:stCondLst>
                                            <p:cond delay="0"/>
                                          </p:stCondLst>
                                        </p:cTn>
                                        <p:tgtEl>
                                          <p:spTgt spid="54277"/>
                                        </p:tgtEl>
                                        <p:attrNameLst>
                                          <p:attrName>style.visibility</p:attrName>
                                        </p:attrNameLst>
                                      </p:cBhvr>
                                      <p:to>
                                        <p:strVal val="visible"/>
                                      </p:to>
                                    </p:set>
                                    <p:animEffect transition="in" filter="wheel(4)">
                                      <p:cBhvr>
                                        <p:cTn id="7" dur="500"/>
                                        <p:tgtEl>
                                          <p:spTgt spid="542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7"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AutoShape 2">
            <a:hlinkClick r:id="" action="ppaction://noaction" highlightClick="1"/>
          </p:cNvPr>
          <p:cNvSpPr>
            <a:spLocks noChangeArrowheads="1"/>
          </p:cNvSpPr>
          <p:nvPr/>
        </p:nvSpPr>
        <p:spPr bwMode="auto">
          <a:xfrm>
            <a:off x="685800" y="1524000"/>
            <a:ext cx="7315200" cy="1524000"/>
          </a:xfrm>
          <a:prstGeom prst="actionButtonBlank">
            <a:avLst/>
          </a:prstGeom>
          <a:noFill/>
          <a:ln w="9525">
            <a:noFill/>
            <a:miter lim="800000"/>
            <a:headEnd/>
            <a:tailEnd/>
          </a:ln>
        </p:spPr>
        <p:txBody>
          <a:bodyPr wrap="none" anchor="ctr"/>
          <a:lstStyle/>
          <a:p>
            <a:pPr eaLnBrk="0" hangingPunct="0"/>
            <a:endParaRPr lang="en-US" sz="3600">
              <a:latin typeface="Comic Sans MS" pitchFamily="66" charset="0"/>
            </a:endParaRPr>
          </a:p>
        </p:txBody>
      </p:sp>
      <p:sp>
        <p:nvSpPr>
          <p:cNvPr id="41987" name="Text Box 3">
            <a:hlinkClick r:id="rId2" action="ppaction://hlinksldjump"/>
          </p:cNvPr>
          <p:cNvSpPr txBox="1">
            <a:spLocks noChangeArrowheads="1"/>
          </p:cNvSpPr>
          <p:nvPr/>
        </p:nvSpPr>
        <p:spPr bwMode="auto">
          <a:xfrm>
            <a:off x="533400" y="4267200"/>
            <a:ext cx="7543800" cy="1190625"/>
          </a:xfrm>
          <a:prstGeom prst="rect">
            <a:avLst/>
          </a:prstGeom>
          <a:noFill/>
          <a:ln w="9525">
            <a:noFill/>
            <a:miter lim="800000"/>
            <a:headEnd/>
            <a:tailEnd/>
          </a:ln>
        </p:spPr>
        <p:txBody>
          <a:bodyPr>
            <a:spAutoFit/>
          </a:bodyPr>
          <a:lstStyle/>
          <a:p>
            <a:pPr eaLnBrk="0" hangingPunct="0"/>
            <a:r>
              <a:rPr lang="en-US" sz="3600">
                <a:latin typeface="Comic Sans MS" pitchFamily="66" charset="0"/>
              </a:rPr>
              <a:t>As part of the staff, I do lots of different activities with kids.</a:t>
            </a:r>
          </a:p>
        </p:txBody>
      </p:sp>
      <p:sp>
        <p:nvSpPr>
          <p:cNvPr id="41988" name="Text Box 4">
            <a:hlinkClick r:id="rId3" action="ppaction://hlinksldjump"/>
          </p:cNvPr>
          <p:cNvSpPr txBox="1">
            <a:spLocks noChangeArrowheads="1"/>
          </p:cNvSpPr>
          <p:nvPr/>
        </p:nvSpPr>
        <p:spPr bwMode="auto">
          <a:xfrm>
            <a:off x="609600" y="914400"/>
            <a:ext cx="8534400" cy="2289175"/>
          </a:xfrm>
          <a:prstGeom prst="rect">
            <a:avLst/>
          </a:prstGeom>
          <a:noFill/>
          <a:ln w="9525">
            <a:noFill/>
            <a:miter lim="800000"/>
            <a:headEnd/>
            <a:tailEnd/>
          </a:ln>
        </p:spPr>
        <p:txBody>
          <a:bodyPr>
            <a:spAutoFit/>
          </a:bodyPr>
          <a:lstStyle/>
          <a:p>
            <a:pPr eaLnBrk="0" hangingPunct="0"/>
            <a:r>
              <a:rPr lang="en-US" sz="3600">
                <a:latin typeface="Comic Sans MS" pitchFamily="66" charset="0"/>
              </a:rPr>
              <a:t>The goal of my AmeriCorps program is to increase literacy in children between the ages of kindergarten and 5</a:t>
            </a:r>
            <a:r>
              <a:rPr lang="en-US" sz="3600" baseline="30000">
                <a:latin typeface="Comic Sans MS" pitchFamily="66" charset="0"/>
              </a:rPr>
              <a:t>th</a:t>
            </a:r>
            <a:r>
              <a:rPr lang="en-US" sz="3600">
                <a:latin typeface="Comic Sans MS" pitchFamily="66" charset="0"/>
              </a:rPr>
              <a:t> grade.</a:t>
            </a:r>
          </a:p>
        </p:txBody>
      </p:sp>
    </p:spTree>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09600" y="1905000"/>
            <a:ext cx="8534400" cy="3810000"/>
          </a:xfrm>
        </p:spPr>
        <p:txBody>
          <a:bodyPr/>
          <a:lstStyle/>
          <a:p>
            <a:pPr algn="ctr"/>
            <a:r>
              <a:rPr lang="en-US" sz="6000" b="1" smtClean="0">
                <a:solidFill>
                  <a:schemeClr val="folHlink"/>
                </a:solidFill>
                <a:latin typeface="Comic Sans MS" pitchFamily="66" charset="0"/>
              </a:rPr>
              <a:t>Well, actually . . .</a:t>
            </a:r>
            <a:br>
              <a:rPr lang="en-US" sz="6000" b="1" smtClean="0">
                <a:solidFill>
                  <a:schemeClr val="folHlink"/>
                </a:solidFill>
                <a:latin typeface="Comic Sans MS" pitchFamily="66" charset="0"/>
              </a:rPr>
            </a:br>
            <a:r>
              <a:rPr lang="en-US" sz="3600" b="1" smtClean="0">
                <a:solidFill>
                  <a:schemeClr val="folHlink"/>
                </a:solidFill>
                <a:latin typeface="Comic Sans MS" pitchFamily="66" charset="0"/>
              </a:rPr>
              <a:t/>
            </a:r>
            <a:br>
              <a:rPr lang="en-US" sz="3600" b="1" smtClean="0">
                <a:solidFill>
                  <a:schemeClr val="folHlink"/>
                </a:solidFill>
                <a:latin typeface="Comic Sans MS" pitchFamily="66" charset="0"/>
              </a:rPr>
            </a:br>
            <a:r>
              <a:rPr lang="en-US" sz="6000" smtClean="0">
                <a:solidFill>
                  <a:schemeClr val="tx1"/>
                </a:solidFill>
                <a:latin typeface="Comic Sans MS" pitchFamily="66" charset="0"/>
              </a:rPr>
              <a:t>This phrase is a Reflection statement!</a:t>
            </a:r>
          </a:p>
        </p:txBody>
      </p:sp>
      <p:sp>
        <p:nvSpPr>
          <p:cNvPr id="6147" name="AutoShape 3">
            <a:hlinkClick r:id="rId2" action="ppaction://hlinksldjump" highlightClick="1"/>
          </p:cNvPr>
          <p:cNvSpPr>
            <a:spLocks noChangeArrowheads="1"/>
          </p:cNvSpPr>
          <p:nvPr/>
        </p:nvSpPr>
        <p:spPr bwMode="auto">
          <a:xfrm>
            <a:off x="7696200" y="5562600"/>
            <a:ext cx="1447800" cy="1295400"/>
          </a:xfrm>
          <a:prstGeom prst="actionButtonBlank">
            <a:avLst/>
          </a:prstGeom>
          <a:solidFill>
            <a:schemeClr val="folHlink"/>
          </a:solidFill>
          <a:ln w="9525">
            <a:noFill/>
            <a:miter lim="800000"/>
            <a:headEnd/>
            <a:tailEnd/>
          </a:ln>
        </p:spPr>
        <p:txBody>
          <a:bodyPr wrap="none" anchor="ctr"/>
          <a:lstStyle/>
          <a:p>
            <a:pPr algn="ctr" eaLnBrk="0" hangingPunct="0"/>
            <a:r>
              <a:rPr lang="en-US">
                <a:solidFill>
                  <a:schemeClr val="bg1"/>
                </a:solidFill>
              </a:rPr>
              <a:t>Next</a:t>
            </a:r>
          </a:p>
          <a:p>
            <a:pPr algn="ctr" eaLnBrk="0" hangingPunct="0"/>
            <a:r>
              <a:rPr lang="en-US">
                <a:solidFill>
                  <a:schemeClr val="bg1"/>
                </a:solidFill>
              </a:rPr>
              <a:t>Question,</a:t>
            </a:r>
          </a:p>
          <a:p>
            <a:pPr algn="ctr" eaLnBrk="0" hangingPunct="0"/>
            <a:r>
              <a:rPr lang="en-US">
                <a:solidFill>
                  <a:schemeClr val="bg1"/>
                </a:solidFill>
              </a:rPr>
              <a:t>Please!</a:t>
            </a:r>
          </a:p>
        </p:txBody>
      </p:sp>
    </p:spTree>
  </p:cSld>
  <p:clrMapOvr>
    <a:masterClrMapping/>
  </p:clrMapOvr>
  <p:transition>
    <p:wip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AutoShape 3">
            <a:hlinkClick r:id="rId2" action="ppaction://hlinksldjump" highlightClick="1"/>
          </p:cNvPr>
          <p:cNvSpPr>
            <a:spLocks noChangeArrowheads="1"/>
          </p:cNvSpPr>
          <p:nvPr/>
        </p:nvSpPr>
        <p:spPr bwMode="auto">
          <a:xfrm>
            <a:off x="533400" y="2362200"/>
            <a:ext cx="8077200" cy="2819400"/>
          </a:xfrm>
          <a:prstGeom prst="actionButtonBlank">
            <a:avLst/>
          </a:prstGeom>
          <a:noFill/>
          <a:ln w="9525">
            <a:noFill/>
            <a:miter lim="800000"/>
            <a:headEnd/>
            <a:tailEnd/>
          </a:ln>
        </p:spPr>
        <p:txBody>
          <a:bodyPr wrap="none" anchor="ctr"/>
          <a:lstStyle/>
          <a:p>
            <a:pPr algn="ctr" eaLnBrk="0" hangingPunct="0"/>
            <a:r>
              <a:rPr lang="en-US" sz="3600" b="1">
                <a:solidFill>
                  <a:schemeClr val="folHlink"/>
                </a:solidFill>
                <a:latin typeface="Comic Sans MS" pitchFamily="66" charset="0"/>
              </a:rPr>
              <a:t>Nope! Click here to try again . . .</a:t>
            </a:r>
          </a:p>
        </p:txBody>
      </p:sp>
    </p:spTree>
  </p:cSld>
  <p:clrMapOvr>
    <a:masterClrMapping/>
  </p:clrMapOvr>
  <p:transition advClick="0">
    <p:wip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WordArt 2"/>
          <p:cNvSpPr>
            <a:spLocks noChangeArrowheads="1" noChangeShapeType="1" noTextEdit="1"/>
          </p:cNvSpPr>
          <p:nvPr/>
        </p:nvSpPr>
        <p:spPr bwMode="auto">
          <a:xfrm>
            <a:off x="2514600" y="2133600"/>
            <a:ext cx="3824288" cy="3125788"/>
          </a:xfrm>
          <a:prstGeom prst="rect">
            <a:avLst/>
          </a:prstGeom>
        </p:spPr>
        <p:txBody>
          <a:bodyPr wrap="none" fromWordArt="1">
            <a:prstTxWarp prst="textCascadeUp">
              <a:avLst>
                <a:gd name="adj" fmla="val 44444"/>
              </a:avLst>
            </a:prstTxWarp>
            <a:scene3d>
              <a:camera prst="legacyPerspectiveFront">
                <a:rot lat="20519997" lon="1080000" rev="0"/>
              </a:camera>
              <a:lightRig rig="legacyHarsh2" dir="b"/>
            </a:scene3d>
            <a:sp3d extrusionH="430200" prstMaterial="legacyMatte">
              <a:extrusionClr>
                <a:srgbClr val="FF6600"/>
              </a:extrusionClr>
            </a:sp3d>
          </a:bodyPr>
          <a:lstStyle/>
          <a:p>
            <a:pPr algn="ctr"/>
            <a:r>
              <a:rPr lang="en-US" sz="6000" b="1" kern="10">
                <a:ln w="9525">
                  <a:round/>
                  <a:headEnd/>
                  <a:tailEnd/>
                </a:ln>
                <a:gradFill rotWithShape="1">
                  <a:gsLst>
                    <a:gs pos="0">
                      <a:srgbClr val="FFE701"/>
                    </a:gs>
                    <a:gs pos="100000">
                      <a:srgbClr val="FE3E02"/>
                    </a:gs>
                  </a:gsLst>
                  <a:lin ang="5400000" scaled="1"/>
                </a:gradFill>
                <a:latin typeface="Comic Sans MS"/>
              </a:rPr>
              <a:t>RIGHT!</a:t>
            </a:r>
          </a:p>
        </p:txBody>
      </p:sp>
    </p:spTree>
  </p:cSld>
  <p:clrMapOvr>
    <a:masterClrMapping/>
  </p:clrMapOvr>
  <p:transition advClick="0" advTm="2000">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withEffect">
                                  <p:stCondLst>
                                    <p:cond delay="0"/>
                                  </p:stCondLst>
                                  <p:childTnLst>
                                    <p:set>
                                      <p:cBhvr>
                                        <p:cTn id="6" dur="1" fill="hold">
                                          <p:stCondLst>
                                            <p:cond delay="0"/>
                                          </p:stCondLst>
                                        </p:cTn>
                                        <p:tgtEl>
                                          <p:spTgt spid="56322"/>
                                        </p:tgtEl>
                                        <p:attrNameLst>
                                          <p:attrName>style.visibility</p:attrName>
                                        </p:attrNameLst>
                                      </p:cBhvr>
                                      <p:to>
                                        <p:strVal val="visible"/>
                                      </p:to>
                                    </p:set>
                                    <p:animEffect transition="in" filter="wheel(4)">
                                      <p:cBhvr>
                                        <p:cTn id="7" dur="500"/>
                                        <p:tgtEl>
                                          <p:spTgt spid="563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2"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AutoShape 2">
            <a:hlinkClick r:id="" action="ppaction://noaction" highlightClick="1"/>
          </p:cNvPr>
          <p:cNvSpPr>
            <a:spLocks noChangeArrowheads="1"/>
          </p:cNvSpPr>
          <p:nvPr/>
        </p:nvSpPr>
        <p:spPr bwMode="auto">
          <a:xfrm>
            <a:off x="685800" y="1524000"/>
            <a:ext cx="7315200" cy="1524000"/>
          </a:xfrm>
          <a:prstGeom prst="actionButtonBlank">
            <a:avLst/>
          </a:prstGeom>
          <a:noFill/>
          <a:ln w="9525">
            <a:noFill/>
            <a:miter lim="800000"/>
            <a:headEnd/>
            <a:tailEnd/>
          </a:ln>
        </p:spPr>
        <p:txBody>
          <a:bodyPr wrap="none" anchor="ctr"/>
          <a:lstStyle/>
          <a:p>
            <a:pPr eaLnBrk="0" hangingPunct="0"/>
            <a:endParaRPr lang="en-US" sz="3600">
              <a:latin typeface="Comic Sans MS" pitchFamily="66" charset="0"/>
            </a:endParaRPr>
          </a:p>
        </p:txBody>
      </p:sp>
      <p:sp>
        <p:nvSpPr>
          <p:cNvPr id="45059" name="Text Box 3">
            <a:hlinkClick r:id="rId2" action="ppaction://hlinksldjump"/>
          </p:cNvPr>
          <p:cNvSpPr txBox="1">
            <a:spLocks noChangeArrowheads="1"/>
          </p:cNvSpPr>
          <p:nvPr/>
        </p:nvSpPr>
        <p:spPr bwMode="auto">
          <a:xfrm>
            <a:off x="685800" y="1295400"/>
            <a:ext cx="7543800" cy="1739900"/>
          </a:xfrm>
          <a:prstGeom prst="rect">
            <a:avLst/>
          </a:prstGeom>
          <a:noFill/>
          <a:ln w="9525">
            <a:noFill/>
            <a:miter lim="800000"/>
            <a:headEnd/>
            <a:tailEnd/>
          </a:ln>
        </p:spPr>
        <p:txBody>
          <a:bodyPr>
            <a:spAutoFit/>
          </a:bodyPr>
          <a:lstStyle/>
          <a:p>
            <a:pPr eaLnBrk="0" hangingPunct="0"/>
            <a:r>
              <a:rPr lang="en-US" sz="3600">
                <a:latin typeface="Comic Sans MS" pitchFamily="66" charset="0"/>
              </a:rPr>
              <a:t>At first, the kids were pretty shy, and didn’t really want much to do with me.</a:t>
            </a:r>
          </a:p>
        </p:txBody>
      </p:sp>
      <p:sp>
        <p:nvSpPr>
          <p:cNvPr id="45060" name="Text Box 4">
            <a:hlinkClick r:id="rId3" action="ppaction://hlinksldjump"/>
          </p:cNvPr>
          <p:cNvSpPr txBox="1">
            <a:spLocks noChangeArrowheads="1"/>
          </p:cNvSpPr>
          <p:nvPr/>
        </p:nvSpPr>
        <p:spPr bwMode="auto">
          <a:xfrm>
            <a:off x="609600" y="3959225"/>
            <a:ext cx="8534400" cy="2289175"/>
          </a:xfrm>
          <a:prstGeom prst="rect">
            <a:avLst/>
          </a:prstGeom>
          <a:noFill/>
          <a:ln w="9525">
            <a:noFill/>
            <a:miter lim="800000"/>
            <a:headEnd/>
            <a:tailEnd/>
          </a:ln>
        </p:spPr>
        <p:txBody>
          <a:bodyPr>
            <a:spAutoFit/>
          </a:bodyPr>
          <a:lstStyle/>
          <a:p>
            <a:pPr eaLnBrk="0" hangingPunct="0"/>
            <a:r>
              <a:rPr lang="en-US" sz="3600">
                <a:latin typeface="Comic Sans MS" pitchFamily="66" charset="0"/>
              </a:rPr>
              <a:t>I’ve been serving for nearly six months. The first few months were spent building trust and getting to know the children. </a:t>
            </a:r>
          </a:p>
        </p:txBody>
      </p:sp>
    </p:spTree>
  </p:cSld>
  <p:clrMapOvr>
    <a:masterClrMapping/>
  </p:clrMapOvr>
  <p:transition>
    <p:wip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AutoShape 3">
            <a:hlinkClick r:id="rId2" action="ppaction://hlinksldjump" highlightClick="1"/>
          </p:cNvPr>
          <p:cNvSpPr>
            <a:spLocks noChangeArrowheads="1"/>
          </p:cNvSpPr>
          <p:nvPr/>
        </p:nvSpPr>
        <p:spPr bwMode="auto">
          <a:xfrm>
            <a:off x="533400" y="2362200"/>
            <a:ext cx="8077200" cy="2819400"/>
          </a:xfrm>
          <a:prstGeom prst="actionButtonBlank">
            <a:avLst/>
          </a:prstGeom>
          <a:noFill/>
          <a:ln w="9525">
            <a:noFill/>
            <a:miter lim="800000"/>
            <a:headEnd/>
            <a:tailEnd/>
          </a:ln>
        </p:spPr>
        <p:txBody>
          <a:bodyPr wrap="none" anchor="ctr"/>
          <a:lstStyle/>
          <a:p>
            <a:pPr algn="ctr" eaLnBrk="0" hangingPunct="0"/>
            <a:r>
              <a:rPr lang="en-US" sz="3600" b="1">
                <a:solidFill>
                  <a:schemeClr val="folHlink"/>
                </a:solidFill>
                <a:latin typeface="Comic Sans MS" pitchFamily="66" charset="0"/>
              </a:rPr>
              <a:t>Nope! Click here to try again . . .</a:t>
            </a:r>
          </a:p>
        </p:txBody>
      </p:sp>
    </p:spTree>
  </p:cSld>
  <p:clrMapOvr>
    <a:masterClrMapping/>
  </p:clrMapOvr>
  <p:transition advClick="0">
    <p:wip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WordArt 2"/>
          <p:cNvSpPr>
            <a:spLocks noChangeArrowheads="1" noChangeShapeType="1" noTextEdit="1"/>
          </p:cNvSpPr>
          <p:nvPr/>
        </p:nvSpPr>
        <p:spPr bwMode="auto">
          <a:xfrm>
            <a:off x="2514600" y="2133600"/>
            <a:ext cx="3824288" cy="3125788"/>
          </a:xfrm>
          <a:prstGeom prst="rect">
            <a:avLst/>
          </a:prstGeom>
        </p:spPr>
        <p:txBody>
          <a:bodyPr wrap="none" fromWordArt="1">
            <a:prstTxWarp prst="textCascadeUp">
              <a:avLst>
                <a:gd name="adj" fmla="val 44444"/>
              </a:avLst>
            </a:prstTxWarp>
            <a:scene3d>
              <a:camera prst="legacyPerspectiveFront">
                <a:rot lat="20519997" lon="1080000" rev="0"/>
              </a:camera>
              <a:lightRig rig="legacyHarsh2" dir="b"/>
            </a:scene3d>
            <a:sp3d extrusionH="430200" prstMaterial="legacyMatte">
              <a:extrusionClr>
                <a:srgbClr val="FF6600"/>
              </a:extrusionClr>
            </a:sp3d>
          </a:bodyPr>
          <a:lstStyle/>
          <a:p>
            <a:pPr algn="ctr"/>
            <a:r>
              <a:rPr lang="en-US" sz="6000" b="1" kern="10">
                <a:ln w="9525">
                  <a:round/>
                  <a:headEnd/>
                  <a:tailEnd/>
                </a:ln>
                <a:gradFill rotWithShape="1">
                  <a:gsLst>
                    <a:gs pos="0">
                      <a:srgbClr val="FFE701"/>
                    </a:gs>
                    <a:gs pos="100000">
                      <a:srgbClr val="FE3E02"/>
                    </a:gs>
                  </a:gsLst>
                  <a:lin ang="5400000" scaled="1"/>
                </a:gradFill>
                <a:latin typeface="Comic Sans MS"/>
              </a:rPr>
              <a:t>RIGHT!</a:t>
            </a:r>
          </a:p>
        </p:txBody>
      </p:sp>
    </p:spTree>
  </p:cSld>
  <p:clrMapOvr>
    <a:masterClrMapping/>
  </p:clrMapOvr>
  <p:transition advClick="0" advTm="2000">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withEffect">
                                  <p:stCondLst>
                                    <p:cond delay="0"/>
                                  </p:stCondLst>
                                  <p:childTnLst>
                                    <p:set>
                                      <p:cBhvr>
                                        <p:cTn id="6" dur="1" fill="hold">
                                          <p:stCondLst>
                                            <p:cond delay="0"/>
                                          </p:stCondLst>
                                        </p:cTn>
                                        <p:tgtEl>
                                          <p:spTgt spid="57346"/>
                                        </p:tgtEl>
                                        <p:attrNameLst>
                                          <p:attrName>style.visibility</p:attrName>
                                        </p:attrNameLst>
                                      </p:cBhvr>
                                      <p:to>
                                        <p:strVal val="visible"/>
                                      </p:to>
                                    </p:set>
                                    <p:animEffect transition="in" filter="wheel(4)">
                                      <p:cBhvr>
                                        <p:cTn id="7" dur="500"/>
                                        <p:tgtEl>
                                          <p:spTgt spid="573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AutoShape 2">
            <a:hlinkClick r:id="" action="ppaction://noaction" highlightClick="1"/>
          </p:cNvPr>
          <p:cNvSpPr>
            <a:spLocks noChangeArrowheads="1"/>
          </p:cNvSpPr>
          <p:nvPr/>
        </p:nvSpPr>
        <p:spPr bwMode="auto">
          <a:xfrm>
            <a:off x="685800" y="1524000"/>
            <a:ext cx="7315200" cy="1524000"/>
          </a:xfrm>
          <a:prstGeom prst="actionButtonBlank">
            <a:avLst/>
          </a:prstGeom>
          <a:noFill/>
          <a:ln w="9525">
            <a:noFill/>
            <a:miter lim="800000"/>
            <a:headEnd/>
            <a:tailEnd/>
          </a:ln>
        </p:spPr>
        <p:txBody>
          <a:bodyPr wrap="none" anchor="ctr"/>
          <a:lstStyle/>
          <a:p>
            <a:pPr eaLnBrk="0" hangingPunct="0"/>
            <a:endParaRPr lang="en-US" sz="3600">
              <a:latin typeface="Comic Sans MS" pitchFamily="66" charset="0"/>
            </a:endParaRPr>
          </a:p>
        </p:txBody>
      </p:sp>
      <p:sp>
        <p:nvSpPr>
          <p:cNvPr id="48131" name="Text Box 3">
            <a:hlinkClick r:id="rId2" action="ppaction://hlinksldjump"/>
          </p:cNvPr>
          <p:cNvSpPr txBox="1">
            <a:spLocks noChangeArrowheads="1"/>
          </p:cNvSpPr>
          <p:nvPr/>
        </p:nvSpPr>
        <p:spPr bwMode="auto">
          <a:xfrm>
            <a:off x="685800" y="4751388"/>
            <a:ext cx="7543800" cy="1739900"/>
          </a:xfrm>
          <a:prstGeom prst="rect">
            <a:avLst/>
          </a:prstGeom>
          <a:noFill/>
          <a:ln w="9525">
            <a:noFill/>
            <a:miter lim="800000"/>
            <a:headEnd/>
            <a:tailEnd/>
          </a:ln>
        </p:spPr>
        <p:txBody>
          <a:bodyPr>
            <a:spAutoFit/>
          </a:bodyPr>
          <a:lstStyle/>
          <a:p>
            <a:pPr eaLnBrk="0" hangingPunct="0"/>
            <a:r>
              <a:rPr lang="en-US" sz="3600">
                <a:latin typeface="Comic Sans MS" pitchFamily="66" charset="0"/>
              </a:rPr>
              <a:t>Now, it’s really fun, because they are so excited when they see me there!</a:t>
            </a:r>
          </a:p>
        </p:txBody>
      </p:sp>
      <p:sp>
        <p:nvSpPr>
          <p:cNvPr id="48132" name="Text Box 4">
            <a:hlinkClick r:id="rId3" action="ppaction://hlinksldjump"/>
          </p:cNvPr>
          <p:cNvSpPr txBox="1">
            <a:spLocks noChangeArrowheads="1"/>
          </p:cNvSpPr>
          <p:nvPr/>
        </p:nvSpPr>
        <p:spPr bwMode="auto">
          <a:xfrm>
            <a:off x="609600" y="849313"/>
            <a:ext cx="8534400" cy="2289175"/>
          </a:xfrm>
          <a:prstGeom prst="rect">
            <a:avLst/>
          </a:prstGeom>
          <a:noFill/>
          <a:ln w="9525">
            <a:noFill/>
            <a:miter lim="800000"/>
            <a:headEnd/>
            <a:tailEnd/>
          </a:ln>
        </p:spPr>
        <p:txBody>
          <a:bodyPr>
            <a:spAutoFit/>
          </a:bodyPr>
          <a:lstStyle/>
          <a:p>
            <a:pPr eaLnBrk="0" hangingPunct="0"/>
            <a:r>
              <a:rPr lang="en-US" sz="3600">
                <a:latin typeface="Comic Sans MS" pitchFamily="66" charset="0"/>
              </a:rPr>
              <a:t>Not only do the children look forward to our time reading together, I’m starting to see some real changes in them.</a:t>
            </a:r>
          </a:p>
        </p:txBody>
      </p:sp>
    </p:spTree>
  </p:cSld>
  <p:clrMapOvr>
    <a:masterClrMapping/>
  </p:clrMapOvr>
  <p:transition>
    <p:wip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AutoShape 3">
            <a:hlinkClick r:id="rId2" action="ppaction://hlinksldjump" highlightClick="1"/>
          </p:cNvPr>
          <p:cNvSpPr>
            <a:spLocks noChangeArrowheads="1"/>
          </p:cNvSpPr>
          <p:nvPr/>
        </p:nvSpPr>
        <p:spPr bwMode="auto">
          <a:xfrm>
            <a:off x="533400" y="2362200"/>
            <a:ext cx="8077200" cy="2819400"/>
          </a:xfrm>
          <a:prstGeom prst="actionButtonBlank">
            <a:avLst/>
          </a:prstGeom>
          <a:noFill/>
          <a:ln w="9525">
            <a:noFill/>
            <a:miter lim="800000"/>
            <a:headEnd/>
            <a:tailEnd/>
          </a:ln>
        </p:spPr>
        <p:txBody>
          <a:bodyPr wrap="none" anchor="ctr"/>
          <a:lstStyle/>
          <a:p>
            <a:pPr algn="ctr" eaLnBrk="0" hangingPunct="0"/>
            <a:r>
              <a:rPr lang="en-US" sz="3600" b="1">
                <a:solidFill>
                  <a:schemeClr val="folHlink"/>
                </a:solidFill>
                <a:latin typeface="Comic Sans MS" pitchFamily="66" charset="0"/>
              </a:rPr>
              <a:t>Nope! Click here to try again . . .</a:t>
            </a:r>
          </a:p>
        </p:txBody>
      </p:sp>
    </p:spTree>
  </p:cSld>
  <p:clrMapOvr>
    <a:masterClrMapping/>
  </p:clrMapOvr>
  <p:transition advClick="0">
    <p:wip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WordArt 2"/>
          <p:cNvSpPr>
            <a:spLocks noChangeArrowheads="1" noChangeShapeType="1" noTextEdit="1"/>
          </p:cNvSpPr>
          <p:nvPr/>
        </p:nvSpPr>
        <p:spPr bwMode="auto">
          <a:xfrm>
            <a:off x="2514600" y="2133600"/>
            <a:ext cx="3824288" cy="3125788"/>
          </a:xfrm>
          <a:prstGeom prst="rect">
            <a:avLst/>
          </a:prstGeom>
        </p:spPr>
        <p:txBody>
          <a:bodyPr wrap="none" fromWordArt="1">
            <a:prstTxWarp prst="textCascadeUp">
              <a:avLst>
                <a:gd name="adj" fmla="val 44444"/>
              </a:avLst>
            </a:prstTxWarp>
            <a:scene3d>
              <a:camera prst="legacyPerspectiveFront">
                <a:rot lat="20519997" lon="1080000" rev="0"/>
              </a:camera>
              <a:lightRig rig="legacyHarsh2" dir="b"/>
            </a:scene3d>
            <a:sp3d extrusionH="430200" prstMaterial="legacyMatte">
              <a:extrusionClr>
                <a:srgbClr val="FF6600"/>
              </a:extrusionClr>
            </a:sp3d>
          </a:bodyPr>
          <a:lstStyle/>
          <a:p>
            <a:pPr algn="ctr"/>
            <a:r>
              <a:rPr lang="en-US" sz="6000" b="1" kern="10">
                <a:ln w="9525">
                  <a:round/>
                  <a:headEnd/>
                  <a:tailEnd/>
                </a:ln>
                <a:gradFill rotWithShape="1">
                  <a:gsLst>
                    <a:gs pos="0">
                      <a:srgbClr val="FFE701"/>
                    </a:gs>
                    <a:gs pos="100000">
                      <a:srgbClr val="FE3E02"/>
                    </a:gs>
                  </a:gsLst>
                  <a:lin ang="5400000" scaled="1"/>
                </a:gradFill>
                <a:latin typeface="Comic Sans MS"/>
              </a:rPr>
              <a:t>RIGHT!</a:t>
            </a:r>
          </a:p>
        </p:txBody>
      </p:sp>
    </p:spTree>
  </p:cSld>
  <p:clrMapOvr>
    <a:masterClrMapping/>
  </p:clrMapOvr>
  <p:transition advClick="0" advTm="2000">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withEffect">
                                  <p:stCondLst>
                                    <p:cond delay="0"/>
                                  </p:stCondLst>
                                  <p:childTnLst>
                                    <p:set>
                                      <p:cBhvr>
                                        <p:cTn id="6" dur="1" fill="hold">
                                          <p:stCondLst>
                                            <p:cond delay="0"/>
                                          </p:stCondLst>
                                        </p:cTn>
                                        <p:tgtEl>
                                          <p:spTgt spid="58370"/>
                                        </p:tgtEl>
                                        <p:attrNameLst>
                                          <p:attrName>style.visibility</p:attrName>
                                        </p:attrNameLst>
                                      </p:cBhvr>
                                      <p:to>
                                        <p:strVal val="visible"/>
                                      </p:to>
                                    </p:set>
                                    <p:animEffect transition="in" filter="wheel(4)">
                                      <p:cBhvr>
                                        <p:cTn id="7" dur="500"/>
                                        <p:tgtEl>
                                          <p:spTgt spid="583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0"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AutoShape 2">
            <a:hlinkClick r:id="" action="ppaction://noaction" highlightClick="1"/>
          </p:cNvPr>
          <p:cNvSpPr>
            <a:spLocks noChangeArrowheads="1"/>
          </p:cNvSpPr>
          <p:nvPr/>
        </p:nvSpPr>
        <p:spPr bwMode="auto">
          <a:xfrm>
            <a:off x="685800" y="1524000"/>
            <a:ext cx="7315200" cy="1524000"/>
          </a:xfrm>
          <a:prstGeom prst="actionButtonBlank">
            <a:avLst/>
          </a:prstGeom>
          <a:noFill/>
          <a:ln w="9525">
            <a:noFill/>
            <a:miter lim="800000"/>
            <a:headEnd/>
            <a:tailEnd/>
          </a:ln>
        </p:spPr>
        <p:txBody>
          <a:bodyPr wrap="none" anchor="ctr"/>
          <a:lstStyle/>
          <a:p>
            <a:pPr eaLnBrk="0" hangingPunct="0"/>
            <a:endParaRPr lang="en-US" sz="3600">
              <a:latin typeface="Comic Sans MS" pitchFamily="66" charset="0"/>
            </a:endParaRPr>
          </a:p>
        </p:txBody>
      </p:sp>
      <p:sp>
        <p:nvSpPr>
          <p:cNvPr id="51203" name="Text Box 3">
            <a:hlinkClick r:id="rId2" action="ppaction://hlinksldjump"/>
          </p:cNvPr>
          <p:cNvSpPr txBox="1">
            <a:spLocks noChangeArrowheads="1"/>
          </p:cNvSpPr>
          <p:nvPr/>
        </p:nvSpPr>
        <p:spPr bwMode="auto">
          <a:xfrm>
            <a:off x="685800" y="620713"/>
            <a:ext cx="7543800" cy="2289175"/>
          </a:xfrm>
          <a:prstGeom prst="rect">
            <a:avLst/>
          </a:prstGeom>
          <a:noFill/>
          <a:ln w="9525">
            <a:noFill/>
            <a:miter lim="800000"/>
            <a:headEnd/>
            <a:tailEnd/>
          </a:ln>
        </p:spPr>
        <p:txBody>
          <a:bodyPr>
            <a:spAutoFit/>
          </a:bodyPr>
          <a:lstStyle/>
          <a:p>
            <a:pPr eaLnBrk="0" hangingPunct="0"/>
            <a:r>
              <a:rPr lang="en-US" sz="3600">
                <a:latin typeface="Comic Sans MS" pitchFamily="66" charset="0"/>
              </a:rPr>
              <a:t>Last week, this little tiny first grader came zooming into the room, wrapped his arms around my leg, and wouldn’t let go!</a:t>
            </a:r>
          </a:p>
        </p:txBody>
      </p:sp>
      <p:sp>
        <p:nvSpPr>
          <p:cNvPr id="51204" name="Text Box 4">
            <a:hlinkClick r:id="rId3" action="ppaction://hlinksldjump"/>
          </p:cNvPr>
          <p:cNvSpPr txBox="1">
            <a:spLocks noChangeArrowheads="1"/>
          </p:cNvSpPr>
          <p:nvPr/>
        </p:nvSpPr>
        <p:spPr bwMode="auto">
          <a:xfrm>
            <a:off x="609600" y="3897313"/>
            <a:ext cx="8534400" cy="2289175"/>
          </a:xfrm>
          <a:prstGeom prst="rect">
            <a:avLst/>
          </a:prstGeom>
          <a:noFill/>
          <a:ln w="9525">
            <a:noFill/>
            <a:miter lim="800000"/>
            <a:headEnd/>
            <a:tailEnd/>
          </a:ln>
        </p:spPr>
        <p:txBody>
          <a:bodyPr>
            <a:spAutoFit/>
          </a:bodyPr>
          <a:lstStyle/>
          <a:p>
            <a:pPr eaLnBrk="0" hangingPunct="0"/>
            <a:r>
              <a:rPr lang="en-US" sz="3600">
                <a:latin typeface="Comic Sans MS" pitchFamily="66" charset="0"/>
              </a:rPr>
              <a:t>I no longer have to cajole them into selecting a book. Many of them come in knowing which book they want to read that day.</a:t>
            </a:r>
          </a:p>
        </p:txBody>
      </p:sp>
    </p:spTree>
  </p:cSld>
  <p:clrMapOvr>
    <a:masterClrMapping/>
  </p:clrMapOvr>
  <p:transition>
    <p:wip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AutoShape 3">
            <a:hlinkClick r:id="rId2" action="ppaction://hlinksldjump" highlightClick="1"/>
          </p:cNvPr>
          <p:cNvSpPr>
            <a:spLocks noChangeArrowheads="1"/>
          </p:cNvSpPr>
          <p:nvPr/>
        </p:nvSpPr>
        <p:spPr bwMode="auto">
          <a:xfrm>
            <a:off x="533400" y="2362200"/>
            <a:ext cx="8077200" cy="2819400"/>
          </a:xfrm>
          <a:prstGeom prst="actionButtonBlank">
            <a:avLst/>
          </a:prstGeom>
          <a:noFill/>
          <a:ln w="9525">
            <a:noFill/>
            <a:miter lim="800000"/>
            <a:headEnd/>
            <a:tailEnd/>
          </a:ln>
        </p:spPr>
        <p:txBody>
          <a:bodyPr wrap="none" anchor="ctr"/>
          <a:lstStyle/>
          <a:p>
            <a:pPr algn="ctr" eaLnBrk="0" hangingPunct="0"/>
            <a:r>
              <a:rPr lang="en-US" sz="3600" b="1">
                <a:solidFill>
                  <a:schemeClr val="folHlink"/>
                </a:solidFill>
                <a:latin typeface="Comic Sans MS" pitchFamily="66" charset="0"/>
              </a:rPr>
              <a:t>Nope! Click here to try again . . .</a:t>
            </a:r>
          </a:p>
        </p:txBody>
      </p:sp>
    </p:spTree>
  </p:cSld>
  <p:clrMapOvr>
    <a:masterClrMapping/>
  </p:clrMapOvr>
  <p:transition advClick="0">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09600" y="1981200"/>
            <a:ext cx="7772400" cy="3810000"/>
          </a:xfrm>
        </p:spPr>
        <p:txBody>
          <a:bodyPr/>
          <a:lstStyle/>
          <a:p>
            <a:pPr algn="ctr"/>
            <a:r>
              <a:rPr lang="en-US" sz="6000" b="1" smtClean="0">
                <a:solidFill>
                  <a:schemeClr val="folHlink"/>
                </a:solidFill>
                <a:latin typeface="Comic Sans MS" pitchFamily="66" charset="0"/>
              </a:rPr>
              <a:t>You are RIGHT!</a:t>
            </a:r>
            <a:br>
              <a:rPr lang="en-US" sz="6000" b="1" smtClean="0">
                <a:solidFill>
                  <a:schemeClr val="folHlink"/>
                </a:solidFill>
                <a:latin typeface="Comic Sans MS" pitchFamily="66" charset="0"/>
              </a:rPr>
            </a:br>
            <a:r>
              <a:rPr lang="en-US" sz="6000" b="1" smtClean="0">
                <a:solidFill>
                  <a:schemeClr val="folHlink"/>
                </a:solidFill>
                <a:latin typeface="Comic Sans MS" pitchFamily="66" charset="0"/>
              </a:rPr>
              <a:t/>
            </a:r>
            <a:br>
              <a:rPr lang="en-US" sz="6000" b="1" smtClean="0">
                <a:solidFill>
                  <a:schemeClr val="folHlink"/>
                </a:solidFill>
                <a:latin typeface="Comic Sans MS" pitchFamily="66" charset="0"/>
              </a:rPr>
            </a:br>
            <a:r>
              <a:rPr lang="en-US" sz="6000" smtClean="0">
                <a:solidFill>
                  <a:schemeClr val="tx1"/>
                </a:solidFill>
                <a:latin typeface="Comic Sans MS" pitchFamily="66" charset="0"/>
              </a:rPr>
              <a:t>This is a Reflection statement!</a:t>
            </a:r>
          </a:p>
        </p:txBody>
      </p:sp>
      <p:sp>
        <p:nvSpPr>
          <p:cNvPr id="7171" name="AutoShape 3">
            <a:hlinkClick r:id="rId2" action="ppaction://hlinksldjump" highlightClick="1"/>
          </p:cNvPr>
          <p:cNvSpPr>
            <a:spLocks noChangeArrowheads="1"/>
          </p:cNvSpPr>
          <p:nvPr/>
        </p:nvSpPr>
        <p:spPr bwMode="auto">
          <a:xfrm>
            <a:off x="7696200" y="5562600"/>
            <a:ext cx="1447800" cy="1295400"/>
          </a:xfrm>
          <a:prstGeom prst="actionButtonBlank">
            <a:avLst/>
          </a:prstGeom>
          <a:solidFill>
            <a:schemeClr val="folHlink"/>
          </a:solidFill>
          <a:ln w="9525">
            <a:noFill/>
            <a:miter lim="800000"/>
            <a:headEnd/>
            <a:tailEnd/>
          </a:ln>
        </p:spPr>
        <p:txBody>
          <a:bodyPr wrap="none" anchor="ctr"/>
          <a:lstStyle/>
          <a:p>
            <a:pPr algn="ctr" eaLnBrk="0" hangingPunct="0"/>
            <a:r>
              <a:rPr lang="en-US">
                <a:solidFill>
                  <a:schemeClr val="bg1"/>
                </a:solidFill>
              </a:rPr>
              <a:t>Next</a:t>
            </a:r>
          </a:p>
          <a:p>
            <a:pPr algn="ctr" eaLnBrk="0" hangingPunct="0"/>
            <a:r>
              <a:rPr lang="en-US">
                <a:solidFill>
                  <a:schemeClr val="bg1"/>
                </a:solidFill>
              </a:rPr>
              <a:t>Question,</a:t>
            </a:r>
          </a:p>
          <a:p>
            <a:pPr algn="ctr" eaLnBrk="0" hangingPunct="0"/>
            <a:r>
              <a:rPr lang="en-US">
                <a:solidFill>
                  <a:schemeClr val="bg1"/>
                </a:solidFill>
              </a:rPr>
              <a:t>Please!</a:t>
            </a:r>
          </a:p>
        </p:txBody>
      </p:sp>
    </p:spTree>
  </p:cSld>
  <p:clrMapOvr>
    <a:masterClrMapping/>
  </p:clrMapOvr>
  <p:transition>
    <p:wip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WordArt 2"/>
          <p:cNvSpPr>
            <a:spLocks noChangeArrowheads="1" noChangeShapeType="1" noTextEdit="1"/>
          </p:cNvSpPr>
          <p:nvPr/>
        </p:nvSpPr>
        <p:spPr bwMode="auto">
          <a:xfrm>
            <a:off x="2514600" y="2133600"/>
            <a:ext cx="3824288" cy="3125788"/>
          </a:xfrm>
          <a:prstGeom prst="rect">
            <a:avLst/>
          </a:prstGeom>
        </p:spPr>
        <p:txBody>
          <a:bodyPr wrap="none" fromWordArt="1">
            <a:prstTxWarp prst="textCascadeUp">
              <a:avLst>
                <a:gd name="adj" fmla="val 44444"/>
              </a:avLst>
            </a:prstTxWarp>
            <a:scene3d>
              <a:camera prst="legacyPerspectiveFront">
                <a:rot lat="20519997" lon="1080000" rev="0"/>
              </a:camera>
              <a:lightRig rig="legacyHarsh2" dir="b"/>
            </a:scene3d>
            <a:sp3d extrusionH="430200" prstMaterial="legacyMatte">
              <a:extrusionClr>
                <a:srgbClr val="FF6600"/>
              </a:extrusionClr>
            </a:sp3d>
          </a:bodyPr>
          <a:lstStyle/>
          <a:p>
            <a:pPr algn="ctr"/>
            <a:r>
              <a:rPr lang="en-US" sz="6000" b="1" kern="10">
                <a:ln w="9525">
                  <a:round/>
                  <a:headEnd/>
                  <a:tailEnd/>
                </a:ln>
                <a:gradFill rotWithShape="1">
                  <a:gsLst>
                    <a:gs pos="0">
                      <a:srgbClr val="FFE701"/>
                    </a:gs>
                    <a:gs pos="100000">
                      <a:srgbClr val="FE3E02"/>
                    </a:gs>
                  </a:gsLst>
                  <a:lin ang="5400000" scaled="1"/>
                </a:gradFill>
                <a:latin typeface="Comic Sans MS"/>
              </a:rPr>
              <a:t>RIGHT!</a:t>
            </a:r>
          </a:p>
        </p:txBody>
      </p:sp>
    </p:spTree>
  </p:cSld>
  <p:clrMapOvr>
    <a:masterClrMapping/>
  </p:clrMapOvr>
  <p:transition advClick="0" advTm="2000">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withEffect">
                                  <p:stCondLst>
                                    <p:cond delay="0"/>
                                  </p:stCondLst>
                                  <p:childTnLst>
                                    <p:set>
                                      <p:cBhvr>
                                        <p:cTn id="6" dur="1" fill="hold">
                                          <p:stCondLst>
                                            <p:cond delay="0"/>
                                          </p:stCondLst>
                                        </p:cTn>
                                        <p:tgtEl>
                                          <p:spTgt spid="59394"/>
                                        </p:tgtEl>
                                        <p:attrNameLst>
                                          <p:attrName>style.visibility</p:attrName>
                                        </p:attrNameLst>
                                      </p:cBhvr>
                                      <p:to>
                                        <p:strVal val="visible"/>
                                      </p:to>
                                    </p:set>
                                    <p:animEffect transition="in" filter="wheel(4)">
                                      <p:cBhvr>
                                        <p:cTn id="7" dur="500"/>
                                        <p:tgtEl>
                                          <p:spTgt spid="593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4"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AutoShape 2">
            <a:hlinkClick r:id="" action="ppaction://noaction" highlightClick="1"/>
          </p:cNvPr>
          <p:cNvSpPr>
            <a:spLocks noChangeArrowheads="1"/>
          </p:cNvSpPr>
          <p:nvPr/>
        </p:nvSpPr>
        <p:spPr bwMode="auto">
          <a:xfrm>
            <a:off x="685800" y="1524000"/>
            <a:ext cx="7315200" cy="1524000"/>
          </a:xfrm>
          <a:prstGeom prst="actionButtonBlank">
            <a:avLst/>
          </a:prstGeom>
          <a:noFill/>
          <a:ln w="9525">
            <a:noFill/>
            <a:miter lim="800000"/>
            <a:headEnd/>
            <a:tailEnd/>
          </a:ln>
        </p:spPr>
        <p:txBody>
          <a:bodyPr wrap="none" anchor="ctr"/>
          <a:lstStyle/>
          <a:p>
            <a:pPr eaLnBrk="0" hangingPunct="0"/>
            <a:endParaRPr lang="en-US" sz="3600">
              <a:latin typeface="Comic Sans MS" pitchFamily="66" charset="0"/>
            </a:endParaRPr>
          </a:p>
        </p:txBody>
      </p:sp>
      <p:sp>
        <p:nvSpPr>
          <p:cNvPr id="54275" name="Text Box 3">
            <a:hlinkClick r:id="rId2" action="ppaction://hlinksldjump"/>
          </p:cNvPr>
          <p:cNvSpPr txBox="1">
            <a:spLocks noChangeArrowheads="1"/>
          </p:cNvSpPr>
          <p:nvPr/>
        </p:nvSpPr>
        <p:spPr bwMode="auto">
          <a:xfrm>
            <a:off x="609600" y="4598988"/>
            <a:ext cx="7543800" cy="1739900"/>
          </a:xfrm>
          <a:prstGeom prst="rect">
            <a:avLst/>
          </a:prstGeom>
          <a:noFill/>
          <a:ln w="9525">
            <a:noFill/>
            <a:miter lim="800000"/>
            <a:headEnd/>
            <a:tailEnd/>
          </a:ln>
        </p:spPr>
        <p:txBody>
          <a:bodyPr>
            <a:spAutoFit/>
          </a:bodyPr>
          <a:lstStyle/>
          <a:p>
            <a:pPr eaLnBrk="0" hangingPunct="0"/>
            <a:r>
              <a:rPr lang="en-US" sz="3600">
                <a:latin typeface="Comic Sans MS" pitchFamily="66" charset="0"/>
              </a:rPr>
              <a:t>The best part? This morning, that same little boy told me I am his “bestest” friend! Isn’t that cute?</a:t>
            </a:r>
          </a:p>
        </p:txBody>
      </p:sp>
      <p:sp>
        <p:nvSpPr>
          <p:cNvPr id="54276" name="Text Box 4">
            <a:hlinkClick r:id="rId3" action="ppaction://hlinksldjump"/>
          </p:cNvPr>
          <p:cNvSpPr txBox="1">
            <a:spLocks noChangeArrowheads="1"/>
          </p:cNvSpPr>
          <p:nvPr/>
        </p:nvSpPr>
        <p:spPr bwMode="auto">
          <a:xfrm>
            <a:off x="609600" y="685800"/>
            <a:ext cx="8534400" cy="3016250"/>
          </a:xfrm>
          <a:prstGeom prst="rect">
            <a:avLst/>
          </a:prstGeom>
          <a:noFill/>
          <a:ln w="9525">
            <a:noFill/>
            <a:miter lim="800000"/>
            <a:headEnd/>
            <a:tailEnd/>
          </a:ln>
        </p:spPr>
        <p:txBody>
          <a:bodyPr>
            <a:spAutoFit/>
          </a:bodyPr>
          <a:lstStyle/>
          <a:p>
            <a:pPr eaLnBrk="0" hangingPunct="0"/>
            <a:r>
              <a:rPr lang="en-US" sz="3200">
                <a:latin typeface="Comic Sans MS" pitchFamily="66" charset="0"/>
              </a:rPr>
              <a:t>One particular child couldn’t even recognize the alphabet when we started reading together. Now, 6 months later, she can say the alphabet, knows the sounds each letter makes, and is starting to sound out short words.</a:t>
            </a:r>
          </a:p>
        </p:txBody>
      </p:sp>
    </p:spTree>
  </p:cSld>
  <p:clrMapOvr>
    <a:masterClrMapping/>
  </p:clrMapOvr>
  <p:transition>
    <p:wip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AutoShape 3">
            <a:hlinkClick r:id="rId2" action="ppaction://hlinksldjump" highlightClick="1"/>
          </p:cNvPr>
          <p:cNvSpPr>
            <a:spLocks noChangeArrowheads="1"/>
          </p:cNvSpPr>
          <p:nvPr/>
        </p:nvSpPr>
        <p:spPr bwMode="auto">
          <a:xfrm>
            <a:off x="533400" y="2362200"/>
            <a:ext cx="8077200" cy="2819400"/>
          </a:xfrm>
          <a:prstGeom prst="actionButtonBlank">
            <a:avLst/>
          </a:prstGeom>
          <a:noFill/>
          <a:ln w="9525">
            <a:noFill/>
            <a:miter lim="800000"/>
            <a:headEnd/>
            <a:tailEnd/>
          </a:ln>
        </p:spPr>
        <p:txBody>
          <a:bodyPr wrap="none" anchor="ctr"/>
          <a:lstStyle/>
          <a:p>
            <a:pPr algn="ctr" eaLnBrk="0" hangingPunct="0"/>
            <a:r>
              <a:rPr lang="en-US" sz="3600" b="1">
                <a:solidFill>
                  <a:schemeClr val="folHlink"/>
                </a:solidFill>
                <a:latin typeface="Comic Sans MS" pitchFamily="66" charset="0"/>
              </a:rPr>
              <a:t>Nope! Click here to try again . . .</a:t>
            </a:r>
          </a:p>
        </p:txBody>
      </p:sp>
    </p:spTree>
  </p:cSld>
  <p:clrMapOvr>
    <a:masterClrMapping/>
  </p:clrMapOvr>
  <p:transition advClick="0">
    <p:wip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WordArt 2"/>
          <p:cNvSpPr>
            <a:spLocks noChangeArrowheads="1" noChangeShapeType="1" noTextEdit="1"/>
          </p:cNvSpPr>
          <p:nvPr/>
        </p:nvSpPr>
        <p:spPr bwMode="auto">
          <a:xfrm>
            <a:off x="2514600" y="2133600"/>
            <a:ext cx="3824288" cy="3125788"/>
          </a:xfrm>
          <a:prstGeom prst="rect">
            <a:avLst/>
          </a:prstGeom>
        </p:spPr>
        <p:txBody>
          <a:bodyPr wrap="none" fromWordArt="1">
            <a:prstTxWarp prst="textCascadeUp">
              <a:avLst>
                <a:gd name="adj" fmla="val 44444"/>
              </a:avLst>
            </a:prstTxWarp>
            <a:scene3d>
              <a:camera prst="legacyPerspectiveFront">
                <a:rot lat="20519997" lon="1080000" rev="0"/>
              </a:camera>
              <a:lightRig rig="legacyHarsh2" dir="b"/>
            </a:scene3d>
            <a:sp3d extrusionH="430200" prstMaterial="legacyMatte">
              <a:extrusionClr>
                <a:srgbClr val="FF6600"/>
              </a:extrusionClr>
            </a:sp3d>
          </a:bodyPr>
          <a:lstStyle/>
          <a:p>
            <a:pPr algn="ctr"/>
            <a:r>
              <a:rPr lang="en-US" sz="6000" b="1" kern="10">
                <a:ln w="9525">
                  <a:round/>
                  <a:headEnd/>
                  <a:tailEnd/>
                </a:ln>
                <a:gradFill rotWithShape="1">
                  <a:gsLst>
                    <a:gs pos="0">
                      <a:srgbClr val="FFE701"/>
                    </a:gs>
                    <a:gs pos="100000">
                      <a:srgbClr val="FE3E02"/>
                    </a:gs>
                  </a:gsLst>
                  <a:lin ang="5400000" scaled="1"/>
                </a:gradFill>
                <a:latin typeface="Comic Sans MS"/>
              </a:rPr>
              <a:t>RIGHT!</a:t>
            </a:r>
          </a:p>
        </p:txBody>
      </p:sp>
    </p:spTree>
  </p:cSld>
  <p:clrMapOvr>
    <a:masterClrMapping/>
  </p:clrMapOvr>
  <p:transition advClick="0" advTm="2000">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withEffect">
                                  <p:stCondLst>
                                    <p:cond delay="0"/>
                                  </p:stCondLst>
                                  <p:childTnLst>
                                    <p:set>
                                      <p:cBhvr>
                                        <p:cTn id="6" dur="1" fill="hold">
                                          <p:stCondLst>
                                            <p:cond delay="0"/>
                                          </p:stCondLst>
                                        </p:cTn>
                                        <p:tgtEl>
                                          <p:spTgt spid="60418"/>
                                        </p:tgtEl>
                                        <p:attrNameLst>
                                          <p:attrName>style.visibility</p:attrName>
                                        </p:attrNameLst>
                                      </p:cBhvr>
                                      <p:to>
                                        <p:strVal val="visible"/>
                                      </p:to>
                                    </p:set>
                                    <p:animEffect transition="in" filter="wheel(4)">
                                      <p:cBhvr>
                                        <p:cTn id="7" dur="500"/>
                                        <p:tgtEl>
                                          <p:spTgt spid="604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8"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457200" y="381000"/>
            <a:ext cx="7772400" cy="765175"/>
          </a:xfrm>
        </p:spPr>
        <p:txBody>
          <a:bodyPr/>
          <a:lstStyle/>
          <a:p>
            <a:r>
              <a:rPr lang="en-US" sz="2400" smtClean="0">
                <a:latin typeface="Comic Sans MS" pitchFamily="66" charset="0"/>
              </a:rPr>
              <a:t>The Resulting Story:</a:t>
            </a:r>
          </a:p>
        </p:txBody>
      </p:sp>
      <p:sp>
        <p:nvSpPr>
          <p:cNvPr id="57347" name="Rectangle 3"/>
          <p:cNvSpPr>
            <a:spLocks noGrp="1" noChangeArrowheads="1"/>
          </p:cNvSpPr>
          <p:nvPr>
            <p:ph type="body" idx="1"/>
          </p:nvPr>
        </p:nvSpPr>
        <p:spPr>
          <a:xfrm>
            <a:off x="381000" y="1295400"/>
            <a:ext cx="8458200" cy="5181600"/>
          </a:xfrm>
        </p:spPr>
        <p:txBody>
          <a:bodyPr/>
          <a:lstStyle/>
          <a:p>
            <a:pPr marL="0" indent="0" eaLnBrk="0" hangingPunct="0">
              <a:lnSpc>
                <a:spcPct val="90000"/>
              </a:lnSpc>
              <a:spcBef>
                <a:spcPct val="0"/>
              </a:spcBef>
              <a:buClrTx/>
              <a:buFontTx/>
              <a:buNone/>
            </a:pPr>
            <a:r>
              <a:rPr lang="en-US" sz="2400" smtClean="0">
                <a:latin typeface="Comic Sans MS" pitchFamily="66" charset="0"/>
              </a:rPr>
              <a:t>My name is Jon, and I am currently serving as an AmeriCorps member for the Literacy First! AmeriCorps Program. I am placed at the Literacy Center of Fort Wayne.The goal of my AmeriCorps program is to increase literacy in children between the ages of kindergarten and 5th grade. I’ve been serving for nearly six months. The first few months were spent building trust and getting to know the children. Not only do the children look forward to our time reading together, I’m starting to see some real changes in them. I no longer have to cajole them into selecting a book. Many of them come in knowing which book they want to read that day. One particular child couldn’t even recognize the alphabet when we started reading together. Now, 6 months later, she can say the alphabet, knows the sounds each letter makes, and is starting to sound out short words.</a:t>
            </a:r>
          </a:p>
        </p:txBody>
      </p:sp>
      <p:sp>
        <p:nvSpPr>
          <p:cNvPr id="57348" name="AutoShape 4">
            <a:hlinkClick r:id="" action="ppaction://hlinkshowjump?jump=nextslide" highlightClick="1"/>
          </p:cNvPr>
          <p:cNvSpPr>
            <a:spLocks noChangeArrowheads="1"/>
          </p:cNvSpPr>
          <p:nvPr/>
        </p:nvSpPr>
        <p:spPr bwMode="auto">
          <a:xfrm>
            <a:off x="8458200" y="6248400"/>
            <a:ext cx="762000" cy="685800"/>
          </a:xfrm>
          <a:prstGeom prst="actionButtonForwardNext">
            <a:avLst/>
          </a:prstGeom>
          <a:solidFill>
            <a:schemeClr val="folHlink"/>
          </a:solidFill>
          <a:ln w="9525">
            <a:noFill/>
            <a:miter lim="800000"/>
            <a:headEnd/>
            <a:tailEnd/>
          </a:ln>
        </p:spPr>
        <p:txBody>
          <a:bodyPr wrap="none" anchor="ctr"/>
          <a:lstStyle/>
          <a:p>
            <a:pPr eaLnBrk="0" hangingPunct="0"/>
            <a:endParaRPr lang="en-US"/>
          </a:p>
        </p:txBody>
      </p:sp>
    </p:spTree>
  </p:cSld>
  <p:clrMapOvr>
    <a:masterClrMapping/>
  </p:clrMapOvr>
  <p:transition>
    <p:wipe/>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smtClean="0">
                <a:latin typeface="Comic Sans MS" pitchFamily="66" charset="0"/>
              </a:rPr>
              <a:t>See How Easy It Is?</a:t>
            </a:r>
          </a:p>
        </p:txBody>
      </p:sp>
      <p:sp>
        <p:nvSpPr>
          <p:cNvPr id="58371" name="Rectangle 3"/>
          <p:cNvSpPr>
            <a:spLocks noGrp="1" noChangeArrowheads="1"/>
          </p:cNvSpPr>
          <p:nvPr>
            <p:ph type="body" idx="1"/>
          </p:nvPr>
        </p:nvSpPr>
        <p:spPr/>
        <p:txBody>
          <a:bodyPr/>
          <a:lstStyle/>
          <a:p>
            <a:pPr marL="0" indent="0">
              <a:lnSpc>
                <a:spcPct val="90000"/>
              </a:lnSpc>
              <a:spcBef>
                <a:spcPct val="40000"/>
              </a:spcBef>
            </a:pPr>
            <a:r>
              <a:rPr lang="en-US" smtClean="0">
                <a:latin typeface="Comic Sans MS" pitchFamily="66" charset="0"/>
              </a:rPr>
              <a:t>It’s your turn now—think about your service</a:t>
            </a:r>
          </a:p>
          <a:p>
            <a:pPr marL="0" indent="0">
              <a:lnSpc>
                <a:spcPct val="90000"/>
              </a:lnSpc>
              <a:spcBef>
                <a:spcPct val="40000"/>
              </a:spcBef>
            </a:pPr>
            <a:r>
              <a:rPr lang="en-US" smtClean="0">
                <a:latin typeface="Comic Sans MS" pitchFamily="66" charset="0"/>
              </a:rPr>
              <a:t>What’s great about it?</a:t>
            </a:r>
          </a:p>
          <a:p>
            <a:pPr marL="0" indent="0">
              <a:lnSpc>
                <a:spcPct val="90000"/>
              </a:lnSpc>
              <a:spcBef>
                <a:spcPct val="40000"/>
              </a:spcBef>
            </a:pPr>
            <a:r>
              <a:rPr lang="en-US" smtClean="0">
                <a:latin typeface="Comic Sans MS" pitchFamily="66" charset="0"/>
              </a:rPr>
              <a:t>What deserves to be shared!</a:t>
            </a:r>
          </a:p>
          <a:p>
            <a:pPr marL="0" indent="0">
              <a:lnSpc>
                <a:spcPct val="90000"/>
              </a:lnSpc>
              <a:spcBef>
                <a:spcPct val="40000"/>
              </a:spcBef>
            </a:pPr>
            <a:endParaRPr lang="en-US" smtClean="0">
              <a:latin typeface="Comic Sans MS" pitchFamily="66" charset="0"/>
            </a:endParaRPr>
          </a:p>
          <a:p>
            <a:pPr marL="0" indent="0">
              <a:lnSpc>
                <a:spcPct val="90000"/>
              </a:lnSpc>
              <a:spcBef>
                <a:spcPct val="40000"/>
              </a:spcBef>
              <a:buFontTx/>
              <a:buNone/>
            </a:pPr>
            <a:r>
              <a:rPr lang="en-US" smtClean="0">
                <a:solidFill>
                  <a:schemeClr val="folHlink"/>
                </a:solidFill>
                <a:latin typeface="Comic Sans MS" pitchFamily="66" charset="0"/>
              </a:rPr>
              <a:t>Please press the </a:t>
            </a:r>
            <a:r>
              <a:rPr lang="en-US" b="1" smtClean="0">
                <a:solidFill>
                  <a:schemeClr val="folHlink"/>
                </a:solidFill>
                <a:latin typeface="Comic Sans MS" pitchFamily="66" charset="0"/>
              </a:rPr>
              <a:t>Esc</a:t>
            </a:r>
            <a:r>
              <a:rPr lang="en-US" smtClean="0">
                <a:solidFill>
                  <a:schemeClr val="folHlink"/>
                </a:solidFill>
                <a:latin typeface="Comic Sans MS" pitchFamily="66" charset="0"/>
              </a:rPr>
              <a:t> key to exit this tutorial.</a:t>
            </a:r>
          </a:p>
        </p:txBody>
      </p:sp>
    </p:spTree>
  </p:cSld>
  <p:clrMapOvr>
    <a:masterClrMapping/>
  </p:clrMapOvr>
  <p:transition>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body" idx="1"/>
          </p:nvPr>
        </p:nvSpPr>
        <p:spPr>
          <a:xfrm>
            <a:off x="533400" y="2209800"/>
            <a:ext cx="8610600" cy="3124200"/>
          </a:xfrm>
        </p:spPr>
        <p:txBody>
          <a:bodyPr/>
          <a:lstStyle/>
          <a:p>
            <a:pPr marL="0" indent="0" algn="ctr">
              <a:buFontTx/>
              <a:buNone/>
            </a:pPr>
            <a:r>
              <a:rPr lang="en-US" sz="4800" smtClean="0">
                <a:latin typeface="Comic Sans MS" pitchFamily="66" charset="0"/>
              </a:rPr>
              <a:t>With my help, Suzy increased her reading ability by one whole grade level!</a:t>
            </a:r>
          </a:p>
        </p:txBody>
      </p:sp>
      <p:sp>
        <p:nvSpPr>
          <p:cNvPr id="8195" name="AutoShape 3">
            <a:hlinkClick r:id="rId2" action="ppaction://hlinksldjump" highlightClick="1"/>
          </p:cNvPr>
          <p:cNvSpPr>
            <a:spLocks noChangeArrowheads="1"/>
          </p:cNvSpPr>
          <p:nvPr/>
        </p:nvSpPr>
        <p:spPr bwMode="auto">
          <a:xfrm>
            <a:off x="2209800" y="4724400"/>
            <a:ext cx="2286000" cy="1371600"/>
          </a:xfrm>
          <a:prstGeom prst="actionButtonBlank">
            <a:avLst/>
          </a:prstGeom>
          <a:solidFill>
            <a:schemeClr val="folHlink"/>
          </a:solidFill>
          <a:ln w="9525">
            <a:noFill/>
            <a:miter lim="800000"/>
            <a:headEnd/>
            <a:tailEnd/>
          </a:ln>
        </p:spPr>
        <p:txBody>
          <a:bodyPr wrap="none" anchor="ctr"/>
          <a:lstStyle/>
          <a:p>
            <a:pPr algn="ctr" eaLnBrk="0" hangingPunct="0"/>
            <a:r>
              <a:rPr lang="en-US" sz="2800" b="1">
                <a:solidFill>
                  <a:schemeClr val="bg1"/>
                </a:solidFill>
                <a:latin typeface="Comic Sans MS" pitchFamily="66" charset="0"/>
              </a:rPr>
              <a:t>Great</a:t>
            </a:r>
          </a:p>
          <a:p>
            <a:pPr algn="ctr" eaLnBrk="0" hangingPunct="0"/>
            <a:r>
              <a:rPr lang="en-US" sz="2800" b="1">
                <a:solidFill>
                  <a:schemeClr val="bg1"/>
                </a:solidFill>
                <a:latin typeface="Comic Sans MS" pitchFamily="66" charset="0"/>
              </a:rPr>
              <a:t>Story</a:t>
            </a:r>
          </a:p>
        </p:txBody>
      </p:sp>
      <p:sp>
        <p:nvSpPr>
          <p:cNvPr id="8196" name="AutoShape 4">
            <a:hlinkClick r:id="rId3" action="ppaction://hlinksldjump" highlightClick="1"/>
          </p:cNvPr>
          <p:cNvSpPr>
            <a:spLocks noChangeArrowheads="1"/>
          </p:cNvSpPr>
          <p:nvPr/>
        </p:nvSpPr>
        <p:spPr bwMode="auto">
          <a:xfrm>
            <a:off x="5029200" y="4724400"/>
            <a:ext cx="2286000" cy="1371600"/>
          </a:xfrm>
          <a:prstGeom prst="actionButtonBlank">
            <a:avLst/>
          </a:prstGeom>
          <a:solidFill>
            <a:schemeClr val="folHlink"/>
          </a:solidFill>
          <a:ln w="9525">
            <a:noFill/>
            <a:miter lim="800000"/>
            <a:headEnd/>
            <a:tailEnd/>
          </a:ln>
        </p:spPr>
        <p:txBody>
          <a:bodyPr wrap="none" anchor="ctr"/>
          <a:lstStyle/>
          <a:p>
            <a:pPr algn="ctr" eaLnBrk="0" hangingPunct="0"/>
            <a:r>
              <a:rPr lang="en-US" sz="2800" b="1">
                <a:solidFill>
                  <a:schemeClr val="bg1"/>
                </a:solidFill>
                <a:latin typeface="Comic Sans MS" pitchFamily="66" charset="0"/>
              </a:rPr>
              <a:t>Reflection</a:t>
            </a:r>
          </a:p>
        </p:txBody>
      </p:sp>
    </p:spTree>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6"/>
          <p:cNvSpPr>
            <a:spLocks noGrp="1" noChangeArrowheads="1"/>
          </p:cNvSpPr>
          <p:nvPr>
            <p:ph type="title"/>
          </p:nvPr>
        </p:nvSpPr>
        <p:spPr>
          <a:xfrm>
            <a:off x="609600" y="1981200"/>
            <a:ext cx="7772400" cy="3810000"/>
          </a:xfrm>
        </p:spPr>
        <p:txBody>
          <a:bodyPr/>
          <a:lstStyle/>
          <a:p>
            <a:pPr algn="ctr"/>
            <a:r>
              <a:rPr lang="en-US" sz="6000" b="1" smtClean="0">
                <a:solidFill>
                  <a:schemeClr val="folHlink"/>
                </a:solidFill>
                <a:latin typeface="Comic Sans MS" pitchFamily="66" charset="0"/>
              </a:rPr>
              <a:t>You are RIGHT!</a:t>
            </a:r>
            <a:br>
              <a:rPr lang="en-US" sz="6000" b="1" smtClean="0">
                <a:solidFill>
                  <a:schemeClr val="folHlink"/>
                </a:solidFill>
                <a:latin typeface="Comic Sans MS" pitchFamily="66" charset="0"/>
              </a:rPr>
            </a:br>
            <a:r>
              <a:rPr lang="en-US" sz="6000" b="1" smtClean="0">
                <a:solidFill>
                  <a:schemeClr val="folHlink"/>
                </a:solidFill>
                <a:latin typeface="Comic Sans MS" pitchFamily="66" charset="0"/>
              </a:rPr>
              <a:t/>
            </a:r>
            <a:br>
              <a:rPr lang="en-US" sz="6000" b="1" smtClean="0">
                <a:solidFill>
                  <a:schemeClr val="folHlink"/>
                </a:solidFill>
                <a:latin typeface="Comic Sans MS" pitchFamily="66" charset="0"/>
              </a:rPr>
            </a:br>
            <a:r>
              <a:rPr lang="en-US" sz="6000" smtClean="0">
                <a:solidFill>
                  <a:schemeClr val="tx1"/>
                </a:solidFill>
                <a:latin typeface="Comic Sans MS" pitchFamily="66" charset="0"/>
              </a:rPr>
              <a:t>This phrase belongs in a Great Story!</a:t>
            </a:r>
          </a:p>
        </p:txBody>
      </p:sp>
      <p:sp>
        <p:nvSpPr>
          <p:cNvPr id="9219" name="AutoShape 7">
            <a:hlinkClick r:id="rId2" action="ppaction://hlinksldjump" highlightClick="1"/>
          </p:cNvPr>
          <p:cNvSpPr>
            <a:spLocks noChangeArrowheads="1"/>
          </p:cNvSpPr>
          <p:nvPr/>
        </p:nvSpPr>
        <p:spPr bwMode="auto">
          <a:xfrm>
            <a:off x="7696200" y="5562600"/>
            <a:ext cx="1447800" cy="1295400"/>
          </a:xfrm>
          <a:prstGeom prst="actionButtonBlank">
            <a:avLst/>
          </a:prstGeom>
          <a:solidFill>
            <a:schemeClr val="folHlink"/>
          </a:solidFill>
          <a:ln w="9525">
            <a:noFill/>
            <a:miter lim="800000"/>
            <a:headEnd/>
            <a:tailEnd/>
          </a:ln>
        </p:spPr>
        <p:txBody>
          <a:bodyPr wrap="none" anchor="ctr"/>
          <a:lstStyle/>
          <a:p>
            <a:pPr algn="ctr" eaLnBrk="0" hangingPunct="0"/>
            <a:r>
              <a:rPr lang="en-US">
                <a:solidFill>
                  <a:schemeClr val="bg1"/>
                </a:solidFill>
              </a:rPr>
              <a:t>Next</a:t>
            </a:r>
          </a:p>
          <a:p>
            <a:pPr algn="ctr" eaLnBrk="0" hangingPunct="0"/>
            <a:r>
              <a:rPr lang="en-US">
                <a:solidFill>
                  <a:schemeClr val="bg1"/>
                </a:solidFill>
              </a:rPr>
              <a:t>Question,</a:t>
            </a:r>
          </a:p>
          <a:p>
            <a:pPr algn="ctr" eaLnBrk="0" hangingPunct="0"/>
            <a:r>
              <a:rPr lang="en-US">
                <a:solidFill>
                  <a:schemeClr val="bg1"/>
                </a:solidFill>
              </a:rPr>
              <a:t>Please!</a:t>
            </a:r>
          </a:p>
        </p:txBody>
      </p:sp>
    </p:spTree>
  </p:cSld>
  <p:clrMapOvr>
    <a:masterClrMapping/>
  </p:clrMapOvr>
  <p:transition>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09600" y="1981200"/>
            <a:ext cx="7772400" cy="3810000"/>
          </a:xfrm>
        </p:spPr>
        <p:txBody>
          <a:bodyPr/>
          <a:lstStyle/>
          <a:p>
            <a:pPr algn="ctr"/>
            <a:r>
              <a:rPr lang="en-US" sz="6000" b="1" smtClean="0">
                <a:solidFill>
                  <a:schemeClr val="folHlink"/>
                </a:solidFill>
                <a:latin typeface="Comic Sans MS" pitchFamily="66" charset="0"/>
              </a:rPr>
              <a:t>Well, actually . . .</a:t>
            </a:r>
            <a:br>
              <a:rPr lang="en-US" sz="6000" b="1" smtClean="0">
                <a:solidFill>
                  <a:schemeClr val="folHlink"/>
                </a:solidFill>
                <a:latin typeface="Comic Sans MS" pitchFamily="66" charset="0"/>
              </a:rPr>
            </a:br>
            <a:r>
              <a:rPr lang="en-US" sz="6000" b="1" smtClean="0">
                <a:solidFill>
                  <a:schemeClr val="folHlink"/>
                </a:solidFill>
                <a:latin typeface="Comic Sans MS" pitchFamily="66" charset="0"/>
              </a:rPr>
              <a:t/>
            </a:r>
            <a:br>
              <a:rPr lang="en-US" sz="6000" b="1" smtClean="0">
                <a:solidFill>
                  <a:schemeClr val="folHlink"/>
                </a:solidFill>
                <a:latin typeface="Comic Sans MS" pitchFamily="66" charset="0"/>
              </a:rPr>
            </a:br>
            <a:r>
              <a:rPr lang="en-US" sz="6000" smtClean="0">
                <a:solidFill>
                  <a:schemeClr val="tx1"/>
                </a:solidFill>
                <a:latin typeface="Comic Sans MS" pitchFamily="66" charset="0"/>
              </a:rPr>
              <a:t>This phrase belongs in a Great Story!</a:t>
            </a:r>
          </a:p>
        </p:txBody>
      </p:sp>
      <p:sp>
        <p:nvSpPr>
          <p:cNvPr id="10243" name="AutoShape 3">
            <a:hlinkClick r:id="rId2" action="ppaction://hlinksldjump" highlightClick="1"/>
          </p:cNvPr>
          <p:cNvSpPr>
            <a:spLocks noChangeArrowheads="1"/>
          </p:cNvSpPr>
          <p:nvPr/>
        </p:nvSpPr>
        <p:spPr bwMode="auto">
          <a:xfrm>
            <a:off x="7696200" y="5562600"/>
            <a:ext cx="1447800" cy="1295400"/>
          </a:xfrm>
          <a:prstGeom prst="actionButtonBlank">
            <a:avLst/>
          </a:prstGeom>
          <a:solidFill>
            <a:schemeClr val="folHlink"/>
          </a:solidFill>
          <a:ln w="9525">
            <a:noFill/>
            <a:miter lim="800000"/>
            <a:headEnd/>
            <a:tailEnd/>
          </a:ln>
        </p:spPr>
        <p:txBody>
          <a:bodyPr wrap="none" anchor="ctr"/>
          <a:lstStyle/>
          <a:p>
            <a:pPr algn="ctr" eaLnBrk="0" hangingPunct="0"/>
            <a:r>
              <a:rPr lang="en-US">
                <a:solidFill>
                  <a:schemeClr val="bg1"/>
                </a:solidFill>
              </a:rPr>
              <a:t>Next</a:t>
            </a:r>
          </a:p>
          <a:p>
            <a:pPr algn="ctr" eaLnBrk="0" hangingPunct="0"/>
            <a:r>
              <a:rPr lang="en-US">
                <a:solidFill>
                  <a:schemeClr val="bg1"/>
                </a:solidFill>
              </a:rPr>
              <a:t>Question,</a:t>
            </a:r>
          </a:p>
          <a:p>
            <a:pPr algn="ctr" eaLnBrk="0" hangingPunct="0"/>
            <a:r>
              <a:rPr lang="en-US">
                <a:solidFill>
                  <a:schemeClr val="bg1"/>
                </a:solidFill>
              </a:rPr>
              <a:t>Please!</a:t>
            </a:r>
          </a:p>
        </p:txBody>
      </p:sp>
    </p:spTree>
  </p:cSld>
  <p:clrMapOvr>
    <a:masterClrMapping/>
  </p:clrMapOvr>
  <p:transition>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body" idx="1"/>
          </p:nvPr>
        </p:nvSpPr>
        <p:spPr>
          <a:xfrm>
            <a:off x="1524000" y="2057400"/>
            <a:ext cx="6553200" cy="1905000"/>
          </a:xfrm>
        </p:spPr>
        <p:txBody>
          <a:bodyPr/>
          <a:lstStyle/>
          <a:p>
            <a:pPr marL="0" indent="0" algn="ctr">
              <a:buFontTx/>
              <a:buNone/>
            </a:pPr>
            <a:r>
              <a:rPr lang="en-US" sz="4800" smtClean="0">
                <a:latin typeface="Comic Sans MS" pitchFamily="66" charset="0"/>
              </a:rPr>
              <a:t>I believe in the importance of service.</a:t>
            </a:r>
          </a:p>
        </p:txBody>
      </p:sp>
      <p:sp>
        <p:nvSpPr>
          <p:cNvPr id="11267" name="AutoShape 3">
            <a:hlinkClick r:id="rId2" action="ppaction://hlinksldjump" highlightClick="1"/>
          </p:cNvPr>
          <p:cNvSpPr>
            <a:spLocks noChangeArrowheads="1"/>
          </p:cNvSpPr>
          <p:nvPr/>
        </p:nvSpPr>
        <p:spPr bwMode="auto">
          <a:xfrm>
            <a:off x="2209800" y="4724400"/>
            <a:ext cx="2286000" cy="1371600"/>
          </a:xfrm>
          <a:prstGeom prst="actionButtonBlank">
            <a:avLst/>
          </a:prstGeom>
          <a:solidFill>
            <a:schemeClr val="folHlink"/>
          </a:solidFill>
          <a:ln w="9525">
            <a:noFill/>
            <a:miter lim="800000"/>
            <a:headEnd/>
            <a:tailEnd/>
          </a:ln>
        </p:spPr>
        <p:txBody>
          <a:bodyPr wrap="none" anchor="ctr"/>
          <a:lstStyle/>
          <a:p>
            <a:pPr algn="ctr" eaLnBrk="0" hangingPunct="0"/>
            <a:r>
              <a:rPr lang="en-US" sz="2800" b="1">
                <a:solidFill>
                  <a:schemeClr val="bg1"/>
                </a:solidFill>
                <a:latin typeface="Comic Sans MS" pitchFamily="66" charset="0"/>
              </a:rPr>
              <a:t>Great</a:t>
            </a:r>
          </a:p>
          <a:p>
            <a:pPr algn="ctr" eaLnBrk="0" hangingPunct="0"/>
            <a:r>
              <a:rPr lang="en-US" sz="2800" b="1">
                <a:solidFill>
                  <a:schemeClr val="bg1"/>
                </a:solidFill>
                <a:latin typeface="Comic Sans MS" pitchFamily="66" charset="0"/>
              </a:rPr>
              <a:t>Story</a:t>
            </a:r>
          </a:p>
        </p:txBody>
      </p:sp>
      <p:sp>
        <p:nvSpPr>
          <p:cNvPr id="11268" name="AutoShape 4">
            <a:hlinkClick r:id="rId3" action="ppaction://hlinksldjump" highlightClick="1"/>
          </p:cNvPr>
          <p:cNvSpPr>
            <a:spLocks noChangeArrowheads="1"/>
          </p:cNvSpPr>
          <p:nvPr/>
        </p:nvSpPr>
        <p:spPr bwMode="auto">
          <a:xfrm>
            <a:off x="5029200" y="4724400"/>
            <a:ext cx="2286000" cy="1371600"/>
          </a:xfrm>
          <a:prstGeom prst="actionButtonBlank">
            <a:avLst/>
          </a:prstGeom>
          <a:solidFill>
            <a:schemeClr val="folHlink"/>
          </a:solidFill>
          <a:ln w="9525">
            <a:noFill/>
            <a:miter lim="800000"/>
            <a:headEnd/>
            <a:tailEnd/>
          </a:ln>
        </p:spPr>
        <p:txBody>
          <a:bodyPr wrap="none" anchor="ctr"/>
          <a:lstStyle/>
          <a:p>
            <a:pPr algn="ctr" eaLnBrk="0" hangingPunct="0"/>
            <a:r>
              <a:rPr lang="en-US" sz="2800" b="1">
                <a:solidFill>
                  <a:schemeClr val="bg1"/>
                </a:solidFill>
                <a:latin typeface="Comic Sans MS" pitchFamily="66" charset="0"/>
              </a:rPr>
              <a:t>Reflection</a:t>
            </a:r>
          </a:p>
        </p:txBody>
      </p:sp>
    </p:spTree>
  </p:cSld>
  <p:clrMapOvr>
    <a:masterClrMapping/>
  </p:clrMapOvr>
  <p:transition>
    <p:wipe/>
  </p:transition>
  <p:timing>
    <p:tnLst>
      <p:par>
        <p:cTn id="1" dur="indefinite" restart="never" nodeType="tmRoot"/>
      </p:par>
    </p:tnLst>
  </p:timing>
</p:sld>
</file>

<file path=ppt/theme/theme1.xml><?xml version="1.0" encoding="utf-8"?>
<a:theme xmlns:a="http://schemas.openxmlformats.org/drawingml/2006/main" name="Great Stories Tutorial.asp">
  <a:themeElements>
    <a:clrScheme name="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fontScheme name="Fireworks">
      <a:majorFont>
        <a:latin typeface="Arial Black"/>
        <a:ea typeface=""/>
        <a:cs typeface=""/>
      </a:majorFont>
      <a:minorFont>
        <a:latin typeface="Arial Blac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Black"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Black" pitchFamily="34" charset="0"/>
          </a:defRPr>
        </a:defPPr>
      </a:lstStyle>
    </a:lnDef>
  </a:objectDefaults>
  <a:extraClrSchemeLst>
    <a:extraClrScheme>
      <a:clrScheme name="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clrMap bg1="dk2" tx1="lt1" bg2="dk1" tx2="lt2" accent1="accent1" accent2="accent2" accent3="accent3" accent4="accent4" accent5="accent5" accent6="accent6" hlink="hlink" folHlink="folHlink"/>
    </a:extraClrScheme>
    <a:extraClrScheme>
      <a:clrScheme name="Fireworks 2">
        <a:dk1>
          <a:srgbClr val="0000A4"/>
        </a:dk1>
        <a:lt1>
          <a:srgbClr val="CCFFFF"/>
        </a:lt1>
        <a:dk2>
          <a:srgbClr val="000066"/>
        </a:dk2>
        <a:lt2>
          <a:srgbClr val="00FFFF"/>
        </a:lt2>
        <a:accent1>
          <a:srgbClr val="51B2E3"/>
        </a:accent1>
        <a:accent2>
          <a:srgbClr val="04E8AC"/>
        </a:accent2>
        <a:accent3>
          <a:srgbClr val="AAAAB8"/>
        </a:accent3>
        <a:accent4>
          <a:srgbClr val="AEDADA"/>
        </a:accent4>
        <a:accent5>
          <a:srgbClr val="B3D5EF"/>
        </a:accent5>
        <a:accent6>
          <a:srgbClr val="03D29B"/>
        </a:accent6>
        <a:hlink>
          <a:srgbClr val="FF3399"/>
        </a:hlink>
        <a:folHlink>
          <a:srgbClr val="8F5FD5"/>
        </a:folHlink>
      </a:clrScheme>
      <a:clrMap bg1="dk2" tx1="lt1" bg2="dk1" tx2="lt2" accent1="accent1" accent2="accent2" accent3="accent3" accent4="accent4" accent5="accent5" accent6="accent6" hlink="hlink" folHlink="folHlink"/>
    </a:extraClrScheme>
    <a:extraClrScheme>
      <a:clrScheme name="Fireworks 3">
        <a:dk1>
          <a:srgbClr val="9F237F"/>
        </a:dk1>
        <a:lt1>
          <a:srgbClr val="FFCC00"/>
        </a:lt1>
        <a:dk2>
          <a:srgbClr val="000000"/>
        </a:dk2>
        <a:lt2>
          <a:srgbClr val="FFFFFF"/>
        </a:lt2>
        <a:accent1>
          <a:srgbClr val="39A6DD"/>
        </a:accent1>
        <a:accent2>
          <a:srgbClr val="FF03E7"/>
        </a:accent2>
        <a:accent3>
          <a:srgbClr val="AAAAAA"/>
        </a:accent3>
        <a:accent4>
          <a:srgbClr val="DAAE00"/>
        </a:accent4>
        <a:accent5>
          <a:srgbClr val="AED0EB"/>
        </a:accent5>
        <a:accent6>
          <a:srgbClr val="E702D1"/>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4">
        <a:dk1>
          <a:srgbClr val="00603B"/>
        </a:dk1>
        <a:lt1>
          <a:srgbClr val="FFCC00"/>
        </a:lt1>
        <a:dk2>
          <a:srgbClr val="000000"/>
        </a:dk2>
        <a:lt2>
          <a:srgbClr val="FFFFFF"/>
        </a:lt2>
        <a:accent1>
          <a:srgbClr val="39A6DD"/>
        </a:accent1>
        <a:accent2>
          <a:srgbClr val="07FB18"/>
        </a:accent2>
        <a:accent3>
          <a:srgbClr val="AAAAAA"/>
        </a:accent3>
        <a:accent4>
          <a:srgbClr val="DAAE00"/>
        </a:accent4>
        <a:accent5>
          <a:srgbClr val="AED0EB"/>
        </a:accent5>
        <a:accent6>
          <a:srgbClr val="06E315"/>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5">
        <a:dk1>
          <a:srgbClr val="FF6600"/>
        </a:dk1>
        <a:lt1>
          <a:srgbClr val="FFFFFF"/>
        </a:lt1>
        <a:dk2>
          <a:srgbClr val="003366"/>
        </a:dk2>
        <a:lt2>
          <a:srgbClr val="FFFFFF"/>
        </a:lt2>
        <a:accent1>
          <a:srgbClr val="FF99FF"/>
        </a:accent1>
        <a:accent2>
          <a:srgbClr val="FFFF99"/>
        </a:accent2>
        <a:accent3>
          <a:srgbClr val="AAADB8"/>
        </a:accent3>
        <a:accent4>
          <a:srgbClr val="DADADA"/>
        </a:accent4>
        <a:accent5>
          <a:srgbClr val="FFCAFF"/>
        </a:accent5>
        <a:accent6>
          <a:srgbClr val="E7E78A"/>
        </a:accent6>
        <a:hlink>
          <a:srgbClr val="FF3399"/>
        </a:hlink>
        <a:folHlink>
          <a:srgbClr val="FF9966"/>
        </a:folHlink>
      </a:clrScheme>
      <a:clrMap bg1="dk2" tx1="lt1" bg2="dk1" tx2="lt2" accent1="accent1" accent2="accent2" accent3="accent3" accent4="accent4" accent5="accent5" accent6="accent6" hlink="hlink" folHlink="folHlink"/>
    </a:extraClrScheme>
    <a:extraClrScheme>
      <a:clrScheme name="Fireworks 6">
        <a:dk1>
          <a:srgbClr val="000000"/>
        </a:dk1>
        <a:lt1>
          <a:srgbClr val="FFFFFF"/>
        </a:lt1>
        <a:dk2>
          <a:srgbClr val="993366"/>
        </a:dk2>
        <a:lt2>
          <a:srgbClr val="CCFFFF"/>
        </a:lt2>
        <a:accent1>
          <a:srgbClr val="CCECFF"/>
        </a:accent1>
        <a:accent2>
          <a:srgbClr val="FFFF99"/>
        </a:accent2>
        <a:accent3>
          <a:srgbClr val="FFFFFF"/>
        </a:accent3>
        <a:accent4>
          <a:srgbClr val="000000"/>
        </a:accent4>
        <a:accent5>
          <a:srgbClr val="E2F4FF"/>
        </a:accent5>
        <a:accent6>
          <a:srgbClr val="E7E78A"/>
        </a:accent6>
        <a:hlink>
          <a:srgbClr val="FFCCFF"/>
        </a:hlink>
        <a:folHlink>
          <a:srgbClr val="FFCCC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Great Stories Tutorial.asp</Template>
  <TotalTime>3</TotalTime>
  <Words>1289</Words>
  <Application>Microsoft Office PowerPoint</Application>
  <PresentationFormat>On-screen Show (4:3)</PresentationFormat>
  <Paragraphs>185</Paragraphs>
  <Slides>55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55</vt:i4>
      </vt:variant>
    </vt:vector>
  </HeadingPairs>
  <TitlesOfParts>
    <vt:vector size="61" baseType="lpstr">
      <vt:lpstr>Arial Black</vt:lpstr>
      <vt:lpstr>Arial</vt:lpstr>
      <vt:lpstr>Times New Roman</vt:lpstr>
      <vt:lpstr>Calibri</vt:lpstr>
      <vt:lpstr>Comic Sans MS</vt:lpstr>
      <vt:lpstr>Great Stories Tutorial.asp</vt:lpstr>
      <vt:lpstr>Slide 1</vt:lpstr>
      <vt:lpstr>First—what’s the difference between a GREAT story and reflection?  See if you can distinguish between the two—on the next couple of pages, click either “Great Story” or “Reflection”</vt:lpstr>
      <vt:lpstr>Slide 3</vt:lpstr>
      <vt:lpstr>Well, actually . . .  This phrase is a Reflection statement!</vt:lpstr>
      <vt:lpstr>You are RIGHT!  This is a Reflection statement!</vt:lpstr>
      <vt:lpstr>Slide 6</vt:lpstr>
      <vt:lpstr>You are RIGHT!  This phrase belongs in a Great Story!</vt:lpstr>
      <vt:lpstr>Well, actually . . .  This phrase belongs in a Great Story!</vt:lpstr>
      <vt:lpstr>Slide 9</vt:lpstr>
      <vt:lpstr>Well, actually . . .  This phrase is a Reflection statement!</vt:lpstr>
      <vt:lpstr>You are RIGHT!  This is a Reflection statement!</vt:lpstr>
      <vt:lpstr>Slide 12</vt:lpstr>
      <vt:lpstr>Well, actually . . .  This could be a phrase in a Great Story!</vt:lpstr>
      <vt:lpstr>You are RIGHT!  This phrase belongs in a Great Story!</vt:lpstr>
      <vt:lpstr>Slide 15</vt:lpstr>
      <vt:lpstr>Well, actually . . .  This phrase is a Reflection statement!</vt:lpstr>
      <vt:lpstr>You are RIGHT!  This is a Reflection statement!</vt:lpstr>
      <vt:lpstr>Slide 18</vt:lpstr>
      <vt:lpstr>Well, actually . . .  This could be phrase in a Great Story!</vt:lpstr>
      <vt:lpstr>You are RIGHT!  This phrase belongs in a Great Story!</vt:lpstr>
      <vt:lpstr>Slide 21</vt:lpstr>
      <vt:lpstr>Well, actually . . .  This phrase is a Reflection statement!</vt:lpstr>
      <vt:lpstr>You are RIGHT!  This is a Reflection statement!</vt:lpstr>
      <vt:lpstr>Slide 24</vt:lpstr>
      <vt:lpstr>Well, actually . . .  This could be a phrase in a Great Story!</vt:lpstr>
      <vt:lpstr>You are RIGHT!  This phrase belongs in a Great Story!</vt:lpstr>
      <vt:lpstr>See the similarities?</vt:lpstr>
      <vt:lpstr>Great stories are about a change in behavior or attitude.</vt:lpstr>
      <vt:lpstr>They aren’t mutually exclusive!</vt:lpstr>
      <vt:lpstr>Why Are Great Stories so CRITICAL?</vt:lpstr>
      <vt:lpstr>And Last, but NOT Least</vt:lpstr>
      <vt:lpstr>Every Great Story Must Include</vt:lpstr>
      <vt:lpstr>Review Your Story</vt:lpstr>
      <vt:lpstr>And When You’re Finished</vt:lpstr>
      <vt:lpstr>Let’s Build a Great Story</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The Resulting Story:</vt:lpstr>
      <vt:lpstr>See How Easy It Is?</vt:lpstr>
    </vt:vector>
  </TitlesOfParts>
  <Company>State of Indiana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Debbie Anderson</dc:creator>
  <cp:lastModifiedBy>EHiggins</cp:lastModifiedBy>
  <cp:revision>1</cp:revision>
  <dcterms:created xsi:type="dcterms:W3CDTF">2010-05-12T19:52:33Z</dcterms:created>
  <dcterms:modified xsi:type="dcterms:W3CDTF">2013-07-17T12:40:22Z</dcterms:modified>
</cp:coreProperties>
</file>