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4.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3" r:id="rId1"/>
    <p:sldMasterId id="2147483690" r:id="rId2"/>
    <p:sldMasterId id="2147483678" r:id="rId3"/>
    <p:sldMasterId id="2147483663" r:id="rId4"/>
    <p:sldMasterId id="2147483706" r:id="rId5"/>
  </p:sldMasterIdLst>
  <p:notesMasterIdLst>
    <p:notesMasterId r:id="rId15"/>
  </p:notesMasterIdLst>
  <p:sldIdLst>
    <p:sldId id="256" r:id="rId6"/>
    <p:sldId id="393" r:id="rId7"/>
    <p:sldId id="392" r:id="rId8"/>
    <p:sldId id="395" r:id="rId9"/>
    <p:sldId id="397" r:id="rId10"/>
    <p:sldId id="394" r:id="rId11"/>
    <p:sldId id="396" r:id="rId12"/>
    <p:sldId id="398" r:id="rId13"/>
    <p:sldId id="39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es Bruce" initials="WB" lastIdx="10" clrIdx="0">
    <p:extLst>
      <p:ext uri="{19B8F6BF-5375-455C-9EA6-DF929625EA0E}">
        <p15:presenceInfo xmlns:p15="http://schemas.microsoft.com/office/powerpoint/2012/main" userId="77083d5be837960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69861" autoAdjust="0"/>
  </p:normalViewPr>
  <p:slideViewPr>
    <p:cSldViewPr snapToGrid="0" snapToObjects="1">
      <p:cViewPr varScale="1">
        <p:scale>
          <a:sx n="73" d="100"/>
          <a:sy n="73" d="100"/>
        </p:scale>
        <p:origin x="606"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7DCCE0-87EB-4B09-8D5A-290F2D173421}" type="datetimeFigureOut">
              <a:rPr lang="en-US" smtClean="0"/>
              <a:t>1/31/2017</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B25BC5-4517-49B3-835F-5D532472CE97}" type="slidenum">
              <a:rPr lang="en-US" smtClean="0"/>
              <a:t>‹#›</a:t>
            </a:fld>
            <a:endParaRPr lang="en-US" dirty="0"/>
          </a:p>
        </p:txBody>
      </p:sp>
    </p:spTree>
    <p:extLst>
      <p:ext uri="{BB962C8B-B14F-4D97-AF65-F5344CB8AC3E}">
        <p14:creationId xmlns:p14="http://schemas.microsoft.com/office/powerpoint/2010/main" val="20756099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B25BC5-4517-49B3-835F-5D532472CE97}" type="slidenum">
              <a:rPr lang="en-US" smtClean="0"/>
              <a:t>5</a:t>
            </a:fld>
            <a:endParaRPr lang="en-US" dirty="0"/>
          </a:p>
        </p:txBody>
      </p:sp>
    </p:spTree>
    <p:extLst>
      <p:ext uri="{BB962C8B-B14F-4D97-AF65-F5344CB8AC3E}">
        <p14:creationId xmlns:p14="http://schemas.microsoft.com/office/powerpoint/2010/main" val="40257914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B25BC5-4517-49B3-835F-5D532472CE97}" type="slidenum">
              <a:rPr lang="en-US" smtClean="0"/>
              <a:t>8</a:t>
            </a:fld>
            <a:endParaRPr lang="en-US" dirty="0"/>
          </a:p>
        </p:txBody>
      </p:sp>
    </p:spTree>
    <p:extLst>
      <p:ext uri="{BB962C8B-B14F-4D97-AF65-F5344CB8AC3E}">
        <p14:creationId xmlns:p14="http://schemas.microsoft.com/office/powerpoint/2010/main" val="41779667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6F13A40-4C44-784C-8738-DE31C57F43DD}" type="datetimeFigureOut">
              <a:rPr lang="en-US" smtClean="0">
                <a:solidFill>
                  <a:prstClr val="black">
                    <a:tint val="75000"/>
                  </a:prstClr>
                </a:solidFill>
              </a:rPr>
              <a:pPr/>
              <a:t>1/31/2017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73698A8-0906-0941-9D5C-4E77C86C11E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11252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5675768-08FE-4A1E-87BC-FEF2E0391C47}" type="datetimeFigureOut">
              <a:rPr lang="en-US" smtClean="0"/>
              <a:t>1/31/2017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89679B7-7B4C-417D-AE72-8414DBC49CC9}" type="slidenum">
              <a:rPr lang="en-US" smtClean="0"/>
              <a:t>‹#›</a:t>
            </a:fld>
            <a:endParaRPr lang="en-US" dirty="0"/>
          </a:p>
        </p:txBody>
      </p:sp>
    </p:spTree>
    <p:extLst>
      <p:ext uri="{BB962C8B-B14F-4D97-AF65-F5344CB8AC3E}">
        <p14:creationId xmlns:p14="http://schemas.microsoft.com/office/powerpoint/2010/main" val="359080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5675768-08FE-4A1E-87BC-FEF2E0391C47}" type="datetimeFigureOut">
              <a:rPr lang="en-US" smtClean="0"/>
              <a:t>1/31/2017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9679B7-7B4C-417D-AE72-8414DBC49CC9}" type="slidenum">
              <a:rPr lang="en-US" smtClean="0"/>
              <a:t>‹#›</a:t>
            </a:fld>
            <a:endParaRPr lang="en-US" dirty="0"/>
          </a:p>
        </p:txBody>
      </p:sp>
    </p:spTree>
    <p:extLst>
      <p:ext uri="{BB962C8B-B14F-4D97-AF65-F5344CB8AC3E}">
        <p14:creationId xmlns:p14="http://schemas.microsoft.com/office/powerpoint/2010/main" val="41013297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5675768-08FE-4A1E-87BC-FEF2E0391C47}" type="datetimeFigureOut">
              <a:rPr lang="en-US" smtClean="0"/>
              <a:t>1/31/2017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9679B7-7B4C-417D-AE72-8414DBC49CC9}" type="slidenum">
              <a:rPr lang="en-US" smtClean="0"/>
              <a:t>‹#›</a:t>
            </a:fld>
            <a:endParaRPr lang="en-US" dirty="0"/>
          </a:p>
        </p:txBody>
      </p:sp>
    </p:spTree>
    <p:extLst>
      <p:ext uri="{BB962C8B-B14F-4D97-AF65-F5344CB8AC3E}">
        <p14:creationId xmlns:p14="http://schemas.microsoft.com/office/powerpoint/2010/main" val="4410512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904E5D8-D92D-4A55-AFE2-58D9F9C6CE93}" type="datetimeFigureOut">
              <a:rPr lang="en-US" smtClean="0"/>
              <a:t>1/31/2017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5CAF4E-6C8A-4A7B-BF84-4E44EEE030A6}" type="slidenum">
              <a:rPr lang="en-US" smtClean="0"/>
              <a:t>‹#›</a:t>
            </a:fld>
            <a:endParaRPr lang="en-US" dirty="0"/>
          </a:p>
        </p:txBody>
      </p:sp>
    </p:spTree>
    <p:extLst>
      <p:ext uri="{BB962C8B-B14F-4D97-AF65-F5344CB8AC3E}">
        <p14:creationId xmlns:p14="http://schemas.microsoft.com/office/powerpoint/2010/main" val="36562856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04E5D8-D92D-4A55-AFE2-58D9F9C6CE93}" type="datetimeFigureOut">
              <a:rPr lang="en-US" smtClean="0"/>
              <a:t>1/31/2017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5CAF4E-6C8A-4A7B-BF84-4E44EEE030A6}" type="slidenum">
              <a:rPr lang="en-US" smtClean="0"/>
              <a:t>‹#›</a:t>
            </a:fld>
            <a:endParaRPr lang="en-US" dirty="0"/>
          </a:p>
        </p:txBody>
      </p:sp>
    </p:spTree>
    <p:extLst>
      <p:ext uri="{BB962C8B-B14F-4D97-AF65-F5344CB8AC3E}">
        <p14:creationId xmlns:p14="http://schemas.microsoft.com/office/powerpoint/2010/main" val="39017958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904E5D8-D92D-4A55-AFE2-58D9F9C6CE93}" type="datetimeFigureOut">
              <a:rPr lang="en-US" smtClean="0"/>
              <a:t>1/31/2017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5CAF4E-6C8A-4A7B-BF84-4E44EEE030A6}" type="slidenum">
              <a:rPr lang="en-US" smtClean="0"/>
              <a:t>‹#›</a:t>
            </a:fld>
            <a:endParaRPr lang="en-US" dirty="0"/>
          </a:p>
        </p:txBody>
      </p:sp>
    </p:spTree>
    <p:extLst>
      <p:ext uri="{BB962C8B-B14F-4D97-AF65-F5344CB8AC3E}">
        <p14:creationId xmlns:p14="http://schemas.microsoft.com/office/powerpoint/2010/main" val="84072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904E5D8-D92D-4A55-AFE2-58D9F9C6CE93}" type="datetimeFigureOut">
              <a:rPr lang="en-US" smtClean="0"/>
              <a:t>1/31/2017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A5CAF4E-6C8A-4A7B-BF84-4E44EEE030A6}" type="slidenum">
              <a:rPr lang="en-US" smtClean="0"/>
              <a:t>‹#›</a:t>
            </a:fld>
            <a:endParaRPr lang="en-US" dirty="0"/>
          </a:p>
        </p:txBody>
      </p:sp>
    </p:spTree>
    <p:extLst>
      <p:ext uri="{BB962C8B-B14F-4D97-AF65-F5344CB8AC3E}">
        <p14:creationId xmlns:p14="http://schemas.microsoft.com/office/powerpoint/2010/main" val="1016348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904E5D8-D92D-4A55-AFE2-58D9F9C6CE93}" type="datetimeFigureOut">
              <a:rPr lang="en-US" smtClean="0"/>
              <a:t>1/31/2017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A5CAF4E-6C8A-4A7B-BF84-4E44EEE030A6}" type="slidenum">
              <a:rPr lang="en-US" smtClean="0"/>
              <a:t>‹#›</a:t>
            </a:fld>
            <a:endParaRPr lang="en-US" dirty="0"/>
          </a:p>
        </p:txBody>
      </p:sp>
    </p:spTree>
    <p:extLst>
      <p:ext uri="{BB962C8B-B14F-4D97-AF65-F5344CB8AC3E}">
        <p14:creationId xmlns:p14="http://schemas.microsoft.com/office/powerpoint/2010/main" val="8258217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904E5D8-D92D-4A55-AFE2-58D9F9C6CE93}" type="datetimeFigureOut">
              <a:rPr lang="en-US" smtClean="0"/>
              <a:t>1/31/2017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A5CAF4E-6C8A-4A7B-BF84-4E44EEE030A6}" type="slidenum">
              <a:rPr lang="en-US" smtClean="0"/>
              <a:t>‹#›</a:t>
            </a:fld>
            <a:endParaRPr lang="en-US" dirty="0"/>
          </a:p>
        </p:txBody>
      </p:sp>
    </p:spTree>
    <p:extLst>
      <p:ext uri="{BB962C8B-B14F-4D97-AF65-F5344CB8AC3E}">
        <p14:creationId xmlns:p14="http://schemas.microsoft.com/office/powerpoint/2010/main" val="37845806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04E5D8-D92D-4A55-AFE2-58D9F9C6CE93}" type="datetimeFigureOut">
              <a:rPr lang="en-US" smtClean="0"/>
              <a:t>1/31/2017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A5CAF4E-6C8A-4A7B-BF84-4E44EEE030A6}" type="slidenum">
              <a:rPr lang="en-US" smtClean="0"/>
              <a:t>‹#›</a:t>
            </a:fld>
            <a:endParaRPr lang="en-US" dirty="0"/>
          </a:p>
        </p:txBody>
      </p:sp>
    </p:spTree>
    <p:extLst>
      <p:ext uri="{BB962C8B-B14F-4D97-AF65-F5344CB8AC3E}">
        <p14:creationId xmlns:p14="http://schemas.microsoft.com/office/powerpoint/2010/main" val="4139943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5675768-08FE-4A1E-87BC-FEF2E0391C47}" type="datetimeFigureOut">
              <a:rPr lang="en-US" smtClean="0"/>
              <a:t>1/31/2017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9679B7-7B4C-417D-AE72-8414DBC49CC9}" type="slidenum">
              <a:rPr lang="en-US" smtClean="0"/>
              <a:t>‹#›</a:t>
            </a:fld>
            <a:endParaRPr lang="en-US" dirty="0"/>
          </a:p>
        </p:txBody>
      </p:sp>
    </p:spTree>
    <p:extLst>
      <p:ext uri="{BB962C8B-B14F-4D97-AF65-F5344CB8AC3E}">
        <p14:creationId xmlns:p14="http://schemas.microsoft.com/office/powerpoint/2010/main" val="113081119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904E5D8-D92D-4A55-AFE2-58D9F9C6CE93}" type="datetimeFigureOut">
              <a:rPr lang="en-US" smtClean="0"/>
              <a:t>1/31/2017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A5CAF4E-6C8A-4A7B-BF84-4E44EEE030A6}" type="slidenum">
              <a:rPr lang="en-US" smtClean="0"/>
              <a:t>‹#›</a:t>
            </a:fld>
            <a:endParaRPr lang="en-US" dirty="0"/>
          </a:p>
        </p:txBody>
      </p:sp>
    </p:spTree>
    <p:extLst>
      <p:ext uri="{BB962C8B-B14F-4D97-AF65-F5344CB8AC3E}">
        <p14:creationId xmlns:p14="http://schemas.microsoft.com/office/powerpoint/2010/main" val="214259468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904E5D8-D92D-4A55-AFE2-58D9F9C6CE93}" type="datetimeFigureOut">
              <a:rPr lang="en-US" smtClean="0"/>
              <a:t>1/31/2017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A5CAF4E-6C8A-4A7B-BF84-4E44EEE030A6}" type="slidenum">
              <a:rPr lang="en-US" smtClean="0"/>
              <a:t>‹#›</a:t>
            </a:fld>
            <a:endParaRPr lang="en-US" dirty="0"/>
          </a:p>
        </p:txBody>
      </p:sp>
    </p:spTree>
    <p:extLst>
      <p:ext uri="{BB962C8B-B14F-4D97-AF65-F5344CB8AC3E}">
        <p14:creationId xmlns:p14="http://schemas.microsoft.com/office/powerpoint/2010/main" val="23523899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04E5D8-D92D-4A55-AFE2-58D9F9C6CE93}" type="datetimeFigureOut">
              <a:rPr lang="en-US" smtClean="0"/>
              <a:t>1/31/2017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5CAF4E-6C8A-4A7B-BF84-4E44EEE030A6}" type="slidenum">
              <a:rPr lang="en-US" smtClean="0"/>
              <a:t>‹#›</a:t>
            </a:fld>
            <a:endParaRPr lang="en-US" dirty="0"/>
          </a:p>
        </p:txBody>
      </p:sp>
    </p:spTree>
    <p:extLst>
      <p:ext uri="{BB962C8B-B14F-4D97-AF65-F5344CB8AC3E}">
        <p14:creationId xmlns:p14="http://schemas.microsoft.com/office/powerpoint/2010/main" val="14986335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04E5D8-D92D-4A55-AFE2-58D9F9C6CE93}" type="datetimeFigureOut">
              <a:rPr lang="en-US" smtClean="0"/>
              <a:t>1/31/2017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5CAF4E-6C8A-4A7B-BF84-4E44EEE030A6}" type="slidenum">
              <a:rPr lang="en-US" smtClean="0"/>
              <a:t>‹#›</a:t>
            </a:fld>
            <a:endParaRPr lang="en-US" dirty="0"/>
          </a:p>
        </p:txBody>
      </p:sp>
    </p:spTree>
    <p:extLst>
      <p:ext uri="{BB962C8B-B14F-4D97-AF65-F5344CB8AC3E}">
        <p14:creationId xmlns:p14="http://schemas.microsoft.com/office/powerpoint/2010/main" val="266214001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6F13A40-4C44-784C-8738-DE31C57F43DD}" type="datetimeFigureOut">
              <a:rPr lang="en-US" smtClean="0"/>
              <a:t>1/31/2017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3698A8-0906-0941-9D5C-4E77C86C11E3}" type="slidenum">
              <a:rPr lang="en-US" smtClean="0"/>
              <a:t>‹#›</a:t>
            </a:fld>
            <a:endParaRPr lang="en-US" dirty="0"/>
          </a:p>
        </p:txBody>
      </p:sp>
    </p:spTree>
    <p:extLst>
      <p:ext uri="{BB962C8B-B14F-4D97-AF65-F5344CB8AC3E}">
        <p14:creationId xmlns:p14="http://schemas.microsoft.com/office/powerpoint/2010/main" val="86063732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6F13A40-4C44-784C-8738-DE31C57F43DD}" type="datetimeFigureOut">
              <a:rPr lang="en-US" smtClean="0"/>
              <a:t>1/31/2017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3698A8-0906-0941-9D5C-4E77C86C11E3}" type="slidenum">
              <a:rPr lang="en-US" smtClean="0"/>
              <a:t>‹#›</a:t>
            </a:fld>
            <a:endParaRPr lang="en-US" dirty="0"/>
          </a:p>
        </p:txBody>
      </p:sp>
    </p:spTree>
    <p:extLst>
      <p:ext uri="{BB962C8B-B14F-4D97-AF65-F5344CB8AC3E}">
        <p14:creationId xmlns:p14="http://schemas.microsoft.com/office/powerpoint/2010/main" val="221009469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6F13A40-4C44-784C-8738-DE31C57F43DD}" type="datetimeFigureOut">
              <a:rPr lang="en-US" smtClean="0"/>
              <a:t>1/31/2017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3698A8-0906-0941-9D5C-4E77C86C11E3}" type="slidenum">
              <a:rPr lang="en-US" smtClean="0"/>
              <a:t>‹#›</a:t>
            </a:fld>
            <a:endParaRPr lang="en-US" dirty="0"/>
          </a:p>
        </p:txBody>
      </p:sp>
    </p:spTree>
    <p:extLst>
      <p:ext uri="{BB962C8B-B14F-4D97-AF65-F5344CB8AC3E}">
        <p14:creationId xmlns:p14="http://schemas.microsoft.com/office/powerpoint/2010/main" val="86057722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6F13A40-4C44-784C-8738-DE31C57F43DD}" type="datetimeFigureOut">
              <a:rPr lang="en-US" smtClean="0"/>
              <a:t>1/31/2017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3698A8-0906-0941-9D5C-4E77C86C11E3}" type="slidenum">
              <a:rPr lang="en-US" smtClean="0"/>
              <a:t>‹#›</a:t>
            </a:fld>
            <a:endParaRPr lang="en-US" dirty="0"/>
          </a:p>
        </p:txBody>
      </p:sp>
    </p:spTree>
    <p:extLst>
      <p:ext uri="{BB962C8B-B14F-4D97-AF65-F5344CB8AC3E}">
        <p14:creationId xmlns:p14="http://schemas.microsoft.com/office/powerpoint/2010/main" val="57377692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6F13A40-4C44-784C-8738-DE31C57F43DD}" type="datetimeFigureOut">
              <a:rPr lang="en-US" smtClean="0"/>
              <a:t>1/31/2017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73698A8-0906-0941-9D5C-4E77C86C11E3}" type="slidenum">
              <a:rPr lang="en-US" smtClean="0"/>
              <a:t>‹#›</a:t>
            </a:fld>
            <a:endParaRPr lang="en-US" dirty="0"/>
          </a:p>
        </p:txBody>
      </p:sp>
    </p:spTree>
    <p:extLst>
      <p:ext uri="{BB962C8B-B14F-4D97-AF65-F5344CB8AC3E}">
        <p14:creationId xmlns:p14="http://schemas.microsoft.com/office/powerpoint/2010/main" val="139036310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6F13A40-4C44-784C-8738-DE31C57F43DD}" type="datetimeFigureOut">
              <a:rPr lang="en-US" smtClean="0"/>
              <a:t>1/31/2017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73698A8-0906-0941-9D5C-4E77C86C11E3}" type="slidenum">
              <a:rPr lang="en-US" smtClean="0"/>
              <a:t>‹#›</a:t>
            </a:fld>
            <a:endParaRPr lang="en-US" dirty="0"/>
          </a:p>
        </p:txBody>
      </p:sp>
    </p:spTree>
    <p:extLst>
      <p:ext uri="{BB962C8B-B14F-4D97-AF65-F5344CB8AC3E}">
        <p14:creationId xmlns:p14="http://schemas.microsoft.com/office/powerpoint/2010/main" val="254112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5675768-08FE-4A1E-87BC-FEF2E0391C47}" type="datetimeFigureOut">
              <a:rPr lang="en-US" smtClean="0"/>
              <a:t>1/31/2017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9679B7-7B4C-417D-AE72-8414DBC49CC9}" type="slidenum">
              <a:rPr lang="en-US" smtClean="0"/>
              <a:t>‹#›</a:t>
            </a:fld>
            <a:endParaRPr lang="en-US" dirty="0"/>
          </a:p>
        </p:txBody>
      </p:sp>
    </p:spTree>
    <p:extLst>
      <p:ext uri="{BB962C8B-B14F-4D97-AF65-F5344CB8AC3E}">
        <p14:creationId xmlns:p14="http://schemas.microsoft.com/office/powerpoint/2010/main" val="22573722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6F13A40-4C44-784C-8738-DE31C57F43DD}" type="datetimeFigureOut">
              <a:rPr lang="en-US" smtClean="0"/>
              <a:t>1/31/2017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73698A8-0906-0941-9D5C-4E77C86C11E3}" type="slidenum">
              <a:rPr lang="en-US" smtClean="0"/>
              <a:t>‹#›</a:t>
            </a:fld>
            <a:endParaRPr lang="en-US" dirty="0"/>
          </a:p>
        </p:txBody>
      </p:sp>
    </p:spTree>
    <p:extLst>
      <p:ext uri="{BB962C8B-B14F-4D97-AF65-F5344CB8AC3E}">
        <p14:creationId xmlns:p14="http://schemas.microsoft.com/office/powerpoint/2010/main" val="244491708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F13A40-4C44-784C-8738-DE31C57F43DD}" type="datetimeFigureOut">
              <a:rPr lang="en-US" smtClean="0"/>
              <a:t>1/31/2017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73698A8-0906-0941-9D5C-4E77C86C11E3}" type="slidenum">
              <a:rPr lang="en-US" smtClean="0"/>
              <a:t>‹#›</a:t>
            </a:fld>
            <a:endParaRPr lang="en-US" dirty="0"/>
          </a:p>
        </p:txBody>
      </p:sp>
    </p:spTree>
    <p:extLst>
      <p:ext uri="{BB962C8B-B14F-4D97-AF65-F5344CB8AC3E}">
        <p14:creationId xmlns:p14="http://schemas.microsoft.com/office/powerpoint/2010/main" val="285008449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6F13A40-4C44-784C-8738-DE31C57F43DD}" type="datetimeFigureOut">
              <a:rPr lang="en-US" smtClean="0"/>
              <a:t>1/31/2017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73698A8-0906-0941-9D5C-4E77C86C11E3}" type="slidenum">
              <a:rPr lang="en-US" smtClean="0"/>
              <a:t>‹#›</a:t>
            </a:fld>
            <a:endParaRPr lang="en-US" dirty="0"/>
          </a:p>
        </p:txBody>
      </p:sp>
    </p:spTree>
    <p:extLst>
      <p:ext uri="{BB962C8B-B14F-4D97-AF65-F5344CB8AC3E}">
        <p14:creationId xmlns:p14="http://schemas.microsoft.com/office/powerpoint/2010/main" val="66681920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6F13A40-4C44-784C-8738-DE31C57F43DD}" type="datetimeFigureOut">
              <a:rPr lang="en-US" smtClean="0"/>
              <a:t>1/31/2017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73698A8-0906-0941-9D5C-4E77C86C11E3}" type="slidenum">
              <a:rPr lang="en-US" smtClean="0"/>
              <a:t>‹#›</a:t>
            </a:fld>
            <a:endParaRPr lang="en-US" dirty="0"/>
          </a:p>
        </p:txBody>
      </p:sp>
    </p:spTree>
    <p:extLst>
      <p:ext uri="{BB962C8B-B14F-4D97-AF65-F5344CB8AC3E}">
        <p14:creationId xmlns:p14="http://schemas.microsoft.com/office/powerpoint/2010/main" val="326454116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6F13A40-4C44-784C-8738-DE31C57F43DD}" type="datetimeFigureOut">
              <a:rPr lang="en-US" smtClean="0"/>
              <a:t>1/31/2017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3698A8-0906-0941-9D5C-4E77C86C11E3}" type="slidenum">
              <a:rPr lang="en-US" smtClean="0"/>
              <a:t>‹#›</a:t>
            </a:fld>
            <a:endParaRPr lang="en-US" dirty="0"/>
          </a:p>
        </p:txBody>
      </p:sp>
    </p:spTree>
    <p:extLst>
      <p:ext uri="{BB962C8B-B14F-4D97-AF65-F5344CB8AC3E}">
        <p14:creationId xmlns:p14="http://schemas.microsoft.com/office/powerpoint/2010/main" val="344790493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6F13A40-4C44-784C-8738-DE31C57F43DD}" type="datetimeFigureOut">
              <a:rPr lang="en-US" smtClean="0"/>
              <a:t>1/31/2017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3698A8-0906-0941-9D5C-4E77C86C11E3}" type="slidenum">
              <a:rPr lang="en-US" smtClean="0"/>
              <a:t>‹#›</a:t>
            </a:fld>
            <a:endParaRPr lang="en-US" dirty="0"/>
          </a:p>
        </p:txBody>
      </p:sp>
    </p:spTree>
    <p:extLst>
      <p:ext uri="{BB962C8B-B14F-4D97-AF65-F5344CB8AC3E}">
        <p14:creationId xmlns:p14="http://schemas.microsoft.com/office/powerpoint/2010/main" val="389569918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Green">
    <p:spTree>
      <p:nvGrpSpPr>
        <p:cNvPr id="1" name=""/>
        <p:cNvGrpSpPr/>
        <p:nvPr/>
      </p:nvGrpSpPr>
      <p:grpSpPr>
        <a:xfrm>
          <a:off x="0" y="0"/>
          <a:ext cx="0" cy="0"/>
          <a:chOff x="0" y="0"/>
          <a:chExt cx="0" cy="0"/>
        </a:xfrm>
      </p:grpSpPr>
      <p:pic>
        <p:nvPicPr>
          <p:cNvPr id="2" name="Picture 6"/>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994400" y="6096000"/>
            <a:ext cx="6197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userDrawn="1"/>
        </p:nvSpPr>
        <p:spPr>
          <a:xfrm>
            <a:off x="0" y="4763"/>
            <a:ext cx="12192000" cy="914400"/>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Tree>
    <p:extLst>
      <p:ext uri="{BB962C8B-B14F-4D97-AF65-F5344CB8AC3E}">
        <p14:creationId xmlns:p14="http://schemas.microsoft.com/office/powerpoint/2010/main" val="186027168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Light Blue">
    <p:spTree>
      <p:nvGrpSpPr>
        <p:cNvPr id="1" name=""/>
        <p:cNvGrpSpPr/>
        <p:nvPr/>
      </p:nvGrpSpPr>
      <p:grpSpPr>
        <a:xfrm>
          <a:off x="0" y="0"/>
          <a:ext cx="0" cy="0"/>
          <a:chOff x="0" y="0"/>
          <a:chExt cx="0" cy="0"/>
        </a:xfrm>
      </p:grpSpPr>
      <p:pic>
        <p:nvPicPr>
          <p:cNvPr id="2" name="Picture 6"/>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994400" y="6096000"/>
            <a:ext cx="6197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userDrawn="1"/>
        </p:nvSpPr>
        <p:spPr>
          <a:xfrm>
            <a:off x="0" y="4763"/>
            <a:ext cx="12192000" cy="914400"/>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Tree>
    <p:extLst>
      <p:ext uri="{BB962C8B-B14F-4D97-AF65-F5344CB8AC3E}">
        <p14:creationId xmlns:p14="http://schemas.microsoft.com/office/powerpoint/2010/main" val="50443831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6F13A40-4C44-784C-8738-DE31C57F43DD}" type="datetimeFigureOut">
              <a:rPr lang="en-US" smtClean="0"/>
              <a:t>1/31/2017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3698A8-0906-0941-9D5C-4E77C86C11E3}" type="slidenum">
              <a:rPr lang="en-US" smtClean="0"/>
              <a:t>‹#›</a:t>
            </a:fld>
            <a:endParaRPr lang="en-US" dirty="0"/>
          </a:p>
        </p:txBody>
      </p:sp>
    </p:spTree>
    <p:extLst>
      <p:ext uri="{BB962C8B-B14F-4D97-AF65-F5344CB8AC3E}">
        <p14:creationId xmlns:p14="http://schemas.microsoft.com/office/powerpoint/2010/main" val="121404226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6F13A40-4C44-784C-8738-DE31C57F43DD}" type="datetimeFigureOut">
              <a:rPr lang="en-US" smtClean="0"/>
              <a:t>1/31/2017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3698A8-0906-0941-9D5C-4E77C86C11E3}" type="slidenum">
              <a:rPr lang="en-US" smtClean="0"/>
              <a:t>‹#›</a:t>
            </a:fld>
            <a:endParaRPr lang="en-US" dirty="0"/>
          </a:p>
        </p:txBody>
      </p:sp>
    </p:spTree>
    <p:extLst>
      <p:ext uri="{BB962C8B-B14F-4D97-AF65-F5344CB8AC3E}">
        <p14:creationId xmlns:p14="http://schemas.microsoft.com/office/powerpoint/2010/main" val="3400170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5675768-08FE-4A1E-87BC-FEF2E0391C47}" type="datetimeFigureOut">
              <a:rPr lang="en-US" smtClean="0"/>
              <a:t>1/31/2017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9679B7-7B4C-417D-AE72-8414DBC49CC9}" type="slidenum">
              <a:rPr lang="en-US" smtClean="0"/>
              <a:t>‹#›</a:t>
            </a:fld>
            <a:endParaRPr lang="en-US" dirty="0"/>
          </a:p>
        </p:txBody>
      </p:sp>
    </p:spTree>
    <p:extLst>
      <p:ext uri="{BB962C8B-B14F-4D97-AF65-F5344CB8AC3E}">
        <p14:creationId xmlns:p14="http://schemas.microsoft.com/office/powerpoint/2010/main" val="198359212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6F13A40-4C44-784C-8738-DE31C57F43DD}" type="datetimeFigureOut">
              <a:rPr lang="en-US" smtClean="0"/>
              <a:t>1/31/2017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3698A8-0906-0941-9D5C-4E77C86C11E3}" type="slidenum">
              <a:rPr lang="en-US" smtClean="0"/>
              <a:t>‹#›</a:t>
            </a:fld>
            <a:endParaRPr lang="en-US" dirty="0"/>
          </a:p>
        </p:txBody>
      </p:sp>
    </p:spTree>
    <p:extLst>
      <p:ext uri="{BB962C8B-B14F-4D97-AF65-F5344CB8AC3E}">
        <p14:creationId xmlns:p14="http://schemas.microsoft.com/office/powerpoint/2010/main" val="396227797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6F13A40-4C44-784C-8738-DE31C57F43DD}" type="datetimeFigureOut">
              <a:rPr lang="en-US" smtClean="0"/>
              <a:t>1/31/2017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73698A8-0906-0941-9D5C-4E77C86C11E3}" type="slidenum">
              <a:rPr lang="en-US" smtClean="0"/>
              <a:t>‹#›</a:t>
            </a:fld>
            <a:endParaRPr lang="en-US" dirty="0"/>
          </a:p>
        </p:txBody>
      </p:sp>
    </p:spTree>
    <p:extLst>
      <p:ext uri="{BB962C8B-B14F-4D97-AF65-F5344CB8AC3E}">
        <p14:creationId xmlns:p14="http://schemas.microsoft.com/office/powerpoint/2010/main" val="362233177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6F13A40-4C44-784C-8738-DE31C57F43DD}" type="datetimeFigureOut">
              <a:rPr lang="en-US" smtClean="0"/>
              <a:t>1/31/2017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73698A8-0906-0941-9D5C-4E77C86C11E3}" type="slidenum">
              <a:rPr lang="en-US" smtClean="0"/>
              <a:t>‹#›</a:t>
            </a:fld>
            <a:endParaRPr lang="en-US" dirty="0"/>
          </a:p>
        </p:txBody>
      </p:sp>
    </p:spTree>
    <p:extLst>
      <p:ext uri="{BB962C8B-B14F-4D97-AF65-F5344CB8AC3E}">
        <p14:creationId xmlns:p14="http://schemas.microsoft.com/office/powerpoint/2010/main" val="412018701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6F13A40-4C44-784C-8738-DE31C57F43DD}" type="datetimeFigureOut">
              <a:rPr lang="en-US" smtClean="0"/>
              <a:t>1/31/2017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73698A8-0906-0941-9D5C-4E77C86C11E3}" type="slidenum">
              <a:rPr lang="en-US" smtClean="0"/>
              <a:t>‹#›</a:t>
            </a:fld>
            <a:endParaRPr lang="en-US" dirty="0"/>
          </a:p>
        </p:txBody>
      </p:sp>
    </p:spTree>
    <p:extLst>
      <p:ext uri="{BB962C8B-B14F-4D97-AF65-F5344CB8AC3E}">
        <p14:creationId xmlns:p14="http://schemas.microsoft.com/office/powerpoint/2010/main" val="37936498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F13A40-4C44-784C-8738-DE31C57F43DD}" type="datetimeFigureOut">
              <a:rPr lang="en-US" smtClean="0"/>
              <a:t>1/31/2017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73698A8-0906-0941-9D5C-4E77C86C11E3}" type="slidenum">
              <a:rPr lang="en-US" smtClean="0"/>
              <a:t>‹#›</a:t>
            </a:fld>
            <a:endParaRPr lang="en-US" dirty="0"/>
          </a:p>
        </p:txBody>
      </p:sp>
    </p:spTree>
    <p:extLst>
      <p:ext uri="{BB962C8B-B14F-4D97-AF65-F5344CB8AC3E}">
        <p14:creationId xmlns:p14="http://schemas.microsoft.com/office/powerpoint/2010/main" val="136073590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6F13A40-4C44-784C-8738-DE31C57F43DD}" type="datetimeFigureOut">
              <a:rPr lang="en-US" smtClean="0"/>
              <a:t>1/31/2017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73698A8-0906-0941-9D5C-4E77C86C11E3}" type="slidenum">
              <a:rPr lang="en-US" smtClean="0"/>
              <a:t>‹#›</a:t>
            </a:fld>
            <a:endParaRPr lang="en-US" dirty="0"/>
          </a:p>
        </p:txBody>
      </p:sp>
    </p:spTree>
    <p:extLst>
      <p:ext uri="{BB962C8B-B14F-4D97-AF65-F5344CB8AC3E}">
        <p14:creationId xmlns:p14="http://schemas.microsoft.com/office/powerpoint/2010/main" val="208167762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6F13A40-4C44-784C-8738-DE31C57F43DD}" type="datetimeFigureOut">
              <a:rPr lang="en-US" smtClean="0"/>
              <a:t>1/31/2017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73698A8-0906-0941-9D5C-4E77C86C11E3}" type="slidenum">
              <a:rPr lang="en-US" smtClean="0"/>
              <a:t>‹#›</a:t>
            </a:fld>
            <a:endParaRPr lang="en-US" dirty="0"/>
          </a:p>
        </p:txBody>
      </p:sp>
    </p:spTree>
    <p:extLst>
      <p:ext uri="{BB962C8B-B14F-4D97-AF65-F5344CB8AC3E}">
        <p14:creationId xmlns:p14="http://schemas.microsoft.com/office/powerpoint/2010/main" val="6791697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6F13A40-4C44-784C-8738-DE31C57F43DD}" type="datetimeFigureOut">
              <a:rPr lang="en-US" smtClean="0"/>
              <a:t>1/31/2017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3698A8-0906-0941-9D5C-4E77C86C11E3}" type="slidenum">
              <a:rPr lang="en-US" smtClean="0"/>
              <a:t>‹#›</a:t>
            </a:fld>
            <a:endParaRPr lang="en-US" dirty="0"/>
          </a:p>
        </p:txBody>
      </p:sp>
    </p:spTree>
    <p:extLst>
      <p:ext uri="{BB962C8B-B14F-4D97-AF65-F5344CB8AC3E}">
        <p14:creationId xmlns:p14="http://schemas.microsoft.com/office/powerpoint/2010/main" val="352430177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6F13A40-4C44-784C-8738-DE31C57F43DD}" type="datetimeFigureOut">
              <a:rPr lang="en-US" smtClean="0"/>
              <a:t>1/31/2017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3698A8-0906-0941-9D5C-4E77C86C11E3}" type="slidenum">
              <a:rPr lang="en-US" smtClean="0"/>
              <a:t>‹#›</a:t>
            </a:fld>
            <a:endParaRPr lang="en-US" dirty="0"/>
          </a:p>
        </p:txBody>
      </p:sp>
    </p:spTree>
    <p:extLst>
      <p:ext uri="{BB962C8B-B14F-4D97-AF65-F5344CB8AC3E}">
        <p14:creationId xmlns:p14="http://schemas.microsoft.com/office/powerpoint/2010/main" val="3390787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5675768-08FE-4A1E-87BC-FEF2E0391C47}" type="datetimeFigureOut">
              <a:rPr lang="en-US" smtClean="0"/>
              <a:t>1/31/2017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89679B7-7B4C-417D-AE72-8414DBC49CC9}" type="slidenum">
              <a:rPr lang="en-US" smtClean="0"/>
              <a:t>‹#›</a:t>
            </a:fld>
            <a:endParaRPr lang="en-US" dirty="0"/>
          </a:p>
        </p:txBody>
      </p:sp>
    </p:spTree>
    <p:extLst>
      <p:ext uri="{BB962C8B-B14F-4D97-AF65-F5344CB8AC3E}">
        <p14:creationId xmlns:p14="http://schemas.microsoft.com/office/powerpoint/2010/main" val="3808991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5675768-08FE-4A1E-87BC-FEF2E0391C47}" type="datetimeFigureOut">
              <a:rPr lang="en-US" smtClean="0"/>
              <a:t>1/31/2017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89679B7-7B4C-417D-AE72-8414DBC49CC9}" type="slidenum">
              <a:rPr lang="en-US" smtClean="0"/>
              <a:t>‹#›</a:t>
            </a:fld>
            <a:endParaRPr lang="en-US" dirty="0"/>
          </a:p>
        </p:txBody>
      </p:sp>
    </p:spTree>
    <p:extLst>
      <p:ext uri="{BB962C8B-B14F-4D97-AF65-F5344CB8AC3E}">
        <p14:creationId xmlns:p14="http://schemas.microsoft.com/office/powerpoint/2010/main" val="3826318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5675768-08FE-4A1E-87BC-FEF2E0391C47}" type="datetimeFigureOut">
              <a:rPr lang="en-US" smtClean="0"/>
              <a:t>1/31/2017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89679B7-7B4C-417D-AE72-8414DBC49CC9}" type="slidenum">
              <a:rPr lang="en-US" smtClean="0"/>
              <a:t>‹#›</a:t>
            </a:fld>
            <a:endParaRPr lang="en-US" dirty="0"/>
          </a:p>
        </p:txBody>
      </p:sp>
    </p:spTree>
    <p:extLst>
      <p:ext uri="{BB962C8B-B14F-4D97-AF65-F5344CB8AC3E}">
        <p14:creationId xmlns:p14="http://schemas.microsoft.com/office/powerpoint/2010/main" val="1564666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675768-08FE-4A1E-87BC-FEF2E0391C47}" type="datetimeFigureOut">
              <a:rPr lang="en-US" smtClean="0"/>
              <a:t>1/31/2017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89679B7-7B4C-417D-AE72-8414DBC49CC9}" type="slidenum">
              <a:rPr lang="en-US" smtClean="0"/>
              <a:t>‹#›</a:t>
            </a:fld>
            <a:endParaRPr lang="en-US" dirty="0"/>
          </a:p>
        </p:txBody>
      </p:sp>
    </p:spTree>
    <p:extLst>
      <p:ext uri="{BB962C8B-B14F-4D97-AF65-F5344CB8AC3E}">
        <p14:creationId xmlns:p14="http://schemas.microsoft.com/office/powerpoint/2010/main" val="3170177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5675768-08FE-4A1E-87BC-FEF2E0391C47}" type="datetimeFigureOut">
              <a:rPr lang="en-US" smtClean="0"/>
              <a:t>1/31/2017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89679B7-7B4C-417D-AE72-8414DBC49CC9}" type="slidenum">
              <a:rPr lang="en-US" smtClean="0"/>
              <a:t>‹#›</a:t>
            </a:fld>
            <a:endParaRPr lang="en-US" dirty="0"/>
          </a:p>
        </p:txBody>
      </p:sp>
    </p:spTree>
    <p:extLst>
      <p:ext uri="{BB962C8B-B14F-4D97-AF65-F5344CB8AC3E}">
        <p14:creationId xmlns:p14="http://schemas.microsoft.com/office/powerpoint/2010/main" val="254320623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slideLayout" Target="../slideLayouts/slideLayout36.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6" Type="http://schemas.openxmlformats.org/officeDocument/2006/relationships/image" Target="../media/image1.png"/><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5" Type="http://schemas.openxmlformats.org/officeDocument/2006/relationships/theme" Target="../theme/theme4.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slideLayout" Target="../slideLayouts/slideLayout37.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5.xml"/><Relationship Id="rId13" Type="http://schemas.openxmlformats.org/officeDocument/2006/relationships/image" Target="../media/image1.png"/><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theme" Target="../theme/theme5.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F13A40-4C44-784C-8738-DE31C57F43DD}" type="datetimeFigureOut">
              <a:rPr lang="en-US" smtClean="0">
                <a:solidFill>
                  <a:prstClr val="black">
                    <a:tint val="75000"/>
                  </a:prstClr>
                </a:solidFill>
              </a:rPr>
              <a:pPr/>
              <a:t>1/31/2017</a:t>
            </a:fld>
            <a:endParaRPr lang="en-US" dirty="0">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3698A8-0906-0941-9D5C-4E77C86C11E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94885648"/>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675768-08FE-4A1E-87BC-FEF2E0391C47}" type="datetimeFigureOut">
              <a:rPr lang="en-US" smtClean="0"/>
              <a:t>1/31/2017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9679B7-7B4C-417D-AE72-8414DBC49CC9}" type="slidenum">
              <a:rPr lang="en-US" smtClean="0"/>
              <a:t>‹#›</a:t>
            </a:fld>
            <a:endParaRPr lang="en-US" dirty="0"/>
          </a:p>
        </p:txBody>
      </p:sp>
    </p:spTree>
    <p:extLst>
      <p:ext uri="{BB962C8B-B14F-4D97-AF65-F5344CB8AC3E}">
        <p14:creationId xmlns:p14="http://schemas.microsoft.com/office/powerpoint/2010/main" val="1856238321"/>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04E5D8-D92D-4A55-AFE2-58D9F9C6CE93}" type="datetimeFigureOut">
              <a:rPr lang="en-US" smtClean="0"/>
              <a:t>1/31/2017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5CAF4E-6C8A-4A7B-BF84-4E44EEE030A6}" type="slidenum">
              <a:rPr lang="en-US" smtClean="0"/>
              <a:t>‹#›</a:t>
            </a:fld>
            <a:endParaRPr lang="en-US" dirty="0"/>
          </a:p>
        </p:txBody>
      </p:sp>
    </p:spTree>
    <p:extLst>
      <p:ext uri="{BB962C8B-B14F-4D97-AF65-F5344CB8AC3E}">
        <p14:creationId xmlns:p14="http://schemas.microsoft.com/office/powerpoint/2010/main" val="1005381100"/>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6">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F13A40-4C44-784C-8738-DE31C57F43DD}" type="datetimeFigureOut">
              <a:rPr lang="en-US" smtClean="0"/>
              <a:t>1/31/2017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3698A8-0906-0941-9D5C-4E77C86C11E3}" type="slidenum">
              <a:rPr lang="en-US" smtClean="0"/>
              <a:t>‹#›</a:t>
            </a:fld>
            <a:endParaRPr lang="en-US" dirty="0"/>
          </a:p>
        </p:txBody>
      </p:sp>
    </p:spTree>
    <p:extLst>
      <p:ext uri="{BB962C8B-B14F-4D97-AF65-F5344CB8AC3E}">
        <p14:creationId xmlns:p14="http://schemas.microsoft.com/office/powerpoint/2010/main" val="1619642332"/>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 id="2147483677"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F13A40-4C44-784C-8738-DE31C57F43DD}" type="datetimeFigureOut">
              <a:rPr lang="en-US" smtClean="0"/>
              <a:t>1/31/2017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3698A8-0906-0941-9D5C-4E77C86C11E3}" type="slidenum">
              <a:rPr lang="en-US" smtClean="0"/>
              <a:t>‹#›</a:t>
            </a:fld>
            <a:endParaRPr lang="en-US" dirty="0"/>
          </a:p>
        </p:txBody>
      </p:sp>
    </p:spTree>
    <p:extLst>
      <p:ext uri="{BB962C8B-B14F-4D97-AF65-F5344CB8AC3E}">
        <p14:creationId xmlns:p14="http://schemas.microsoft.com/office/powerpoint/2010/main" val="2127231526"/>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9.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267546"/>
          </a:xfrm>
        </p:spPr>
        <p:txBody>
          <a:bodyPr>
            <a:normAutofit/>
          </a:bodyPr>
          <a:lstStyle/>
          <a:p>
            <a:r>
              <a:rPr lang="en-US" b="1" dirty="0">
                <a:solidFill>
                  <a:srgbClr val="002060"/>
                </a:solidFill>
              </a:rPr>
              <a:t>IREAD-3 Update</a:t>
            </a:r>
            <a:endParaRPr lang="en-US" dirty="0"/>
          </a:p>
        </p:txBody>
      </p:sp>
    </p:spTree>
    <p:extLst>
      <p:ext uri="{BB962C8B-B14F-4D97-AF65-F5344CB8AC3E}">
        <p14:creationId xmlns:p14="http://schemas.microsoft.com/office/powerpoint/2010/main" val="8350844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49720"/>
          </a:xfrm>
        </p:spPr>
        <p:txBody>
          <a:bodyPr/>
          <a:lstStyle/>
          <a:p>
            <a:pPr algn="ctr"/>
            <a:r>
              <a:rPr lang="en-US" b="1" dirty="0"/>
              <a:t>2013 Guidance</a:t>
            </a:r>
            <a:endParaRPr lang="en-US" dirty="0"/>
          </a:p>
        </p:txBody>
      </p:sp>
      <p:pic>
        <p:nvPicPr>
          <p:cNvPr id="4" name="Content Placeholder 3"/>
          <p:cNvPicPr>
            <a:picLocks noGrp="1" noChangeAspect="1"/>
          </p:cNvPicPr>
          <p:nvPr>
            <p:ph idx="1"/>
          </p:nvPr>
        </p:nvPicPr>
        <p:blipFill>
          <a:blip r:embed="rId2"/>
          <a:stretch>
            <a:fillRect/>
          </a:stretch>
        </p:blipFill>
        <p:spPr>
          <a:xfrm>
            <a:off x="1647388" y="1005837"/>
            <a:ext cx="8957288" cy="4962118"/>
          </a:xfrm>
          <a:prstGeom prst="rect">
            <a:avLst/>
          </a:prstGeom>
        </p:spPr>
      </p:pic>
      <p:sp>
        <p:nvSpPr>
          <p:cNvPr id="5" name="Rectangle 4"/>
          <p:cNvSpPr/>
          <p:nvPr/>
        </p:nvSpPr>
        <p:spPr>
          <a:xfrm>
            <a:off x="1780309" y="4786745"/>
            <a:ext cx="8756073" cy="872838"/>
          </a:xfrm>
          <a:prstGeom prst="rect">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0485671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1623"/>
            <a:ext cx="10515600" cy="993411"/>
          </a:xfrm>
        </p:spPr>
        <p:txBody>
          <a:bodyPr>
            <a:normAutofit/>
          </a:bodyPr>
          <a:lstStyle/>
          <a:p>
            <a:pPr algn="ctr"/>
            <a:r>
              <a:rPr lang="en-US" sz="5400" b="1" dirty="0"/>
              <a:t>2011 Guidance</a:t>
            </a:r>
          </a:p>
        </p:txBody>
      </p:sp>
      <p:sp>
        <p:nvSpPr>
          <p:cNvPr id="6" name="Content Placeholder 5"/>
          <p:cNvSpPr>
            <a:spLocks noGrp="1"/>
          </p:cNvSpPr>
          <p:nvPr>
            <p:ph idx="1"/>
          </p:nvPr>
        </p:nvSpPr>
        <p:spPr/>
        <p:txBody>
          <a:bodyPr/>
          <a:lstStyle/>
          <a:p>
            <a:pPr marL="0" indent="0">
              <a:buNone/>
            </a:pPr>
            <a:r>
              <a:rPr lang="en-US" dirty="0"/>
              <a:t> </a:t>
            </a:r>
          </a:p>
        </p:txBody>
      </p:sp>
      <p:pic>
        <p:nvPicPr>
          <p:cNvPr id="7" name="Picture 6"/>
          <p:cNvPicPr>
            <a:picLocks noChangeAspect="1"/>
          </p:cNvPicPr>
          <p:nvPr/>
        </p:nvPicPr>
        <p:blipFill>
          <a:blip r:embed="rId2"/>
          <a:stretch>
            <a:fillRect/>
          </a:stretch>
        </p:blipFill>
        <p:spPr>
          <a:xfrm>
            <a:off x="2351314" y="1149462"/>
            <a:ext cx="7942217" cy="5027501"/>
          </a:xfrm>
          <a:prstGeom prst="rect">
            <a:avLst/>
          </a:prstGeom>
        </p:spPr>
      </p:pic>
      <p:sp>
        <p:nvSpPr>
          <p:cNvPr id="8" name="Rectangle 7"/>
          <p:cNvSpPr/>
          <p:nvPr/>
        </p:nvSpPr>
        <p:spPr>
          <a:xfrm>
            <a:off x="2140527" y="3941618"/>
            <a:ext cx="8333509" cy="1496291"/>
          </a:xfrm>
          <a:prstGeom prst="rect">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2712435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267546"/>
          </a:xfrm>
        </p:spPr>
        <p:txBody>
          <a:bodyPr>
            <a:normAutofit fontScale="90000"/>
          </a:bodyPr>
          <a:lstStyle/>
          <a:p>
            <a:r>
              <a:rPr lang="en-US" b="1" dirty="0">
                <a:solidFill>
                  <a:srgbClr val="002060"/>
                </a:solidFill>
              </a:rPr>
              <a:t>Statewide Readiness Test (SRT)</a:t>
            </a:r>
            <a:endParaRPr lang="en-US" dirty="0"/>
          </a:p>
        </p:txBody>
      </p:sp>
    </p:spTree>
    <p:extLst>
      <p:ext uri="{BB962C8B-B14F-4D97-AF65-F5344CB8AC3E}">
        <p14:creationId xmlns:p14="http://schemas.microsoft.com/office/powerpoint/2010/main" val="735883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Goals of SRT</a:t>
            </a:r>
          </a:p>
        </p:txBody>
      </p:sp>
      <p:sp>
        <p:nvSpPr>
          <p:cNvPr id="3" name="Content Placeholder 2"/>
          <p:cNvSpPr>
            <a:spLocks noGrp="1"/>
          </p:cNvSpPr>
          <p:nvPr>
            <p:ph idx="1"/>
          </p:nvPr>
        </p:nvSpPr>
        <p:spPr/>
        <p:txBody>
          <a:bodyPr>
            <a:normAutofit fontScale="92500" lnSpcReduction="10000"/>
          </a:bodyPr>
          <a:lstStyle/>
          <a:p>
            <a:pPr lvl="0"/>
            <a:r>
              <a:rPr lang="en-US" dirty="0"/>
              <a:t>Ensure that student devices used for testing are correctly setup for testing</a:t>
            </a:r>
          </a:p>
          <a:p>
            <a:pPr lvl="0"/>
            <a:r>
              <a:rPr lang="en-US" dirty="0"/>
              <a:t>Test all the connections between student devices, the test content and Pearson servers</a:t>
            </a:r>
          </a:p>
          <a:p>
            <a:pPr lvl="0"/>
            <a:r>
              <a:rPr lang="en-US" dirty="0"/>
              <a:t>Verify that secure student “credentials” can be validated and test items are displayed and can be responded to, test navigation and tools work and that student responses are received and verified on the Pearson servers</a:t>
            </a:r>
          </a:p>
          <a:p>
            <a:pPr lvl="0"/>
            <a:r>
              <a:rPr lang="en-US" dirty="0"/>
              <a:t>Test the capacity of Pearson servers and software to handle high loads of logins and test item transactions</a:t>
            </a:r>
          </a:p>
          <a:p>
            <a:r>
              <a:rPr lang="en-US" dirty="0"/>
              <a:t>Detect local, setup, network or infrastructure issues well in advance of testing so there is time for analysis, support and correction of problems on either the Pearson or the school side</a:t>
            </a:r>
            <a:endParaRPr lang="en-US" dirty="0"/>
          </a:p>
        </p:txBody>
      </p:sp>
    </p:spTree>
    <p:extLst>
      <p:ext uri="{BB962C8B-B14F-4D97-AF65-F5344CB8AC3E}">
        <p14:creationId xmlns:p14="http://schemas.microsoft.com/office/powerpoint/2010/main" val="29254811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002060"/>
                </a:solidFill>
              </a:rPr>
              <a:t>Statewide Readiness Test</a:t>
            </a:r>
            <a:r>
              <a:rPr lang="en-US" dirty="0"/>
              <a:t> </a:t>
            </a:r>
          </a:p>
        </p:txBody>
      </p:sp>
      <p:sp>
        <p:nvSpPr>
          <p:cNvPr id="3" name="Content Placeholder 2"/>
          <p:cNvSpPr>
            <a:spLocks noGrp="1"/>
          </p:cNvSpPr>
          <p:nvPr>
            <p:ph idx="1"/>
          </p:nvPr>
        </p:nvSpPr>
        <p:spPr/>
        <p:txBody>
          <a:bodyPr/>
          <a:lstStyle/>
          <a:p>
            <a:r>
              <a:rPr lang="en-US" dirty="0"/>
              <a:t>Conducted January 19, 2017, 10:00 to 11:00 am</a:t>
            </a:r>
          </a:p>
          <a:p>
            <a:pPr lvl="1"/>
            <a:r>
              <a:rPr lang="en-US" dirty="0"/>
              <a:t>Over 250, 000 unique logins (students) to the Pearson System</a:t>
            </a:r>
          </a:p>
          <a:p>
            <a:pPr lvl="1"/>
            <a:r>
              <a:rPr lang="en-US" dirty="0"/>
              <a:t>At our peak volume, the Pearson system processed 15,000 logins a minute and was handling 115,000+ test transactions a minute </a:t>
            </a:r>
          </a:p>
          <a:p>
            <a:pPr lvl="1"/>
            <a:r>
              <a:rPr lang="en-US" dirty="0"/>
              <a:t>Over 1450 different “Test Administrators” managed student tests during the SRT </a:t>
            </a:r>
          </a:p>
          <a:p>
            <a:r>
              <a:rPr lang="en-US" dirty="0"/>
              <a:t>Makeup Date January 26</a:t>
            </a:r>
            <a:r>
              <a:rPr lang="en-US" baseline="30000" dirty="0"/>
              <a:t>th</a:t>
            </a:r>
            <a:r>
              <a:rPr lang="en-US" dirty="0"/>
              <a:t> </a:t>
            </a:r>
          </a:p>
          <a:p>
            <a:pPr lvl="1"/>
            <a:r>
              <a:rPr lang="en-US" dirty="0"/>
              <a:t>7,000 unique logins – very low volumes similar results</a:t>
            </a:r>
          </a:p>
          <a:p>
            <a:r>
              <a:rPr lang="en-US" dirty="0"/>
              <a:t>To date 84.4% </a:t>
            </a:r>
            <a:r>
              <a:rPr lang="en-US" sz="2000" dirty="0"/>
              <a:t>(1645/1948) </a:t>
            </a:r>
            <a:r>
              <a:rPr lang="en-US" dirty="0"/>
              <a:t>of our online schools have conducted tests</a:t>
            </a:r>
          </a:p>
          <a:p>
            <a:pPr lvl="1"/>
            <a:endParaRPr lang="en-US" dirty="0"/>
          </a:p>
          <a:p>
            <a:pPr lvl="1"/>
            <a:endParaRPr lang="en-US" dirty="0"/>
          </a:p>
        </p:txBody>
      </p:sp>
      <p:sp>
        <p:nvSpPr>
          <p:cNvPr id="4" name="AutoShape 2" descr="Displaying image.png"/>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3548395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68869"/>
          </a:xfrm>
        </p:spPr>
        <p:txBody>
          <a:bodyPr>
            <a:normAutofit fontScale="90000"/>
          </a:bodyPr>
          <a:lstStyle/>
          <a:p>
            <a:pPr algn="ctr"/>
            <a:r>
              <a:rPr lang="en-US" dirty="0"/>
              <a:t>SRT Login Rate</a:t>
            </a:r>
          </a:p>
        </p:txBody>
      </p:sp>
      <p:sp>
        <p:nvSpPr>
          <p:cNvPr id="3" name="Content Placeholder 2"/>
          <p:cNvSpPr>
            <a:spLocks noGrp="1"/>
          </p:cNvSpPr>
          <p:nvPr>
            <p:ph idx="1"/>
          </p:nvPr>
        </p:nvSpPr>
        <p:spPr/>
        <p:txBody>
          <a:bodyPr/>
          <a:lstStyle/>
          <a:p>
            <a:endParaRPr lang="en-US" dirty="0"/>
          </a:p>
        </p:txBody>
      </p:sp>
      <p:pic>
        <p:nvPicPr>
          <p:cNvPr id="4" name="Picture 3"/>
          <p:cNvPicPr>
            <a:picLocks noChangeAspect="1"/>
          </p:cNvPicPr>
          <p:nvPr/>
        </p:nvPicPr>
        <p:blipFill>
          <a:blip r:embed="rId2"/>
          <a:stretch>
            <a:fillRect/>
          </a:stretch>
        </p:blipFill>
        <p:spPr>
          <a:xfrm>
            <a:off x="269946" y="970215"/>
            <a:ext cx="11590844" cy="5259098"/>
          </a:xfrm>
          <a:prstGeom prst="rect">
            <a:avLst/>
          </a:prstGeom>
        </p:spPr>
      </p:pic>
    </p:spTree>
    <p:extLst>
      <p:ext uri="{BB962C8B-B14F-4D97-AF65-F5344CB8AC3E}">
        <p14:creationId xmlns:p14="http://schemas.microsoft.com/office/powerpoint/2010/main" val="14278706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669" y="228599"/>
            <a:ext cx="10515600" cy="926511"/>
          </a:xfrm>
        </p:spPr>
        <p:txBody>
          <a:bodyPr/>
          <a:lstStyle/>
          <a:p>
            <a:pPr algn="ctr"/>
            <a:r>
              <a:rPr lang="en-US" dirty="0"/>
              <a:t>Analysis</a:t>
            </a:r>
          </a:p>
        </p:txBody>
      </p:sp>
      <p:sp>
        <p:nvSpPr>
          <p:cNvPr id="3" name="Content Placeholder 2"/>
          <p:cNvSpPr>
            <a:spLocks noGrp="1"/>
          </p:cNvSpPr>
          <p:nvPr>
            <p:ph idx="1"/>
          </p:nvPr>
        </p:nvSpPr>
        <p:spPr>
          <a:xfrm>
            <a:off x="838200" y="1103811"/>
            <a:ext cx="10515600" cy="5073152"/>
          </a:xfrm>
        </p:spPr>
        <p:txBody>
          <a:bodyPr>
            <a:normAutofit lnSpcReduction="10000"/>
          </a:bodyPr>
          <a:lstStyle/>
          <a:p>
            <a:r>
              <a:rPr lang="en-US" dirty="0"/>
              <a:t>A “successful” test but in 5% of cases there were interruptions to testing – Error code is produced</a:t>
            </a:r>
          </a:p>
          <a:p>
            <a:r>
              <a:rPr lang="en-US" dirty="0"/>
              <a:t>Well below the rate from last year &gt;15% but concerning</a:t>
            </a:r>
          </a:p>
          <a:p>
            <a:r>
              <a:rPr lang="en-US" dirty="0"/>
              <a:t>These errors fall into three categories:</a:t>
            </a:r>
          </a:p>
          <a:p>
            <a:pPr marL="914400" lvl="1" indent="-457200">
              <a:buFont typeface="+mj-lt"/>
              <a:buAutoNum type="arabicPeriod"/>
            </a:pPr>
            <a:r>
              <a:rPr lang="en-US" dirty="0"/>
              <a:t>Avoidable – issues in device setup </a:t>
            </a:r>
          </a:p>
          <a:p>
            <a:pPr lvl="2"/>
            <a:r>
              <a:rPr lang="en-US" dirty="0"/>
              <a:t>Out of date app</a:t>
            </a:r>
          </a:p>
          <a:p>
            <a:pPr lvl="2"/>
            <a:r>
              <a:rPr lang="en-US" dirty="0"/>
              <a:t>Attempting browser-based testing</a:t>
            </a:r>
          </a:p>
          <a:p>
            <a:pPr lvl="2"/>
            <a:r>
              <a:rPr lang="en-US" dirty="0"/>
              <a:t>Pressing CTRL/ALT/DEL</a:t>
            </a:r>
          </a:p>
          <a:p>
            <a:pPr lvl="2"/>
            <a:r>
              <a:rPr lang="en-US" dirty="0"/>
              <a:t>Screen savers or automatic updates</a:t>
            </a:r>
          </a:p>
          <a:p>
            <a:pPr marL="914400" lvl="1" indent="-457200">
              <a:buFont typeface="+mj-lt"/>
              <a:buAutoNum type="arabicPeriod"/>
            </a:pPr>
            <a:r>
              <a:rPr lang="en-US" dirty="0"/>
              <a:t>“Local” technology issues</a:t>
            </a:r>
          </a:p>
          <a:p>
            <a:pPr lvl="2"/>
            <a:r>
              <a:rPr lang="en-US" dirty="0"/>
              <a:t>Problems accessing proctor cache</a:t>
            </a:r>
          </a:p>
          <a:p>
            <a:pPr lvl="2"/>
            <a:r>
              <a:rPr lang="en-US" dirty="0"/>
              <a:t>Content filters issues</a:t>
            </a:r>
          </a:p>
          <a:p>
            <a:pPr marL="914400" lvl="1" indent="-457200">
              <a:buFont typeface="+mj-lt"/>
              <a:buAutoNum type="arabicPeriod"/>
            </a:pPr>
            <a:r>
              <a:rPr lang="en-US" dirty="0"/>
              <a:t>Unknown</a:t>
            </a:r>
          </a:p>
          <a:p>
            <a:pPr lvl="2"/>
            <a:r>
              <a:rPr lang="en-US" dirty="0"/>
              <a:t>Interruption occur but no error message is returned</a:t>
            </a:r>
          </a:p>
          <a:p>
            <a:endParaRPr lang="en-US" dirty="0"/>
          </a:p>
        </p:txBody>
      </p:sp>
    </p:spTree>
    <p:extLst>
      <p:ext uri="{BB962C8B-B14F-4D97-AF65-F5344CB8AC3E}">
        <p14:creationId xmlns:p14="http://schemas.microsoft.com/office/powerpoint/2010/main" val="11992339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Actions</a:t>
            </a:r>
          </a:p>
        </p:txBody>
      </p:sp>
      <p:sp>
        <p:nvSpPr>
          <p:cNvPr id="3" name="Content Placeholder 2"/>
          <p:cNvSpPr>
            <a:spLocks noGrp="1"/>
          </p:cNvSpPr>
          <p:nvPr>
            <p:ph idx="1"/>
          </p:nvPr>
        </p:nvSpPr>
        <p:spPr/>
        <p:txBody>
          <a:bodyPr/>
          <a:lstStyle/>
          <a:p>
            <a:r>
              <a:rPr lang="en-US" dirty="0"/>
              <a:t>We are publishing a top 10 avoidable errors document to address category 1 errors</a:t>
            </a:r>
          </a:p>
          <a:p>
            <a:r>
              <a:rPr lang="en-US" dirty="0"/>
              <a:t>We will also reinforce good practices in our trainings and webinars</a:t>
            </a:r>
          </a:p>
          <a:p>
            <a:r>
              <a:rPr lang="en-US" dirty="0"/>
              <a:t>Categories 2 and 3 are the main focus of Pearson’s efforts</a:t>
            </a:r>
          </a:p>
          <a:p>
            <a:pPr lvl="1"/>
            <a:r>
              <a:rPr lang="en-US" dirty="0"/>
              <a:t>Site visits have already begun </a:t>
            </a:r>
          </a:p>
          <a:p>
            <a:pPr lvl="2"/>
            <a:r>
              <a:rPr lang="en-US" dirty="0"/>
              <a:t>Based on SRT data and calls to help desk during and after SRT</a:t>
            </a:r>
          </a:p>
          <a:p>
            <a:pPr lvl="1"/>
            <a:r>
              <a:rPr lang="en-US" dirty="0"/>
              <a:t>Pearson is working to identify the source and create corrective steps for the unknown errors </a:t>
            </a:r>
          </a:p>
        </p:txBody>
      </p:sp>
    </p:spTree>
    <p:extLst>
      <p:ext uri="{BB962C8B-B14F-4D97-AF65-F5344CB8AC3E}">
        <p14:creationId xmlns:p14="http://schemas.microsoft.com/office/powerpoint/2010/main" val="2384857351"/>
      </p:ext>
    </p:extLst>
  </p:cSld>
  <p:clrMapOvr>
    <a:masterClrMapping/>
  </p:clrMapOvr>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IDOEtemplate (003)">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2736</TotalTime>
  <Words>381</Words>
  <Application>Microsoft Office PowerPoint</Application>
  <PresentationFormat>Widescreen</PresentationFormat>
  <Paragraphs>43</Paragraphs>
  <Slides>9</Slides>
  <Notes>2</Notes>
  <HiddenSlides>0</HiddenSlides>
  <MMClips>0</MMClips>
  <ScaleCrop>false</ScaleCrop>
  <HeadingPairs>
    <vt:vector size="6" baseType="variant">
      <vt:variant>
        <vt:lpstr>Fonts Used</vt:lpstr>
      </vt:variant>
      <vt:variant>
        <vt:i4>3</vt:i4>
      </vt:variant>
      <vt:variant>
        <vt:lpstr>Theme</vt:lpstr>
      </vt:variant>
      <vt:variant>
        <vt:i4>5</vt:i4>
      </vt:variant>
      <vt:variant>
        <vt:lpstr>Slide Titles</vt:lpstr>
      </vt:variant>
      <vt:variant>
        <vt:i4>9</vt:i4>
      </vt:variant>
    </vt:vector>
  </HeadingPairs>
  <TitlesOfParts>
    <vt:vector size="17" baseType="lpstr">
      <vt:lpstr>Arial</vt:lpstr>
      <vt:lpstr>Calibri</vt:lpstr>
      <vt:lpstr>Calibri Light</vt:lpstr>
      <vt:lpstr>2_Office Theme</vt:lpstr>
      <vt:lpstr>1_Custom Design</vt:lpstr>
      <vt:lpstr>Custom Design</vt:lpstr>
      <vt:lpstr>1_Office Theme</vt:lpstr>
      <vt:lpstr>IDOEtemplate (003)</vt:lpstr>
      <vt:lpstr>IREAD-3 Update</vt:lpstr>
      <vt:lpstr>2013 Guidance</vt:lpstr>
      <vt:lpstr>2011 Guidance</vt:lpstr>
      <vt:lpstr>Statewide Readiness Test (SRT)</vt:lpstr>
      <vt:lpstr>Goals of SRT</vt:lpstr>
      <vt:lpstr>Statewide Readiness Test </vt:lpstr>
      <vt:lpstr>SRT Login Rate</vt:lpstr>
      <vt:lpstr>Analysis</vt:lpstr>
      <vt:lpstr>Actions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Jason Bailey</dc:creator>
  <cp:lastModifiedBy>Wes Bruce</cp:lastModifiedBy>
  <cp:revision>61</cp:revision>
  <dcterms:created xsi:type="dcterms:W3CDTF">2017-01-23T18:11:18Z</dcterms:created>
  <dcterms:modified xsi:type="dcterms:W3CDTF">2017-02-01T00:00:55Z</dcterms:modified>
</cp:coreProperties>
</file>