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3BC2A-D82F-3F44-91A5-FACC1840F8E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E6C20A-1F2F-7244-AC74-A7A1288C573F}">
      <dgm:prSet phldrT="[Text]"/>
      <dgm:spPr/>
      <dgm:t>
        <a:bodyPr/>
        <a:lstStyle/>
        <a:p>
          <a:r>
            <a:rPr lang="en-US" dirty="0" smtClean="0"/>
            <a:t>Accountability Grade</a:t>
          </a:r>
          <a:endParaRPr lang="en-US" dirty="0"/>
        </a:p>
      </dgm:t>
    </dgm:pt>
    <dgm:pt modelId="{B274B90D-2716-AD4B-A574-E37AC33F5BE0}" type="parTrans" cxnId="{832FF012-66A1-D340-BCFC-1C2C635AD21F}">
      <dgm:prSet/>
      <dgm:spPr/>
      <dgm:t>
        <a:bodyPr/>
        <a:lstStyle/>
        <a:p>
          <a:endParaRPr lang="en-US"/>
        </a:p>
      </dgm:t>
    </dgm:pt>
    <dgm:pt modelId="{DD1BFB30-D8D6-1547-9DE6-D2CAD35B976D}" type="sibTrans" cxnId="{832FF012-66A1-D340-BCFC-1C2C635AD21F}">
      <dgm:prSet/>
      <dgm:spPr/>
      <dgm:t>
        <a:bodyPr/>
        <a:lstStyle/>
        <a:p>
          <a:endParaRPr lang="en-US"/>
        </a:p>
      </dgm:t>
    </dgm:pt>
    <dgm:pt modelId="{06BF776E-23B0-7A4A-9910-A508C2FAA2BE}">
      <dgm:prSet phldrT="[Text]"/>
      <dgm:spPr/>
      <dgm:t>
        <a:bodyPr/>
        <a:lstStyle/>
        <a:p>
          <a:r>
            <a:rPr lang="en-US" dirty="0" smtClean="0"/>
            <a:t>Interim Assessments</a:t>
          </a:r>
          <a:endParaRPr lang="en-US" dirty="0"/>
        </a:p>
      </dgm:t>
    </dgm:pt>
    <dgm:pt modelId="{E2BE68AA-C4DE-DB48-B0B9-E52FEC8814C6}" type="parTrans" cxnId="{FA023877-E311-7D4C-BF64-F99CCFCB4B90}">
      <dgm:prSet/>
      <dgm:spPr/>
      <dgm:t>
        <a:bodyPr/>
        <a:lstStyle/>
        <a:p>
          <a:endParaRPr lang="en-US"/>
        </a:p>
      </dgm:t>
    </dgm:pt>
    <dgm:pt modelId="{38F70373-97ED-4341-BA6E-956D86EE334D}" type="sibTrans" cxnId="{FA023877-E311-7D4C-BF64-F99CCFCB4B90}">
      <dgm:prSet/>
      <dgm:spPr/>
      <dgm:t>
        <a:bodyPr/>
        <a:lstStyle/>
        <a:p>
          <a:endParaRPr lang="en-US"/>
        </a:p>
      </dgm:t>
    </dgm:pt>
    <dgm:pt modelId="{A1A88E66-831C-1146-929E-31EFB3D98830}">
      <dgm:prSet phldrT="[Text]"/>
      <dgm:spPr/>
      <dgm:t>
        <a:bodyPr/>
        <a:lstStyle/>
        <a:p>
          <a:r>
            <a:rPr lang="en-US" dirty="0" smtClean="0"/>
            <a:t>Academic Supports</a:t>
          </a:r>
          <a:endParaRPr lang="en-US" dirty="0"/>
        </a:p>
      </dgm:t>
    </dgm:pt>
    <dgm:pt modelId="{32A309BC-4C65-2248-AF3B-3803E9FB1F47}" type="parTrans" cxnId="{D7B5C2C9-63EE-CB4B-B2F9-D8C43A8B42E9}">
      <dgm:prSet/>
      <dgm:spPr/>
      <dgm:t>
        <a:bodyPr/>
        <a:lstStyle/>
        <a:p>
          <a:endParaRPr lang="en-US"/>
        </a:p>
      </dgm:t>
    </dgm:pt>
    <dgm:pt modelId="{49CD7A29-0EE9-0743-8129-9101BA1B2F79}" type="sibTrans" cxnId="{D7B5C2C9-63EE-CB4B-B2F9-D8C43A8B42E9}">
      <dgm:prSet/>
      <dgm:spPr/>
      <dgm:t>
        <a:bodyPr/>
        <a:lstStyle/>
        <a:p>
          <a:endParaRPr lang="en-US"/>
        </a:p>
      </dgm:t>
    </dgm:pt>
    <dgm:pt modelId="{6D588B8B-500D-BE4E-A825-26EA92815C7D}">
      <dgm:prSet/>
      <dgm:spPr/>
      <dgm:t>
        <a:bodyPr/>
        <a:lstStyle/>
        <a:p>
          <a:r>
            <a:rPr lang="en-US" dirty="0" smtClean="0"/>
            <a:t>School Culture Supports</a:t>
          </a:r>
          <a:endParaRPr lang="en-US" dirty="0"/>
        </a:p>
      </dgm:t>
    </dgm:pt>
    <dgm:pt modelId="{5BD737ED-AB19-434B-AC8A-7FD0E58D6768}" type="parTrans" cxnId="{410D750B-6516-B445-9B2F-B2D069A31FD3}">
      <dgm:prSet/>
      <dgm:spPr/>
      <dgm:t>
        <a:bodyPr/>
        <a:lstStyle/>
        <a:p>
          <a:endParaRPr lang="en-US"/>
        </a:p>
      </dgm:t>
    </dgm:pt>
    <dgm:pt modelId="{8D76C255-DB00-604C-9B3D-C4A897D42DC2}" type="sibTrans" cxnId="{410D750B-6516-B445-9B2F-B2D069A31FD3}">
      <dgm:prSet/>
      <dgm:spPr/>
      <dgm:t>
        <a:bodyPr/>
        <a:lstStyle/>
        <a:p>
          <a:endParaRPr lang="en-US"/>
        </a:p>
      </dgm:t>
    </dgm:pt>
    <dgm:pt modelId="{D023C3C1-1B1A-DD43-98C5-9E7BCB38D4B5}">
      <dgm:prSet/>
      <dgm:spPr/>
      <dgm:t>
        <a:bodyPr/>
        <a:lstStyle/>
        <a:p>
          <a:r>
            <a:rPr lang="en-US" dirty="0" smtClean="0"/>
            <a:t>Opportunities for Growth</a:t>
          </a:r>
          <a:endParaRPr lang="en-US" dirty="0"/>
        </a:p>
      </dgm:t>
    </dgm:pt>
    <dgm:pt modelId="{EFA12E15-804A-A349-8564-C221B1382211}" type="parTrans" cxnId="{0B1D7B3F-5976-9242-AA24-FA0114906FC4}">
      <dgm:prSet/>
      <dgm:spPr/>
      <dgm:t>
        <a:bodyPr/>
        <a:lstStyle/>
        <a:p>
          <a:endParaRPr lang="en-US"/>
        </a:p>
      </dgm:t>
    </dgm:pt>
    <dgm:pt modelId="{4112402A-04DF-364E-A746-2EBE9C2AB830}" type="sibTrans" cxnId="{0B1D7B3F-5976-9242-AA24-FA0114906FC4}">
      <dgm:prSet/>
      <dgm:spPr/>
      <dgm:t>
        <a:bodyPr/>
        <a:lstStyle/>
        <a:p>
          <a:endParaRPr lang="en-US"/>
        </a:p>
      </dgm:t>
    </dgm:pt>
    <dgm:pt modelId="{9C88546F-AA1F-544A-A930-A29AFCA55164}">
      <dgm:prSet/>
      <dgm:spPr/>
      <dgm:t>
        <a:bodyPr/>
        <a:lstStyle/>
        <a:p>
          <a:r>
            <a:rPr lang="en-US" dirty="0" smtClean="0"/>
            <a:t>Accomplishments</a:t>
          </a:r>
          <a:endParaRPr lang="en-US" dirty="0"/>
        </a:p>
      </dgm:t>
    </dgm:pt>
    <dgm:pt modelId="{C2EE59A5-1C28-8844-BAC3-0A748F973411}" type="parTrans" cxnId="{68435E5F-9625-F542-9814-7823C1F7D66E}">
      <dgm:prSet/>
      <dgm:spPr/>
      <dgm:t>
        <a:bodyPr/>
        <a:lstStyle/>
        <a:p>
          <a:endParaRPr lang="en-US"/>
        </a:p>
      </dgm:t>
    </dgm:pt>
    <dgm:pt modelId="{32CC70F1-D6B9-DF4A-AAC7-B458B833F808}" type="sibTrans" cxnId="{68435E5F-9625-F542-9814-7823C1F7D66E}">
      <dgm:prSet/>
      <dgm:spPr/>
      <dgm:t>
        <a:bodyPr/>
        <a:lstStyle/>
        <a:p>
          <a:endParaRPr lang="en-US"/>
        </a:p>
      </dgm:t>
    </dgm:pt>
    <dgm:pt modelId="{568C2247-9C72-1246-B701-33BD79050620}" type="pres">
      <dgm:prSet presAssocID="{F733BC2A-D82F-3F44-91A5-FACC1840F8E3}" presName="Name0" presStyleCnt="0">
        <dgm:presLayoutVars>
          <dgm:chMax val="7"/>
          <dgm:chPref val="7"/>
          <dgm:dir/>
        </dgm:presLayoutVars>
      </dgm:prSet>
      <dgm:spPr/>
    </dgm:pt>
    <dgm:pt modelId="{159951FB-96DC-A848-9087-2BD37595811A}" type="pres">
      <dgm:prSet presAssocID="{F733BC2A-D82F-3F44-91A5-FACC1840F8E3}" presName="Name1" presStyleCnt="0"/>
      <dgm:spPr/>
    </dgm:pt>
    <dgm:pt modelId="{7024249C-1C04-BA4E-86D8-5AAEDF2F7E98}" type="pres">
      <dgm:prSet presAssocID="{F733BC2A-D82F-3F44-91A5-FACC1840F8E3}" presName="cycle" presStyleCnt="0"/>
      <dgm:spPr/>
    </dgm:pt>
    <dgm:pt modelId="{3F9808D6-0C9A-2341-87A5-790CEDB5CAED}" type="pres">
      <dgm:prSet presAssocID="{F733BC2A-D82F-3F44-91A5-FACC1840F8E3}" presName="srcNode" presStyleLbl="node1" presStyleIdx="0" presStyleCnt="6"/>
      <dgm:spPr/>
    </dgm:pt>
    <dgm:pt modelId="{3FECBF5B-5BA7-694C-AE39-90BFF3ED3856}" type="pres">
      <dgm:prSet presAssocID="{F733BC2A-D82F-3F44-91A5-FACC1840F8E3}" presName="conn" presStyleLbl="parChTrans1D2" presStyleIdx="0" presStyleCnt="1"/>
      <dgm:spPr/>
    </dgm:pt>
    <dgm:pt modelId="{EA97B640-233D-FB47-B7E6-ACEA9BBBED9E}" type="pres">
      <dgm:prSet presAssocID="{F733BC2A-D82F-3F44-91A5-FACC1840F8E3}" presName="extraNode" presStyleLbl="node1" presStyleIdx="0" presStyleCnt="6"/>
      <dgm:spPr/>
    </dgm:pt>
    <dgm:pt modelId="{15F557BD-2994-5B40-822D-6F1ECB0F22FE}" type="pres">
      <dgm:prSet presAssocID="{F733BC2A-D82F-3F44-91A5-FACC1840F8E3}" presName="dstNode" presStyleLbl="node1" presStyleIdx="0" presStyleCnt="6"/>
      <dgm:spPr/>
    </dgm:pt>
    <dgm:pt modelId="{EA3A5EBE-9F0E-C547-BF95-6BE97F2F6030}" type="pres">
      <dgm:prSet presAssocID="{D3E6C20A-1F2F-7244-AC74-A7A1288C573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4AF27-77FC-7B47-AB39-CE7543A66CE6}" type="pres">
      <dgm:prSet presAssocID="{D3E6C20A-1F2F-7244-AC74-A7A1288C573F}" presName="accent_1" presStyleCnt="0"/>
      <dgm:spPr/>
    </dgm:pt>
    <dgm:pt modelId="{4BA4E064-1DB0-6C4B-AB0E-9CAFFDCF72A0}" type="pres">
      <dgm:prSet presAssocID="{D3E6C20A-1F2F-7244-AC74-A7A1288C573F}" presName="accentRepeatNode" presStyleLbl="solidFgAcc1" presStyleIdx="0" presStyleCnt="6"/>
      <dgm:spPr/>
    </dgm:pt>
    <dgm:pt modelId="{2AF06B52-6B37-8E4A-9A3D-A27C225FA509}" type="pres">
      <dgm:prSet presAssocID="{06BF776E-23B0-7A4A-9910-A508C2FAA2B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C389A-EFD9-8C46-8FC6-125FB0A45E82}" type="pres">
      <dgm:prSet presAssocID="{06BF776E-23B0-7A4A-9910-A508C2FAA2BE}" presName="accent_2" presStyleCnt="0"/>
      <dgm:spPr/>
    </dgm:pt>
    <dgm:pt modelId="{1E23A5AF-698F-9248-95D9-2BA10F7F1B61}" type="pres">
      <dgm:prSet presAssocID="{06BF776E-23B0-7A4A-9910-A508C2FAA2BE}" presName="accentRepeatNode" presStyleLbl="solidFgAcc1" presStyleIdx="1" presStyleCnt="6"/>
      <dgm:spPr/>
    </dgm:pt>
    <dgm:pt modelId="{B96949DA-8874-854B-AF7E-73AA895C02DC}" type="pres">
      <dgm:prSet presAssocID="{A1A88E66-831C-1146-929E-31EFB3D9883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DF3F5-5769-5148-89A7-0E0D2600101B}" type="pres">
      <dgm:prSet presAssocID="{A1A88E66-831C-1146-929E-31EFB3D98830}" presName="accent_3" presStyleCnt="0"/>
      <dgm:spPr/>
    </dgm:pt>
    <dgm:pt modelId="{391F7ECD-960A-DD47-A58E-D79F587D4BB1}" type="pres">
      <dgm:prSet presAssocID="{A1A88E66-831C-1146-929E-31EFB3D98830}" presName="accentRepeatNode" presStyleLbl="solidFgAcc1" presStyleIdx="2" presStyleCnt="6"/>
      <dgm:spPr/>
    </dgm:pt>
    <dgm:pt modelId="{661D2BF1-9E4B-5A4D-ADC5-E8B4B0DAE178}" type="pres">
      <dgm:prSet presAssocID="{6D588B8B-500D-BE4E-A825-26EA92815C7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F7A0B-02EF-5A4E-BD4E-27709A3F8E86}" type="pres">
      <dgm:prSet presAssocID="{6D588B8B-500D-BE4E-A825-26EA92815C7D}" presName="accent_4" presStyleCnt="0"/>
      <dgm:spPr/>
    </dgm:pt>
    <dgm:pt modelId="{832FC068-B723-164B-AB0C-9AB42D8FE7F1}" type="pres">
      <dgm:prSet presAssocID="{6D588B8B-500D-BE4E-A825-26EA92815C7D}" presName="accentRepeatNode" presStyleLbl="solidFgAcc1" presStyleIdx="3" presStyleCnt="6"/>
      <dgm:spPr/>
    </dgm:pt>
    <dgm:pt modelId="{FEB17DA1-7057-784A-BA4F-005AE778D7F8}" type="pres">
      <dgm:prSet presAssocID="{9C88546F-AA1F-544A-A930-A29AFCA55164}" presName="text_5" presStyleLbl="node1" presStyleIdx="4" presStyleCnt="6">
        <dgm:presLayoutVars>
          <dgm:bulletEnabled val="1"/>
        </dgm:presLayoutVars>
      </dgm:prSet>
      <dgm:spPr/>
    </dgm:pt>
    <dgm:pt modelId="{90240A5E-47CF-3043-998B-C4ED4F33B0A0}" type="pres">
      <dgm:prSet presAssocID="{9C88546F-AA1F-544A-A930-A29AFCA55164}" presName="accent_5" presStyleCnt="0"/>
      <dgm:spPr/>
    </dgm:pt>
    <dgm:pt modelId="{94A9FC07-33AC-BE43-87A4-3CA55C7E2225}" type="pres">
      <dgm:prSet presAssocID="{9C88546F-AA1F-544A-A930-A29AFCA55164}" presName="accentRepeatNode" presStyleLbl="solidFgAcc1" presStyleIdx="4" presStyleCnt="6"/>
      <dgm:spPr/>
    </dgm:pt>
    <dgm:pt modelId="{0D2DA178-9B5E-8244-B56B-D1E58CB22E71}" type="pres">
      <dgm:prSet presAssocID="{D023C3C1-1B1A-DD43-98C5-9E7BCB38D4B5}" presName="text_6" presStyleLbl="node1" presStyleIdx="5" presStyleCnt="6">
        <dgm:presLayoutVars>
          <dgm:bulletEnabled val="1"/>
        </dgm:presLayoutVars>
      </dgm:prSet>
      <dgm:spPr/>
    </dgm:pt>
    <dgm:pt modelId="{02873971-CA01-0B49-804B-B2C067AC928C}" type="pres">
      <dgm:prSet presAssocID="{D023C3C1-1B1A-DD43-98C5-9E7BCB38D4B5}" presName="accent_6" presStyleCnt="0"/>
      <dgm:spPr/>
    </dgm:pt>
    <dgm:pt modelId="{81C51F47-C66D-BF48-BF8C-66B327D91BE0}" type="pres">
      <dgm:prSet presAssocID="{D023C3C1-1B1A-DD43-98C5-9E7BCB38D4B5}" presName="accentRepeatNode" presStyleLbl="solidFgAcc1" presStyleIdx="5" presStyleCnt="6"/>
      <dgm:spPr/>
    </dgm:pt>
  </dgm:ptLst>
  <dgm:cxnLst>
    <dgm:cxn modelId="{9B289E15-B7BC-F54A-AB43-B600011388BF}" type="presOf" srcId="{A1A88E66-831C-1146-929E-31EFB3D98830}" destId="{B96949DA-8874-854B-AF7E-73AA895C02DC}" srcOrd="0" destOrd="0" presId="urn:microsoft.com/office/officeart/2008/layout/VerticalCurvedList"/>
    <dgm:cxn modelId="{189E412A-94FA-F64C-9020-4C10C7D40454}" type="presOf" srcId="{6D588B8B-500D-BE4E-A825-26EA92815C7D}" destId="{661D2BF1-9E4B-5A4D-ADC5-E8B4B0DAE178}" srcOrd="0" destOrd="0" presId="urn:microsoft.com/office/officeart/2008/layout/VerticalCurvedList"/>
    <dgm:cxn modelId="{832FF012-66A1-D340-BCFC-1C2C635AD21F}" srcId="{F733BC2A-D82F-3F44-91A5-FACC1840F8E3}" destId="{D3E6C20A-1F2F-7244-AC74-A7A1288C573F}" srcOrd="0" destOrd="0" parTransId="{B274B90D-2716-AD4B-A574-E37AC33F5BE0}" sibTransId="{DD1BFB30-D8D6-1547-9DE6-D2CAD35B976D}"/>
    <dgm:cxn modelId="{5C07ADFD-853D-914E-A1B6-4B250018E4AE}" type="presOf" srcId="{F733BC2A-D82F-3F44-91A5-FACC1840F8E3}" destId="{568C2247-9C72-1246-B701-33BD79050620}" srcOrd="0" destOrd="0" presId="urn:microsoft.com/office/officeart/2008/layout/VerticalCurvedList"/>
    <dgm:cxn modelId="{0B1D7B3F-5976-9242-AA24-FA0114906FC4}" srcId="{F733BC2A-D82F-3F44-91A5-FACC1840F8E3}" destId="{D023C3C1-1B1A-DD43-98C5-9E7BCB38D4B5}" srcOrd="5" destOrd="0" parTransId="{EFA12E15-804A-A349-8564-C221B1382211}" sibTransId="{4112402A-04DF-364E-A746-2EBE9C2AB830}"/>
    <dgm:cxn modelId="{B0D10BE3-263E-214B-92E9-3F2BCF758802}" type="presOf" srcId="{D3E6C20A-1F2F-7244-AC74-A7A1288C573F}" destId="{EA3A5EBE-9F0E-C547-BF95-6BE97F2F6030}" srcOrd="0" destOrd="0" presId="urn:microsoft.com/office/officeart/2008/layout/VerticalCurvedList"/>
    <dgm:cxn modelId="{D7B5C2C9-63EE-CB4B-B2F9-D8C43A8B42E9}" srcId="{F733BC2A-D82F-3F44-91A5-FACC1840F8E3}" destId="{A1A88E66-831C-1146-929E-31EFB3D98830}" srcOrd="2" destOrd="0" parTransId="{32A309BC-4C65-2248-AF3B-3803E9FB1F47}" sibTransId="{49CD7A29-0EE9-0743-8129-9101BA1B2F79}"/>
    <dgm:cxn modelId="{DBACA7D8-BDAD-124A-A69D-27F68C3C8040}" type="presOf" srcId="{06BF776E-23B0-7A4A-9910-A508C2FAA2BE}" destId="{2AF06B52-6B37-8E4A-9A3D-A27C225FA509}" srcOrd="0" destOrd="0" presId="urn:microsoft.com/office/officeart/2008/layout/VerticalCurvedList"/>
    <dgm:cxn modelId="{0E1D31D1-20BE-3F45-8A7B-CF67B74B9FDE}" type="presOf" srcId="{9C88546F-AA1F-544A-A930-A29AFCA55164}" destId="{FEB17DA1-7057-784A-BA4F-005AE778D7F8}" srcOrd="0" destOrd="0" presId="urn:microsoft.com/office/officeart/2008/layout/VerticalCurvedList"/>
    <dgm:cxn modelId="{E61AA244-5556-0940-A0F5-714442EA63E1}" type="presOf" srcId="{D023C3C1-1B1A-DD43-98C5-9E7BCB38D4B5}" destId="{0D2DA178-9B5E-8244-B56B-D1E58CB22E71}" srcOrd="0" destOrd="0" presId="urn:microsoft.com/office/officeart/2008/layout/VerticalCurvedList"/>
    <dgm:cxn modelId="{A433A32D-96B4-D24B-A7FA-CAE7C5B442F2}" type="presOf" srcId="{DD1BFB30-D8D6-1547-9DE6-D2CAD35B976D}" destId="{3FECBF5B-5BA7-694C-AE39-90BFF3ED3856}" srcOrd="0" destOrd="0" presId="urn:microsoft.com/office/officeart/2008/layout/VerticalCurvedList"/>
    <dgm:cxn modelId="{68435E5F-9625-F542-9814-7823C1F7D66E}" srcId="{F733BC2A-D82F-3F44-91A5-FACC1840F8E3}" destId="{9C88546F-AA1F-544A-A930-A29AFCA55164}" srcOrd="4" destOrd="0" parTransId="{C2EE59A5-1C28-8844-BAC3-0A748F973411}" sibTransId="{32CC70F1-D6B9-DF4A-AAC7-B458B833F808}"/>
    <dgm:cxn modelId="{FA023877-E311-7D4C-BF64-F99CCFCB4B90}" srcId="{F733BC2A-D82F-3F44-91A5-FACC1840F8E3}" destId="{06BF776E-23B0-7A4A-9910-A508C2FAA2BE}" srcOrd="1" destOrd="0" parTransId="{E2BE68AA-C4DE-DB48-B0B9-E52FEC8814C6}" sibTransId="{38F70373-97ED-4341-BA6E-956D86EE334D}"/>
    <dgm:cxn modelId="{410D750B-6516-B445-9B2F-B2D069A31FD3}" srcId="{F733BC2A-D82F-3F44-91A5-FACC1840F8E3}" destId="{6D588B8B-500D-BE4E-A825-26EA92815C7D}" srcOrd="3" destOrd="0" parTransId="{5BD737ED-AB19-434B-AC8A-7FD0E58D6768}" sibTransId="{8D76C255-DB00-604C-9B3D-C4A897D42DC2}"/>
    <dgm:cxn modelId="{866A1A3D-3BEF-8044-A6A1-9D8120834DC2}" type="presParOf" srcId="{568C2247-9C72-1246-B701-33BD79050620}" destId="{159951FB-96DC-A848-9087-2BD37595811A}" srcOrd="0" destOrd="0" presId="urn:microsoft.com/office/officeart/2008/layout/VerticalCurvedList"/>
    <dgm:cxn modelId="{5B831990-3AE5-FD4C-A7BE-FED89CDB3295}" type="presParOf" srcId="{159951FB-96DC-A848-9087-2BD37595811A}" destId="{7024249C-1C04-BA4E-86D8-5AAEDF2F7E98}" srcOrd="0" destOrd="0" presId="urn:microsoft.com/office/officeart/2008/layout/VerticalCurvedList"/>
    <dgm:cxn modelId="{2C33C3A2-2E4A-094E-8B04-C0AFF00CFA16}" type="presParOf" srcId="{7024249C-1C04-BA4E-86D8-5AAEDF2F7E98}" destId="{3F9808D6-0C9A-2341-87A5-790CEDB5CAED}" srcOrd="0" destOrd="0" presId="urn:microsoft.com/office/officeart/2008/layout/VerticalCurvedList"/>
    <dgm:cxn modelId="{47247865-023A-D044-BB0B-AFECD4E8E090}" type="presParOf" srcId="{7024249C-1C04-BA4E-86D8-5AAEDF2F7E98}" destId="{3FECBF5B-5BA7-694C-AE39-90BFF3ED3856}" srcOrd="1" destOrd="0" presId="urn:microsoft.com/office/officeart/2008/layout/VerticalCurvedList"/>
    <dgm:cxn modelId="{5FD30799-4222-6042-86CF-7FBEA5F800B7}" type="presParOf" srcId="{7024249C-1C04-BA4E-86D8-5AAEDF2F7E98}" destId="{EA97B640-233D-FB47-B7E6-ACEA9BBBED9E}" srcOrd="2" destOrd="0" presId="urn:microsoft.com/office/officeart/2008/layout/VerticalCurvedList"/>
    <dgm:cxn modelId="{CE6FDCD5-B7C3-3049-A269-638CDEBD2FA1}" type="presParOf" srcId="{7024249C-1C04-BA4E-86D8-5AAEDF2F7E98}" destId="{15F557BD-2994-5B40-822D-6F1ECB0F22FE}" srcOrd="3" destOrd="0" presId="urn:microsoft.com/office/officeart/2008/layout/VerticalCurvedList"/>
    <dgm:cxn modelId="{DCD50954-57AD-0F4A-86F7-2413E6804074}" type="presParOf" srcId="{159951FB-96DC-A848-9087-2BD37595811A}" destId="{EA3A5EBE-9F0E-C547-BF95-6BE97F2F6030}" srcOrd="1" destOrd="0" presId="urn:microsoft.com/office/officeart/2008/layout/VerticalCurvedList"/>
    <dgm:cxn modelId="{D7636594-97DF-F74E-A5B2-05A20AE3B247}" type="presParOf" srcId="{159951FB-96DC-A848-9087-2BD37595811A}" destId="{6C74AF27-77FC-7B47-AB39-CE7543A66CE6}" srcOrd="2" destOrd="0" presId="urn:microsoft.com/office/officeart/2008/layout/VerticalCurvedList"/>
    <dgm:cxn modelId="{5C31E75C-B755-7444-8745-C7E69AD12FEE}" type="presParOf" srcId="{6C74AF27-77FC-7B47-AB39-CE7543A66CE6}" destId="{4BA4E064-1DB0-6C4B-AB0E-9CAFFDCF72A0}" srcOrd="0" destOrd="0" presId="urn:microsoft.com/office/officeart/2008/layout/VerticalCurvedList"/>
    <dgm:cxn modelId="{4F36E2BA-77A4-C745-AFC8-34FD9F33FBDA}" type="presParOf" srcId="{159951FB-96DC-A848-9087-2BD37595811A}" destId="{2AF06B52-6B37-8E4A-9A3D-A27C225FA509}" srcOrd="3" destOrd="0" presId="urn:microsoft.com/office/officeart/2008/layout/VerticalCurvedList"/>
    <dgm:cxn modelId="{2510563B-747D-C741-BCF7-C59421B5F824}" type="presParOf" srcId="{159951FB-96DC-A848-9087-2BD37595811A}" destId="{984C389A-EFD9-8C46-8FC6-125FB0A45E82}" srcOrd="4" destOrd="0" presId="urn:microsoft.com/office/officeart/2008/layout/VerticalCurvedList"/>
    <dgm:cxn modelId="{C0A3F3C7-E31C-C44B-9834-9F4B49A06CCD}" type="presParOf" srcId="{984C389A-EFD9-8C46-8FC6-125FB0A45E82}" destId="{1E23A5AF-698F-9248-95D9-2BA10F7F1B61}" srcOrd="0" destOrd="0" presId="urn:microsoft.com/office/officeart/2008/layout/VerticalCurvedList"/>
    <dgm:cxn modelId="{E27EC46D-10D4-6D43-8D97-C224BFAE3292}" type="presParOf" srcId="{159951FB-96DC-A848-9087-2BD37595811A}" destId="{B96949DA-8874-854B-AF7E-73AA895C02DC}" srcOrd="5" destOrd="0" presId="urn:microsoft.com/office/officeart/2008/layout/VerticalCurvedList"/>
    <dgm:cxn modelId="{329FFCBC-D7A2-A049-8C32-FADE7E09B5B8}" type="presParOf" srcId="{159951FB-96DC-A848-9087-2BD37595811A}" destId="{3B4DF3F5-5769-5148-89A7-0E0D2600101B}" srcOrd="6" destOrd="0" presId="urn:microsoft.com/office/officeart/2008/layout/VerticalCurvedList"/>
    <dgm:cxn modelId="{5EB853D1-E0F3-2647-AFE1-8F0166720A0E}" type="presParOf" srcId="{3B4DF3F5-5769-5148-89A7-0E0D2600101B}" destId="{391F7ECD-960A-DD47-A58E-D79F587D4BB1}" srcOrd="0" destOrd="0" presId="urn:microsoft.com/office/officeart/2008/layout/VerticalCurvedList"/>
    <dgm:cxn modelId="{D02465CF-F812-D14C-AA6F-3E0D5ADEF884}" type="presParOf" srcId="{159951FB-96DC-A848-9087-2BD37595811A}" destId="{661D2BF1-9E4B-5A4D-ADC5-E8B4B0DAE178}" srcOrd="7" destOrd="0" presId="urn:microsoft.com/office/officeart/2008/layout/VerticalCurvedList"/>
    <dgm:cxn modelId="{B2B015F2-611E-3240-B772-26C0D6247401}" type="presParOf" srcId="{159951FB-96DC-A848-9087-2BD37595811A}" destId="{841F7A0B-02EF-5A4E-BD4E-27709A3F8E86}" srcOrd="8" destOrd="0" presId="urn:microsoft.com/office/officeart/2008/layout/VerticalCurvedList"/>
    <dgm:cxn modelId="{8E9D6FBC-9F55-1543-B73D-411561C193C3}" type="presParOf" srcId="{841F7A0B-02EF-5A4E-BD4E-27709A3F8E86}" destId="{832FC068-B723-164B-AB0C-9AB42D8FE7F1}" srcOrd="0" destOrd="0" presId="urn:microsoft.com/office/officeart/2008/layout/VerticalCurvedList"/>
    <dgm:cxn modelId="{DE0AFBFD-5B2C-5541-898D-FDDB0D1FF4B6}" type="presParOf" srcId="{159951FB-96DC-A848-9087-2BD37595811A}" destId="{FEB17DA1-7057-784A-BA4F-005AE778D7F8}" srcOrd="9" destOrd="0" presId="urn:microsoft.com/office/officeart/2008/layout/VerticalCurvedList"/>
    <dgm:cxn modelId="{D3C071F3-5816-024C-9822-1B95974D69B2}" type="presParOf" srcId="{159951FB-96DC-A848-9087-2BD37595811A}" destId="{90240A5E-47CF-3043-998B-C4ED4F33B0A0}" srcOrd="10" destOrd="0" presId="urn:microsoft.com/office/officeart/2008/layout/VerticalCurvedList"/>
    <dgm:cxn modelId="{904D24E7-A6E1-C047-BAB0-683F34A9C793}" type="presParOf" srcId="{90240A5E-47CF-3043-998B-C4ED4F33B0A0}" destId="{94A9FC07-33AC-BE43-87A4-3CA55C7E2225}" srcOrd="0" destOrd="0" presId="urn:microsoft.com/office/officeart/2008/layout/VerticalCurvedList"/>
    <dgm:cxn modelId="{039EEB84-F247-E240-9CCF-1410ABE20DA8}" type="presParOf" srcId="{159951FB-96DC-A848-9087-2BD37595811A}" destId="{0D2DA178-9B5E-8244-B56B-D1E58CB22E71}" srcOrd="11" destOrd="0" presId="urn:microsoft.com/office/officeart/2008/layout/VerticalCurvedList"/>
    <dgm:cxn modelId="{8EDAFF5F-18AA-F542-91CD-277A0010CA1F}" type="presParOf" srcId="{159951FB-96DC-A848-9087-2BD37595811A}" destId="{02873971-CA01-0B49-804B-B2C067AC928C}" srcOrd="12" destOrd="0" presId="urn:microsoft.com/office/officeart/2008/layout/VerticalCurvedList"/>
    <dgm:cxn modelId="{0062D2B5-D5D0-4C4F-AEFB-6E4817173BE6}" type="presParOf" srcId="{02873971-CA01-0B49-804B-B2C067AC928C}" destId="{81C51F47-C66D-BF48-BF8C-66B327D91B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A90DF-5E44-7A40-9371-B251EDDDDADD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343D9-AA9D-F640-91E8-23E0B6CC4417}">
      <dgm:prSet custT="1"/>
      <dgm:spPr/>
      <dgm:t>
        <a:bodyPr/>
        <a:lstStyle/>
        <a:p>
          <a:pPr algn="ctr" rtl="0"/>
          <a:r>
            <a:rPr lang="en-US" sz="1500" b="1" dirty="0" smtClean="0"/>
            <a:t>Small Group Instructional Model</a:t>
          </a:r>
        </a:p>
        <a:p>
          <a:pPr algn="l" rtl="0"/>
          <a:r>
            <a:rPr lang="en-US" sz="1500" dirty="0" smtClean="0"/>
            <a:t>K-4 utilize a co-teaching small group model to provide personalized, targeted instruction</a:t>
          </a:r>
          <a:endParaRPr lang="en-US" sz="1500" dirty="0"/>
        </a:p>
      </dgm:t>
    </dgm:pt>
    <dgm:pt modelId="{5D166883-06CE-D64F-AC63-9FE1D503158C}" type="parTrans" cxnId="{6E18CC7A-0914-1D41-B39F-F1DB69B675F5}">
      <dgm:prSet/>
      <dgm:spPr/>
      <dgm:t>
        <a:bodyPr/>
        <a:lstStyle/>
        <a:p>
          <a:endParaRPr lang="en-US"/>
        </a:p>
      </dgm:t>
    </dgm:pt>
    <dgm:pt modelId="{1063017F-8B47-F14B-A177-AC8F751AF7D6}" type="sibTrans" cxnId="{6E18CC7A-0914-1D41-B39F-F1DB69B675F5}">
      <dgm:prSet/>
      <dgm:spPr/>
      <dgm:t>
        <a:bodyPr/>
        <a:lstStyle/>
        <a:p>
          <a:endParaRPr lang="en-US"/>
        </a:p>
      </dgm:t>
    </dgm:pt>
    <dgm:pt modelId="{8355DB9E-7B76-4144-9FC8-7BF306EE452F}">
      <dgm:prSet custT="1"/>
      <dgm:spPr/>
      <dgm:t>
        <a:bodyPr/>
        <a:lstStyle/>
        <a:p>
          <a:pPr algn="ctr"/>
          <a:r>
            <a:rPr lang="en-US" sz="1600" b="1" dirty="0" smtClean="0"/>
            <a:t>Personalized Learning</a:t>
          </a:r>
          <a:endParaRPr lang="en-US" sz="1600" dirty="0" smtClean="0"/>
        </a:p>
        <a:p>
          <a:pPr algn="l" rtl="0"/>
          <a:r>
            <a:rPr lang="en-US" sz="1600" dirty="0" smtClean="0"/>
            <a:t>Blended learning programs provide adaptive instructional support.</a:t>
          </a:r>
          <a:endParaRPr lang="en-US" sz="3300" dirty="0"/>
        </a:p>
      </dgm:t>
    </dgm:pt>
    <dgm:pt modelId="{3249F747-3A22-D54C-AC7A-3D80BBFCAE17}" type="parTrans" cxnId="{45672BE7-DD50-7A4C-89F2-EC14187831E9}">
      <dgm:prSet/>
      <dgm:spPr/>
      <dgm:t>
        <a:bodyPr/>
        <a:lstStyle/>
        <a:p>
          <a:endParaRPr lang="en-US"/>
        </a:p>
      </dgm:t>
    </dgm:pt>
    <dgm:pt modelId="{CE405633-9069-2B47-80BB-AEC428328DED}" type="sibTrans" cxnId="{45672BE7-DD50-7A4C-89F2-EC14187831E9}">
      <dgm:prSet/>
      <dgm:spPr/>
      <dgm:t>
        <a:bodyPr/>
        <a:lstStyle/>
        <a:p>
          <a:endParaRPr lang="en-US"/>
        </a:p>
      </dgm:t>
    </dgm:pt>
    <dgm:pt modelId="{A8065149-F3FA-6442-B7EA-E4B7208FED19}">
      <dgm:prSet custT="1"/>
      <dgm:spPr/>
      <dgm:t>
        <a:bodyPr/>
        <a:lstStyle/>
        <a:p>
          <a:pPr algn="ctr"/>
          <a:r>
            <a:rPr lang="en-US" sz="1800" b="1" dirty="0" smtClean="0"/>
            <a:t>Intensive Tutoring</a:t>
          </a:r>
        </a:p>
        <a:p>
          <a:pPr algn="l"/>
          <a:r>
            <a:rPr lang="en-US" sz="1500" b="0" dirty="0" smtClean="0"/>
            <a:t>Community partnerships with ICESC &amp; </a:t>
          </a:r>
          <a:r>
            <a:rPr lang="en-US" sz="1500" b="0" dirty="0" err="1" smtClean="0"/>
            <a:t>ReadUP</a:t>
          </a:r>
          <a:r>
            <a:rPr lang="en-US" sz="1500" b="0" dirty="0" smtClean="0"/>
            <a:t> provide an additional 2 ½ hours of intensive tutoring.</a:t>
          </a:r>
          <a:endParaRPr lang="en-US" sz="1500" b="0" dirty="0"/>
        </a:p>
      </dgm:t>
    </dgm:pt>
    <dgm:pt modelId="{BE8213B8-42B7-F54C-828E-7E728E9F16B3}" type="parTrans" cxnId="{91A72CA7-1A7E-D247-8B56-2FC9B3C5D603}">
      <dgm:prSet/>
      <dgm:spPr/>
      <dgm:t>
        <a:bodyPr/>
        <a:lstStyle/>
        <a:p>
          <a:endParaRPr lang="en-US"/>
        </a:p>
      </dgm:t>
    </dgm:pt>
    <dgm:pt modelId="{8DFD81AD-C194-194E-85FA-08AD4B4D2B14}" type="sibTrans" cxnId="{91A72CA7-1A7E-D247-8B56-2FC9B3C5D603}">
      <dgm:prSet/>
      <dgm:spPr/>
      <dgm:t>
        <a:bodyPr/>
        <a:lstStyle/>
        <a:p>
          <a:endParaRPr lang="en-US"/>
        </a:p>
      </dgm:t>
    </dgm:pt>
    <dgm:pt modelId="{B3D95615-A779-7447-A6C6-6F94A539E5EF}" type="pres">
      <dgm:prSet presAssocID="{F94A90DF-5E44-7A40-9371-B251EDDDDADD}" presName="Name0" presStyleCnt="0">
        <dgm:presLayoutVars>
          <dgm:dir/>
          <dgm:resizeHandles val="exact"/>
        </dgm:presLayoutVars>
      </dgm:prSet>
      <dgm:spPr/>
    </dgm:pt>
    <dgm:pt modelId="{855088D7-09DE-C144-9D69-FB0DCF1B2285}" type="pres">
      <dgm:prSet presAssocID="{F94A90DF-5E44-7A40-9371-B251EDDDDADD}" presName="bkgdShp" presStyleLbl="alignAccFollowNode1" presStyleIdx="0" presStyleCnt="1"/>
      <dgm:spPr/>
    </dgm:pt>
    <dgm:pt modelId="{465A42E0-5AF6-384F-A7C9-ED6E85994DD3}" type="pres">
      <dgm:prSet presAssocID="{F94A90DF-5E44-7A40-9371-B251EDDDDADD}" presName="linComp" presStyleCnt="0"/>
      <dgm:spPr/>
    </dgm:pt>
    <dgm:pt modelId="{0B56837E-0F48-154B-8A7C-11BA4F893948}" type="pres">
      <dgm:prSet presAssocID="{133343D9-AA9D-F640-91E8-23E0B6CC4417}" presName="compNode" presStyleCnt="0"/>
      <dgm:spPr/>
    </dgm:pt>
    <dgm:pt modelId="{A0CFFA2D-01D9-0C42-98A3-9109FF7BC57C}" type="pres">
      <dgm:prSet presAssocID="{133343D9-AA9D-F640-91E8-23E0B6CC44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372EA-4F5E-7E4C-9D17-C9A8E5FA9063}" type="pres">
      <dgm:prSet presAssocID="{133343D9-AA9D-F640-91E8-23E0B6CC4417}" presName="invisiNode" presStyleLbl="node1" presStyleIdx="0" presStyleCnt="3"/>
      <dgm:spPr/>
    </dgm:pt>
    <dgm:pt modelId="{A7812AB3-745A-B644-85DC-5391B374AC3D}" type="pres">
      <dgm:prSet presAssocID="{133343D9-AA9D-F640-91E8-23E0B6CC441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5ED94AA-12EC-D74A-A6E4-C26F19D7C85E}" type="pres">
      <dgm:prSet presAssocID="{1063017F-8B47-F14B-A177-AC8F751AF7D6}" presName="sibTrans" presStyleLbl="sibTrans2D1" presStyleIdx="0" presStyleCnt="0"/>
      <dgm:spPr/>
    </dgm:pt>
    <dgm:pt modelId="{99480319-3C73-4E4E-8C74-E449C9A9D55C}" type="pres">
      <dgm:prSet presAssocID="{8355DB9E-7B76-4144-9FC8-7BF306EE452F}" presName="compNode" presStyleCnt="0"/>
      <dgm:spPr/>
    </dgm:pt>
    <dgm:pt modelId="{D5D7EFE1-CD6F-6540-9672-AA633410C29D}" type="pres">
      <dgm:prSet presAssocID="{8355DB9E-7B76-4144-9FC8-7BF306EE45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AC044-D1C2-D44D-854B-2F88B25F41CF}" type="pres">
      <dgm:prSet presAssocID="{8355DB9E-7B76-4144-9FC8-7BF306EE452F}" presName="invisiNode" presStyleLbl="node1" presStyleIdx="1" presStyleCnt="3"/>
      <dgm:spPr/>
    </dgm:pt>
    <dgm:pt modelId="{632B495C-F5F0-624A-9D1F-B2E9CDD024E5}" type="pres">
      <dgm:prSet presAssocID="{8355DB9E-7B76-4144-9FC8-7BF306EE452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D48076E2-1E89-D645-B5A6-6E228D76A5DC}" type="pres">
      <dgm:prSet presAssocID="{CE405633-9069-2B47-80BB-AEC428328DED}" presName="sibTrans" presStyleLbl="sibTrans2D1" presStyleIdx="0" presStyleCnt="0"/>
      <dgm:spPr/>
    </dgm:pt>
    <dgm:pt modelId="{8890BD37-F7A9-8C48-8EA8-7C368B612F5C}" type="pres">
      <dgm:prSet presAssocID="{A8065149-F3FA-6442-B7EA-E4B7208FED19}" presName="compNode" presStyleCnt="0"/>
      <dgm:spPr/>
    </dgm:pt>
    <dgm:pt modelId="{87870996-9966-4E40-BD32-4D782505D5D1}" type="pres">
      <dgm:prSet presAssocID="{A8065149-F3FA-6442-B7EA-E4B7208FED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EB6F-0A7E-9848-8913-9E9A3DAE392A}" type="pres">
      <dgm:prSet presAssocID="{A8065149-F3FA-6442-B7EA-E4B7208FED19}" presName="invisiNode" presStyleLbl="node1" presStyleIdx="2" presStyleCnt="3"/>
      <dgm:spPr/>
    </dgm:pt>
    <dgm:pt modelId="{0915D8A3-A9F3-BD4A-853D-98A8A84821BB}" type="pres">
      <dgm:prSet presAssocID="{A8065149-F3FA-6442-B7EA-E4B7208FED1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AAC68946-5E98-BD49-894C-5138B86F8F51}" type="presOf" srcId="{F94A90DF-5E44-7A40-9371-B251EDDDDADD}" destId="{B3D95615-A779-7447-A6C6-6F94A539E5EF}" srcOrd="0" destOrd="0" presId="urn:microsoft.com/office/officeart/2005/8/layout/pList2"/>
    <dgm:cxn modelId="{2A236C9D-8219-5546-AC06-66BC36F63A28}" type="presOf" srcId="{133343D9-AA9D-F640-91E8-23E0B6CC4417}" destId="{A0CFFA2D-01D9-0C42-98A3-9109FF7BC57C}" srcOrd="0" destOrd="0" presId="urn:microsoft.com/office/officeart/2005/8/layout/pList2"/>
    <dgm:cxn modelId="{6E18CC7A-0914-1D41-B39F-F1DB69B675F5}" srcId="{F94A90DF-5E44-7A40-9371-B251EDDDDADD}" destId="{133343D9-AA9D-F640-91E8-23E0B6CC4417}" srcOrd="0" destOrd="0" parTransId="{5D166883-06CE-D64F-AC63-9FE1D503158C}" sibTransId="{1063017F-8B47-F14B-A177-AC8F751AF7D6}"/>
    <dgm:cxn modelId="{45672BE7-DD50-7A4C-89F2-EC14187831E9}" srcId="{F94A90DF-5E44-7A40-9371-B251EDDDDADD}" destId="{8355DB9E-7B76-4144-9FC8-7BF306EE452F}" srcOrd="1" destOrd="0" parTransId="{3249F747-3A22-D54C-AC7A-3D80BBFCAE17}" sibTransId="{CE405633-9069-2B47-80BB-AEC428328DED}"/>
    <dgm:cxn modelId="{7A70477C-1185-D942-BD71-DB1DB25E32A7}" type="presOf" srcId="{A8065149-F3FA-6442-B7EA-E4B7208FED19}" destId="{87870996-9966-4E40-BD32-4D782505D5D1}" srcOrd="0" destOrd="0" presId="urn:microsoft.com/office/officeart/2005/8/layout/pList2"/>
    <dgm:cxn modelId="{91A72CA7-1A7E-D247-8B56-2FC9B3C5D603}" srcId="{F94A90DF-5E44-7A40-9371-B251EDDDDADD}" destId="{A8065149-F3FA-6442-B7EA-E4B7208FED19}" srcOrd="2" destOrd="0" parTransId="{BE8213B8-42B7-F54C-828E-7E728E9F16B3}" sibTransId="{8DFD81AD-C194-194E-85FA-08AD4B4D2B14}"/>
    <dgm:cxn modelId="{849C9616-0C2B-8E46-8686-3D85527B7B73}" type="presOf" srcId="{1063017F-8B47-F14B-A177-AC8F751AF7D6}" destId="{45ED94AA-12EC-D74A-A6E4-C26F19D7C85E}" srcOrd="0" destOrd="0" presId="urn:microsoft.com/office/officeart/2005/8/layout/pList2"/>
    <dgm:cxn modelId="{BABF9670-691E-B448-98C1-3E8899B96636}" type="presOf" srcId="{8355DB9E-7B76-4144-9FC8-7BF306EE452F}" destId="{D5D7EFE1-CD6F-6540-9672-AA633410C29D}" srcOrd="0" destOrd="0" presId="urn:microsoft.com/office/officeart/2005/8/layout/pList2"/>
    <dgm:cxn modelId="{7653BB4C-B054-FE48-B29A-B2F32889E09C}" type="presOf" srcId="{CE405633-9069-2B47-80BB-AEC428328DED}" destId="{D48076E2-1E89-D645-B5A6-6E228D76A5DC}" srcOrd="0" destOrd="0" presId="urn:microsoft.com/office/officeart/2005/8/layout/pList2"/>
    <dgm:cxn modelId="{F2C65D51-1FC1-1D47-961D-ED3C8E0442D7}" type="presParOf" srcId="{B3D95615-A779-7447-A6C6-6F94A539E5EF}" destId="{855088D7-09DE-C144-9D69-FB0DCF1B2285}" srcOrd="0" destOrd="0" presId="urn:microsoft.com/office/officeart/2005/8/layout/pList2"/>
    <dgm:cxn modelId="{A315031C-D539-5843-9F6E-BC63CDF50936}" type="presParOf" srcId="{B3D95615-A779-7447-A6C6-6F94A539E5EF}" destId="{465A42E0-5AF6-384F-A7C9-ED6E85994DD3}" srcOrd="1" destOrd="0" presId="urn:microsoft.com/office/officeart/2005/8/layout/pList2"/>
    <dgm:cxn modelId="{6D00B8D1-2E91-3240-93F6-FF6498986B49}" type="presParOf" srcId="{465A42E0-5AF6-384F-A7C9-ED6E85994DD3}" destId="{0B56837E-0F48-154B-8A7C-11BA4F893948}" srcOrd="0" destOrd="0" presId="urn:microsoft.com/office/officeart/2005/8/layout/pList2"/>
    <dgm:cxn modelId="{B4552607-29BC-EE44-8D68-628253C9CE19}" type="presParOf" srcId="{0B56837E-0F48-154B-8A7C-11BA4F893948}" destId="{A0CFFA2D-01D9-0C42-98A3-9109FF7BC57C}" srcOrd="0" destOrd="0" presId="urn:microsoft.com/office/officeart/2005/8/layout/pList2"/>
    <dgm:cxn modelId="{10FBA504-27B3-7048-97E3-940FACD6530E}" type="presParOf" srcId="{0B56837E-0F48-154B-8A7C-11BA4F893948}" destId="{F3C372EA-4F5E-7E4C-9D17-C9A8E5FA9063}" srcOrd="1" destOrd="0" presId="urn:microsoft.com/office/officeart/2005/8/layout/pList2"/>
    <dgm:cxn modelId="{018A2AEA-51EC-3845-987A-D75A5F1D9895}" type="presParOf" srcId="{0B56837E-0F48-154B-8A7C-11BA4F893948}" destId="{A7812AB3-745A-B644-85DC-5391B374AC3D}" srcOrd="2" destOrd="0" presId="urn:microsoft.com/office/officeart/2005/8/layout/pList2"/>
    <dgm:cxn modelId="{5A21E76F-73A2-C84B-AAB2-7D891E46E11E}" type="presParOf" srcId="{465A42E0-5AF6-384F-A7C9-ED6E85994DD3}" destId="{45ED94AA-12EC-D74A-A6E4-C26F19D7C85E}" srcOrd="1" destOrd="0" presId="urn:microsoft.com/office/officeart/2005/8/layout/pList2"/>
    <dgm:cxn modelId="{2D3C9F5B-196D-5846-B826-8BEB9C54FE68}" type="presParOf" srcId="{465A42E0-5AF6-384F-A7C9-ED6E85994DD3}" destId="{99480319-3C73-4E4E-8C74-E449C9A9D55C}" srcOrd="2" destOrd="0" presId="urn:microsoft.com/office/officeart/2005/8/layout/pList2"/>
    <dgm:cxn modelId="{0FD3651A-F6A3-7A48-9E14-CAFADA43E233}" type="presParOf" srcId="{99480319-3C73-4E4E-8C74-E449C9A9D55C}" destId="{D5D7EFE1-CD6F-6540-9672-AA633410C29D}" srcOrd="0" destOrd="0" presId="urn:microsoft.com/office/officeart/2005/8/layout/pList2"/>
    <dgm:cxn modelId="{5B3CC67B-92AD-8B46-AF17-FCDC783F4964}" type="presParOf" srcId="{99480319-3C73-4E4E-8C74-E449C9A9D55C}" destId="{136AC044-D1C2-D44D-854B-2F88B25F41CF}" srcOrd="1" destOrd="0" presId="urn:microsoft.com/office/officeart/2005/8/layout/pList2"/>
    <dgm:cxn modelId="{D8378478-9E09-9C4E-A14F-91081A5AC71A}" type="presParOf" srcId="{99480319-3C73-4E4E-8C74-E449C9A9D55C}" destId="{632B495C-F5F0-624A-9D1F-B2E9CDD024E5}" srcOrd="2" destOrd="0" presId="urn:microsoft.com/office/officeart/2005/8/layout/pList2"/>
    <dgm:cxn modelId="{CF1AA51F-25B4-8F43-9A45-0A8610DE681D}" type="presParOf" srcId="{465A42E0-5AF6-384F-A7C9-ED6E85994DD3}" destId="{D48076E2-1E89-D645-B5A6-6E228D76A5DC}" srcOrd="3" destOrd="0" presId="urn:microsoft.com/office/officeart/2005/8/layout/pList2"/>
    <dgm:cxn modelId="{673A12E9-A7F6-0D48-859B-9F91C5696BCF}" type="presParOf" srcId="{465A42E0-5AF6-384F-A7C9-ED6E85994DD3}" destId="{8890BD37-F7A9-8C48-8EA8-7C368B612F5C}" srcOrd="4" destOrd="0" presId="urn:microsoft.com/office/officeart/2005/8/layout/pList2"/>
    <dgm:cxn modelId="{BA3EF84C-8F4D-1642-AE3F-3FDAD077D0B7}" type="presParOf" srcId="{8890BD37-F7A9-8C48-8EA8-7C368B612F5C}" destId="{87870996-9966-4E40-BD32-4D782505D5D1}" srcOrd="0" destOrd="0" presId="urn:microsoft.com/office/officeart/2005/8/layout/pList2"/>
    <dgm:cxn modelId="{BA125E85-7092-4D44-AFAB-571F65CC88A4}" type="presParOf" srcId="{8890BD37-F7A9-8C48-8EA8-7C368B612F5C}" destId="{8A8AEB6F-0A7E-9848-8913-9E9A3DAE392A}" srcOrd="1" destOrd="0" presId="urn:microsoft.com/office/officeart/2005/8/layout/pList2"/>
    <dgm:cxn modelId="{F71C323C-EDD6-6C45-900D-6A05714C56C8}" type="presParOf" srcId="{8890BD37-F7A9-8C48-8EA8-7C368B612F5C}" destId="{0915D8A3-A9F3-BD4A-853D-98A8A84821B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A90DF-5E44-7A40-9371-B251EDDDDADD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343D9-AA9D-F640-91E8-23E0B6CC4417}">
      <dgm:prSet custT="1"/>
      <dgm:spPr/>
      <dgm:t>
        <a:bodyPr/>
        <a:lstStyle/>
        <a:p>
          <a:pPr algn="ctr" rtl="0"/>
          <a:r>
            <a:rPr lang="en-US" sz="1500" b="1" dirty="0" smtClean="0"/>
            <a:t>School-Wide Leadership Culture</a:t>
          </a:r>
        </a:p>
        <a:p>
          <a:pPr algn="l" rtl="0"/>
          <a:r>
            <a:rPr lang="en-US" sz="1500" dirty="0" smtClean="0"/>
            <a:t>Implementation of The Leader in Me program across entire school and hiring of Assistant Principal of Culture and Director of Student Leadership.</a:t>
          </a:r>
          <a:endParaRPr lang="en-US" sz="1500" dirty="0"/>
        </a:p>
      </dgm:t>
    </dgm:pt>
    <dgm:pt modelId="{5D166883-06CE-D64F-AC63-9FE1D503158C}" type="parTrans" cxnId="{6E18CC7A-0914-1D41-B39F-F1DB69B675F5}">
      <dgm:prSet/>
      <dgm:spPr/>
      <dgm:t>
        <a:bodyPr/>
        <a:lstStyle/>
        <a:p>
          <a:endParaRPr lang="en-US"/>
        </a:p>
      </dgm:t>
    </dgm:pt>
    <dgm:pt modelId="{1063017F-8B47-F14B-A177-AC8F751AF7D6}" type="sibTrans" cxnId="{6E18CC7A-0914-1D41-B39F-F1DB69B675F5}">
      <dgm:prSet/>
      <dgm:spPr/>
      <dgm:t>
        <a:bodyPr/>
        <a:lstStyle/>
        <a:p>
          <a:endParaRPr lang="en-US"/>
        </a:p>
      </dgm:t>
    </dgm:pt>
    <dgm:pt modelId="{8355DB9E-7B76-4144-9FC8-7BF306EE452F}">
      <dgm:prSet custT="1"/>
      <dgm:spPr/>
      <dgm:t>
        <a:bodyPr/>
        <a:lstStyle/>
        <a:p>
          <a:pPr algn="ctr"/>
          <a:r>
            <a:rPr lang="en-US" sz="1600" b="1" dirty="0" smtClean="0"/>
            <a:t>Morning Meetings</a:t>
          </a:r>
        </a:p>
        <a:p>
          <a:pPr algn="l" rtl="0"/>
          <a:r>
            <a:rPr lang="en-US" sz="1600" dirty="0" smtClean="0"/>
            <a:t>Use of Responsive Classroom morning meeting structure to support and build community and teach pro-social skills.</a:t>
          </a:r>
          <a:endParaRPr lang="en-US" sz="3300" dirty="0"/>
        </a:p>
      </dgm:t>
    </dgm:pt>
    <dgm:pt modelId="{3249F747-3A22-D54C-AC7A-3D80BBFCAE17}" type="parTrans" cxnId="{45672BE7-DD50-7A4C-89F2-EC14187831E9}">
      <dgm:prSet/>
      <dgm:spPr/>
      <dgm:t>
        <a:bodyPr/>
        <a:lstStyle/>
        <a:p>
          <a:endParaRPr lang="en-US"/>
        </a:p>
      </dgm:t>
    </dgm:pt>
    <dgm:pt modelId="{CE405633-9069-2B47-80BB-AEC428328DED}" type="sibTrans" cxnId="{45672BE7-DD50-7A4C-89F2-EC14187831E9}">
      <dgm:prSet/>
      <dgm:spPr/>
      <dgm:t>
        <a:bodyPr/>
        <a:lstStyle/>
        <a:p>
          <a:endParaRPr lang="en-US"/>
        </a:p>
      </dgm:t>
    </dgm:pt>
    <dgm:pt modelId="{A8065149-F3FA-6442-B7EA-E4B7208FED19}">
      <dgm:prSet custT="1"/>
      <dgm:spPr/>
      <dgm:t>
        <a:bodyPr/>
        <a:lstStyle/>
        <a:p>
          <a:pPr algn="ctr"/>
          <a:r>
            <a:rPr lang="en-US" sz="1800" b="1" dirty="0" smtClean="0"/>
            <a:t>Minds in Motion Lab</a:t>
          </a:r>
        </a:p>
        <a:p>
          <a:pPr algn="l"/>
          <a:r>
            <a:rPr lang="en-US" sz="1500" b="0" dirty="0" smtClean="0"/>
            <a:t>Implementation of Mindfulness practices and Minds in Motion intervention lab.</a:t>
          </a:r>
          <a:endParaRPr lang="en-US" sz="1500" b="0" dirty="0"/>
        </a:p>
      </dgm:t>
    </dgm:pt>
    <dgm:pt modelId="{BE8213B8-42B7-F54C-828E-7E728E9F16B3}" type="parTrans" cxnId="{91A72CA7-1A7E-D247-8B56-2FC9B3C5D603}">
      <dgm:prSet/>
      <dgm:spPr/>
      <dgm:t>
        <a:bodyPr/>
        <a:lstStyle/>
        <a:p>
          <a:endParaRPr lang="en-US"/>
        </a:p>
      </dgm:t>
    </dgm:pt>
    <dgm:pt modelId="{8DFD81AD-C194-194E-85FA-08AD4B4D2B14}" type="sibTrans" cxnId="{91A72CA7-1A7E-D247-8B56-2FC9B3C5D603}">
      <dgm:prSet/>
      <dgm:spPr/>
      <dgm:t>
        <a:bodyPr/>
        <a:lstStyle/>
        <a:p>
          <a:endParaRPr lang="en-US"/>
        </a:p>
      </dgm:t>
    </dgm:pt>
    <dgm:pt modelId="{B3D95615-A779-7447-A6C6-6F94A539E5EF}" type="pres">
      <dgm:prSet presAssocID="{F94A90DF-5E44-7A40-9371-B251EDDDDADD}" presName="Name0" presStyleCnt="0">
        <dgm:presLayoutVars>
          <dgm:dir/>
          <dgm:resizeHandles val="exact"/>
        </dgm:presLayoutVars>
      </dgm:prSet>
      <dgm:spPr/>
    </dgm:pt>
    <dgm:pt modelId="{855088D7-09DE-C144-9D69-FB0DCF1B2285}" type="pres">
      <dgm:prSet presAssocID="{F94A90DF-5E44-7A40-9371-B251EDDDDADD}" presName="bkgdShp" presStyleLbl="alignAccFollowNode1" presStyleIdx="0" presStyleCnt="1"/>
      <dgm:spPr/>
    </dgm:pt>
    <dgm:pt modelId="{465A42E0-5AF6-384F-A7C9-ED6E85994DD3}" type="pres">
      <dgm:prSet presAssocID="{F94A90DF-5E44-7A40-9371-B251EDDDDADD}" presName="linComp" presStyleCnt="0"/>
      <dgm:spPr/>
    </dgm:pt>
    <dgm:pt modelId="{0B56837E-0F48-154B-8A7C-11BA4F893948}" type="pres">
      <dgm:prSet presAssocID="{133343D9-AA9D-F640-91E8-23E0B6CC4417}" presName="compNode" presStyleCnt="0"/>
      <dgm:spPr/>
    </dgm:pt>
    <dgm:pt modelId="{A0CFFA2D-01D9-0C42-98A3-9109FF7BC57C}" type="pres">
      <dgm:prSet presAssocID="{133343D9-AA9D-F640-91E8-23E0B6CC44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372EA-4F5E-7E4C-9D17-C9A8E5FA9063}" type="pres">
      <dgm:prSet presAssocID="{133343D9-AA9D-F640-91E8-23E0B6CC4417}" presName="invisiNode" presStyleLbl="node1" presStyleIdx="0" presStyleCnt="3"/>
      <dgm:spPr/>
    </dgm:pt>
    <dgm:pt modelId="{A7812AB3-745A-B644-85DC-5391B374AC3D}" type="pres">
      <dgm:prSet presAssocID="{133343D9-AA9D-F640-91E8-23E0B6CC441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5ED94AA-12EC-D74A-A6E4-C26F19D7C85E}" type="pres">
      <dgm:prSet presAssocID="{1063017F-8B47-F14B-A177-AC8F751AF7D6}" presName="sibTrans" presStyleLbl="sibTrans2D1" presStyleIdx="0" presStyleCnt="0"/>
      <dgm:spPr/>
    </dgm:pt>
    <dgm:pt modelId="{99480319-3C73-4E4E-8C74-E449C9A9D55C}" type="pres">
      <dgm:prSet presAssocID="{8355DB9E-7B76-4144-9FC8-7BF306EE452F}" presName="compNode" presStyleCnt="0"/>
      <dgm:spPr/>
    </dgm:pt>
    <dgm:pt modelId="{D5D7EFE1-CD6F-6540-9672-AA633410C29D}" type="pres">
      <dgm:prSet presAssocID="{8355DB9E-7B76-4144-9FC8-7BF306EE45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AC044-D1C2-D44D-854B-2F88B25F41CF}" type="pres">
      <dgm:prSet presAssocID="{8355DB9E-7B76-4144-9FC8-7BF306EE452F}" presName="invisiNode" presStyleLbl="node1" presStyleIdx="1" presStyleCnt="3"/>
      <dgm:spPr/>
    </dgm:pt>
    <dgm:pt modelId="{632B495C-F5F0-624A-9D1F-B2E9CDD024E5}" type="pres">
      <dgm:prSet presAssocID="{8355DB9E-7B76-4144-9FC8-7BF306EE452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D48076E2-1E89-D645-B5A6-6E228D76A5DC}" type="pres">
      <dgm:prSet presAssocID="{CE405633-9069-2B47-80BB-AEC428328DED}" presName="sibTrans" presStyleLbl="sibTrans2D1" presStyleIdx="0" presStyleCnt="0"/>
      <dgm:spPr/>
    </dgm:pt>
    <dgm:pt modelId="{8890BD37-F7A9-8C48-8EA8-7C368B612F5C}" type="pres">
      <dgm:prSet presAssocID="{A8065149-F3FA-6442-B7EA-E4B7208FED19}" presName="compNode" presStyleCnt="0"/>
      <dgm:spPr/>
    </dgm:pt>
    <dgm:pt modelId="{87870996-9966-4E40-BD32-4D782505D5D1}" type="pres">
      <dgm:prSet presAssocID="{A8065149-F3FA-6442-B7EA-E4B7208FED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EB6F-0A7E-9848-8913-9E9A3DAE392A}" type="pres">
      <dgm:prSet presAssocID="{A8065149-F3FA-6442-B7EA-E4B7208FED19}" presName="invisiNode" presStyleLbl="node1" presStyleIdx="2" presStyleCnt="3"/>
      <dgm:spPr/>
    </dgm:pt>
    <dgm:pt modelId="{0915D8A3-A9F3-BD4A-853D-98A8A84821BB}" type="pres">
      <dgm:prSet presAssocID="{A8065149-F3FA-6442-B7EA-E4B7208FED1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6E18CC7A-0914-1D41-B39F-F1DB69B675F5}" srcId="{F94A90DF-5E44-7A40-9371-B251EDDDDADD}" destId="{133343D9-AA9D-F640-91E8-23E0B6CC4417}" srcOrd="0" destOrd="0" parTransId="{5D166883-06CE-D64F-AC63-9FE1D503158C}" sibTransId="{1063017F-8B47-F14B-A177-AC8F751AF7D6}"/>
    <dgm:cxn modelId="{45672BE7-DD50-7A4C-89F2-EC14187831E9}" srcId="{F94A90DF-5E44-7A40-9371-B251EDDDDADD}" destId="{8355DB9E-7B76-4144-9FC8-7BF306EE452F}" srcOrd="1" destOrd="0" parTransId="{3249F747-3A22-D54C-AC7A-3D80BBFCAE17}" sibTransId="{CE405633-9069-2B47-80BB-AEC428328DED}"/>
    <dgm:cxn modelId="{91A72CA7-1A7E-D247-8B56-2FC9B3C5D603}" srcId="{F94A90DF-5E44-7A40-9371-B251EDDDDADD}" destId="{A8065149-F3FA-6442-B7EA-E4B7208FED19}" srcOrd="2" destOrd="0" parTransId="{BE8213B8-42B7-F54C-828E-7E728E9F16B3}" sibTransId="{8DFD81AD-C194-194E-85FA-08AD4B4D2B14}"/>
    <dgm:cxn modelId="{E8E278F5-084E-A540-8410-CD0AA832EBB3}" type="presOf" srcId="{133343D9-AA9D-F640-91E8-23E0B6CC4417}" destId="{A0CFFA2D-01D9-0C42-98A3-9109FF7BC57C}" srcOrd="0" destOrd="0" presId="urn:microsoft.com/office/officeart/2005/8/layout/pList2"/>
    <dgm:cxn modelId="{9956B3D4-AD6C-F44F-9B24-A306CC245929}" type="presOf" srcId="{8355DB9E-7B76-4144-9FC8-7BF306EE452F}" destId="{D5D7EFE1-CD6F-6540-9672-AA633410C29D}" srcOrd="0" destOrd="0" presId="urn:microsoft.com/office/officeart/2005/8/layout/pList2"/>
    <dgm:cxn modelId="{740AC082-30D4-A14C-B2C8-81BC7A58E7FB}" type="presOf" srcId="{A8065149-F3FA-6442-B7EA-E4B7208FED19}" destId="{87870996-9966-4E40-BD32-4D782505D5D1}" srcOrd="0" destOrd="0" presId="urn:microsoft.com/office/officeart/2005/8/layout/pList2"/>
    <dgm:cxn modelId="{DF2B6945-EE2D-5D43-A866-8608D8AA8BB9}" type="presOf" srcId="{CE405633-9069-2B47-80BB-AEC428328DED}" destId="{D48076E2-1E89-D645-B5A6-6E228D76A5DC}" srcOrd="0" destOrd="0" presId="urn:microsoft.com/office/officeart/2005/8/layout/pList2"/>
    <dgm:cxn modelId="{8D14815B-40DC-8544-AE30-068D9273085B}" type="presOf" srcId="{F94A90DF-5E44-7A40-9371-B251EDDDDADD}" destId="{B3D95615-A779-7447-A6C6-6F94A539E5EF}" srcOrd="0" destOrd="0" presId="urn:microsoft.com/office/officeart/2005/8/layout/pList2"/>
    <dgm:cxn modelId="{EFD29D04-5EF1-C74C-8FAB-9D8955370FD1}" type="presOf" srcId="{1063017F-8B47-F14B-A177-AC8F751AF7D6}" destId="{45ED94AA-12EC-D74A-A6E4-C26F19D7C85E}" srcOrd="0" destOrd="0" presId="urn:microsoft.com/office/officeart/2005/8/layout/pList2"/>
    <dgm:cxn modelId="{B694B7A7-5F6C-2E42-9AED-7BBA14301082}" type="presParOf" srcId="{B3D95615-A779-7447-A6C6-6F94A539E5EF}" destId="{855088D7-09DE-C144-9D69-FB0DCF1B2285}" srcOrd="0" destOrd="0" presId="urn:microsoft.com/office/officeart/2005/8/layout/pList2"/>
    <dgm:cxn modelId="{E6425A59-BBC7-2643-92EE-C3C9A6C4797E}" type="presParOf" srcId="{B3D95615-A779-7447-A6C6-6F94A539E5EF}" destId="{465A42E0-5AF6-384F-A7C9-ED6E85994DD3}" srcOrd="1" destOrd="0" presId="urn:microsoft.com/office/officeart/2005/8/layout/pList2"/>
    <dgm:cxn modelId="{3DB7F6B6-34DB-9646-BB5F-A0CF4057AB83}" type="presParOf" srcId="{465A42E0-5AF6-384F-A7C9-ED6E85994DD3}" destId="{0B56837E-0F48-154B-8A7C-11BA4F893948}" srcOrd="0" destOrd="0" presId="urn:microsoft.com/office/officeart/2005/8/layout/pList2"/>
    <dgm:cxn modelId="{12BF9C11-7DE3-F046-9982-8D4C186EB408}" type="presParOf" srcId="{0B56837E-0F48-154B-8A7C-11BA4F893948}" destId="{A0CFFA2D-01D9-0C42-98A3-9109FF7BC57C}" srcOrd="0" destOrd="0" presId="urn:microsoft.com/office/officeart/2005/8/layout/pList2"/>
    <dgm:cxn modelId="{6FC5748A-EDCC-A144-80CB-09DA8E717FD2}" type="presParOf" srcId="{0B56837E-0F48-154B-8A7C-11BA4F893948}" destId="{F3C372EA-4F5E-7E4C-9D17-C9A8E5FA9063}" srcOrd="1" destOrd="0" presId="urn:microsoft.com/office/officeart/2005/8/layout/pList2"/>
    <dgm:cxn modelId="{C5391594-8AA5-0648-9DC7-76A75B734ECE}" type="presParOf" srcId="{0B56837E-0F48-154B-8A7C-11BA4F893948}" destId="{A7812AB3-745A-B644-85DC-5391B374AC3D}" srcOrd="2" destOrd="0" presId="urn:microsoft.com/office/officeart/2005/8/layout/pList2"/>
    <dgm:cxn modelId="{41835CEF-E9B8-A24A-B05A-411FD00FD357}" type="presParOf" srcId="{465A42E0-5AF6-384F-A7C9-ED6E85994DD3}" destId="{45ED94AA-12EC-D74A-A6E4-C26F19D7C85E}" srcOrd="1" destOrd="0" presId="urn:microsoft.com/office/officeart/2005/8/layout/pList2"/>
    <dgm:cxn modelId="{3FDE5679-5713-3845-9019-44CF360BC7FF}" type="presParOf" srcId="{465A42E0-5AF6-384F-A7C9-ED6E85994DD3}" destId="{99480319-3C73-4E4E-8C74-E449C9A9D55C}" srcOrd="2" destOrd="0" presId="urn:microsoft.com/office/officeart/2005/8/layout/pList2"/>
    <dgm:cxn modelId="{E3A50DAB-76D3-FC41-B4C0-B51E9605EBC6}" type="presParOf" srcId="{99480319-3C73-4E4E-8C74-E449C9A9D55C}" destId="{D5D7EFE1-CD6F-6540-9672-AA633410C29D}" srcOrd="0" destOrd="0" presId="urn:microsoft.com/office/officeart/2005/8/layout/pList2"/>
    <dgm:cxn modelId="{F5217101-0389-9047-8356-FE70DC59831C}" type="presParOf" srcId="{99480319-3C73-4E4E-8C74-E449C9A9D55C}" destId="{136AC044-D1C2-D44D-854B-2F88B25F41CF}" srcOrd="1" destOrd="0" presId="urn:microsoft.com/office/officeart/2005/8/layout/pList2"/>
    <dgm:cxn modelId="{78FE71AE-44E5-7F4E-9CFB-195275F75E0A}" type="presParOf" srcId="{99480319-3C73-4E4E-8C74-E449C9A9D55C}" destId="{632B495C-F5F0-624A-9D1F-B2E9CDD024E5}" srcOrd="2" destOrd="0" presId="urn:microsoft.com/office/officeart/2005/8/layout/pList2"/>
    <dgm:cxn modelId="{CF990666-C186-AE43-BDA8-9DEB2D75869F}" type="presParOf" srcId="{465A42E0-5AF6-384F-A7C9-ED6E85994DD3}" destId="{D48076E2-1E89-D645-B5A6-6E228D76A5DC}" srcOrd="3" destOrd="0" presId="urn:microsoft.com/office/officeart/2005/8/layout/pList2"/>
    <dgm:cxn modelId="{CED4F809-11F7-C24A-9D29-8F1B2D7E70E0}" type="presParOf" srcId="{465A42E0-5AF6-384F-A7C9-ED6E85994DD3}" destId="{8890BD37-F7A9-8C48-8EA8-7C368B612F5C}" srcOrd="4" destOrd="0" presId="urn:microsoft.com/office/officeart/2005/8/layout/pList2"/>
    <dgm:cxn modelId="{C9805D97-52F8-C448-98F7-4B0B2C2051AF}" type="presParOf" srcId="{8890BD37-F7A9-8C48-8EA8-7C368B612F5C}" destId="{87870996-9966-4E40-BD32-4D782505D5D1}" srcOrd="0" destOrd="0" presId="urn:microsoft.com/office/officeart/2005/8/layout/pList2"/>
    <dgm:cxn modelId="{8B7EA341-3AAA-974A-AE5A-F7C332BA34AF}" type="presParOf" srcId="{8890BD37-F7A9-8C48-8EA8-7C368B612F5C}" destId="{8A8AEB6F-0A7E-9848-8913-9E9A3DAE392A}" srcOrd="1" destOrd="0" presId="urn:microsoft.com/office/officeart/2005/8/layout/pList2"/>
    <dgm:cxn modelId="{44B9F640-7E4C-7F4E-B958-F0A93771F84A}" type="presParOf" srcId="{8890BD37-F7A9-8C48-8EA8-7C368B612F5C}" destId="{0915D8A3-A9F3-BD4A-853D-98A8A84821B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CBF5B-5BA7-694C-AE39-90BFF3ED3856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A5EBE-9F0E-C547-BF95-6BE97F2F6030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Accountability Grade</a:t>
          </a:r>
          <a:endParaRPr lang="en-US" sz="2500" kern="1200" dirty="0"/>
        </a:p>
      </dsp:txBody>
      <dsp:txXfrm>
        <a:off x="364315" y="238337"/>
        <a:ext cx="7802801" cy="476493"/>
      </dsp:txXfrm>
    </dsp:sp>
    <dsp:sp modelId="{4BA4E064-1DB0-6C4B-AB0E-9CAFFDCF72A0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06B52-6B37-8E4A-9A3D-A27C225FA509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Interim Assessments</a:t>
          </a:r>
          <a:endParaRPr lang="en-US" sz="2500" kern="1200" dirty="0"/>
        </a:p>
      </dsp:txBody>
      <dsp:txXfrm>
        <a:off x="756263" y="952986"/>
        <a:ext cx="7410853" cy="476493"/>
      </dsp:txXfrm>
    </dsp:sp>
    <dsp:sp modelId="{1E23A5AF-698F-9248-95D9-2BA10F7F1B61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949DA-8874-854B-AF7E-73AA895C02DC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Academic Supports</a:t>
          </a:r>
          <a:endParaRPr lang="en-US" sz="2500" kern="1200" dirty="0"/>
        </a:p>
      </dsp:txBody>
      <dsp:txXfrm>
        <a:off x="935492" y="1667636"/>
        <a:ext cx="7231625" cy="476493"/>
      </dsp:txXfrm>
    </dsp:sp>
    <dsp:sp modelId="{391F7ECD-960A-DD47-A58E-D79F587D4BB1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D2BF1-9E4B-5A4D-ADC5-E8B4B0DAE178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School Culture Supports</a:t>
          </a:r>
          <a:endParaRPr lang="en-US" sz="2500" kern="1200" dirty="0"/>
        </a:p>
      </dsp:txBody>
      <dsp:txXfrm>
        <a:off x="935492" y="2381833"/>
        <a:ext cx="7231625" cy="476493"/>
      </dsp:txXfrm>
    </dsp:sp>
    <dsp:sp modelId="{832FC068-B723-164B-AB0C-9AB42D8FE7F1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17DA1-7057-784A-BA4F-005AE778D7F8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Accomplishments</a:t>
          </a:r>
          <a:endParaRPr lang="en-US" sz="2500" kern="1200" dirty="0"/>
        </a:p>
      </dsp:txBody>
      <dsp:txXfrm>
        <a:off x="756263" y="3096482"/>
        <a:ext cx="7410853" cy="476493"/>
      </dsp:txXfrm>
    </dsp:sp>
    <dsp:sp modelId="{94A9FC07-33AC-BE43-87A4-3CA55C7E2225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DA178-9B5E-8244-B56B-D1E58CB22E71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Opportunities for Growth</a:t>
          </a:r>
          <a:endParaRPr lang="en-US" sz="2500" kern="1200" dirty="0"/>
        </a:p>
      </dsp:txBody>
      <dsp:txXfrm>
        <a:off x="364315" y="3811132"/>
        <a:ext cx="7802801" cy="476493"/>
      </dsp:txXfrm>
    </dsp:sp>
    <dsp:sp modelId="{81C51F47-C66D-BF48-BF8C-66B327D91BE0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088D7-09DE-C144-9D69-FB0DCF1B2285}">
      <dsp:nvSpPr>
        <dsp:cNvPr id="0" name=""/>
        <dsp:cNvSpPr/>
      </dsp:nvSpPr>
      <dsp:spPr>
        <a:xfrm>
          <a:off x="0" y="0"/>
          <a:ext cx="8666764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12AB3-745A-B644-85DC-5391B374AC3D}">
      <dsp:nvSpPr>
        <dsp:cNvPr id="0" name=""/>
        <dsp:cNvSpPr/>
      </dsp:nvSpPr>
      <dsp:spPr>
        <a:xfrm>
          <a:off x="260002" y="271557"/>
          <a:ext cx="254586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CFFA2D-01D9-0C42-98A3-9109FF7BC57C}">
      <dsp:nvSpPr>
        <dsp:cNvPr id="0" name=""/>
        <dsp:cNvSpPr/>
      </dsp:nvSpPr>
      <dsp:spPr>
        <a:xfrm rot="10800000">
          <a:off x="260002" y="2036683"/>
          <a:ext cx="2545861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Small Group Instructional Model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K-4 utilize a co-teaching small group model to provide personalized, targeted instruction</a:t>
          </a:r>
          <a:endParaRPr lang="en-US" sz="1500" kern="1200" dirty="0"/>
        </a:p>
      </dsp:txBody>
      <dsp:txXfrm rot="10800000">
        <a:off x="336556" y="2036683"/>
        <a:ext cx="2392753" cy="2412725"/>
      </dsp:txXfrm>
    </dsp:sp>
    <dsp:sp modelId="{632B495C-F5F0-624A-9D1F-B2E9CDD024E5}">
      <dsp:nvSpPr>
        <dsp:cNvPr id="0" name=""/>
        <dsp:cNvSpPr/>
      </dsp:nvSpPr>
      <dsp:spPr>
        <a:xfrm>
          <a:off x="3060451" y="271557"/>
          <a:ext cx="254586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D7EFE1-CD6F-6540-9672-AA633410C29D}">
      <dsp:nvSpPr>
        <dsp:cNvPr id="0" name=""/>
        <dsp:cNvSpPr/>
      </dsp:nvSpPr>
      <dsp:spPr>
        <a:xfrm rot="10800000">
          <a:off x="3060451" y="2036683"/>
          <a:ext cx="2545861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Personalized Learning</a:t>
          </a:r>
          <a:endParaRPr lang="en-US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Blended learning programs provide adaptive instructional support.</a:t>
          </a:r>
          <a:endParaRPr lang="en-US" sz="3300" kern="1200" dirty="0"/>
        </a:p>
      </dsp:txBody>
      <dsp:txXfrm rot="10800000">
        <a:off x="3137005" y="2036683"/>
        <a:ext cx="2392753" cy="2412725"/>
      </dsp:txXfrm>
    </dsp:sp>
    <dsp:sp modelId="{0915D8A3-A9F3-BD4A-853D-98A8A84821BB}">
      <dsp:nvSpPr>
        <dsp:cNvPr id="0" name=""/>
        <dsp:cNvSpPr/>
      </dsp:nvSpPr>
      <dsp:spPr>
        <a:xfrm>
          <a:off x="5860899" y="271557"/>
          <a:ext cx="254586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70996-9966-4E40-BD32-4D782505D5D1}">
      <dsp:nvSpPr>
        <dsp:cNvPr id="0" name=""/>
        <dsp:cNvSpPr/>
      </dsp:nvSpPr>
      <dsp:spPr>
        <a:xfrm rot="10800000">
          <a:off x="5860899" y="2036683"/>
          <a:ext cx="2545861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Intensive Tutoring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Community partnerships with ICESC &amp; </a:t>
          </a:r>
          <a:r>
            <a:rPr lang="en-US" sz="1500" b="0" kern="1200" dirty="0" err="1" smtClean="0"/>
            <a:t>ReadUP</a:t>
          </a:r>
          <a:r>
            <a:rPr lang="en-US" sz="1500" b="0" kern="1200" dirty="0" smtClean="0"/>
            <a:t> provide an additional 2 ½ hours of intensive tutoring.</a:t>
          </a:r>
          <a:endParaRPr lang="en-US" sz="1500" b="0" kern="1200" dirty="0"/>
        </a:p>
      </dsp:txBody>
      <dsp:txXfrm rot="10800000">
        <a:off x="5937453" y="2036683"/>
        <a:ext cx="2392753" cy="2412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088D7-09DE-C144-9D69-FB0DCF1B2285}">
      <dsp:nvSpPr>
        <dsp:cNvPr id="0" name=""/>
        <dsp:cNvSpPr/>
      </dsp:nvSpPr>
      <dsp:spPr>
        <a:xfrm>
          <a:off x="0" y="0"/>
          <a:ext cx="8666764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12AB3-745A-B644-85DC-5391B374AC3D}">
      <dsp:nvSpPr>
        <dsp:cNvPr id="0" name=""/>
        <dsp:cNvSpPr/>
      </dsp:nvSpPr>
      <dsp:spPr>
        <a:xfrm>
          <a:off x="260002" y="271557"/>
          <a:ext cx="254586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CFFA2D-01D9-0C42-98A3-9109FF7BC57C}">
      <dsp:nvSpPr>
        <dsp:cNvPr id="0" name=""/>
        <dsp:cNvSpPr/>
      </dsp:nvSpPr>
      <dsp:spPr>
        <a:xfrm rot="10800000">
          <a:off x="260002" y="2036683"/>
          <a:ext cx="2545861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School-Wide Leadership Culture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Implementation of The Leader in Me program across entire school and hiring of Assistant Principal of Culture and Director of Student Leadership.</a:t>
          </a:r>
          <a:endParaRPr lang="en-US" sz="1500" kern="1200" dirty="0"/>
        </a:p>
      </dsp:txBody>
      <dsp:txXfrm rot="10800000">
        <a:off x="336556" y="2036683"/>
        <a:ext cx="2392753" cy="2412725"/>
      </dsp:txXfrm>
    </dsp:sp>
    <dsp:sp modelId="{632B495C-F5F0-624A-9D1F-B2E9CDD024E5}">
      <dsp:nvSpPr>
        <dsp:cNvPr id="0" name=""/>
        <dsp:cNvSpPr/>
      </dsp:nvSpPr>
      <dsp:spPr>
        <a:xfrm>
          <a:off x="3060451" y="271557"/>
          <a:ext cx="254586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D7EFE1-CD6F-6540-9672-AA633410C29D}">
      <dsp:nvSpPr>
        <dsp:cNvPr id="0" name=""/>
        <dsp:cNvSpPr/>
      </dsp:nvSpPr>
      <dsp:spPr>
        <a:xfrm rot="10800000">
          <a:off x="3060451" y="2036683"/>
          <a:ext cx="2545861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Morning Meetings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of Responsive Classroom morning meeting structure to support and build community and teach pro-social skills.</a:t>
          </a:r>
          <a:endParaRPr lang="en-US" sz="3300" kern="1200" dirty="0"/>
        </a:p>
      </dsp:txBody>
      <dsp:txXfrm rot="10800000">
        <a:off x="3137005" y="2036683"/>
        <a:ext cx="2392753" cy="2412725"/>
      </dsp:txXfrm>
    </dsp:sp>
    <dsp:sp modelId="{0915D8A3-A9F3-BD4A-853D-98A8A84821BB}">
      <dsp:nvSpPr>
        <dsp:cNvPr id="0" name=""/>
        <dsp:cNvSpPr/>
      </dsp:nvSpPr>
      <dsp:spPr>
        <a:xfrm>
          <a:off x="5860899" y="271557"/>
          <a:ext cx="2545861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70996-9966-4E40-BD32-4D782505D5D1}">
      <dsp:nvSpPr>
        <dsp:cNvPr id="0" name=""/>
        <dsp:cNvSpPr/>
      </dsp:nvSpPr>
      <dsp:spPr>
        <a:xfrm rot="10800000">
          <a:off x="5860899" y="2036683"/>
          <a:ext cx="2545861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Minds in Motion Lab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Implementation of Mindfulness practices and Minds in Motion intervention lab.</a:t>
          </a:r>
          <a:endParaRPr lang="en-US" sz="1500" b="0" kern="1200" dirty="0"/>
        </a:p>
      </dsp:txBody>
      <dsp:txXfrm rot="10800000">
        <a:off x="5937453" y="2036683"/>
        <a:ext cx="2392753" cy="241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1E01A-BBD2-A84E-8CF0-1E37A4530D57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4689-DE0F-F945-8EE0-BA33E69D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4689-DE0F-F945-8EE0-BA33E69D5C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6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5491-728C-1C46-ADD7-C4A3BE26E88E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3EA5-8651-DA41-B911-F07AC1CA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71" y="0"/>
            <a:ext cx="5791200" cy="580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5192" y="5672447"/>
            <a:ext cx="488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June 13, 2018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921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91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394" cy="1439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535" y="1764191"/>
            <a:ext cx="41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021881" y="2410522"/>
            <a:ext cx="4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375E"/>
                </a:solidFill>
              </a:rPr>
              <a:t>2</a:t>
            </a:r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200335" y="3162382"/>
            <a:ext cx="4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7375E"/>
                </a:solidFill>
              </a:rPr>
              <a:t>3</a:t>
            </a:r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00335" y="3904037"/>
            <a:ext cx="4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7375E"/>
                </a:solidFill>
              </a:rPr>
              <a:t>4</a:t>
            </a:r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964276" y="4552335"/>
            <a:ext cx="4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7375E"/>
                </a:solidFill>
              </a:rPr>
              <a:t>5</a:t>
            </a:r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17638"/>
            <a:ext cx="9144000" cy="1825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61539" y="5351066"/>
            <a:ext cx="4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375E"/>
                </a:solidFill>
              </a:rPr>
              <a:t>6</a:t>
            </a:r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2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Accountability </a:t>
            </a:r>
            <a:r>
              <a:rPr lang="en-US" sz="3600" b="1" dirty="0"/>
              <a:t>G</a:t>
            </a:r>
            <a:r>
              <a:rPr lang="en-US" sz="3600" b="1" dirty="0" smtClean="0"/>
              <a:t>rade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6" y="1912519"/>
            <a:ext cx="86667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 smtClean="0"/>
              <a:t>Kindezi</a:t>
            </a:r>
            <a:r>
              <a:rPr lang="en-US" sz="1600" dirty="0" smtClean="0"/>
              <a:t> Academy increased the accountability grade for Joyce Kilmer 69 in our first year of operation.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28888"/>
            <a:ext cx="1468093" cy="1471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7638"/>
            <a:ext cx="9144000" cy="1825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42087"/>
              </p:ext>
            </p:extLst>
          </p:nvPr>
        </p:nvGraphicFramePr>
        <p:xfrm>
          <a:off x="1193800" y="2374900"/>
          <a:ext cx="6667500" cy="138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0"/>
                <a:gridCol w="333375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Increased Accountability Grade</a:t>
                      </a:r>
                      <a:endParaRPr lang="en-US" sz="15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Accountability grade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Accountability Grade</a:t>
                      </a:r>
                      <a:r>
                        <a:rPr lang="en-US" baseline="0" dirty="0" smtClean="0"/>
                        <a:t>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199" y="4051300"/>
            <a:ext cx="8166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Though incremental progress, 2018 reflected the first time in five years  that Joyce Kilmer 69 was not an F rated school.  We anticipate continued increase based on student growth scores.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009634"/>
            <a:ext cx="70739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Increase in student interim assessment performance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 in intervention supports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retention of proficient staff members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7400" y="4696936"/>
            <a:ext cx="72898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Factors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5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Interim Assessments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6" y="1912519"/>
            <a:ext cx="86667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err="1" smtClean="0"/>
              <a:t>Kindezi</a:t>
            </a:r>
            <a:r>
              <a:rPr lang="en-US" sz="1600" dirty="0" smtClean="0"/>
              <a:t> Academy implemented common interim assessments utilizing Pivot this school year.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28888"/>
            <a:ext cx="1468093" cy="1471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7638"/>
            <a:ext cx="9144000" cy="1825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12156"/>
              </p:ext>
            </p:extLst>
          </p:nvPr>
        </p:nvGraphicFramePr>
        <p:xfrm>
          <a:off x="812800" y="2400301"/>
          <a:ext cx="7200901" cy="359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482"/>
                <a:gridCol w="523976"/>
                <a:gridCol w="663826"/>
                <a:gridCol w="429497"/>
                <a:gridCol w="759977"/>
                <a:gridCol w="1217757"/>
                <a:gridCol w="1408386"/>
              </a:tblGrid>
              <a:tr h="7499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Metrics that</a:t>
                      </a:r>
                      <a:r>
                        <a:rPr lang="en-US" sz="1600" b="1" baseline="0" dirty="0" smtClean="0"/>
                        <a:t> matter most</a:t>
                      </a:r>
                      <a:endParaRPr 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EOY </a:t>
                      </a:r>
                    </a:p>
                    <a:p>
                      <a:pPr algn="ctr"/>
                      <a:r>
                        <a:rPr lang="en-US" sz="1400" b="1" dirty="0" smtClean="0"/>
                        <a:t>Actual </a:t>
                      </a:r>
                    </a:p>
                    <a:p>
                      <a:pPr algn="ctr"/>
                      <a:r>
                        <a:rPr lang="en-US" sz="1400" b="1" dirty="0" smtClean="0"/>
                        <a:t>2017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EOY </a:t>
                      </a:r>
                    </a:p>
                    <a:p>
                      <a:pPr algn="ctr"/>
                      <a:r>
                        <a:rPr lang="en-US" sz="1400" b="1" dirty="0" smtClean="0"/>
                        <a:t>Goal</a:t>
                      </a:r>
                    </a:p>
                    <a:p>
                      <a:pPr algn="ctr"/>
                      <a:r>
                        <a:rPr lang="en-US" sz="1400" b="1" dirty="0" smtClean="0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Interim 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Assessment Average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0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State Assessment ES passing 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ELA</a:t>
                      </a:r>
                    </a:p>
                    <a:p>
                      <a:pPr algn="ctr"/>
                      <a:r>
                        <a:rPr lang="en-US" sz="1300" dirty="0" smtClean="0"/>
                        <a:t>24%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Math</a:t>
                      </a:r>
                    </a:p>
                    <a:p>
                      <a:pPr algn="ctr"/>
                      <a:r>
                        <a:rPr lang="en-US" sz="1300" dirty="0" smtClean="0"/>
                        <a:t>13%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ELA</a:t>
                      </a:r>
                    </a:p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Math</a:t>
                      </a:r>
                    </a:p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ELA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Math</a:t>
                      </a:r>
                      <a:endParaRPr lang="en-US" sz="1500" dirty="0"/>
                    </a:p>
                  </a:txBody>
                  <a:tcPr/>
                </a:tc>
              </a:tr>
              <a:tr h="3287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Grade 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53.5%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54%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87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Grade 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87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Grade 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56%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61%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87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Grade 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87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Grade</a:t>
                      </a:r>
                      <a:r>
                        <a:rPr lang="en-US" sz="1500" baseline="0" dirty="0" smtClean="0"/>
                        <a:t> 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40%</a:t>
                      </a:r>
                      <a:endParaRPr lang="en-US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287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Grade 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45%</a:t>
                      </a:r>
                      <a:endParaRPr lang="en-US" sz="1500" dirty="0"/>
                    </a:p>
                  </a:txBody>
                  <a:tcP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41%</a:t>
                      </a:r>
                      <a:endParaRPr lang="en-US" sz="1500" dirty="0"/>
                    </a:p>
                  </a:txBody>
                  <a:tcPr>
                    <a:solidFill>
                      <a:srgbClr val="D7E4BD"/>
                    </a:solidFill>
                  </a:tcPr>
                </a:tc>
              </a:tr>
              <a:tr h="32872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Grade</a:t>
                      </a:r>
                      <a:r>
                        <a:rPr lang="en-US" sz="1500" baseline="0" dirty="0" smtClean="0"/>
                        <a:t> 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42%</a:t>
                      </a:r>
                      <a:endParaRPr lang="en-US" sz="1500" dirty="0"/>
                    </a:p>
                  </a:txBody>
                  <a:tcP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25%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8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Academic Supports</a:t>
            </a:r>
            <a:endParaRPr lang="en-US" sz="36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404002"/>
              </p:ext>
            </p:extLst>
          </p:nvPr>
        </p:nvGraphicFramePr>
        <p:xfrm>
          <a:off x="274036" y="1912519"/>
          <a:ext cx="86667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28888"/>
            <a:ext cx="1468093" cy="1471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7638"/>
            <a:ext cx="9144000" cy="1825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School Culture Supports</a:t>
            </a:r>
            <a:endParaRPr lang="en-US" sz="36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92617"/>
              </p:ext>
            </p:extLst>
          </p:nvPr>
        </p:nvGraphicFramePr>
        <p:xfrm>
          <a:off x="274036" y="1912519"/>
          <a:ext cx="86667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28888"/>
            <a:ext cx="1468093" cy="1471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7638"/>
            <a:ext cx="9144000" cy="1825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Accomplishments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6" y="1912519"/>
            <a:ext cx="86667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28888"/>
            <a:ext cx="1468093" cy="1471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7638"/>
            <a:ext cx="9144000" cy="1825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620076"/>
              </p:ext>
            </p:extLst>
          </p:nvPr>
        </p:nvGraphicFramePr>
        <p:xfrm>
          <a:off x="1193800" y="2374900"/>
          <a:ext cx="6667500" cy="315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26670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2017-2018 Grant Recipient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Dollar General Literacy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am </a:t>
                      </a:r>
                      <a:r>
                        <a:rPr lang="en-US" dirty="0" err="1" smtClean="0"/>
                        <a:t>Leader.org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The Leader in Me </a:t>
                      </a:r>
                    </a:p>
                    <a:p>
                      <a:pPr algn="ctr"/>
                      <a:r>
                        <a:rPr lang="en-US" baseline="0" dirty="0" smtClean="0"/>
                        <a:t>implementation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Eli Lily </a:t>
                      </a:r>
                    </a:p>
                    <a:p>
                      <a:pPr algn="ctr"/>
                      <a:r>
                        <a:rPr lang="en-US" dirty="0" smtClean="0"/>
                        <a:t>social emotional learning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Mind Trust </a:t>
                      </a:r>
                    </a:p>
                    <a:p>
                      <a:pPr algn="ctr"/>
                      <a:r>
                        <a:rPr lang="en-US" dirty="0" smtClean="0"/>
                        <a:t>parent organizing</a:t>
                      </a:r>
                      <a:r>
                        <a:rPr lang="en-US" baseline="0" dirty="0" smtClean="0"/>
                        <a:t>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9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Opportunities for Growth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6" y="1912519"/>
            <a:ext cx="86667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Screen Shot 2016-03-22 at 11.29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28888"/>
            <a:ext cx="1468093" cy="1471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7638"/>
            <a:ext cx="9144000" cy="1825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25804"/>
              </p:ext>
            </p:extLst>
          </p:nvPr>
        </p:nvGraphicFramePr>
        <p:xfrm>
          <a:off x="1193800" y="2374900"/>
          <a:ext cx="7061200" cy="337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600"/>
                <a:gridCol w="3530600"/>
              </a:tblGrid>
              <a:tr h="6008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2018-2019</a:t>
                      </a:r>
                      <a:r>
                        <a:rPr lang="en-US" sz="1800" baseline="0" dirty="0" smtClean="0"/>
                        <a:t> Growth Opportunities</a:t>
                      </a:r>
                      <a:endParaRPr lang="en-US" sz="18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1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5/6 Block Scheduling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have 90 minutes in class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(Rigor and engagement)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953735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953735"/>
                          </a:solidFill>
                          <a:effectLst/>
                        </a:rPr>
                        <a:t>Parent Leadership Team</a:t>
                      </a:r>
                      <a:endParaRPr lang="en-US" sz="1800" b="1" dirty="0">
                        <a:solidFill>
                          <a:srgbClr val="953735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Parents partner with teachers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and administrators to launch PLT and strengthen family –school partnerships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1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953735"/>
                          </a:solidFill>
                          <a:effectLst/>
                        </a:rPr>
                        <a:t>Data Driven Instruction</a:t>
                      </a:r>
                      <a:endParaRPr lang="en-US" sz="1800" b="1" dirty="0">
                        <a:solidFill>
                          <a:srgbClr val="953735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Staff and Instructional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Coaches will participate in weekly data meetings to analyze and action plan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953735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953735"/>
                          </a:solidFill>
                          <a:effectLst/>
                        </a:rPr>
                        <a:t>Proactive </a:t>
                      </a:r>
                      <a:r>
                        <a:rPr lang="en-US" sz="1800" b="1" dirty="0">
                          <a:solidFill>
                            <a:srgbClr val="953735"/>
                          </a:solidFill>
                          <a:effectLst/>
                        </a:rPr>
                        <a:t>Support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</a:rPr>
                        <a:t>Student support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team (Counselor, Director of Leadership Development, &amp; Student Support Specialist) provide targeted culture and behavior support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62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463</Words>
  <Application>Microsoft Macintosh PowerPoint</Application>
  <PresentationFormat>On-screen Show (4:3)</PresentationFormat>
  <Paragraphs>124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Overview</vt:lpstr>
      <vt:lpstr>Accountability Grade</vt:lpstr>
      <vt:lpstr>Interim Assessments</vt:lpstr>
      <vt:lpstr>Academic Supports</vt:lpstr>
      <vt:lpstr>School Culture Supports</vt:lpstr>
      <vt:lpstr>Accomplishments</vt:lpstr>
      <vt:lpstr>Opportunities for Growth</vt:lpstr>
    </vt:vector>
  </TitlesOfParts>
  <Company>The Mind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Shanae Staples</dc:creator>
  <cp:lastModifiedBy>Shanae Staples</cp:lastModifiedBy>
  <cp:revision>16</cp:revision>
  <dcterms:created xsi:type="dcterms:W3CDTF">2018-06-05T18:53:13Z</dcterms:created>
  <dcterms:modified xsi:type="dcterms:W3CDTF">2018-06-06T15:54:46Z</dcterms:modified>
</cp:coreProperties>
</file>