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3" r:id="rId1"/>
    <p:sldMasterId id="2147483694" r:id="rId2"/>
    <p:sldMasterId id="2147483695" r:id="rId3"/>
  </p:sldMasterIdLst>
  <p:notesMasterIdLst>
    <p:notesMasterId r:id="rId9"/>
  </p:notesMasterIdLst>
  <p:sldIdLst>
    <p:sldId id="266" r:id="rId4"/>
    <p:sldId id="271" r:id="rId5"/>
    <p:sldId id="293" r:id="rId6"/>
    <p:sldId id="292" r:id="rId7"/>
    <p:sldId id="291"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F46"/>
    <a:srgbClr val="FEC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4"/>
  </p:normalViewPr>
  <p:slideViewPr>
    <p:cSldViewPr snapToGrid="0">
      <p:cViewPr varScale="1">
        <p:scale>
          <a:sx n="139" d="100"/>
          <a:sy n="139" d="100"/>
        </p:scale>
        <p:origin x="176" y="59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notesMaster" Target="notesMasters/notesMaster1.xml"/><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76400017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3e20f4ec37_0_522: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7" name="Google Shape;367;g3e20f4ec37_0_5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2306576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g3e20f4ec37_0_254:notes"/>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3" name="Google Shape;383;g3e20f4ec37_0_2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384" name="Google Shape;384;g3e20f4ec37_0_25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b="0" i="0" u="none" strike="noStrike" cap="none">
                <a:solidFill>
                  <a:srgbClr val="000000"/>
                </a:solidFill>
                <a:latin typeface="Calibri"/>
                <a:ea typeface="Calibri"/>
                <a:cs typeface="Calibri"/>
                <a:sym typeface="Calibri"/>
              </a:rPr>
              <a:t>2</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186533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g3e20f4ec37_0_254:notes"/>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3" name="Google Shape;383;g3e20f4ec37_0_2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384" name="Google Shape;384;g3e20f4ec37_0_25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b="0" i="0" u="none" strike="noStrike" cap="none">
                <a:solidFill>
                  <a:srgbClr val="000000"/>
                </a:solidFill>
                <a:latin typeface="Calibri"/>
                <a:ea typeface="Calibri"/>
                <a:cs typeface="Calibri"/>
                <a:sym typeface="Calibri"/>
              </a:rPr>
              <a:t>3</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853900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g3e20f4ec37_0_254:notes"/>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3" name="Google Shape;383;g3e20f4ec37_0_2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384" name="Google Shape;384;g3e20f4ec37_0_25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b="0" i="0" u="none" strike="noStrike" cap="none">
                <a:solidFill>
                  <a:srgbClr val="000000"/>
                </a:solidFill>
                <a:latin typeface="Calibri"/>
                <a:ea typeface="Calibri"/>
                <a:cs typeface="Calibri"/>
                <a:sym typeface="Calibri"/>
              </a:rPr>
              <a:t>4</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963930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g3e20f4ec37_0_254:notes"/>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3" name="Google Shape;383;g3e20f4ec37_0_2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384" name="Google Shape;384;g3e20f4ec37_0_25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b="0" i="0" u="none" strike="noStrike" cap="none">
                <a:solidFill>
                  <a:srgbClr val="000000"/>
                </a:solidFill>
                <a:latin typeface="Calibri"/>
                <a:ea typeface="Calibri"/>
                <a:cs typeface="Calibri"/>
                <a:sym typeface="Calibri"/>
              </a:rPr>
              <a:t>5</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16774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2"/>
        <p:cNvGrpSpPr/>
        <p:nvPr/>
      </p:nvGrpSpPr>
      <p:grpSpPr>
        <a:xfrm>
          <a:off x="0" y="0"/>
          <a:ext cx="0" cy="0"/>
          <a:chOff x="0" y="0"/>
          <a:chExt cx="0" cy="0"/>
        </a:xfrm>
      </p:grpSpPr>
      <p:sp>
        <p:nvSpPr>
          <p:cNvPr id="63" name="Google Shape;63;p15"/>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4" name="Google Shape;64;p15"/>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65" name="Google Shape;65;p1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b="0" i="0" u="none" strike="noStrike" cap="none">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66" name="Google Shape;66;p1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b="0" i="0" u="none" strike="noStrike" cap="none">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67" name="Google Shape;67;p1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Arial"/>
                <a:ea typeface="Arial"/>
                <a:cs typeface="Arial"/>
                <a:sym typeface="Arial"/>
              </a:defRPr>
            </a:lvl1pPr>
            <a:lvl2pPr marL="0" marR="0" lvl="1" indent="0" algn="r" rtl="0">
              <a:spcBef>
                <a:spcPts val="0"/>
              </a:spcBef>
              <a:buNone/>
              <a:defRPr sz="900" b="0" i="0" u="none" strike="noStrike" cap="none">
                <a:solidFill>
                  <a:srgbClr val="888888"/>
                </a:solidFill>
                <a:latin typeface="Arial"/>
                <a:ea typeface="Arial"/>
                <a:cs typeface="Arial"/>
                <a:sym typeface="Arial"/>
              </a:defRPr>
            </a:lvl2pPr>
            <a:lvl3pPr marL="0" marR="0" lvl="2" indent="0" algn="r" rtl="0">
              <a:spcBef>
                <a:spcPts val="0"/>
              </a:spcBef>
              <a:buNone/>
              <a:defRPr sz="900" b="0" i="0" u="none" strike="noStrike" cap="none">
                <a:solidFill>
                  <a:srgbClr val="888888"/>
                </a:solidFill>
                <a:latin typeface="Arial"/>
                <a:ea typeface="Arial"/>
                <a:cs typeface="Arial"/>
                <a:sym typeface="Arial"/>
              </a:defRPr>
            </a:lvl3pPr>
            <a:lvl4pPr marL="0" marR="0" lvl="3" indent="0" algn="r" rtl="0">
              <a:spcBef>
                <a:spcPts val="0"/>
              </a:spcBef>
              <a:buNone/>
              <a:defRPr sz="900" b="0" i="0" u="none" strike="noStrike" cap="none">
                <a:solidFill>
                  <a:srgbClr val="888888"/>
                </a:solidFill>
                <a:latin typeface="Arial"/>
                <a:ea typeface="Arial"/>
                <a:cs typeface="Arial"/>
                <a:sym typeface="Arial"/>
              </a:defRPr>
            </a:lvl4pPr>
            <a:lvl5pPr marL="0" marR="0" lvl="4" indent="0" algn="r" rtl="0">
              <a:spcBef>
                <a:spcPts val="0"/>
              </a:spcBef>
              <a:buNone/>
              <a:defRPr sz="900" b="0" i="0" u="none" strike="noStrike" cap="none">
                <a:solidFill>
                  <a:srgbClr val="888888"/>
                </a:solidFill>
                <a:latin typeface="Arial"/>
                <a:ea typeface="Arial"/>
                <a:cs typeface="Arial"/>
                <a:sym typeface="Arial"/>
              </a:defRPr>
            </a:lvl5pPr>
            <a:lvl6pPr marL="0" marR="0" lvl="5" indent="0" algn="r" rtl="0">
              <a:spcBef>
                <a:spcPts val="0"/>
              </a:spcBef>
              <a:buNone/>
              <a:defRPr sz="900" b="0" i="0" u="none" strike="noStrike" cap="none">
                <a:solidFill>
                  <a:srgbClr val="888888"/>
                </a:solidFill>
                <a:latin typeface="Arial"/>
                <a:ea typeface="Arial"/>
                <a:cs typeface="Arial"/>
                <a:sym typeface="Arial"/>
              </a:defRPr>
            </a:lvl6pPr>
            <a:lvl7pPr marL="0" marR="0" lvl="6" indent="0" algn="r" rtl="0">
              <a:spcBef>
                <a:spcPts val="0"/>
              </a:spcBef>
              <a:buNone/>
              <a:defRPr sz="900" b="0" i="0" u="none" strike="noStrike" cap="none">
                <a:solidFill>
                  <a:srgbClr val="888888"/>
                </a:solidFill>
                <a:latin typeface="Arial"/>
                <a:ea typeface="Arial"/>
                <a:cs typeface="Arial"/>
                <a:sym typeface="Arial"/>
              </a:defRPr>
            </a:lvl7pPr>
            <a:lvl8pPr marL="0" marR="0" lvl="7" indent="0" algn="r" rtl="0">
              <a:spcBef>
                <a:spcPts val="0"/>
              </a:spcBef>
              <a:buNone/>
              <a:defRPr sz="900" b="0" i="0" u="none" strike="noStrike" cap="none">
                <a:solidFill>
                  <a:srgbClr val="888888"/>
                </a:solidFill>
                <a:latin typeface="Arial"/>
                <a:ea typeface="Arial"/>
                <a:cs typeface="Arial"/>
                <a:sym typeface="Arial"/>
              </a:defRPr>
            </a:lvl8pPr>
            <a:lvl9pPr marL="0" marR="0" lvl="8" indent="0" algn="r" rtl="0">
              <a:spcBef>
                <a:spcPts val="0"/>
              </a:spcBef>
              <a:buNone/>
              <a:defRPr sz="900" b="0" i="0" u="none" strike="noStrike" cap="none">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0" name="Google Shape;70;p16"/>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b="0" i="0" u="none" strike="noStrike" cap="none">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71" name="Google Shape;71;p16"/>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b="0" i="0" u="none" strike="noStrike" cap="none">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72" name="Google Shape;72;p16"/>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Arial"/>
                <a:ea typeface="Arial"/>
                <a:cs typeface="Arial"/>
                <a:sym typeface="Arial"/>
              </a:defRPr>
            </a:lvl1pPr>
            <a:lvl2pPr marL="0" marR="0" lvl="1" indent="0" algn="r" rtl="0">
              <a:spcBef>
                <a:spcPts val="0"/>
              </a:spcBef>
              <a:buNone/>
              <a:defRPr sz="900" b="0" i="0" u="none" strike="noStrike" cap="none">
                <a:solidFill>
                  <a:srgbClr val="888888"/>
                </a:solidFill>
                <a:latin typeface="Arial"/>
                <a:ea typeface="Arial"/>
                <a:cs typeface="Arial"/>
                <a:sym typeface="Arial"/>
              </a:defRPr>
            </a:lvl2pPr>
            <a:lvl3pPr marL="0" marR="0" lvl="2" indent="0" algn="r" rtl="0">
              <a:spcBef>
                <a:spcPts val="0"/>
              </a:spcBef>
              <a:buNone/>
              <a:defRPr sz="900" b="0" i="0" u="none" strike="noStrike" cap="none">
                <a:solidFill>
                  <a:srgbClr val="888888"/>
                </a:solidFill>
                <a:latin typeface="Arial"/>
                <a:ea typeface="Arial"/>
                <a:cs typeface="Arial"/>
                <a:sym typeface="Arial"/>
              </a:defRPr>
            </a:lvl3pPr>
            <a:lvl4pPr marL="0" marR="0" lvl="3" indent="0" algn="r" rtl="0">
              <a:spcBef>
                <a:spcPts val="0"/>
              </a:spcBef>
              <a:buNone/>
              <a:defRPr sz="900" b="0" i="0" u="none" strike="noStrike" cap="none">
                <a:solidFill>
                  <a:srgbClr val="888888"/>
                </a:solidFill>
                <a:latin typeface="Arial"/>
                <a:ea typeface="Arial"/>
                <a:cs typeface="Arial"/>
                <a:sym typeface="Arial"/>
              </a:defRPr>
            </a:lvl4pPr>
            <a:lvl5pPr marL="0" marR="0" lvl="4" indent="0" algn="r" rtl="0">
              <a:spcBef>
                <a:spcPts val="0"/>
              </a:spcBef>
              <a:buNone/>
              <a:defRPr sz="900" b="0" i="0" u="none" strike="noStrike" cap="none">
                <a:solidFill>
                  <a:srgbClr val="888888"/>
                </a:solidFill>
                <a:latin typeface="Arial"/>
                <a:ea typeface="Arial"/>
                <a:cs typeface="Arial"/>
                <a:sym typeface="Arial"/>
              </a:defRPr>
            </a:lvl5pPr>
            <a:lvl6pPr marL="0" marR="0" lvl="5" indent="0" algn="r" rtl="0">
              <a:spcBef>
                <a:spcPts val="0"/>
              </a:spcBef>
              <a:buNone/>
              <a:defRPr sz="900" b="0" i="0" u="none" strike="noStrike" cap="none">
                <a:solidFill>
                  <a:srgbClr val="888888"/>
                </a:solidFill>
                <a:latin typeface="Arial"/>
                <a:ea typeface="Arial"/>
                <a:cs typeface="Arial"/>
                <a:sym typeface="Arial"/>
              </a:defRPr>
            </a:lvl6pPr>
            <a:lvl7pPr marL="0" marR="0" lvl="6" indent="0" algn="r" rtl="0">
              <a:spcBef>
                <a:spcPts val="0"/>
              </a:spcBef>
              <a:buNone/>
              <a:defRPr sz="900" b="0" i="0" u="none" strike="noStrike" cap="none">
                <a:solidFill>
                  <a:srgbClr val="888888"/>
                </a:solidFill>
                <a:latin typeface="Arial"/>
                <a:ea typeface="Arial"/>
                <a:cs typeface="Arial"/>
                <a:sym typeface="Arial"/>
              </a:defRPr>
            </a:lvl7pPr>
            <a:lvl8pPr marL="0" marR="0" lvl="7" indent="0" algn="r" rtl="0">
              <a:spcBef>
                <a:spcPts val="0"/>
              </a:spcBef>
              <a:buNone/>
              <a:defRPr sz="900" b="0" i="0" u="none" strike="noStrike" cap="none">
                <a:solidFill>
                  <a:srgbClr val="888888"/>
                </a:solidFill>
                <a:latin typeface="Arial"/>
                <a:ea typeface="Arial"/>
                <a:cs typeface="Arial"/>
                <a:sym typeface="Arial"/>
              </a:defRPr>
            </a:lvl8pPr>
            <a:lvl9pPr marL="0" marR="0" lvl="8" indent="0" algn="r" rtl="0">
              <a:spcBef>
                <a:spcPts val="0"/>
              </a:spcBef>
              <a:buNone/>
              <a:defRPr sz="900" b="0" i="0" u="none" strike="noStrike" cap="none">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a:blip r:embed="rId2">
            <a:alphaModFix/>
          </a:blip>
          <a:stretch>
            <a:fillRect/>
          </a:stretch>
        </a:blipFill>
        <a:effectLst/>
      </p:bgPr>
    </p:bg>
    <p:spTree>
      <p:nvGrpSpPr>
        <p:cNvPr id="1" name="Shape 73"/>
        <p:cNvGrpSpPr/>
        <p:nvPr/>
      </p:nvGrpSpPr>
      <p:grpSpPr>
        <a:xfrm>
          <a:off x="0" y="0"/>
          <a:ext cx="0" cy="0"/>
          <a:chOff x="0" y="0"/>
          <a:chExt cx="0" cy="0"/>
        </a:xfrm>
      </p:grpSpPr>
      <p:sp>
        <p:nvSpPr>
          <p:cNvPr id="74" name="Google Shape;74;p17"/>
          <p:cNvSpPr txBox="1">
            <a:spLocks noGrp="1"/>
          </p:cNvSpPr>
          <p:nvPr>
            <p:ph type="title"/>
          </p:nvPr>
        </p:nvSpPr>
        <p:spPr>
          <a:xfrm>
            <a:off x="623888" y="1282304"/>
            <a:ext cx="7886700" cy="2139600"/>
          </a:xfrm>
          <a:prstGeom prst="rect">
            <a:avLst/>
          </a:prstGeom>
          <a:noFill/>
          <a:ln>
            <a:noFill/>
          </a:ln>
        </p:spPr>
        <p:txBody>
          <a:bodyPr spcFirstLastPara="1" wrap="square" lIns="68575" tIns="34275" rIns="68575" bIns="34275" anchor="b" anchorCtr="0"/>
          <a:lstStyle>
            <a:lvl1pPr marR="0" lvl="0" algn="l" rtl="0">
              <a:lnSpc>
                <a:spcPct val="9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5" name="Google Shape;75;p17"/>
          <p:cNvSpPr txBox="1">
            <a:spLocks noGrp="1"/>
          </p:cNvSpPr>
          <p:nvPr>
            <p:ph type="body" idx="1"/>
          </p:nvPr>
        </p:nvSpPr>
        <p:spPr>
          <a:xfrm>
            <a:off x="623888" y="3442097"/>
            <a:ext cx="7886700" cy="1125300"/>
          </a:xfrm>
          <a:prstGeom prst="rect">
            <a:avLst/>
          </a:prstGeom>
          <a:noFill/>
          <a:ln>
            <a:noFill/>
          </a:ln>
        </p:spPr>
        <p:txBody>
          <a:bodyPr spcFirstLastPara="1" wrap="square" lIns="68575" tIns="34275" rIns="68575" bIns="34275" anchor="t" anchorCtr="0"/>
          <a:lstStyle>
            <a:lvl1pPr marL="457200" marR="0" lvl="0" indent="-228600" algn="l" rtl="0">
              <a:lnSpc>
                <a:spcPct val="90000"/>
              </a:lnSpc>
              <a:spcBef>
                <a:spcPts val="800"/>
              </a:spcBef>
              <a:spcAft>
                <a:spcPts val="0"/>
              </a:spcAft>
              <a:buClr>
                <a:srgbClr val="888888"/>
              </a:buClr>
              <a:buSzPts val="1800"/>
              <a:buFont typeface="Arial"/>
              <a:buNone/>
              <a:defRPr sz="1800" b="0" i="0" u="none" strike="noStrike" cap="none">
                <a:solidFill>
                  <a:srgbClr val="888888"/>
                </a:solidFill>
                <a:latin typeface="Arial"/>
                <a:ea typeface="Arial"/>
                <a:cs typeface="Arial"/>
                <a:sym typeface="Arial"/>
              </a:defRPr>
            </a:lvl1pPr>
            <a:lvl2pPr marL="914400" marR="0" lvl="1" indent="-228600" algn="l" rtl="0">
              <a:lnSpc>
                <a:spcPct val="90000"/>
              </a:lnSpc>
              <a:spcBef>
                <a:spcPts val="400"/>
              </a:spcBef>
              <a:spcAft>
                <a:spcPts val="0"/>
              </a:spcAft>
              <a:buClr>
                <a:srgbClr val="888888"/>
              </a:buClr>
              <a:buSzPts val="1500"/>
              <a:buFont typeface="Arial"/>
              <a:buNone/>
              <a:defRPr sz="1500" b="0" i="0" u="none" strike="noStrike" cap="none">
                <a:solidFill>
                  <a:srgbClr val="888888"/>
                </a:solidFill>
                <a:latin typeface="Arial"/>
                <a:ea typeface="Arial"/>
                <a:cs typeface="Arial"/>
                <a:sym typeface="Arial"/>
              </a:defRPr>
            </a:lvl2pPr>
            <a:lvl3pPr marL="1371600" marR="0" lvl="2" indent="-228600" algn="l"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Arial"/>
                <a:ea typeface="Arial"/>
                <a:cs typeface="Arial"/>
                <a:sym typeface="Arial"/>
              </a:defRPr>
            </a:lvl3pPr>
            <a:lvl4pPr marL="1828800" marR="0" lvl="3"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4pPr>
            <a:lvl5pPr marL="2286000" marR="0" lvl="4"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5pPr>
            <a:lvl6pPr marL="2743200" marR="0" lvl="5"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6pPr>
            <a:lvl7pPr marL="3200400" marR="0" lvl="6"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7pPr>
            <a:lvl8pPr marL="3657600" marR="0" lvl="7"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8pPr>
            <a:lvl9pPr marL="4114800" marR="0" lvl="8"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9pPr>
          </a:lstStyle>
          <a:p>
            <a:endParaRPr/>
          </a:p>
        </p:txBody>
      </p:sp>
      <p:sp>
        <p:nvSpPr>
          <p:cNvPr id="76" name="Google Shape;76;p1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77" name="Google Shape;77;p1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78" name="Google Shape;78;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Arial"/>
                <a:ea typeface="Arial"/>
                <a:cs typeface="Arial"/>
                <a:sym typeface="Arial"/>
              </a:defRPr>
            </a:lvl1pPr>
            <a:lvl2pPr marL="0" marR="0" lvl="1" indent="0" algn="r" rtl="0">
              <a:spcBef>
                <a:spcPts val="0"/>
              </a:spcBef>
              <a:buNone/>
              <a:defRPr sz="900">
                <a:solidFill>
                  <a:srgbClr val="888888"/>
                </a:solidFill>
                <a:latin typeface="Arial"/>
                <a:ea typeface="Arial"/>
                <a:cs typeface="Arial"/>
                <a:sym typeface="Arial"/>
              </a:defRPr>
            </a:lvl2pPr>
            <a:lvl3pPr marL="0" marR="0" lvl="2" indent="0" algn="r" rtl="0">
              <a:spcBef>
                <a:spcPts val="0"/>
              </a:spcBef>
              <a:buNone/>
              <a:defRPr sz="900">
                <a:solidFill>
                  <a:srgbClr val="888888"/>
                </a:solidFill>
                <a:latin typeface="Arial"/>
                <a:ea typeface="Arial"/>
                <a:cs typeface="Arial"/>
                <a:sym typeface="Arial"/>
              </a:defRPr>
            </a:lvl3pPr>
            <a:lvl4pPr marL="0" marR="0" lvl="3" indent="0" algn="r" rtl="0">
              <a:spcBef>
                <a:spcPts val="0"/>
              </a:spcBef>
              <a:buNone/>
              <a:defRPr sz="900">
                <a:solidFill>
                  <a:srgbClr val="888888"/>
                </a:solidFill>
                <a:latin typeface="Arial"/>
                <a:ea typeface="Arial"/>
                <a:cs typeface="Arial"/>
                <a:sym typeface="Arial"/>
              </a:defRPr>
            </a:lvl4pPr>
            <a:lvl5pPr marL="0" marR="0" lvl="4" indent="0" algn="r" rtl="0">
              <a:spcBef>
                <a:spcPts val="0"/>
              </a:spcBef>
              <a:buNone/>
              <a:defRPr sz="900">
                <a:solidFill>
                  <a:srgbClr val="888888"/>
                </a:solidFill>
                <a:latin typeface="Arial"/>
                <a:ea typeface="Arial"/>
                <a:cs typeface="Arial"/>
                <a:sym typeface="Arial"/>
              </a:defRPr>
            </a:lvl5pPr>
            <a:lvl6pPr marL="0" marR="0" lvl="5" indent="0" algn="r" rtl="0">
              <a:spcBef>
                <a:spcPts val="0"/>
              </a:spcBef>
              <a:buNone/>
              <a:defRPr sz="900">
                <a:solidFill>
                  <a:srgbClr val="888888"/>
                </a:solidFill>
                <a:latin typeface="Arial"/>
                <a:ea typeface="Arial"/>
                <a:cs typeface="Arial"/>
                <a:sym typeface="Arial"/>
              </a:defRPr>
            </a:lvl6pPr>
            <a:lvl7pPr marL="0" marR="0" lvl="6" indent="0" algn="r" rtl="0">
              <a:spcBef>
                <a:spcPts val="0"/>
              </a:spcBef>
              <a:buNone/>
              <a:defRPr sz="900">
                <a:solidFill>
                  <a:srgbClr val="888888"/>
                </a:solidFill>
                <a:latin typeface="Arial"/>
                <a:ea typeface="Arial"/>
                <a:cs typeface="Arial"/>
                <a:sym typeface="Arial"/>
              </a:defRPr>
            </a:lvl7pPr>
            <a:lvl8pPr marL="0" marR="0" lvl="7" indent="0" algn="r" rtl="0">
              <a:spcBef>
                <a:spcPts val="0"/>
              </a:spcBef>
              <a:buNone/>
              <a:defRPr sz="900">
                <a:solidFill>
                  <a:srgbClr val="888888"/>
                </a:solidFill>
                <a:latin typeface="Arial"/>
                <a:ea typeface="Arial"/>
                <a:cs typeface="Arial"/>
                <a:sym typeface="Arial"/>
              </a:defRPr>
            </a:lvl8pPr>
            <a:lvl9pPr marL="0" marR="0" lvl="8" indent="0" algn="r" rtl="0">
              <a:spcBef>
                <a:spcPts val="0"/>
              </a:spcBef>
              <a:buNone/>
              <a:defRPr sz="900">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9"/>
        <p:cNvGrpSpPr/>
        <p:nvPr/>
      </p:nvGrpSpPr>
      <p:grpSpPr>
        <a:xfrm>
          <a:off x="0" y="0"/>
          <a:ext cx="0" cy="0"/>
          <a:chOff x="0" y="0"/>
          <a:chExt cx="0" cy="0"/>
        </a:xfrm>
      </p:grpSpPr>
      <p:sp>
        <p:nvSpPr>
          <p:cNvPr id="80" name="Google Shape;80;p18"/>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81" name="Google Shape;81;p18"/>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82" name="Google Shape;82;p18"/>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83" name="Google Shape;83;p1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84" name="Google Shape;84;p1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85" name="Google Shape;85;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Arial"/>
                <a:ea typeface="Arial"/>
                <a:cs typeface="Arial"/>
                <a:sym typeface="Arial"/>
              </a:defRPr>
            </a:lvl1pPr>
            <a:lvl2pPr marL="0" marR="0" lvl="1" indent="0" algn="r" rtl="0">
              <a:spcBef>
                <a:spcPts val="0"/>
              </a:spcBef>
              <a:buNone/>
              <a:defRPr sz="900">
                <a:solidFill>
                  <a:srgbClr val="888888"/>
                </a:solidFill>
                <a:latin typeface="Arial"/>
                <a:ea typeface="Arial"/>
                <a:cs typeface="Arial"/>
                <a:sym typeface="Arial"/>
              </a:defRPr>
            </a:lvl2pPr>
            <a:lvl3pPr marL="0" marR="0" lvl="2" indent="0" algn="r" rtl="0">
              <a:spcBef>
                <a:spcPts val="0"/>
              </a:spcBef>
              <a:buNone/>
              <a:defRPr sz="900">
                <a:solidFill>
                  <a:srgbClr val="888888"/>
                </a:solidFill>
                <a:latin typeface="Arial"/>
                <a:ea typeface="Arial"/>
                <a:cs typeface="Arial"/>
                <a:sym typeface="Arial"/>
              </a:defRPr>
            </a:lvl3pPr>
            <a:lvl4pPr marL="0" marR="0" lvl="3" indent="0" algn="r" rtl="0">
              <a:spcBef>
                <a:spcPts val="0"/>
              </a:spcBef>
              <a:buNone/>
              <a:defRPr sz="900">
                <a:solidFill>
                  <a:srgbClr val="888888"/>
                </a:solidFill>
                <a:latin typeface="Arial"/>
                <a:ea typeface="Arial"/>
                <a:cs typeface="Arial"/>
                <a:sym typeface="Arial"/>
              </a:defRPr>
            </a:lvl4pPr>
            <a:lvl5pPr marL="0" marR="0" lvl="4" indent="0" algn="r" rtl="0">
              <a:spcBef>
                <a:spcPts val="0"/>
              </a:spcBef>
              <a:buNone/>
              <a:defRPr sz="900">
                <a:solidFill>
                  <a:srgbClr val="888888"/>
                </a:solidFill>
                <a:latin typeface="Arial"/>
                <a:ea typeface="Arial"/>
                <a:cs typeface="Arial"/>
                <a:sym typeface="Arial"/>
              </a:defRPr>
            </a:lvl5pPr>
            <a:lvl6pPr marL="0" marR="0" lvl="5" indent="0" algn="r" rtl="0">
              <a:spcBef>
                <a:spcPts val="0"/>
              </a:spcBef>
              <a:buNone/>
              <a:defRPr sz="900">
                <a:solidFill>
                  <a:srgbClr val="888888"/>
                </a:solidFill>
                <a:latin typeface="Arial"/>
                <a:ea typeface="Arial"/>
                <a:cs typeface="Arial"/>
                <a:sym typeface="Arial"/>
              </a:defRPr>
            </a:lvl6pPr>
            <a:lvl7pPr marL="0" marR="0" lvl="6" indent="0" algn="r" rtl="0">
              <a:spcBef>
                <a:spcPts val="0"/>
              </a:spcBef>
              <a:buNone/>
              <a:defRPr sz="900">
                <a:solidFill>
                  <a:srgbClr val="888888"/>
                </a:solidFill>
                <a:latin typeface="Arial"/>
                <a:ea typeface="Arial"/>
                <a:cs typeface="Arial"/>
                <a:sym typeface="Arial"/>
              </a:defRPr>
            </a:lvl7pPr>
            <a:lvl8pPr marL="0" marR="0" lvl="7" indent="0" algn="r" rtl="0">
              <a:spcBef>
                <a:spcPts val="0"/>
              </a:spcBef>
              <a:buNone/>
              <a:defRPr sz="900">
                <a:solidFill>
                  <a:srgbClr val="888888"/>
                </a:solidFill>
                <a:latin typeface="Arial"/>
                <a:ea typeface="Arial"/>
                <a:cs typeface="Arial"/>
                <a:sym typeface="Arial"/>
              </a:defRPr>
            </a:lvl8pPr>
            <a:lvl9pPr marL="0" marR="0" lvl="8" indent="0" algn="r" rtl="0">
              <a:spcBef>
                <a:spcPts val="0"/>
              </a:spcBef>
              <a:buNone/>
              <a:defRPr sz="900">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6"/>
        <p:cNvGrpSpPr/>
        <p:nvPr/>
      </p:nvGrpSpPr>
      <p:grpSpPr>
        <a:xfrm>
          <a:off x="0" y="0"/>
          <a:ext cx="0" cy="0"/>
          <a:chOff x="0" y="0"/>
          <a:chExt cx="0" cy="0"/>
        </a:xfrm>
      </p:grpSpPr>
      <p:sp>
        <p:nvSpPr>
          <p:cNvPr id="87" name="Google Shape;87;p19"/>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ctr" anchorCtr="0"/>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88" name="Google Shape;88;p19"/>
          <p:cNvSpPr txBox="1">
            <a:spLocks noGrp="1"/>
          </p:cNvSpPr>
          <p:nvPr>
            <p:ph type="body" idx="1"/>
          </p:nvPr>
        </p:nvSpPr>
        <p:spPr>
          <a:xfrm>
            <a:off x="629841" y="1260872"/>
            <a:ext cx="3868500" cy="618000"/>
          </a:xfrm>
          <a:prstGeom prst="rect">
            <a:avLst/>
          </a:prstGeom>
          <a:noFill/>
          <a:ln>
            <a:noFill/>
          </a:ln>
        </p:spPr>
        <p:txBody>
          <a:bodyPr spcFirstLastPara="1" wrap="square" lIns="68575" tIns="34275" rIns="68575" bIns="342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Arial"/>
                <a:ea typeface="Arial"/>
                <a:cs typeface="Arial"/>
                <a:sym typeface="Arial"/>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Arial"/>
                <a:ea typeface="Arial"/>
                <a:cs typeface="Arial"/>
                <a:sym typeface="Arial"/>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9pPr>
          </a:lstStyle>
          <a:p>
            <a:endParaRPr/>
          </a:p>
        </p:txBody>
      </p:sp>
      <p:sp>
        <p:nvSpPr>
          <p:cNvPr id="89" name="Google Shape;89;p19"/>
          <p:cNvSpPr txBox="1">
            <a:spLocks noGrp="1"/>
          </p:cNvSpPr>
          <p:nvPr>
            <p:ph type="body" idx="2"/>
          </p:nvPr>
        </p:nvSpPr>
        <p:spPr>
          <a:xfrm>
            <a:off x="629841" y="1878806"/>
            <a:ext cx="3868500" cy="2763300"/>
          </a:xfrm>
          <a:prstGeom prst="rect">
            <a:avLst/>
          </a:prstGeom>
          <a:noFill/>
          <a:ln>
            <a:noFill/>
          </a:ln>
        </p:spPr>
        <p:txBody>
          <a:bodyPr spcFirstLastPara="1" wrap="square" lIns="68575" tIns="34275" rIns="68575" bIns="342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90" name="Google Shape;90;p19"/>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Arial"/>
                <a:ea typeface="Arial"/>
                <a:cs typeface="Arial"/>
                <a:sym typeface="Arial"/>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Arial"/>
                <a:ea typeface="Arial"/>
                <a:cs typeface="Arial"/>
                <a:sym typeface="Arial"/>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9pPr>
          </a:lstStyle>
          <a:p>
            <a:endParaRPr/>
          </a:p>
        </p:txBody>
      </p:sp>
      <p:sp>
        <p:nvSpPr>
          <p:cNvPr id="91" name="Google Shape;91;p19"/>
          <p:cNvSpPr txBox="1">
            <a:spLocks noGrp="1"/>
          </p:cNvSpPr>
          <p:nvPr>
            <p:ph type="body" idx="4"/>
          </p:nvPr>
        </p:nvSpPr>
        <p:spPr>
          <a:xfrm>
            <a:off x="4629150" y="1878806"/>
            <a:ext cx="3887400" cy="2763300"/>
          </a:xfrm>
          <a:prstGeom prst="rect">
            <a:avLst/>
          </a:prstGeom>
          <a:noFill/>
          <a:ln>
            <a:noFill/>
          </a:ln>
        </p:spPr>
        <p:txBody>
          <a:bodyPr spcFirstLastPara="1" wrap="square" lIns="68575" tIns="34275" rIns="68575" bIns="342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92" name="Google Shape;92;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93" name="Google Shape;93;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94" name="Google Shape;94;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Arial"/>
                <a:ea typeface="Arial"/>
                <a:cs typeface="Arial"/>
                <a:sym typeface="Arial"/>
              </a:defRPr>
            </a:lvl1pPr>
            <a:lvl2pPr marL="0" marR="0" lvl="1" indent="0" algn="r" rtl="0">
              <a:spcBef>
                <a:spcPts val="0"/>
              </a:spcBef>
              <a:buNone/>
              <a:defRPr sz="900">
                <a:solidFill>
                  <a:srgbClr val="888888"/>
                </a:solidFill>
                <a:latin typeface="Arial"/>
                <a:ea typeface="Arial"/>
                <a:cs typeface="Arial"/>
                <a:sym typeface="Arial"/>
              </a:defRPr>
            </a:lvl2pPr>
            <a:lvl3pPr marL="0" marR="0" lvl="2" indent="0" algn="r" rtl="0">
              <a:spcBef>
                <a:spcPts val="0"/>
              </a:spcBef>
              <a:buNone/>
              <a:defRPr sz="900">
                <a:solidFill>
                  <a:srgbClr val="888888"/>
                </a:solidFill>
                <a:latin typeface="Arial"/>
                <a:ea typeface="Arial"/>
                <a:cs typeface="Arial"/>
                <a:sym typeface="Arial"/>
              </a:defRPr>
            </a:lvl3pPr>
            <a:lvl4pPr marL="0" marR="0" lvl="3" indent="0" algn="r" rtl="0">
              <a:spcBef>
                <a:spcPts val="0"/>
              </a:spcBef>
              <a:buNone/>
              <a:defRPr sz="900">
                <a:solidFill>
                  <a:srgbClr val="888888"/>
                </a:solidFill>
                <a:latin typeface="Arial"/>
                <a:ea typeface="Arial"/>
                <a:cs typeface="Arial"/>
                <a:sym typeface="Arial"/>
              </a:defRPr>
            </a:lvl4pPr>
            <a:lvl5pPr marL="0" marR="0" lvl="4" indent="0" algn="r" rtl="0">
              <a:spcBef>
                <a:spcPts val="0"/>
              </a:spcBef>
              <a:buNone/>
              <a:defRPr sz="900">
                <a:solidFill>
                  <a:srgbClr val="888888"/>
                </a:solidFill>
                <a:latin typeface="Arial"/>
                <a:ea typeface="Arial"/>
                <a:cs typeface="Arial"/>
                <a:sym typeface="Arial"/>
              </a:defRPr>
            </a:lvl5pPr>
            <a:lvl6pPr marL="0" marR="0" lvl="5" indent="0" algn="r" rtl="0">
              <a:spcBef>
                <a:spcPts val="0"/>
              </a:spcBef>
              <a:buNone/>
              <a:defRPr sz="900">
                <a:solidFill>
                  <a:srgbClr val="888888"/>
                </a:solidFill>
                <a:latin typeface="Arial"/>
                <a:ea typeface="Arial"/>
                <a:cs typeface="Arial"/>
                <a:sym typeface="Arial"/>
              </a:defRPr>
            </a:lvl6pPr>
            <a:lvl7pPr marL="0" marR="0" lvl="6" indent="0" algn="r" rtl="0">
              <a:spcBef>
                <a:spcPts val="0"/>
              </a:spcBef>
              <a:buNone/>
              <a:defRPr sz="900">
                <a:solidFill>
                  <a:srgbClr val="888888"/>
                </a:solidFill>
                <a:latin typeface="Arial"/>
                <a:ea typeface="Arial"/>
                <a:cs typeface="Arial"/>
                <a:sym typeface="Arial"/>
              </a:defRPr>
            </a:lvl7pPr>
            <a:lvl8pPr marL="0" marR="0" lvl="7" indent="0" algn="r" rtl="0">
              <a:spcBef>
                <a:spcPts val="0"/>
              </a:spcBef>
              <a:buNone/>
              <a:defRPr sz="900">
                <a:solidFill>
                  <a:srgbClr val="888888"/>
                </a:solidFill>
                <a:latin typeface="Arial"/>
                <a:ea typeface="Arial"/>
                <a:cs typeface="Arial"/>
                <a:sym typeface="Arial"/>
              </a:defRPr>
            </a:lvl8pPr>
            <a:lvl9pPr marL="0" marR="0" lvl="8" indent="0" algn="r" rtl="0">
              <a:spcBef>
                <a:spcPts val="0"/>
              </a:spcBef>
              <a:buNone/>
              <a:defRPr sz="900">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95"/>
        <p:cNvGrpSpPr/>
        <p:nvPr/>
      </p:nvGrpSpPr>
      <p:grpSpPr>
        <a:xfrm>
          <a:off x="0" y="0"/>
          <a:ext cx="0" cy="0"/>
          <a:chOff x="0" y="0"/>
          <a:chExt cx="0" cy="0"/>
        </a:xfrm>
      </p:grpSpPr>
      <p:sp>
        <p:nvSpPr>
          <p:cNvPr id="96" name="Google Shape;96;p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97" name="Google Shape;97;p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98" name="Google Shape;98;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Arial"/>
                <a:ea typeface="Arial"/>
                <a:cs typeface="Arial"/>
                <a:sym typeface="Arial"/>
              </a:defRPr>
            </a:lvl1pPr>
            <a:lvl2pPr marL="0" marR="0" lvl="1" indent="0" algn="r" rtl="0">
              <a:spcBef>
                <a:spcPts val="0"/>
              </a:spcBef>
              <a:buNone/>
              <a:defRPr sz="900">
                <a:solidFill>
                  <a:srgbClr val="888888"/>
                </a:solidFill>
                <a:latin typeface="Arial"/>
                <a:ea typeface="Arial"/>
                <a:cs typeface="Arial"/>
                <a:sym typeface="Arial"/>
              </a:defRPr>
            </a:lvl2pPr>
            <a:lvl3pPr marL="0" marR="0" lvl="2" indent="0" algn="r" rtl="0">
              <a:spcBef>
                <a:spcPts val="0"/>
              </a:spcBef>
              <a:buNone/>
              <a:defRPr sz="900">
                <a:solidFill>
                  <a:srgbClr val="888888"/>
                </a:solidFill>
                <a:latin typeface="Arial"/>
                <a:ea typeface="Arial"/>
                <a:cs typeface="Arial"/>
                <a:sym typeface="Arial"/>
              </a:defRPr>
            </a:lvl3pPr>
            <a:lvl4pPr marL="0" marR="0" lvl="3" indent="0" algn="r" rtl="0">
              <a:spcBef>
                <a:spcPts val="0"/>
              </a:spcBef>
              <a:buNone/>
              <a:defRPr sz="900">
                <a:solidFill>
                  <a:srgbClr val="888888"/>
                </a:solidFill>
                <a:latin typeface="Arial"/>
                <a:ea typeface="Arial"/>
                <a:cs typeface="Arial"/>
                <a:sym typeface="Arial"/>
              </a:defRPr>
            </a:lvl4pPr>
            <a:lvl5pPr marL="0" marR="0" lvl="4" indent="0" algn="r" rtl="0">
              <a:spcBef>
                <a:spcPts val="0"/>
              </a:spcBef>
              <a:buNone/>
              <a:defRPr sz="900">
                <a:solidFill>
                  <a:srgbClr val="888888"/>
                </a:solidFill>
                <a:latin typeface="Arial"/>
                <a:ea typeface="Arial"/>
                <a:cs typeface="Arial"/>
                <a:sym typeface="Arial"/>
              </a:defRPr>
            </a:lvl5pPr>
            <a:lvl6pPr marL="0" marR="0" lvl="5" indent="0" algn="r" rtl="0">
              <a:spcBef>
                <a:spcPts val="0"/>
              </a:spcBef>
              <a:buNone/>
              <a:defRPr sz="900">
                <a:solidFill>
                  <a:srgbClr val="888888"/>
                </a:solidFill>
                <a:latin typeface="Arial"/>
                <a:ea typeface="Arial"/>
                <a:cs typeface="Arial"/>
                <a:sym typeface="Arial"/>
              </a:defRPr>
            </a:lvl6pPr>
            <a:lvl7pPr marL="0" marR="0" lvl="6" indent="0" algn="r" rtl="0">
              <a:spcBef>
                <a:spcPts val="0"/>
              </a:spcBef>
              <a:buNone/>
              <a:defRPr sz="900">
                <a:solidFill>
                  <a:srgbClr val="888888"/>
                </a:solidFill>
                <a:latin typeface="Arial"/>
                <a:ea typeface="Arial"/>
                <a:cs typeface="Arial"/>
                <a:sym typeface="Arial"/>
              </a:defRPr>
            </a:lvl7pPr>
            <a:lvl8pPr marL="0" marR="0" lvl="7" indent="0" algn="r" rtl="0">
              <a:spcBef>
                <a:spcPts val="0"/>
              </a:spcBef>
              <a:buNone/>
              <a:defRPr sz="900">
                <a:solidFill>
                  <a:srgbClr val="888888"/>
                </a:solidFill>
                <a:latin typeface="Arial"/>
                <a:ea typeface="Arial"/>
                <a:cs typeface="Arial"/>
                <a:sym typeface="Arial"/>
              </a:defRPr>
            </a:lvl8pPr>
            <a:lvl9pPr marL="0" marR="0" lvl="8" indent="0" algn="r" rtl="0">
              <a:spcBef>
                <a:spcPts val="0"/>
              </a:spcBef>
              <a:buNone/>
              <a:defRPr sz="900">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lstStyle>
            <a:lvl1pPr marR="0" lvl="0" algn="l" rtl="0">
              <a:lnSpc>
                <a:spcPct val="9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01" name="Google Shape;101;p21"/>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lstStyle>
            <a:lvl1pPr marL="457200" marR="0" lvl="0" indent="-381000" algn="l" rtl="0">
              <a:lnSpc>
                <a:spcPct val="90000"/>
              </a:lnSpc>
              <a:spcBef>
                <a:spcPts val="8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61950" algn="l" rtl="0">
              <a:lnSpc>
                <a:spcPct val="90000"/>
              </a:lnSpc>
              <a:spcBef>
                <a:spcPts val="4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2pPr>
            <a:lvl3pPr marL="1371600" marR="0" lvl="2"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6pPr>
            <a:lvl7pPr marL="3200400" marR="0" lvl="6"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7pPr>
            <a:lvl8pPr marL="3657600" marR="0" lvl="7"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8pPr>
            <a:lvl9pPr marL="4114800" marR="0" lvl="8"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9pPr>
          </a:lstStyle>
          <a:p>
            <a:endParaRPr/>
          </a:p>
        </p:txBody>
      </p:sp>
      <p:sp>
        <p:nvSpPr>
          <p:cNvPr id="102" name="Google Shape;102;p21"/>
          <p:cNvSpPr txBox="1">
            <a:spLocks noGrp="1"/>
          </p:cNvSpPr>
          <p:nvPr>
            <p:ph type="body" idx="2"/>
          </p:nvPr>
        </p:nvSpPr>
        <p:spPr>
          <a:xfrm>
            <a:off x="629841" y="1543050"/>
            <a:ext cx="2949000" cy="2858700"/>
          </a:xfrm>
          <a:prstGeom prst="rect">
            <a:avLst/>
          </a:prstGeom>
          <a:noFill/>
          <a:ln>
            <a:noFill/>
          </a:ln>
        </p:spPr>
        <p:txBody>
          <a:bodyPr spcFirstLastPara="1" wrap="square" lIns="68575" tIns="34275" rIns="68575" bIns="342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9pPr>
          </a:lstStyle>
          <a:p>
            <a:endParaRPr/>
          </a:p>
        </p:txBody>
      </p:sp>
      <p:sp>
        <p:nvSpPr>
          <p:cNvPr id="103" name="Google Shape;103;p2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104" name="Google Shape;104;p2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105" name="Google Shape;105;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Arial"/>
                <a:ea typeface="Arial"/>
                <a:cs typeface="Arial"/>
                <a:sym typeface="Arial"/>
              </a:defRPr>
            </a:lvl1pPr>
            <a:lvl2pPr marL="0" marR="0" lvl="1" indent="0" algn="r" rtl="0">
              <a:spcBef>
                <a:spcPts val="0"/>
              </a:spcBef>
              <a:buNone/>
              <a:defRPr sz="900">
                <a:solidFill>
                  <a:srgbClr val="888888"/>
                </a:solidFill>
                <a:latin typeface="Arial"/>
                <a:ea typeface="Arial"/>
                <a:cs typeface="Arial"/>
                <a:sym typeface="Arial"/>
              </a:defRPr>
            </a:lvl2pPr>
            <a:lvl3pPr marL="0" marR="0" lvl="2" indent="0" algn="r" rtl="0">
              <a:spcBef>
                <a:spcPts val="0"/>
              </a:spcBef>
              <a:buNone/>
              <a:defRPr sz="900">
                <a:solidFill>
                  <a:srgbClr val="888888"/>
                </a:solidFill>
                <a:latin typeface="Arial"/>
                <a:ea typeface="Arial"/>
                <a:cs typeface="Arial"/>
                <a:sym typeface="Arial"/>
              </a:defRPr>
            </a:lvl3pPr>
            <a:lvl4pPr marL="0" marR="0" lvl="3" indent="0" algn="r" rtl="0">
              <a:spcBef>
                <a:spcPts val="0"/>
              </a:spcBef>
              <a:buNone/>
              <a:defRPr sz="900">
                <a:solidFill>
                  <a:srgbClr val="888888"/>
                </a:solidFill>
                <a:latin typeface="Arial"/>
                <a:ea typeface="Arial"/>
                <a:cs typeface="Arial"/>
                <a:sym typeface="Arial"/>
              </a:defRPr>
            </a:lvl4pPr>
            <a:lvl5pPr marL="0" marR="0" lvl="4" indent="0" algn="r" rtl="0">
              <a:spcBef>
                <a:spcPts val="0"/>
              </a:spcBef>
              <a:buNone/>
              <a:defRPr sz="900">
                <a:solidFill>
                  <a:srgbClr val="888888"/>
                </a:solidFill>
                <a:latin typeface="Arial"/>
                <a:ea typeface="Arial"/>
                <a:cs typeface="Arial"/>
                <a:sym typeface="Arial"/>
              </a:defRPr>
            </a:lvl5pPr>
            <a:lvl6pPr marL="0" marR="0" lvl="5" indent="0" algn="r" rtl="0">
              <a:spcBef>
                <a:spcPts val="0"/>
              </a:spcBef>
              <a:buNone/>
              <a:defRPr sz="900">
                <a:solidFill>
                  <a:srgbClr val="888888"/>
                </a:solidFill>
                <a:latin typeface="Arial"/>
                <a:ea typeface="Arial"/>
                <a:cs typeface="Arial"/>
                <a:sym typeface="Arial"/>
              </a:defRPr>
            </a:lvl6pPr>
            <a:lvl7pPr marL="0" marR="0" lvl="6" indent="0" algn="r" rtl="0">
              <a:spcBef>
                <a:spcPts val="0"/>
              </a:spcBef>
              <a:buNone/>
              <a:defRPr sz="900">
                <a:solidFill>
                  <a:srgbClr val="888888"/>
                </a:solidFill>
                <a:latin typeface="Arial"/>
                <a:ea typeface="Arial"/>
                <a:cs typeface="Arial"/>
                <a:sym typeface="Arial"/>
              </a:defRPr>
            </a:lvl7pPr>
            <a:lvl8pPr marL="0" marR="0" lvl="7" indent="0" algn="r" rtl="0">
              <a:spcBef>
                <a:spcPts val="0"/>
              </a:spcBef>
              <a:buNone/>
              <a:defRPr sz="900">
                <a:solidFill>
                  <a:srgbClr val="888888"/>
                </a:solidFill>
                <a:latin typeface="Arial"/>
                <a:ea typeface="Arial"/>
                <a:cs typeface="Arial"/>
                <a:sym typeface="Arial"/>
              </a:defRPr>
            </a:lvl8pPr>
            <a:lvl9pPr marL="0" marR="0" lvl="8" indent="0" algn="r" rtl="0">
              <a:spcBef>
                <a:spcPts val="0"/>
              </a:spcBef>
              <a:buNone/>
              <a:defRPr sz="900">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lstStyle>
            <a:lvl1pPr marR="0" lvl="0" algn="l" rtl="0">
              <a:lnSpc>
                <a:spcPct val="9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08" name="Google Shape;108;p22"/>
          <p:cNvSpPr>
            <a:spLocks noGrp="1"/>
          </p:cNvSpPr>
          <p:nvPr>
            <p:ph type="pic" idx="2"/>
          </p:nvPr>
        </p:nvSpPr>
        <p:spPr>
          <a:xfrm>
            <a:off x="3887391" y="740569"/>
            <a:ext cx="4629300" cy="3655200"/>
          </a:xfrm>
          <a:prstGeom prst="rect">
            <a:avLst/>
          </a:prstGeom>
          <a:noFill/>
          <a:ln>
            <a:noFill/>
          </a:ln>
        </p:spPr>
        <p:txBody>
          <a:bodyPr spcFirstLastPara="1" wrap="square" lIns="68575" tIns="34275" rIns="68575" bIns="34275" anchor="t" anchorCtr="0"/>
          <a:lstStyle>
            <a:lvl1pPr marR="0" lvl="0" algn="l" rtl="0">
              <a:lnSpc>
                <a:spcPct val="90000"/>
              </a:lnSpc>
              <a:spcBef>
                <a:spcPts val="8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90000"/>
              </a:lnSpc>
              <a:spcBef>
                <a:spcPts val="40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2pPr>
            <a:lvl3pPr marR="0" lvl="2" algn="l" rtl="0">
              <a:lnSpc>
                <a:spcPct val="90000"/>
              </a:lnSpc>
              <a:spcBef>
                <a:spcPts val="4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4pPr>
            <a:lvl5pPr marR="0" lvl="4"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5pPr>
            <a:lvl6pPr marR="0" lvl="5"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6pPr>
            <a:lvl7pPr marR="0" lvl="6"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7pPr>
            <a:lvl8pPr marR="0" lvl="7"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8pPr>
            <a:lvl9pPr marR="0" lvl="8"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9pPr>
          </a:lstStyle>
          <a:p>
            <a:endParaRPr/>
          </a:p>
        </p:txBody>
      </p:sp>
      <p:sp>
        <p:nvSpPr>
          <p:cNvPr id="109" name="Google Shape;109;p22"/>
          <p:cNvSpPr txBox="1">
            <a:spLocks noGrp="1"/>
          </p:cNvSpPr>
          <p:nvPr>
            <p:ph type="body" idx="1"/>
          </p:nvPr>
        </p:nvSpPr>
        <p:spPr>
          <a:xfrm>
            <a:off x="629841" y="1543050"/>
            <a:ext cx="2949000" cy="2858700"/>
          </a:xfrm>
          <a:prstGeom prst="rect">
            <a:avLst/>
          </a:prstGeom>
          <a:noFill/>
          <a:ln>
            <a:noFill/>
          </a:ln>
        </p:spPr>
        <p:txBody>
          <a:bodyPr spcFirstLastPara="1" wrap="square" lIns="68575" tIns="34275" rIns="68575" bIns="342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9pPr>
          </a:lstStyle>
          <a:p>
            <a:endParaRPr/>
          </a:p>
        </p:txBody>
      </p:sp>
      <p:sp>
        <p:nvSpPr>
          <p:cNvPr id="110" name="Google Shape;110;p2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111" name="Google Shape;111;p2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112" name="Google Shape;112;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Arial"/>
                <a:ea typeface="Arial"/>
                <a:cs typeface="Arial"/>
                <a:sym typeface="Arial"/>
              </a:defRPr>
            </a:lvl1pPr>
            <a:lvl2pPr marL="0" marR="0" lvl="1" indent="0" algn="r" rtl="0">
              <a:spcBef>
                <a:spcPts val="0"/>
              </a:spcBef>
              <a:buNone/>
              <a:defRPr sz="900">
                <a:solidFill>
                  <a:srgbClr val="888888"/>
                </a:solidFill>
                <a:latin typeface="Arial"/>
                <a:ea typeface="Arial"/>
                <a:cs typeface="Arial"/>
                <a:sym typeface="Arial"/>
              </a:defRPr>
            </a:lvl2pPr>
            <a:lvl3pPr marL="0" marR="0" lvl="2" indent="0" algn="r" rtl="0">
              <a:spcBef>
                <a:spcPts val="0"/>
              </a:spcBef>
              <a:buNone/>
              <a:defRPr sz="900">
                <a:solidFill>
                  <a:srgbClr val="888888"/>
                </a:solidFill>
                <a:latin typeface="Arial"/>
                <a:ea typeface="Arial"/>
                <a:cs typeface="Arial"/>
                <a:sym typeface="Arial"/>
              </a:defRPr>
            </a:lvl3pPr>
            <a:lvl4pPr marL="0" marR="0" lvl="3" indent="0" algn="r" rtl="0">
              <a:spcBef>
                <a:spcPts val="0"/>
              </a:spcBef>
              <a:buNone/>
              <a:defRPr sz="900">
                <a:solidFill>
                  <a:srgbClr val="888888"/>
                </a:solidFill>
                <a:latin typeface="Arial"/>
                <a:ea typeface="Arial"/>
                <a:cs typeface="Arial"/>
                <a:sym typeface="Arial"/>
              </a:defRPr>
            </a:lvl4pPr>
            <a:lvl5pPr marL="0" marR="0" lvl="4" indent="0" algn="r" rtl="0">
              <a:spcBef>
                <a:spcPts val="0"/>
              </a:spcBef>
              <a:buNone/>
              <a:defRPr sz="900">
                <a:solidFill>
                  <a:srgbClr val="888888"/>
                </a:solidFill>
                <a:latin typeface="Arial"/>
                <a:ea typeface="Arial"/>
                <a:cs typeface="Arial"/>
                <a:sym typeface="Arial"/>
              </a:defRPr>
            </a:lvl5pPr>
            <a:lvl6pPr marL="0" marR="0" lvl="5" indent="0" algn="r" rtl="0">
              <a:spcBef>
                <a:spcPts val="0"/>
              </a:spcBef>
              <a:buNone/>
              <a:defRPr sz="900">
                <a:solidFill>
                  <a:srgbClr val="888888"/>
                </a:solidFill>
                <a:latin typeface="Arial"/>
                <a:ea typeface="Arial"/>
                <a:cs typeface="Arial"/>
                <a:sym typeface="Arial"/>
              </a:defRPr>
            </a:lvl6pPr>
            <a:lvl7pPr marL="0" marR="0" lvl="6" indent="0" algn="r" rtl="0">
              <a:spcBef>
                <a:spcPts val="0"/>
              </a:spcBef>
              <a:buNone/>
              <a:defRPr sz="900">
                <a:solidFill>
                  <a:srgbClr val="888888"/>
                </a:solidFill>
                <a:latin typeface="Arial"/>
                <a:ea typeface="Arial"/>
                <a:cs typeface="Arial"/>
                <a:sym typeface="Arial"/>
              </a:defRPr>
            </a:lvl7pPr>
            <a:lvl8pPr marL="0" marR="0" lvl="7" indent="0" algn="r" rtl="0">
              <a:spcBef>
                <a:spcPts val="0"/>
              </a:spcBef>
              <a:buNone/>
              <a:defRPr sz="900">
                <a:solidFill>
                  <a:srgbClr val="888888"/>
                </a:solidFill>
                <a:latin typeface="Arial"/>
                <a:ea typeface="Arial"/>
                <a:cs typeface="Arial"/>
                <a:sym typeface="Arial"/>
              </a:defRPr>
            </a:lvl8pPr>
            <a:lvl9pPr marL="0" marR="0" lvl="8" indent="0" algn="r" rtl="0">
              <a:spcBef>
                <a:spcPts val="0"/>
              </a:spcBef>
              <a:buNone/>
              <a:defRPr sz="900">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15" name="Google Shape;115;p23"/>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16" name="Google Shape;116;p2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117" name="Google Shape;117;p2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118" name="Google Shape;118;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Arial"/>
                <a:ea typeface="Arial"/>
                <a:cs typeface="Arial"/>
                <a:sym typeface="Arial"/>
              </a:defRPr>
            </a:lvl1pPr>
            <a:lvl2pPr marL="0" marR="0" lvl="1" indent="0" algn="r" rtl="0">
              <a:spcBef>
                <a:spcPts val="0"/>
              </a:spcBef>
              <a:buNone/>
              <a:defRPr sz="900">
                <a:solidFill>
                  <a:srgbClr val="888888"/>
                </a:solidFill>
                <a:latin typeface="Arial"/>
                <a:ea typeface="Arial"/>
                <a:cs typeface="Arial"/>
                <a:sym typeface="Arial"/>
              </a:defRPr>
            </a:lvl2pPr>
            <a:lvl3pPr marL="0" marR="0" lvl="2" indent="0" algn="r" rtl="0">
              <a:spcBef>
                <a:spcPts val="0"/>
              </a:spcBef>
              <a:buNone/>
              <a:defRPr sz="900">
                <a:solidFill>
                  <a:srgbClr val="888888"/>
                </a:solidFill>
                <a:latin typeface="Arial"/>
                <a:ea typeface="Arial"/>
                <a:cs typeface="Arial"/>
                <a:sym typeface="Arial"/>
              </a:defRPr>
            </a:lvl3pPr>
            <a:lvl4pPr marL="0" marR="0" lvl="3" indent="0" algn="r" rtl="0">
              <a:spcBef>
                <a:spcPts val="0"/>
              </a:spcBef>
              <a:buNone/>
              <a:defRPr sz="900">
                <a:solidFill>
                  <a:srgbClr val="888888"/>
                </a:solidFill>
                <a:latin typeface="Arial"/>
                <a:ea typeface="Arial"/>
                <a:cs typeface="Arial"/>
                <a:sym typeface="Arial"/>
              </a:defRPr>
            </a:lvl4pPr>
            <a:lvl5pPr marL="0" marR="0" lvl="4" indent="0" algn="r" rtl="0">
              <a:spcBef>
                <a:spcPts val="0"/>
              </a:spcBef>
              <a:buNone/>
              <a:defRPr sz="900">
                <a:solidFill>
                  <a:srgbClr val="888888"/>
                </a:solidFill>
                <a:latin typeface="Arial"/>
                <a:ea typeface="Arial"/>
                <a:cs typeface="Arial"/>
                <a:sym typeface="Arial"/>
              </a:defRPr>
            </a:lvl5pPr>
            <a:lvl6pPr marL="0" marR="0" lvl="5" indent="0" algn="r" rtl="0">
              <a:spcBef>
                <a:spcPts val="0"/>
              </a:spcBef>
              <a:buNone/>
              <a:defRPr sz="900">
                <a:solidFill>
                  <a:srgbClr val="888888"/>
                </a:solidFill>
                <a:latin typeface="Arial"/>
                <a:ea typeface="Arial"/>
                <a:cs typeface="Arial"/>
                <a:sym typeface="Arial"/>
              </a:defRPr>
            </a:lvl6pPr>
            <a:lvl7pPr marL="0" marR="0" lvl="6" indent="0" algn="r" rtl="0">
              <a:spcBef>
                <a:spcPts val="0"/>
              </a:spcBef>
              <a:buNone/>
              <a:defRPr sz="900">
                <a:solidFill>
                  <a:srgbClr val="888888"/>
                </a:solidFill>
                <a:latin typeface="Arial"/>
                <a:ea typeface="Arial"/>
                <a:cs typeface="Arial"/>
                <a:sym typeface="Arial"/>
              </a:defRPr>
            </a:lvl7pPr>
            <a:lvl8pPr marL="0" marR="0" lvl="7" indent="0" algn="r" rtl="0">
              <a:spcBef>
                <a:spcPts val="0"/>
              </a:spcBef>
              <a:buNone/>
              <a:defRPr sz="900">
                <a:solidFill>
                  <a:srgbClr val="888888"/>
                </a:solidFill>
                <a:latin typeface="Arial"/>
                <a:ea typeface="Arial"/>
                <a:cs typeface="Arial"/>
                <a:sym typeface="Arial"/>
              </a:defRPr>
            </a:lvl8pPr>
            <a:lvl9pPr marL="0" marR="0" lvl="8" indent="0" algn="r" rtl="0">
              <a:spcBef>
                <a:spcPts val="0"/>
              </a:spcBef>
              <a:buNone/>
              <a:defRPr sz="900">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ctr" anchorCtr="0"/>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21" name="Google Shape;121;p24"/>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22" name="Google Shape;122;p2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123" name="Google Shape;123;p2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124" name="Google Shape;124;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Arial"/>
                <a:ea typeface="Arial"/>
                <a:cs typeface="Arial"/>
                <a:sym typeface="Arial"/>
              </a:defRPr>
            </a:lvl1pPr>
            <a:lvl2pPr marL="0" marR="0" lvl="1" indent="0" algn="r" rtl="0">
              <a:spcBef>
                <a:spcPts val="0"/>
              </a:spcBef>
              <a:buNone/>
              <a:defRPr sz="900">
                <a:solidFill>
                  <a:srgbClr val="888888"/>
                </a:solidFill>
                <a:latin typeface="Arial"/>
                <a:ea typeface="Arial"/>
                <a:cs typeface="Arial"/>
                <a:sym typeface="Arial"/>
              </a:defRPr>
            </a:lvl2pPr>
            <a:lvl3pPr marL="0" marR="0" lvl="2" indent="0" algn="r" rtl="0">
              <a:spcBef>
                <a:spcPts val="0"/>
              </a:spcBef>
              <a:buNone/>
              <a:defRPr sz="900">
                <a:solidFill>
                  <a:srgbClr val="888888"/>
                </a:solidFill>
                <a:latin typeface="Arial"/>
                <a:ea typeface="Arial"/>
                <a:cs typeface="Arial"/>
                <a:sym typeface="Arial"/>
              </a:defRPr>
            </a:lvl3pPr>
            <a:lvl4pPr marL="0" marR="0" lvl="3" indent="0" algn="r" rtl="0">
              <a:spcBef>
                <a:spcPts val="0"/>
              </a:spcBef>
              <a:buNone/>
              <a:defRPr sz="900">
                <a:solidFill>
                  <a:srgbClr val="888888"/>
                </a:solidFill>
                <a:latin typeface="Arial"/>
                <a:ea typeface="Arial"/>
                <a:cs typeface="Arial"/>
                <a:sym typeface="Arial"/>
              </a:defRPr>
            </a:lvl4pPr>
            <a:lvl5pPr marL="0" marR="0" lvl="4" indent="0" algn="r" rtl="0">
              <a:spcBef>
                <a:spcPts val="0"/>
              </a:spcBef>
              <a:buNone/>
              <a:defRPr sz="900">
                <a:solidFill>
                  <a:srgbClr val="888888"/>
                </a:solidFill>
                <a:latin typeface="Arial"/>
                <a:ea typeface="Arial"/>
                <a:cs typeface="Arial"/>
                <a:sym typeface="Arial"/>
              </a:defRPr>
            </a:lvl5pPr>
            <a:lvl6pPr marL="0" marR="0" lvl="5" indent="0" algn="r" rtl="0">
              <a:spcBef>
                <a:spcPts val="0"/>
              </a:spcBef>
              <a:buNone/>
              <a:defRPr sz="900">
                <a:solidFill>
                  <a:srgbClr val="888888"/>
                </a:solidFill>
                <a:latin typeface="Arial"/>
                <a:ea typeface="Arial"/>
                <a:cs typeface="Arial"/>
                <a:sym typeface="Arial"/>
              </a:defRPr>
            </a:lvl6pPr>
            <a:lvl7pPr marL="0" marR="0" lvl="6" indent="0" algn="r" rtl="0">
              <a:spcBef>
                <a:spcPts val="0"/>
              </a:spcBef>
              <a:buNone/>
              <a:defRPr sz="900">
                <a:solidFill>
                  <a:srgbClr val="888888"/>
                </a:solidFill>
                <a:latin typeface="Arial"/>
                <a:ea typeface="Arial"/>
                <a:cs typeface="Arial"/>
                <a:sym typeface="Arial"/>
              </a:defRPr>
            </a:lvl7pPr>
            <a:lvl8pPr marL="0" marR="0" lvl="7" indent="0" algn="r" rtl="0">
              <a:spcBef>
                <a:spcPts val="0"/>
              </a:spcBef>
              <a:buNone/>
              <a:defRPr sz="900">
                <a:solidFill>
                  <a:srgbClr val="888888"/>
                </a:solidFill>
                <a:latin typeface="Arial"/>
                <a:ea typeface="Arial"/>
                <a:cs typeface="Arial"/>
                <a:sym typeface="Arial"/>
              </a:defRPr>
            </a:lvl8pPr>
            <a:lvl9pPr marL="0" marR="0" lvl="8" indent="0" algn="r" rtl="0">
              <a:spcBef>
                <a:spcPts val="0"/>
              </a:spcBef>
              <a:buNone/>
              <a:defRPr sz="900">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White Divider Slide">
  <p:cSld name="White Divider Slide">
    <p:spTree>
      <p:nvGrpSpPr>
        <p:cNvPr id="1" name="Shape 143"/>
        <p:cNvGrpSpPr/>
        <p:nvPr/>
      </p:nvGrpSpPr>
      <p:grpSpPr>
        <a:xfrm>
          <a:off x="0" y="0"/>
          <a:ext cx="0" cy="0"/>
          <a:chOff x="0" y="0"/>
          <a:chExt cx="0" cy="0"/>
        </a:xfrm>
      </p:grpSpPr>
      <p:sp>
        <p:nvSpPr>
          <p:cNvPr id="144" name="Google Shape;144;p28"/>
          <p:cNvSpPr txBox="1">
            <a:spLocks noGrp="1"/>
          </p:cNvSpPr>
          <p:nvPr>
            <p:ph type="ctrTitle"/>
          </p:nvPr>
        </p:nvSpPr>
        <p:spPr>
          <a:xfrm>
            <a:off x="457200" y="1482544"/>
            <a:ext cx="7772400" cy="11025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accent4"/>
              </a:buClr>
              <a:buSzPts val="3000"/>
              <a:buFont typeface="Calibri"/>
              <a:buNone/>
              <a:defRPr sz="3000" b="0" i="0" u="none" strike="noStrike" cap="none">
                <a:solidFill>
                  <a:schemeClr val="accent4"/>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45" name="Google Shape;145;p28"/>
          <p:cNvSpPr txBox="1">
            <a:spLocks noGrp="1"/>
          </p:cNvSpPr>
          <p:nvPr>
            <p:ph type="subTitle" idx="1"/>
          </p:nvPr>
        </p:nvSpPr>
        <p:spPr>
          <a:xfrm>
            <a:off x="457200" y="2604253"/>
            <a:ext cx="7772400" cy="1026600"/>
          </a:xfrm>
          <a:prstGeom prst="rect">
            <a:avLst/>
          </a:prstGeom>
          <a:noFill/>
          <a:ln>
            <a:noFill/>
          </a:ln>
        </p:spPr>
        <p:txBody>
          <a:bodyPr spcFirstLastPara="1" wrap="square" lIns="68575" tIns="68575" rIns="68575" bIns="68575" anchor="t" anchorCtr="0"/>
          <a:lstStyle>
            <a:lvl1pPr marR="0" lvl="0" algn="l" rtl="0">
              <a:lnSpc>
                <a:spcPct val="90000"/>
              </a:lnSpc>
              <a:spcBef>
                <a:spcPts val="800"/>
              </a:spcBef>
              <a:spcAft>
                <a:spcPts val="0"/>
              </a:spcAft>
              <a:buClr>
                <a:srgbClr val="888888"/>
              </a:buClr>
              <a:buSzPts val="2100"/>
              <a:buFont typeface="Arial"/>
              <a:buNone/>
              <a:defRPr sz="2100" b="0" i="0" u="none" strike="noStrike" cap="none">
                <a:solidFill>
                  <a:srgbClr val="888888"/>
                </a:solidFill>
                <a:latin typeface="Calibri"/>
                <a:ea typeface="Calibri"/>
                <a:cs typeface="Calibri"/>
                <a:sym typeface="Calibri"/>
              </a:defRPr>
            </a:lvl1pPr>
            <a:lvl2pPr marR="0" lvl="1" algn="ctr" rtl="0">
              <a:lnSpc>
                <a:spcPct val="90000"/>
              </a:lnSpc>
              <a:spcBef>
                <a:spcPts val="4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R="0" lvl="2" algn="ctr" rtl="0">
              <a:lnSpc>
                <a:spcPct val="90000"/>
              </a:lnSpc>
              <a:spcBef>
                <a:spcPts val="400"/>
              </a:spcBef>
              <a:spcAft>
                <a:spcPts val="0"/>
              </a:spcAft>
              <a:buClr>
                <a:srgbClr val="888888"/>
              </a:buClr>
              <a:buSzPts val="1500"/>
              <a:buFont typeface="Arial"/>
              <a:buNone/>
              <a:defRPr sz="1500" b="0" i="0" u="none" strike="noStrike" cap="none">
                <a:solidFill>
                  <a:srgbClr val="888888"/>
                </a:solidFill>
                <a:latin typeface="Calibri"/>
                <a:ea typeface="Calibri"/>
                <a:cs typeface="Calibri"/>
                <a:sym typeface="Calibri"/>
              </a:defRPr>
            </a:lvl3pPr>
            <a:lvl4pPr marR="0" lvl="3"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R="0" lvl="4"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R="0" lvl="5"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R="0" lvl="6"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R="0" lvl="7"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R="0" lvl="8"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146" name="Google Shape;146;p28"/>
          <p:cNvSpPr/>
          <p:nvPr/>
        </p:nvSpPr>
        <p:spPr>
          <a:xfrm>
            <a:off x="104588" y="537883"/>
            <a:ext cx="8815200" cy="504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rotWithShape="1">
          <a:blip r:embed="rId2">
            <a:alphaModFix/>
          </a:blip>
          <a:stretch>
            <a:fillRect/>
          </a:stretch>
        </a:blipFill>
        <a:effectLst/>
      </p:bgPr>
    </p:bg>
    <p:spTree>
      <p:nvGrpSpPr>
        <p:cNvPr id="1" name="Shape 147"/>
        <p:cNvGrpSpPr/>
        <p:nvPr/>
      </p:nvGrpSpPr>
      <p:grpSpPr>
        <a:xfrm>
          <a:off x="0" y="0"/>
          <a:ext cx="0" cy="0"/>
          <a:chOff x="0" y="0"/>
          <a:chExt cx="0" cy="0"/>
        </a:xfrm>
      </p:grpSpPr>
      <p:sp>
        <p:nvSpPr>
          <p:cNvPr id="148" name="Google Shape;148;p29"/>
          <p:cNvSpPr txBox="1">
            <a:spLocks noGrp="1"/>
          </p:cNvSpPr>
          <p:nvPr>
            <p:ph type="title"/>
          </p:nvPr>
        </p:nvSpPr>
        <p:spPr>
          <a:xfrm>
            <a:off x="623888" y="1282304"/>
            <a:ext cx="7886700" cy="21396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49" name="Google Shape;149;p29"/>
          <p:cNvSpPr txBox="1">
            <a:spLocks noGrp="1"/>
          </p:cNvSpPr>
          <p:nvPr>
            <p:ph type="body" idx="1"/>
          </p:nvPr>
        </p:nvSpPr>
        <p:spPr>
          <a:xfrm>
            <a:off x="623888" y="3442097"/>
            <a:ext cx="7886700" cy="11253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400"/>
              </a:spcBef>
              <a:spcAft>
                <a:spcPts val="0"/>
              </a:spcAft>
              <a:buClr>
                <a:srgbClr val="888888"/>
              </a:buClr>
              <a:buSzPts val="1500"/>
              <a:buFont typeface="Arial"/>
              <a:buNone/>
              <a:defRPr sz="15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9pPr>
          </a:lstStyle>
          <a:p>
            <a:endParaRPr/>
          </a:p>
        </p:txBody>
      </p:sp>
      <p:sp>
        <p:nvSpPr>
          <p:cNvPr id="150" name="Google Shape;150;p29"/>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51" name="Google Shape;151;p29"/>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52" name="Google Shape;152;p2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53"/>
        <p:cNvGrpSpPr/>
        <p:nvPr/>
      </p:nvGrpSpPr>
      <p:grpSpPr>
        <a:xfrm>
          <a:off x="0" y="0"/>
          <a:ext cx="0" cy="0"/>
          <a:chOff x="0" y="0"/>
          <a:chExt cx="0" cy="0"/>
        </a:xfrm>
      </p:grpSpPr>
      <p:sp>
        <p:nvSpPr>
          <p:cNvPr id="154" name="Google Shape;154;p30"/>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55" name="Google Shape;155;p30"/>
          <p:cNvSpPr txBox="1">
            <a:spLocks noGrp="1"/>
          </p:cNvSpPr>
          <p:nvPr>
            <p:ph type="body" idx="1"/>
          </p:nvPr>
        </p:nvSpPr>
        <p:spPr>
          <a:xfrm>
            <a:off x="628650" y="1369219"/>
            <a:ext cx="38862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56" name="Google Shape;156;p30"/>
          <p:cNvSpPr txBox="1">
            <a:spLocks noGrp="1"/>
          </p:cNvSpPr>
          <p:nvPr>
            <p:ph type="body" idx="2"/>
          </p:nvPr>
        </p:nvSpPr>
        <p:spPr>
          <a:xfrm>
            <a:off x="4629150" y="1369219"/>
            <a:ext cx="38862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57" name="Google Shape;157;p30"/>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58" name="Google Shape;158;p30"/>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59" name="Google Shape;159;p3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60"/>
        <p:cNvGrpSpPr/>
        <p:nvPr/>
      </p:nvGrpSpPr>
      <p:grpSpPr>
        <a:xfrm>
          <a:off x="0" y="0"/>
          <a:ext cx="0" cy="0"/>
          <a:chOff x="0" y="0"/>
          <a:chExt cx="0" cy="0"/>
        </a:xfrm>
      </p:grpSpPr>
      <p:sp>
        <p:nvSpPr>
          <p:cNvPr id="161" name="Google Shape;161;p31"/>
          <p:cNvSpPr txBox="1">
            <a:spLocks noGrp="1"/>
          </p:cNvSpPr>
          <p:nvPr>
            <p:ph type="title"/>
          </p:nvPr>
        </p:nvSpPr>
        <p:spPr>
          <a:xfrm>
            <a:off x="629841"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62" name="Google Shape;162;p31"/>
          <p:cNvSpPr txBox="1">
            <a:spLocks noGrp="1"/>
          </p:cNvSpPr>
          <p:nvPr>
            <p:ph type="body" idx="1"/>
          </p:nvPr>
        </p:nvSpPr>
        <p:spPr>
          <a:xfrm>
            <a:off x="629841" y="1260872"/>
            <a:ext cx="3868500" cy="618000"/>
          </a:xfrm>
          <a:prstGeom prst="rect">
            <a:avLst/>
          </a:prstGeom>
          <a:noFill/>
          <a:ln>
            <a:noFill/>
          </a:ln>
        </p:spPr>
        <p:txBody>
          <a:bodyPr spcFirstLastPara="1" wrap="square" lIns="68575" tIns="68575" rIns="68575" bIns="685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163" name="Google Shape;163;p31"/>
          <p:cNvSpPr txBox="1">
            <a:spLocks noGrp="1"/>
          </p:cNvSpPr>
          <p:nvPr>
            <p:ph type="body" idx="2"/>
          </p:nvPr>
        </p:nvSpPr>
        <p:spPr>
          <a:xfrm>
            <a:off x="629841" y="1878806"/>
            <a:ext cx="3868500" cy="27633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64" name="Google Shape;164;p31"/>
          <p:cNvSpPr txBox="1">
            <a:spLocks noGrp="1"/>
          </p:cNvSpPr>
          <p:nvPr>
            <p:ph type="body" idx="3"/>
          </p:nvPr>
        </p:nvSpPr>
        <p:spPr>
          <a:xfrm>
            <a:off x="4629150" y="1260872"/>
            <a:ext cx="3887400" cy="618000"/>
          </a:xfrm>
          <a:prstGeom prst="rect">
            <a:avLst/>
          </a:prstGeom>
          <a:noFill/>
          <a:ln>
            <a:noFill/>
          </a:ln>
        </p:spPr>
        <p:txBody>
          <a:bodyPr spcFirstLastPara="1" wrap="square" lIns="68575" tIns="68575" rIns="68575" bIns="685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165" name="Google Shape;165;p31"/>
          <p:cNvSpPr txBox="1">
            <a:spLocks noGrp="1"/>
          </p:cNvSpPr>
          <p:nvPr>
            <p:ph type="body" idx="4"/>
          </p:nvPr>
        </p:nvSpPr>
        <p:spPr>
          <a:xfrm>
            <a:off x="4629150" y="1878806"/>
            <a:ext cx="3887400" cy="27633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66" name="Google Shape;166;p31"/>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67" name="Google Shape;167;p31"/>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68" name="Google Shape;168;p3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69"/>
        <p:cNvGrpSpPr/>
        <p:nvPr/>
      </p:nvGrpSpPr>
      <p:grpSpPr>
        <a:xfrm>
          <a:off x="0" y="0"/>
          <a:ext cx="0" cy="0"/>
          <a:chOff x="0" y="0"/>
          <a:chExt cx="0" cy="0"/>
        </a:xfrm>
      </p:grpSpPr>
      <p:sp>
        <p:nvSpPr>
          <p:cNvPr id="170" name="Google Shape;170;p32"/>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71" name="Google Shape;171;p32"/>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2" name="Google Shape;172;p32"/>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3" name="Google Shape;173;p3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174"/>
        <p:cNvGrpSpPr/>
        <p:nvPr/>
      </p:nvGrpSpPr>
      <p:grpSpPr>
        <a:xfrm>
          <a:off x="0" y="0"/>
          <a:ext cx="0" cy="0"/>
          <a:chOff x="0" y="0"/>
          <a:chExt cx="0" cy="0"/>
        </a:xfrm>
      </p:grpSpPr>
      <p:sp>
        <p:nvSpPr>
          <p:cNvPr id="175" name="Google Shape;175;p33"/>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6" name="Google Shape;176;p33"/>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7" name="Google Shape;177;p3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78"/>
        <p:cNvGrpSpPr/>
        <p:nvPr/>
      </p:nvGrpSpPr>
      <p:grpSpPr>
        <a:xfrm>
          <a:off x="0" y="0"/>
          <a:ext cx="0" cy="0"/>
          <a:chOff x="0" y="0"/>
          <a:chExt cx="0" cy="0"/>
        </a:xfrm>
      </p:grpSpPr>
      <p:sp>
        <p:nvSpPr>
          <p:cNvPr id="179" name="Google Shape;179;p34"/>
          <p:cNvSpPr txBox="1">
            <a:spLocks noGrp="1"/>
          </p:cNvSpPr>
          <p:nvPr>
            <p:ph type="title"/>
          </p:nvPr>
        </p:nvSpPr>
        <p:spPr>
          <a:xfrm>
            <a:off x="629841" y="342900"/>
            <a:ext cx="2949000" cy="12003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80" name="Google Shape;180;p34"/>
          <p:cNvSpPr txBox="1">
            <a:spLocks noGrp="1"/>
          </p:cNvSpPr>
          <p:nvPr>
            <p:ph type="body" idx="1"/>
          </p:nvPr>
        </p:nvSpPr>
        <p:spPr>
          <a:xfrm>
            <a:off x="3887391" y="740569"/>
            <a:ext cx="4629300" cy="3655200"/>
          </a:xfrm>
          <a:prstGeom prst="rect">
            <a:avLst/>
          </a:prstGeom>
          <a:noFill/>
          <a:ln>
            <a:noFill/>
          </a:ln>
        </p:spPr>
        <p:txBody>
          <a:bodyPr spcFirstLastPara="1" wrap="square" lIns="68575" tIns="68575" rIns="68575" bIns="68575" anchor="t" anchorCtr="0"/>
          <a:lstStyle>
            <a:lvl1pPr marL="457200" marR="0" lvl="0" indent="-381000" algn="l" rtl="0">
              <a:lnSpc>
                <a:spcPct val="90000"/>
              </a:lnSpc>
              <a:spcBef>
                <a:spcPts val="8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1950" algn="l" rtl="0">
              <a:lnSpc>
                <a:spcPct val="90000"/>
              </a:lnSpc>
              <a:spcBef>
                <a:spcPts val="4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5pPr>
            <a:lvl6pPr marL="2743200" marR="0" lvl="5"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6pPr>
            <a:lvl7pPr marL="3200400" marR="0" lvl="6"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7pPr>
            <a:lvl8pPr marL="3657600" marR="0" lvl="7"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8pPr>
            <a:lvl9pPr marL="4114800" marR="0" lvl="8"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181" name="Google Shape;181;p34"/>
          <p:cNvSpPr txBox="1">
            <a:spLocks noGrp="1"/>
          </p:cNvSpPr>
          <p:nvPr>
            <p:ph type="body" idx="2"/>
          </p:nvPr>
        </p:nvSpPr>
        <p:spPr>
          <a:xfrm>
            <a:off x="629841" y="1543050"/>
            <a:ext cx="2949000" cy="28587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9pPr>
          </a:lstStyle>
          <a:p>
            <a:endParaRPr/>
          </a:p>
        </p:txBody>
      </p:sp>
      <p:sp>
        <p:nvSpPr>
          <p:cNvPr id="182" name="Google Shape;182;p34"/>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83" name="Google Shape;183;p34"/>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84" name="Google Shape;184;p3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85"/>
        <p:cNvGrpSpPr/>
        <p:nvPr/>
      </p:nvGrpSpPr>
      <p:grpSpPr>
        <a:xfrm>
          <a:off x="0" y="0"/>
          <a:ext cx="0" cy="0"/>
          <a:chOff x="0" y="0"/>
          <a:chExt cx="0" cy="0"/>
        </a:xfrm>
      </p:grpSpPr>
      <p:sp>
        <p:nvSpPr>
          <p:cNvPr id="186" name="Google Shape;186;p35"/>
          <p:cNvSpPr txBox="1">
            <a:spLocks noGrp="1"/>
          </p:cNvSpPr>
          <p:nvPr>
            <p:ph type="title"/>
          </p:nvPr>
        </p:nvSpPr>
        <p:spPr>
          <a:xfrm>
            <a:off x="629841" y="342900"/>
            <a:ext cx="2949000" cy="12003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87" name="Google Shape;187;p35"/>
          <p:cNvSpPr>
            <a:spLocks noGrp="1"/>
          </p:cNvSpPr>
          <p:nvPr>
            <p:ph type="pic" idx="2"/>
          </p:nvPr>
        </p:nvSpPr>
        <p:spPr>
          <a:xfrm>
            <a:off x="3887391" y="740569"/>
            <a:ext cx="4629300" cy="3655200"/>
          </a:xfrm>
          <a:prstGeom prst="rect">
            <a:avLst/>
          </a:prstGeom>
          <a:noFill/>
          <a:ln>
            <a:noFill/>
          </a:ln>
        </p:spPr>
        <p:txBody>
          <a:bodyPr spcFirstLastPara="1" wrap="square" lIns="68575" tIns="68575" rIns="68575" bIns="68575" anchor="t" anchorCtr="0"/>
          <a:lstStyle>
            <a:lvl1pPr marR="0" lvl="0" algn="l" rtl="0">
              <a:lnSpc>
                <a:spcPct val="90000"/>
              </a:lnSpc>
              <a:spcBef>
                <a:spcPts val="8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400"/>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4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188" name="Google Shape;188;p35"/>
          <p:cNvSpPr txBox="1">
            <a:spLocks noGrp="1"/>
          </p:cNvSpPr>
          <p:nvPr>
            <p:ph type="body" idx="1"/>
          </p:nvPr>
        </p:nvSpPr>
        <p:spPr>
          <a:xfrm>
            <a:off x="629841" y="1543050"/>
            <a:ext cx="2949000" cy="28587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9pPr>
          </a:lstStyle>
          <a:p>
            <a:endParaRPr/>
          </a:p>
        </p:txBody>
      </p:sp>
      <p:sp>
        <p:nvSpPr>
          <p:cNvPr id="189" name="Google Shape;189;p35"/>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90" name="Google Shape;190;p35"/>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91" name="Google Shape;191;p3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92"/>
        <p:cNvGrpSpPr/>
        <p:nvPr/>
      </p:nvGrpSpPr>
      <p:grpSpPr>
        <a:xfrm>
          <a:off x="0" y="0"/>
          <a:ext cx="0" cy="0"/>
          <a:chOff x="0" y="0"/>
          <a:chExt cx="0" cy="0"/>
        </a:xfrm>
      </p:grpSpPr>
      <p:sp>
        <p:nvSpPr>
          <p:cNvPr id="193" name="Google Shape;193;p36"/>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94" name="Google Shape;194;p36"/>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95" name="Google Shape;195;p36"/>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96" name="Google Shape;196;p36"/>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97" name="Google Shape;197;p36"/>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98"/>
        <p:cNvGrpSpPr/>
        <p:nvPr/>
      </p:nvGrpSpPr>
      <p:grpSpPr>
        <a:xfrm>
          <a:off x="0" y="0"/>
          <a:ext cx="0" cy="0"/>
          <a:chOff x="0" y="0"/>
          <a:chExt cx="0" cy="0"/>
        </a:xfrm>
      </p:grpSpPr>
      <p:sp>
        <p:nvSpPr>
          <p:cNvPr id="199" name="Google Shape;199;p37"/>
          <p:cNvSpPr txBox="1">
            <a:spLocks noGrp="1"/>
          </p:cNvSpPr>
          <p:nvPr>
            <p:ph type="title"/>
          </p:nvPr>
        </p:nvSpPr>
        <p:spPr>
          <a:xfrm rot="5400000">
            <a:off x="5350050" y="1467544"/>
            <a:ext cx="4359000" cy="19716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200" name="Google Shape;200;p37"/>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201" name="Google Shape;201;p37"/>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202" name="Google Shape;202;p37"/>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203" name="Google Shape;203;p3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theme" Target="../theme/theme2.xml"/><Relationship Id="rId12"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theme" Target="../theme/theme3.xml"/><Relationship Id="rId12" Type="http://schemas.openxmlformats.org/officeDocument/2006/relationships/image" Target="../media/image1.png"/><Relationship Id="rId1" Type="http://schemas.openxmlformats.org/officeDocument/2006/relationships/slideLayout" Target="../slideLayouts/slideLayout22.xml"/><Relationship Id="rId2" Type="http://schemas.openxmlformats.org/officeDocument/2006/relationships/slideLayout" Target="../slideLayouts/slideLayout23.xml"/><Relationship Id="rId3" Type="http://schemas.openxmlformats.org/officeDocument/2006/relationships/slideLayout" Target="../slideLayouts/slideLayout24.xml"/><Relationship Id="rId4" Type="http://schemas.openxmlformats.org/officeDocument/2006/relationships/slideLayout" Target="../slideLayouts/slideLayout25.xml"/><Relationship Id="rId5" Type="http://schemas.openxmlformats.org/officeDocument/2006/relationships/slideLayout" Target="../slideLayouts/slideLayout26.xml"/><Relationship Id="rId6" Type="http://schemas.openxmlformats.org/officeDocument/2006/relationships/slideLayout" Target="../slideLayouts/slideLayout27.xml"/><Relationship Id="rId7" Type="http://schemas.openxmlformats.org/officeDocument/2006/relationships/slideLayout" Target="../slideLayouts/slideLayout28.xml"/><Relationship Id="rId8" Type="http://schemas.openxmlformats.org/officeDocument/2006/relationships/slideLayout" Target="../slideLayouts/slideLayout29.xml"/><Relationship Id="rId9" Type="http://schemas.openxmlformats.org/officeDocument/2006/relationships/slideLayout" Target="../slideLayouts/slideLayout30.xml"/><Relationship Id="rId10"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2">
            <a:alphaModFix/>
          </a:blip>
          <a:stretch>
            <a:fillRect/>
          </a:stretch>
        </a:blip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2" name="Google Shape;52;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53" name="Google Shape;53;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900" b="0" i="0" u="none" strike="noStrike" cap="none">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54" name="Google Shape;54;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spcBef>
                <a:spcPts val="0"/>
              </a:spcBef>
              <a:spcAft>
                <a:spcPts val="0"/>
              </a:spcAft>
              <a:buSzPts val="1100"/>
              <a:buNone/>
              <a:defRPr sz="900" b="0" i="0" u="none" strike="noStrike" cap="none">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55" name="Google Shape;55;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Arial"/>
                <a:ea typeface="Arial"/>
                <a:cs typeface="Arial"/>
                <a:sym typeface="Arial"/>
              </a:defRPr>
            </a:lvl1pPr>
            <a:lvl2pPr marL="0" marR="0" lvl="1" indent="0" algn="r" rtl="0">
              <a:spcBef>
                <a:spcPts val="0"/>
              </a:spcBef>
              <a:buNone/>
              <a:defRPr sz="900" b="0" i="0" u="none" strike="noStrike" cap="none">
                <a:solidFill>
                  <a:srgbClr val="888888"/>
                </a:solidFill>
                <a:latin typeface="Arial"/>
                <a:ea typeface="Arial"/>
                <a:cs typeface="Arial"/>
                <a:sym typeface="Arial"/>
              </a:defRPr>
            </a:lvl2pPr>
            <a:lvl3pPr marL="0" marR="0" lvl="2" indent="0" algn="r" rtl="0">
              <a:spcBef>
                <a:spcPts val="0"/>
              </a:spcBef>
              <a:buNone/>
              <a:defRPr sz="900" b="0" i="0" u="none" strike="noStrike" cap="none">
                <a:solidFill>
                  <a:srgbClr val="888888"/>
                </a:solidFill>
                <a:latin typeface="Arial"/>
                <a:ea typeface="Arial"/>
                <a:cs typeface="Arial"/>
                <a:sym typeface="Arial"/>
              </a:defRPr>
            </a:lvl3pPr>
            <a:lvl4pPr marL="0" marR="0" lvl="3" indent="0" algn="r" rtl="0">
              <a:spcBef>
                <a:spcPts val="0"/>
              </a:spcBef>
              <a:buNone/>
              <a:defRPr sz="900" b="0" i="0" u="none" strike="noStrike" cap="none">
                <a:solidFill>
                  <a:srgbClr val="888888"/>
                </a:solidFill>
                <a:latin typeface="Arial"/>
                <a:ea typeface="Arial"/>
                <a:cs typeface="Arial"/>
                <a:sym typeface="Arial"/>
              </a:defRPr>
            </a:lvl4pPr>
            <a:lvl5pPr marL="0" marR="0" lvl="4" indent="0" algn="r" rtl="0">
              <a:spcBef>
                <a:spcPts val="0"/>
              </a:spcBef>
              <a:buNone/>
              <a:defRPr sz="900" b="0" i="0" u="none" strike="noStrike" cap="none">
                <a:solidFill>
                  <a:srgbClr val="888888"/>
                </a:solidFill>
                <a:latin typeface="Arial"/>
                <a:ea typeface="Arial"/>
                <a:cs typeface="Arial"/>
                <a:sym typeface="Arial"/>
              </a:defRPr>
            </a:lvl5pPr>
            <a:lvl6pPr marL="0" marR="0" lvl="5" indent="0" algn="r" rtl="0">
              <a:spcBef>
                <a:spcPts val="0"/>
              </a:spcBef>
              <a:buNone/>
              <a:defRPr sz="900" b="0" i="0" u="none" strike="noStrike" cap="none">
                <a:solidFill>
                  <a:srgbClr val="888888"/>
                </a:solidFill>
                <a:latin typeface="Arial"/>
                <a:ea typeface="Arial"/>
                <a:cs typeface="Arial"/>
                <a:sym typeface="Arial"/>
              </a:defRPr>
            </a:lvl6pPr>
            <a:lvl7pPr marL="0" marR="0" lvl="6" indent="0" algn="r" rtl="0">
              <a:spcBef>
                <a:spcPts val="0"/>
              </a:spcBef>
              <a:buNone/>
              <a:defRPr sz="900" b="0" i="0" u="none" strike="noStrike" cap="none">
                <a:solidFill>
                  <a:srgbClr val="888888"/>
                </a:solidFill>
                <a:latin typeface="Arial"/>
                <a:ea typeface="Arial"/>
                <a:cs typeface="Arial"/>
                <a:sym typeface="Arial"/>
              </a:defRPr>
            </a:lvl7pPr>
            <a:lvl8pPr marL="0" marR="0" lvl="7" indent="0" algn="r" rtl="0">
              <a:spcBef>
                <a:spcPts val="0"/>
              </a:spcBef>
              <a:buNone/>
              <a:defRPr sz="900" b="0" i="0" u="none" strike="noStrike" cap="none">
                <a:solidFill>
                  <a:srgbClr val="888888"/>
                </a:solidFill>
                <a:latin typeface="Arial"/>
                <a:ea typeface="Arial"/>
                <a:cs typeface="Arial"/>
                <a:sym typeface="Arial"/>
              </a:defRPr>
            </a:lvl8pPr>
            <a:lvl9pPr marL="0" marR="0" lvl="8" indent="0" algn="r" rtl="0">
              <a:spcBef>
                <a:spcPts val="0"/>
              </a:spcBef>
              <a:buNone/>
              <a:defRPr sz="900" b="0" i="0" u="none" strike="noStrike" cap="none">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1">
          <a:blip r:embed="rId12">
            <a:alphaModFix/>
          </a:blip>
          <a:stretch>
            <a:fillRect/>
          </a:stretch>
        </a:blipFill>
        <a:effectLst/>
      </p:bgPr>
    </p:bg>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27" name="Google Shape;127;p25"/>
          <p:cNvSpPr txBox="1">
            <a:spLocks noGrp="1"/>
          </p:cNvSpPr>
          <p:nvPr>
            <p:ph type="body" idx="1"/>
          </p:nvPr>
        </p:nvSpPr>
        <p:spPr>
          <a:xfrm>
            <a:off x="628650" y="1369219"/>
            <a:ext cx="78867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28" name="Google Shape;128;p25"/>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9" name="Google Shape;129;p25"/>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30" name="Google Shape;130;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68"/>
        <p:cNvGrpSpPr/>
        <p:nvPr/>
      </p:nvGrpSpPr>
      <p:grpSpPr>
        <a:xfrm>
          <a:off x="0" y="0"/>
          <a:ext cx="0" cy="0"/>
          <a:chOff x="0" y="0"/>
          <a:chExt cx="0" cy="0"/>
        </a:xfrm>
      </p:grpSpPr>
      <p:sp>
        <p:nvSpPr>
          <p:cNvPr id="369" name="Google Shape;369;p60"/>
          <p:cNvSpPr/>
          <p:nvPr/>
        </p:nvSpPr>
        <p:spPr>
          <a:xfrm>
            <a:off x="185875" y="167175"/>
            <a:ext cx="8755800" cy="48537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0" name="Google Shape;370;p60"/>
          <p:cNvSpPr/>
          <p:nvPr/>
        </p:nvSpPr>
        <p:spPr>
          <a:xfrm>
            <a:off x="308525" y="293375"/>
            <a:ext cx="8499300" cy="4660500"/>
          </a:xfrm>
          <a:prstGeom prst="rect">
            <a:avLst/>
          </a:pr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1" name="Google Shape;371;p60"/>
          <p:cNvSpPr/>
          <p:nvPr/>
        </p:nvSpPr>
        <p:spPr>
          <a:xfrm>
            <a:off x="2923900" y="836625"/>
            <a:ext cx="5273400" cy="2451300"/>
          </a:xfrm>
          <a:prstGeom prst="rect">
            <a:avLst/>
          </a:prstGeom>
          <a:solidFill>
            <a:srgbClr val="F1C232"/>
          </a:solidFill>
          <a:ln w="47625" cap="flat" cmpd="sng">
            <a:solidFill>
              <a:srgbClr val="141B4D"/>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2" name="Google Shape;372;p60"/>
          <p:cNvSpPr/>
          <p:nvPr/>
        </p:nvSpPr>
        <p:spPr>
          <a:xfrm>
            <a:off x="3088362" y="1009792"/>
            <a:ext cx="4896000" cy="2115300"/>
          </a:xfrm>
          <a:prstGeom prst="rect">
            <a:avLst/>
          </a:prstGeom>
          <a:solidFill>
            <a:srgbClr val="141B4D"/>
          </a:solidFill>
          <a:ln w="476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3" name="Google Shape;373;p60"/>
          <p:cNvSpPr/>
          <p:nvPr/>
        </p:nvSpPr>
        <p:spPr>
          <a:xfrm>
            <a:off x="3169800" y="1103675"/>
            <a:ext cx="4727400" cy="1924500"/>
          </a:xfrm>
          <a:prstGeom prst="rect">
            <a:avLst/>
          </a:prstGeom>
          <a:solidFill>
            <a:srgbClr val="FFFFFF"/>
          </a:solidFill>
          <a:ln w="476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74" name="Google Shape;374;p60"/>
          <p:cNvPicPr preferRelativeResize="0"/>
          <p:nvPr/>
        </p:nvPicPr>
        <p:blipFill>
          <a:blip r:embed="rId3">
            <a:alphaModFix/>
          </a:blip>
          <a:stretch>
            <a:fillRect/>
          </a:stretch>
        </p:blipFill>
        <p:spPr>
          <a:xfrm>
            <a:off x="909830" y="836625"/>
            <a:ext cx="2133869" cy="2873206"/>
          </a:xfrm>
          <a:prstGeom prst="rect">
            <a:avLst/>
          </a:prstGeom>
          <a:noFill/>
          <a:ln>
            <a:noFill/>
          </a:ln>
        </p:spPr>
      </p:pic>
      <p:sp>
        <p:nvSpPr>
          <p:cNvPr id="375" name="Google Shape;375;p60"/>
          <p:cNvSpPr txBox="1"/>
          <p:nvPr/>
        </p:nvSpPr>
        <p:spPr>
          <a:xfrm>
            <a:off x="3007450" y="1645331"/>
            <a:ext cx="5106300" cy="921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smtClean="0">
                <a:solidFill>
                  <a:srgbClr val="141B4D"/>
                </a:solidFill>
              </a:rPr>
              <a:t>Analytical </a:t>
            </a:r>
            <a:r>
              <a:rPr lang="en" sz="3600" b="1" smtClean="0">
                <a:solidFill>
                  <a:srgbClr val="141B4D"/>
                </a:solidFill>
              </a:rPr>
              <a:t>Algebra </a:t>
            </a:r>
            <a:r>
              <a:rPr lang="en-US" sz="3600" b="1" dirty="0" smtClean="0">
                <a:solidFill>
                  <a:srgbClr val="141B4D"/>
                </a:solidFill>
              </a:rPr>
              <a:t>II</a:t>
            </a:r>
            <a:endParaRPr sz="3600" b="1" dirty="0">
              <a:solidFill>
                <a:srgbClr val="141B4D"/>
              </a:solidFill>
            </a:endParaRPr>
          </a:p>
        </p:txBody>
      </p:sp>
      <p:sp>
        <p:nvSpPr>
          <p:cNvPr id="376" name="Google Shape;376;p60"/>
          <p:cNvSpPr/>
          <p:nvPr/>
        </p:nvSpPr>
        <p:spPr>
          <a:xfrm>
            <a:off x="308513" y="4548526"/>
            <a:ext cx="8499300" cy="393900"/>
          </a:xfrm>
          <a:prstGeom prst="rect">
            <a:avLst/>
          </a:prstGeom>
          <a:solidFill>
            <a:srgbClr val="151F46"/>
          </a:solidFill>
          <a:ln w="38100" cap="flat" cmpd="sng">
            <a:solidFill>
              <a:srgbClr val="141B4D"/>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0000"/>
              </a:solidFill>
            </a:endParaRPr>
          </a:p>
        </p:txBody>
      </p:sp>
      <p:sp>
        <p:nvSpPr>
          <p:cNvPr id="377" name="Google Shape;377;p60"/>
          <p:cNvSpPr txBox="1"/>
          <p:nvPr/>
        </p:nvSpPr>
        <p:spPr>
          <a:xfrm>
            <a:off x="5056470" y="4550931"/>
            <a:ext cx="3843580" cy="4758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1800" b="1" i="1" dirty="0">
                <a:solidFill>
                  <a:schemeClr val="bg1"/>
                </a:solidFill>
                <a:latin typeface="Caveat"/>
                <a:ea typeface="Caveat"/>
                <a:cs typeface="Caveat"/>
                <a:sym typeface="Caveat"/>
              </a:rPr>
              <a:t>Working Together for Student Success</a:t>
            </a:r>
            <a:endParaRPr sz="1800" b="1" i="1" dirty="0">
              <a:solidFill>
                <a:schemeClr val="bg1"/>
              </a:solidFill>
              <a:latin typeface="Caveat"/>
              <a:ea typeface="Caveat"/>
              <a:cs typeface="Caveat"/>
              <a:sym typeface="Caveat"/>
            </a:endParaRPr>
          </a:p>
        </p:txBody>
      </p:sp>
      <p:sp>
        <p:nvSpPr>
          <p:cNvPr id="378" name="Google Shape;378;p60"/>
          <p:cNvSpPr txBox="1"/>
          <p:nvPr/>
        </p:nvSpPr>
        <p:spPr>
          <a:xfrm>
            <a:off x="5535700" y="3474363"/>
            <a:ext cx="3180900" cy="520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1800" b="1" i="1" dirty="0" smtClean="0">
                <a:solidFill>
                  <a:srgbClr val="141B4D"/>
                </a:solidFill>
              </a:rPr>
              <a:t>Dr. Jennifer </a:t>
            </a:r>
            <a:r>
              <a:rPr lang="en-US" sz="1800" b="1" i="1" dirty="0" smtClean="0">
                <a:solidFill>
                  <a:srgbClr val="141B4D"/>
                </a:solidFill>
              </a:rPr>
              <a:t>Jensen</a:t>
            </a:r>
            <a:endParaRPr sz="1800" b="1" i="1" dirty="0">
              <a:solidFill>
                <a:srgbClr val="141B4D"/>
              </a:solidFill>
            </a:endParaRPr>
          </a:p>
          <a:p>
            <a:pPr marL="0" lvl="0" indent="0" algn="ctr" rtl="0">
              <a:spcBef>
                <a:spcPts val="0"/>
              </a:spcBef>
              <a:spcAft>
                <a:spcPts val="0"/>
              </a:spcAft>
              <a:buNone/>
            </a:pPr>
            <a:r>
              <a:rPr lang="en-US" sz="1800" b="1" i="1" dirty="0" smtClean="0">
                <a:solidFill>
                  <a:srgbClr val="141B4D"/>
                </a:solidFill>
              </a:rPr>
              <a:t>Assistant Director for Curriculum and Instruction</a:t>
            </a:r>
            <a:endParaRPr sz="1800" b="1" i="1" dirty="0">
              <a:solidFill>
                <a:srgbClr val="141B4D"/>
              </a:solidFill>
            </a:endParaRPr>
          </a:p>
          <a:p>
            <a:pPr marL="0" lvl="0" indent="0" algn="r" rtl="0">
              <a:spcBef>
                <a:spcPts val="0"/>
              </a:spcBef>
              <a:spcAft>
                <a:spcPts val="0"/>
              </a:spcAft>
              <a:buNone/>
            </a:pPr>
            <a:endParaRPr sz="1800" b="1" i="1" dirty="0">
              <a:solidFill>
                <a:srgbClr val="141B4D"/>
              </a:solidFill>
            </a:endParaRPr>
          </a:p>
        </p:txBody>
      </p:sp>
      <p:sp>
        <p:nvSpPr>
          <p:cNvPr id="379" name="Google Shape;379;p60"/>
          <p:cNvSpPr txBox="1"/>
          <p:nvPr/>
        </p:nvSpPr>
        <p:spPr>
          <a:xfrm>
            <a:off x="621796" y="4606525"/>
            <a:ext cx="1956811" cy="2478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dirty="0">
                <a:solidFill>
                  <a:schemeClr val="bg1"/>
                </a:solidFill>
                <a:sym typeface="Arial"/>
              </a:rPr>
              <a:t>@</a:t>
            </a:r>
            <a:r>
              <a:rPr lang="en" sz="1800" b="1" i="0" u="none" strike="noStrike" cap="none" dirty="0" err="1">
                <a:solidFill>
                  <a:schemeClr val="bg1"/>
                </a:solidFill>
                <a:sym typeface="Arial"/>
              </a:rPr>
              <a:t>EducateIN</a:t>
            </a:r>
            <a:endParaRPr sz="1800" dirty="0">
              <a:solidFill>
                <a:schemeClr val="bg1"/>
              </a:solidFill>
            </a:endParaRPr>
          </a:p>
        </p:txBody>
      </p:sp>
      <p:pic>
        <p:nvPicPr>
          <p:cNvPr id="380" name="Google Shape;380;p60" descr="580b57fcd9996e24bc43c53e.png"/>
          <p:cNvPicPr preferRelativeResize="0"/>
          <p:nvPr/>
        </p:nvPicPr>
        <p:blipFill rotWithShape="1">
          <a:blip r:embed="rId4">
            <a:alphaModFix/>
          </a:blip>
          <a:srcRect/>
          <a:stretch/>
        </p:blipFill>
        <p:spPr>
          <a:xfrm>
            <a:off x="308513" y="4559987"/>
            <a:ext cx="387900" cy="3939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61"/>
          <p:cNvSpPr/>
          <p:nvPr/>
        </p:nvSpPr>
        <p:spPr>
          <a:xfrm>
            <a:off x="358875" y="220481"/>
            <a:ext cx="8507700" cy="762600"/>
          </a:xfrm>
          <a:prstGeom prst="rect">
            <a:avLst/>
          </a:prstGeom>
          <a:solidFill>
            <a:srgbClr val="151E49"/>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387" name="Google Shape;387;p61"/>
          <p:cNvSpPr/>
          <p:nvPr/>
        </p:nvSpPr>
        <p:spPr>
          <a:xfrm>
            <a:off x="453066" y="287513"/>
            <a:ext cx="8322300" cy="626700"/>
          </a:xfrm>
          <a:prstGeom prst="rect">
            <a:avLst/>
          </a:prstGeom>
          <a:solidFill>
            <a:srgbClr val="FECF00"/>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390" name="Google Shape;390;p61"/>
          <p:cNvSpPr/>
          <p:nvPr/>
        </p:nvSpPr>
        <p:spPr>
          <a:xfrm>
            <a:off x="593475" y="369125"/>
            <a:ext cx="8087100" cy="463500"/>
          </a:xfrm>
          <a:prstGeom prst="rect">
            <a:avLst/>
          </a:prstGeom>
          <a:solidFill>
            <a:srgbClr val="FFFFFF"/>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rtl="0">
              <a:spcBef>
                <a:spcPts val="0"/>
              </a:spcBef>
              <a:spcAft>
                <a:spcPts val="0"/>
              </a:spcAft>
              <a:buNone/>
            </a:pPr>
            <a:endParaRPr/>
          </a:p>
        </p:txBody>
      </p:sp>
      <p:sp>
        <p:nvSpPr>
          <p:cNvPr id="391" name="Google Shape;391;p61"/>
          <p:cNvSpPr/>
          <p:nvPr/>
        </p:nvSpPr>
        <p:spPr>
          <a:xfrm>
            <a:off x="2112264" y="457200"/>
            <a:ext cx="4636008" cy="338849"/>
          </a:xfrm>
          <a:prstGeom prst="rect">
            <a:avLst/>
          </a:prstGeom>
        </p:spPr>
        <p:txBody>
          <a:bodyPr>
            <a:prstTxWarp prst="textPlain">
              <a:avLst/>
            </a:prstTxWarp>
          </a:bodyPr>
          <a:lstStyle/>
          <a:p>
            <a:pPr lvl="0" algn="ctr"/>
            <a:r>
              <a:rPr lang="en-US" dirty="0" smtClean="0">
                <a:ln w="9525" cap="flat" cmpd="sng">
                  <a:solidFill>
                    <a:srgbClr val="151E49"/>
                  </a:solidFill>
                  <a:prstDash val="solid"/>
                  <a:round/>
                  <a:headEnd type="none" w="sm" len="sm"/>
                  <a:tailEnd type="none" w="sm" len="sm"/>
                </a:ln>
                <a:solidFill>
                  <a:srgbClr val="151E49"/>
                </a:solidFill>
                <a:latin typeface="Playfair Display"/>
              </a:rPr>
              <a:t>Analytical </a:t>
            </a:r>
            <a:r>
              <a:rPr lang="en-US" dirty="0" smtClean="0">
                <a:ln w="9525" cap="flat" cmpd="sng">
                  <a:solidFill>
                    <a:srgbClr val="151E49"/>
                  </a:solidFill>
                  <a:prstDash val="solid"/>
                  <a:round/>
                  <a:headEnd type="none" w="sm" len="sm"/>
                  <a:tailEnd type="none" w="sm" len="sm"/>
                </a:ln>
                <a:solidFill>
                  <a:srgbClr val="151E49"/>
                </a:solidFill>
                <a:latin typeface="Playfair Display"/>
              </a:rPr>
              <a:t>Algebra II</a:t>
            </a:r>
            <a:endParaRPr b="0" i="0" dirty="0">
              <a:ln w="9525" cap="flat" cmpd="sng">
                <a:solidFill>
                  <a:srgbClr val="151E49"/>
                </a:solidFill>
                <a:prstDash val="solid"/>
                <a:round/>
                <a:headEnd type="none" w="sm" len="sm"/>
                <a:tailEnd type="none" w="sm" len="sm"/>
              </a:ln>
              <a:solidFill>
                <a:srgbClr val="151E49"/>
              </a:solidFill>
              <a:latin typeface="Playfair Display"/>
            </a:endParaRPr>
          </a:p>
        </p:txBody>
      </p:sp>
      <p:pic>
        <p:nvPicPr>
          <p:cNvPr id="8" name="Google Shape;280;p52" descr="580b57fcd9996e24bc43c53e.png"/>
          <p:cNvPicPr preferRelativeResize="0"/>
          <p:nvPr/>
        </p:nvPicPr>
        <p:blipFill rotWithShape="1">
          <a:blip r:embed="rId3">
            <a:alphaModFix/>
          </a:blip>
          <a:srcRect/>
          <a:stretch/>
        </p:blipFill>
        <p:spPr>
          <a:xfrm>
            <a:off x="1" y="4669102"/>
            <a:ext cx="549000" cy="549000"/>
          </a:xfrm>
          <a:prstGeom prst="rect">
            <a:avLst/>
          </a:prstGeom>
          <a:noFill/>
          <a:ln>
            <a:noFill/>
          </a:ln>
        </p:spPr>
      </p:pic>
      <p:sp>
        <p:nvSpPr>
          <p:cNvPr id="9" name="Google Shape;281;p52"/>
          <p:cNvSpPr txBox="1"/>
          <p:nvPr/>
        </p:nvSpPr>
        <p:spPr>
          <a:xfrm>
            <a:off x="454875" y="47709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
        <p:nvSpPr>
          <p:cNvPr id="2" name="TextBox 1"/>
          <p:cNvSpPr txBox="1"/>
          <p:nvPr/>
        </p:nvSpPr>
        <p:spPr>
          <a:xfrm>
            <a:off x="549001" y="1130968"/>
            <a:ext cx="8017483" cy="3693319"/>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latin typeface="+mn-lt"/>
              </a:rPr>
              <a:t>Because </a:t>
            </a:r>
            <a:r>
              <a:rPr lang="en-US" sz="2000" dirty="0">
                <a:latin typeface="+mn-lt"/>
              </a:rPr>
              <a:t>of the importance of STEM and workforce needs, an effort was made to make the course applicable, project-based and inquiry-based, with a focus on contextual problems rather than symbol manipulation.	</a:t>
            </a:r>
            <a:endParaRPr lang="en-US" sz="2000" dirty="0" smtClean="0">
              <a:latin typeface="+mn-lt"/>
            </a:endParaRPr>
          </a:p>
          <a:p>
            <a:endParaRPr lang="en-US" sz="2000" dirty="0" smtClean="0">
              <a:latin typeface="+mn-lt"/>
            </a:endParaRPr>
          </a:p>
          <a:p>
            <a:pPr marL="342900" lvl="1" indent="-342900">
              <a:buFont typeface="Arial" panose="020B0604020202020204" pitchFamily="34" charset="0"/>
              <a:buChar char="•"/>
            </a:pPr>
            <a:r>
              <a:rPr lang="en-US" sz="2000" dirty="0" smtClean="0">
                <a:latin typeface="+mn-lt"/>
              </a:rPr>
              <a:t>As </a:t>
            </a:r>
            <a:r>
              <a:rPr lang="en-US" sz="2000" dirty="0">
                <a:latin typeface="+mn-lt"/>
              </a:rPr>
              <a:t>a result of feedback from the field, there is an emphasis on the use of technology to analyze higher order functions in context, as opposed to requiring calculations to be done by hand. </a:t>
            </a:r>
            <a:endParaRPr lang="en-US" sz="2000" dirty="0" smtClean="0">
              <a:latin typeface="+mn-lt"/>
            </a:endParaRPr>
          </a:p>
          <a:p>
            <a:pPr marL="342900" lvl="1" indent="-342900">
              <a:buFont typeface="Arial" panose="020B0604020202020204" pitchFamily="34" charset="0"/>
              <a:buChar char="•"/>
            </a:pPr>
            <a:endParaRPr lang="en-US" sz="2000" dirty="0">
              <a:latin typeface="+mn-lt"/>
            </a:endParaRPr>
          </a:p>
          <a:p>
            <a:pPr marL="342900" lvl="1" indent="-342900">
              <a:buFont typeface="Arial" panose="020B0604020202020204" pitchFamily="34" charset="0"/>
              <a:buChar char="•"/>
            </a:pPr>
            <a:r>
              <a:rPr lang="en-US" sz="2000" dirty="0" smtClean="0">
                <a:latin typeface="+mn-lt"/>
              </a:rPr>
              <a:t>IDOE is planning professional development and support resources to help the field with the implementation of this course.</a:t>
            </a:r>
            <a:endParaRPr lang="en-US" sz="2000" dirty="0">
              <a:latin typeface="+mn-lt"/>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536323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61"/>
          <p:cNvSpPr/>
          <p:nvPr/>
        </p:nvSpPr>
        <p:spPr>
          <a:xfrm>
            <a:off x="358875" y="220481"/>
            <a:ext cx="8507700" cy="762600"/>
          </a:xfrm>
          <a:prstGeom prst="rect">
            <a:avLst/>
          </a:prstGeom>
          <a:solidFill>
            <a:srgbClr val="151E49"/>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387" name="Google Shape;387;p61"/>
          <p:cNvSpPr/>
          <p:nvPr/>
        </p:nvSpPr>
        <p:spPr>
          <a:xfrm>
            <a:off x="453066" y="287513"/>
            <a:ext cx="8322300" cy="626700"/>
          </a:xfrm>
          <a:prstGeom prst="rect">
            <a:avLst/>
          </a:prstGeom>
          <a:solidFill>
            <a:srgbClr val="FECF00"/>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390" name="Google Shape;390;p61"/>
          <p:cNvSpPr/>
          <p:nvPr/>
        </p:nvSpPr>
        <p:spPr>
          <a:xfrm>
            <a:off x="593475" y="369125"/>
            <a:ext cx="8087100" cy="463500"/>
          </a:xfrm>
          <a:prstGeom prst="rect">
            <a:avLst/>
          </a:prstGeom>
          <a:solidFill>
            <a:srgbClr val="FFFFFF"/>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rtl="0">
              <a:spcBef>
                <a:spcPts val="0"/>
              </a:spcBef>
              <a:spcAft>
                <a:spcPts val="0"/>
              </a:spcAft>
              <a:buNone/>
            </a:pPr>
            <a:endParaRPr/>
          </a:p>
        </p:txBody>
      </p:sp>
      <p:sp>
        <p:nvSpPr>
          <p:cNvPr id="391" name="Google Shape;391;p61"/>
          <p:cNvSpPr/>
          <p:nvPr/>
        </p:nvSpPr>
        <p:spPr>
          <a:xfrm>
            <a:off x="2395728" y="429768"/>
            <a:ext cx="4553712" cy="338328"/>
          </a:xfrm>
          <a:prstGeom prst="rect">
            <a:avLst/>
          </a:prstGeom>
        </p:spPr>
        <p:txBody>
          <a:bodyPr>
            <a:prstTxWarp prst="textPlain">
              <a:avLst/>
            </a:prstTxWarp>
          </a:bodyPr>
          <a:lstStyle/>
          <a:p>
            <a:pPr lvl="0" algn="ctr"/>
            <a:r>
              <a:rPr lang="en-US" dirty="0" smtClean="0">
                <a:ln w="9525" cap="flat" cmpd="sng">
                  <a:solidFill>
                    <a:srgbClr val="151E49"/>
                  </a:solidFill>
                  <a:prstDash val="solid"/>
                  <a:round/>
                  <a:headEnd type="none" w="sm" len="sm"/>
                  <a:tailEnd type="none" w="sm" len="sm"/>
                </a:ln>
                <a:solidFill>
                  <a:srgbClr val="151E49"/>
                </a:solidFill>
                <a:latin typeface="Playfair Display"/>
              </a:rPr>
              <a:t>Parameters of HEA 1426</a:t>
            </a:r>
            <a:endParaRPr b="0" i="0" dirty="0">
              <a:ln w="9525" cap="flat" cmpd="sng">
                <a:solidFill>
                  <a:srgbClr val="151E49"/>
                </a:solidFill>
                <a:prstDash val="solid"/>
                <a:round/>
                <a:headEnd type="none" w="sm" len="sm"/>
                <a:tailEnd type="none" w="sm" len="sm"/>
              </a:ln>
              <a:solidFill>
                <a:srgbClr val="151E49"/>
              </a:solidFill>
              <a:latin typeface="Playfair Display"/>
            </a:endParaRPr>
          </a:p>
        </p:txBody>
      </p:sp>
      <p:pic>
        <p:nvPicPr>
          <p:cNvPr id="8" name="Google Shape;280;p52" descr="580b57fcd9996e24bc43c53e.png"/>
          <p:cNvPicPr preferRelativeResize="0"/>
          <p:nvPr/>
        </p:nvPicPr>
        <p:blipFill rotWithShape="1">
          <a:blip r:embed="rId3">
            <a:alphaModFix/>
          </a:blip>
          <a:srcRect/>
          <a:stretch/>
        </p:blipFill>
        <p:spPr>
          <a:xfrm>
            <a:off x="1" y="4669102"/>
            <a:ext cx="549000" cy="549000"/>
          </a:xfrm>
          <a:prstGeom prst="rect">
            <a:avLst/>
          </a:prstGeom>
          <a:noFill/>
          <a:ln>
            <a:noFill/>
          </a:ln>
        </p:spPr>
      </p:pic>
      <p:sp>
        <p:nvSpPr>
          <p:cNvPr id="9" name="Google Shape;281;p52"/>
          <p:cNvSpPr txBox="1"/>
          <p:nvPr/>
        </p:nvSpPr>
        <p:spPr>
          <a:xfrm>
            <a:off x="454875" y="47709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
        <p:nvSpPr>
          <p:cNvPr id="2" name="TextBox 1"/>
          <p:cNvSpPr txBox="1"/>
          <p:nvPr/>
        </p:nvSpPr>
        <p:spPr>
          <a:xfrm>
            <a:off x="549001" y="1130968"/>
            <a:ext cx="8017483" cy="2769989"/>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mn-lt"/>
              </a:rPr>
              <a:t>Any course adopted as an alternative to Algebra II </a:t>
            </a:r>
            <a:r>
              <a:rPr lang="en-US" sz="2000" dirty="0" smtClean="0">
                <a:latin typeface="+mn-lt"/>
              </a:rPr>
              <a:t>“must </a:t>
            </a:r>
            <a:r>
              <a:rPr lang="en-US" sz="2000" dirty="0">
                <a:latin typeface="+mn-lt"/>
              </a:rPr>
              <a:t>be </a:t>
            </a:r>
            <a:r>
              <a:rPr lang="en-US" sz="2000" dirty="0" smtClean="0">
                <a:latin typeface="+mn-lt"/>
              </a:rPr>
              <a:t>at a level of difficulty that aligns with postsecondary preparation.” </a:t>
            </a:r>
          </a:p>
          <a:p>
            <a:pPr lvl="1"/>
            <a:r>
              <a:rPr lang="en-US" sz="2000" dirty="0">
                <a:latin typeface="+mn-lt"/>
              </a:rPr>
              <a:t>	</a:t>
            </a:r>
            <a:endParaRPr lang="en-US" sz="2000" dirty="0" smtClean="0">
              <a:latin typeface="+mn-lt"/>
            </a:endParaRPr>
          </a:p>
          <a:p>
            <a:pPr marL="342900" lvl="1" indent="-342900">
              <a:buFont typeface="Arial" panose="020B0604020202020204" pitchFamily="34" charset="0"/>
              <a:buChar char="•"/>
            </a:pPr>
            <a:r>
              <a:rPr lang="en-US" sz="2000" dirty="0" smtClean="0">
                <a:latin typeface="+mn-lt"/>
              </a:rPr>
              <a:t>MetaMetrics reviewed </a:t>
            </a:r>
            <a:r>
              <a:rPr lang="en-US" sz="2000" dirty="0">
                <a:latin typeface="+mn-lt"/>
              </a:rPr>
              <a:t>the proposed </a:t>
            </a:r>
            <a:r>
              <a:rPr lang="en-US" sz="2000" dirty="0" smtClean="0">
                <a:latin typeface="+mn-lt"/>
              </a:rPr>
              <a:t>standards, finding this condition had been met. The </a:t>
            </a:r>
            <a:r>
              <a:rPr lang="en-US" sz="2000" dirty="0">
                <a:latin typeface="+mn-lt"/>
              </a:rPr>
              <a:t>report can be shared upon request</a:t>
            </a:r>
            <a:r>
              <a:rPr lang="en-US" sz="2000" dirty="0" smtClean="0">
                <a:latin typeface="+mn-lt"/>
              </a:rPr>
              <a:t>.</a:t>
            </a:r>
          </a:p>
          <a:p>
            <a:pPr lvl="1"/>
            <a:endParaRPr lang="en-US" sz="2000" dirty="0" smtClean="0">
              <a:latin typeface="+mn-lt"/>
            </a:endParaRPr>
          </a:p>
          <a:p>
            <a:pPr marL="342900" lvl="1" indent="-342900">
              <a:buFont typeface="Arial" panose="020B0604020202020204" pitchFamily="34" charset="0"/>
              <a:buChar char="•"/>
            </a:pPr>
            <a:r>
              <a:rPr lang="en-US" sz="2000" dirty="0" smtClean="0">
                <a:latin typeface="+mn-lt"/>
              </a:rPr>
              <a:t>The Dana Center also provided an outside review of the course, and we incorporated the feedback.</a:t>
            </a:r>
            <a:endParaRPr lang="en-US" sz="2000" dirty="0">
              <a:latin typeface="+mn-lt"/>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10405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61"/>
          <p:cNvSpPr/>
          <p:nvPr/>
        </p:nvSpPr>
        <p:spPr>
          <a:xfrm>
            <a:off x="358875" y="220481"/>
            <a:ext cx="8507700" cy="762600"/>
          </a:xfrm>
          <a:prstGeom prst="rect">
            <a:avLst/>
          </a:prstGeom>
          <a:solidFill>
            <a:srgbClr val="151E49"/>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387" name="Google Shape;387;p61"/>
          <p:cNvSpPr/>
          <p:nvPr/>
        </p:nvSpPr>
        <p:spPr>
          <a:xfrm>
            <a:off x="453066" y="287513"/>
            <a:ext cx="8322300" cy="626700"/>
          </a:xfrm>
          <a:prstGeom prst="rect">
            <a:avLst/>
          </a:prstGeom>
          <a:solidFill>
            <a:srgbClr val="FECF00"/>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390" name="Google Shape;390;p61"/>
          <p:cNvSpPr/>
          <p:nvPr/>
        </p:nvSpPr>
        <p:spPr>
          <a:xfrm>
            <a:off x="593475" y="369125"/>
            <a:ext cx="8087100" cy="463500"/>
          </a:xfrm>
          <a:prstGeom prst="rect">
            <a:avLst/>
          </a:prstGeom>
          <a:solidFill>
            <a:srgbClr val="FFFFFF"/>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rtl="0">
              <a:spcBef>
                <a:spcPts val="0"/>
              </a:spcBef>
              <a:spcAft>
                <a:spcPts val="0"/>
              </a:spcAft>
              <a:buNone/>
            </a:pPr>
            <a:endParaRPr/>
          </a:p>
        </p:txBody>
      </p:sp>
      <p:sp>
        <p:nvSpPr>
          <p:cNvPr id="391" name="Google Shape;391;p61"/>
          <p:cNvSpPr/>
          <p:nvPr/>
        </p:nvSpPr>
        <p:spPr>
          <a:xfrm>
            <a:off x="2313432" y="420522"/>
            <a:ext cx="4828062" cy="375527"/>
          </a:xfrm>
          <a:prstGeom prst="rect">
            <a:avLst/>
          </a:prstGeom>
        </p:spPr>
        <p:txBody>
          <a:bodyPr>
            <a:prstTxWarp prst="textPlain">
              <a:avLst/>
            </a:prstTxWarp>
          </a:bodyPr>
          <a:lstStyle/>
          <a:p>
            <a:pPr lvl="0" algn="ctr"/>
            <a:r>
              <a:rPr lang="en-US" dirty="0" smtClean="0">
                <a:ln w="9525" cap="flat" cmpd="sng">
                  <a:solidFill>
                    <a:srgbClr val="151E49"/>
                  </a:solidFill>
                  <a:prstDash val="solid"/>
                  <a:round/>
                  <a:headEnd type="none" w="sm" len="sm"/>
                  <a:tailEnd type="none" w="sm" len="sm"/>
                </a:ln>
                <a:solidFill>
                  <a:srgbClr val="151E49"/>
                </a:solidFill>
                <a:latin typeface="Playfair Display"/>
              </a:rPr>
              <a:t>Other </a:t>
            </a:r>
            <a:r>
              <a:rPr lang="en-US" dirty="0" smtClean="0">
                <a:ln w="9525" cap="flat" cmpd="sng">
                  <a:solidFill>
                    <a:srgbClr val="151E49"/>
                  </a:solidFill>
                  <a:prstDash val="solid"/>
                  <a:round/>
                  <a:headEnd type="none" w="sm" len="sm"/>
                  <a:tailEnd type="none" w="sm" len="sm"/>
                </a:ln>
                <a:solidFill>
                  <a:srgbClr val="151E49"/>
                </a:solidFill>
                <a:latin typeface="Playfair Display"/>
              </a:rPr>
              <a:t>Considerations</a:t>
            </a:r>
            <a:endParaRPr b="0" i="0" dirty="0">
              <a:ln w="9525" cap="flat" cmpd="sng">
                <a:solidFill>
                  <a:srgbClr val="151E49"/>
                </a:solidFill>
                <a:prstDash val="solid"/>
                <a:round/>
                <a:headEnd type="none" w="sm" len="sm"/>
                <a:tailEnd type="none" w="sm" len="sm"/>
              </a:ln>
              <a:solidFill>
                <a:srgbClr val="151E49"/>
              </a:solidFill>
              <a:latin typeface="Playfair Display"/>
            </a:endParaRPr>
          </a:p>
        </p:txBody>
      </p:sp>
      <p:pic>
        <p:nvPicPr>
          <p:cNvPr id="8" name="Google Shape;280;p52" descr="580b57fcd9996e24bc43c53e.png"/>
          <p:cNvPicPr preferRelativeResize="0"/>
          <p:nvPr/>
        </p:nvPicPr>
        <p:blipFill rotWithShape="1">
          <a:blip r:embed="rId3">
            <a:alphaModFix/>
          </a:blip>
          <a:srcRect/>
          <a:stretch/>
        </p:blipFill>
        <p:spPr>
          <a:xfrm>
            <a:off x="1" y="4669102"/>
            <a:ext cx="549000" cy="549000"/>
          </a:xfrm>
          <a:prstGeom prst="rect">
            <a:avLst/>
          </a:prstGeom>
          <a:noFill/>
          <a:ln>
            <a:noFill/>
          </a:ln>
        </p:spPr>
      </p:pic>
      <p:sp>
        <p:nvSpPr>
          <p:cNvPr id="9" name="Google Shape;281;p52"/>
          <p:cNvSpPr txBox="1"/>
          <p:nvPr/>
        </p:nvSpPr>
        <p:spPr>
          <a:xfrm>
            <a:off x="454875" y="47709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
        <p:nvSpPr>
          <p:cNvPr id="2" name="TextBox 1"/>
          <p:cNvSpPr txBox="1"/>
          <p:nvPr/>
        </p:nvSpPr>
        <p:spPr>
          <a:xfrm>
            <a:off x="549001" y="1130968"/>
            <a:ext cx="8017483" cy="3693319"/>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latin typeface="+mn-lt"/>
              </a:rPr>
              <a:t>Other “applied mathematics” courses were considered. These courses either required Algebra II or did not meet the difficulty requirement of HEA 1426.</a:t>
            </a:r>
          </a:p>
          <a:p>
            <a:pPr lvl="1"/>
            <a:r>
              <a:rPr lang="en-US" sz="2000" dirty="0">
                <a:latin typeface="+mn-lt"/>
              </a:rPr>
              <a:t>	</a:t>
            </a:r>
            <a:endParaRPr lang="en-US" sz="2000" dirty="0" smtClean="0">
              <a:latin typeface="+mn-lt"/>
            </a:endParaRPr>
          </a:p>
          <a:p>
            <a:pPr marL="342900" lvl="1" indent="-342900">
              <a:buFont typeface="Arial" panose="020B0604020202020204" pitchFamily="34" charset="0"/>
              <a:buChar char="•"/>
            </a:pPr>
            <a:r>
              <a:rPr lang="en-US" sz="2000" dirty="0" smtClean="0">
                <a:latin typeface="+mn-lt"/>
              </a:rPr>
              <a:t>College </a:t>
            </a:r>
            <a:r>
              <a:rPr lang="en-US" sz="2000" dirty="0">
                <a:latin typeface="+mn-lt"/>
              </a:rPr>
              <a:t>entrance exams </a:t>
            </a:r>
            <a:r>
              <a:rPr lang="en-US" sz="2000" dirty="0" smtClean="0">
                <a:latin typeface="+mn-lt"/>
              </a:rPr>
              <a:t>(for future accountability) are </a:t>
            </a:r>
            <a:r>
              <a:rPr lang="en-US" sz="2000" dirty="0">
                <a:latin typeface="+mn-lt"/>
              </a:rPr>
              <a:t>much heavier in Algebra than geometry, so there is a need to keep students learning algebra. </a:t>
            </a:r>
            <a:endParaRPr lang="en-US" sz="2000" dirty="0" smtClean="0">
              <a:latin typeface="+mn-lt"/>
            </a:endParaRPr>
          </a:p>
          <a:p>
            <a:pPr lvl="1"/>
            <a:endParaRPr lang="en-US" sz="2000" dirty="0" smtClean="0">
              <a:latin typeface="+mn-lt"/>
            </a:endParaRPr>
          </a:p>
          <a:p>
            <a:pPr marL="342900" lvl="1" indent="-342900">
              <a:buFont typeface="Arial" panose="020B0604020202020204" pitchFamily="34" charset="0"/>
              <a:buChar char="•"/>
            </a:pPr>
            <a:r>
              <a:rPr lang="en-US" sz="2000" dirty="0" smtClean="0">
                <a:latin typeface="+mn-lt"/>
              </a:rPr>
              <a:t>Achieve recommends a minimum of 3 years of math. States, like Indiana, that have an automatic CCR-diploma, have shown a smaller achievement gap.</a:t>
            </a:r>
          </a:p>
          <a:p>
            <a:pPr marL="342900" lvl="1" indent="-342900">
              <a:buFont typeface="Arial" panose="020B0604020202020204" pitchFamily="34" charset="0"/>
              <a:buChar char="•"/>
            </a:pPr>
            <a:endParaRPr lang="en-US" dirty="0"/>
          </a:p>
        </p:txBody>
      </p:sp>
    </p:spTree>
    <p:extLst>
      <p:ext uri="{BB962C8B-B14F-4D97-AF65-F5344CB8AC3E}">
        <p14:creationId xmlns:p14="http://schemas.microsoft.com/office/powerpoint/2010/main" val="2658574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61"/>
          <p:cNvSpPr/>
          <p:nvPr/>
        </p:nvSpPr>
        <p:spPr>
          <a:xfrm>
            <a:off x="941832" y="898822"/>
            <a:ext cx="7296912" cy="2036402"/>
          </a:xfrm>
          <a:prstGeom prst="rect">
            <a:avLst/>
          </a:prstGeom>
          <a:solidFill>
            <a:srgbClr val="151E49"/>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387" name="Google Shape;387;p61"/>
          <p:cNvSpPr/>
          <p:nvPr/>
        </p:nvSpPr>
        <p:spPr>
          <a:xfrm>
            <a:off x="1115567" y="966772"/>
            <a:ext cx="6967729" cy="1877012"/>
          </a:xfrm>
          <a:prstGeom prst="rect">
            <a:avLst/>
          </a:prstGeom>
          <a:solidFill>
            <a:srgbClr val="FECF00"/>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390" name="Google Shape;390;p61"/>
          <p:cNvSpPr/>
          <p:nvPr/>
        </p:nvSpPr>
        <p:spPr>
          <a:xfrm>
            <a:off x="1216152" y="1048372"/>
            <a:ext cx="6784848" cy="1731404"/>
          </a:xfrm>
          <a:prstGeom prst="rect">
            <a:avLst/>
          </a:prstGeom>
          <a:solidFill>
            <a:srgbClr val="FFFFFF"/>
          </a:solidFill>
          <a:ln w="9525" cap="flat" cmpd="sng">
            <a:solidFill>
              <a:srgbClr val="CCCCCC"/>
            </a:solidFill>
            <a:prstDash val="solid"/>
            <a:round/>
            <a:headEnd type="none" w="sm" len="sm"/>
            <a:tailEnd type="none" w="sm" len="sm"/>
          </a:ln>
        </p:spPr>
        <p:txBody>
          <a:bodyPr spcFirstLastPara="1" wrap="square" lIns="68575" tIns="68575" rIns="68575" bIns="68575" anchor="ctr" anchorCtr="0">
            <a:noAutofit/>
          </a:bodyPr>
          <a:lstStyle/>
          <a:p>
            <a:pPr marL="0" lvl="0" indent="0" rtl="0">
              <a:spcBef>
                <a:spcPts val="0"/>
              </a:spcBef>
              <a:spcAft>
                <a:spcPts val="0"/>
              </a:spcAft>
              <a:buNone/>
            </a:pPr>
            <a:endParaRPr/>
          </a:p>
        </p:txBody>
      </p:sp>
      <p:sp>
        <p:nvSpPr>
          <p:cNvPr id="391" name="Google Shape;391;p61"/>
          <p:cNvSpPr/>
          <p:nvPr/>
        </p:nvSpPr>
        <p:spPr>
          <a:xfrm>
            <a:off x="2217821" y="1171366"/>
            <a:ext cx="4786483" cy="1498682"/>
          </a:xfrm>
          <a:prstGeom prst="rect">
            <a:avLst/>
          </a:prstGeom>
        </p:spPr>
        <p:txBody>
          <a:bodyPr>
            <a:prstTxWarp prst="textPlain">
              <a:avLst>
                <a:gd name="adj" fmla="val 50208"/>
              </a:avLst>
            </a:prstTxWarp>
          </a:bodyPr>
          <a:lstStyle/>
          <a:p>
            <a:pPr lvl="0" algn="ctr"/>
            <a:r>
              <a:rPr lang="en-US" dirty="0" smtClean="0">
                <a:ln w="9525" cap="flat" cmpd="sng">
                  <a:solidFill>
                    <a:srgbClr val="151E49"/>
                  </a:solidFill>
                  <a:prstDash val="solid"/>
                  <a:round/>
                  <a:headEnd type="none" w="sm" len="sm"/>
                  <a:tailEnd type="none" w="sm" len="sm"/>
                </a:ln>
                <a:solidFill>
                  <a:srgbClr val="151E49"/>
                </a:solidFill>
                <a:latin typeface="Playfair Display"/>
              </a:rPr>
              <a:t>Questions?</a:t>
            </a:r>
            <a:endParaRPr b="0" i="0" dirty="0">
              <a:ln w="9525" cap="flat" cmpd="sng">
                <a:solidFill>
                  <a:srgbClr val="151E49"/>
                </a:solidFill>
                <a:prstDash val="solid"/>
                <a:round/>
                <a:headEnd type="none" w="sm" len="sm"/>
                <a:tailEnd type="none" w="sm" len="sm"/>
              </a:ln>
              <a:solidFill>
                <a:srgbClr val="151E49"/>
              </a:solidFill>
              <a:latin typeface="Playfair Display"/>
            </a:endParaRPr>
          </a:p>
        </p:txBody>
      </p:sp>
      <p:pic>
        <p:nvPicPr>
          <p:cNvPr id="8" name="Google Shape;280;p52" descr="580b57fcd9996e24bc43c53e.png"/>
          <p:cNvPicPr preferRelativeResize="0"/>
          <p:nvPr/>
        </p:nvPicPr>
        <p:blipFill rotWithShape="1">
          <a:blip r:embed="rId3">
            <a:alphaModFix/>
          </a:blip>
          <a:srcRect/>
          <a:stretch/>
        </p:blipFill>
        <p:spPr>
          <a:xfrm>
            <a:off x="1" y="4669102"/>
            <a:ext cx="549000" cy="549000"/>
          </a:xfrm>
          <a:prstGeom prst="rect">
            <a:avLst/>
          </a:prstGeom>
          <a:noFill/>
          <a:ln>
            <a:noFill/>
          </a:ln>
        </p:spPr>
      </p:pic>
      <p:sp>
        <p:nvSpPr>
          <p:cNvPr id="9" name="Google Shape;281;p52"/>
          <p:cNvSpPr txBox="1"/>
          <p:nvPr/>
        </p:nvSpPr>
        <p:spPr>
          <a:xfrm>
            <a:off x="454875" y="47709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83235664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1565</TotalTime>
  <Words>127</Words>
  <Application>Microsoft Macintosh PowerPoint</Application>
  <PresentationFormat>On-screen Show (16:9)</PresentationFormat>
  <Paragraphs>32</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Caveat</vt:lpstr>
      <vt:lpstr>Arial</vt:lpstr>
      <vt:lpstr>Playfair Display</vt:lpstr>
      <vt:lpstr>Calibri</vt:lpstr>
      <vt:lpstr>Simple Light</vt:lpstr>
      <vt:lpstr>Office Theme</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Paino, Maggie</dc:creator>
  <cp:lastModifiedBy>Stachler, Holly R</cp:lastModifiedBy>
  <cp:revision>34</cp:revision>
  <dcterms:modified xsi:type="dcterms:W3CDTF">2018-12-05T14:31:56Z</dcterms:modified>
</cp:coreProperties>
</file>