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427" r:id="rId26"/>
    <p:sldId id="429" r:id="rId27"/>
    <p:sldId id="430" r:id="rId28"/>
    <p:sldId id="396" r:id="rId29"/>
    <p:sldId id="397" r:id="rId30"/>
    <p:sldId id="398" r:id="rId31"/>
    <p:sldId id="399" r:id="rId32"/>
    <p:sldId id="400" r:id="rId33"/>
    <p:sldId id="417" r:id="rId34"/>
    <p:sldId id="339" r:id="rId35"/>
    <p:sldId id="419" r:id="rId36"/>
    <p:sldId id="420" r:id="rId37"/>
    <p:sldId id="336" r:id="rId38"/>
    <p:sldId id="340" r:id="rId39"/>
    <p:sldId id="342" r:id="rId40"/>
    <p:sldId id="341" r:id="rId41"/>
    <p:sldId id="425" r:id="rId42"/>
    <p:sldId id="426" r:id="rId43"/>
  </p:sldIdLst>
  <p:sldSz cx="9144000" cy="6858000" type="screen4x3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0"/>
    <a:srgbClr val="1F6FAA"/>
    <a:srgbClr val="276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438" autoAdjust="0"/>
  </p:normalViewPr>
  <p:slideViewPr>
    <p:cSldViewPr snapToGrid="0" snapToObjects="1">
      <p:cViewPr varScale="1">
        <p:scale>
          <a:sx n="70" d="100"/>
          <a:sy n="70" d="100"/>
        </p:scale>
        <p:origin x="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96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5FB6E4-F558-4528-9102-7BC396DC6B40}" type="doc">
      <dgm:prSet loTypeId="urn:microsoft.com/office/officeart/2005/8/layout/hList6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1193A43-061A-472D-BCC8-A16EF829DB45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2800" dirty="0" smtClean="0"/>
            <a:t>Hired Transformational Leader</a:t>
          </a:r>
          <a:endParaRPr lang="en-US" sz="2800" dirty="0"/>
        </a:p>
      </dgm:t>
    </dgm:pt>
    <dgm:pt modelId="{FEC38001-1607-4DC3-9A89-165F559F8D87}" type="parTrans" cxnId="{7488CCB5-2B87-4F5D-8073-AAB1155B4EAF}">
      <dgm:prSet/>
      <dgm:spPr/>
      <dgm:t>
        <a:bodyPr/>
        <a:lstStyle/>
        <a:p>
          <a:endParaRPr lang="en-US"/>
        </a:p>
      </dgm:t>
    </dgm:pt>
    <dgm:pt modelId="{528E4B73-6140-4E9A-A7B6-316D4FCF5B77}" type="sibTrans" cxnId="{7488CCB5-2B87-4F5D-8073-AAB1155B4EAF}">
      <dgm:prSet/>
      <dgm:spPr/>
      <dgm:t>
        <a:bodyPr/>
        <a:lstStyle/>
        <a:p>
          <a:endParaRPr lang="en-US"/>
        </a:p>
      </dgm:t>
    </dgm:pt>
    <dgm:pt modelId="{F789B9EF-114A-4CF4-857A-4347CD23BD4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Created IPS Transformation Model</a:t>
          </a:r>
          <a:endParaRPr lang="en-US" dirty="0"/>
        </a:p>
      </dgm:t>
    </dgm:pt>
    <dgm:pt modelId="{6F6451CB-0A26-4C93-8F24-E2D985FF0F64}" type="parTrans" cxnId="{5AF481C5-3545-4266-88BB-1B10512CDF06}">
      <dgm:prSet/>
      <dgm:spPr/>
      <dgm:t>
        <a:bodyPr/>
        <a:lstStyle/>
        <a:p>
          <a:endParaRPr lang="en-US"/>
        </a:p>
      </dgm:t>
    </dgm:pt>
    <dgm:pt modelId="{6EBDCDDF-5C28-4E7F-A66C-DF6FB41F3065}" type="sibTrans" cxnId="{5AF481C5-3545-4266-88BB-1B10512CDF06}">
      <dgm:prSet/>
      <dgm:spPr/>
      <dgm:t>
        <a:bodyPr/>
        <a:lstStyle/>
        <a:p>
          <a:endParaRPr lang="en-US"/>
        </a:p>
      </dgm:t>
    </dgm:pt>
    <dgm:pt modelId="{96723896-17E1-4F09-9716-A7EF09565A02}">
      <dgm:prSet phldrT="[Text]" custT="1"/>
      <dgm:spPr/>
      <dgm:t>
        <a:bodyPr/>
        <a:lstStyle/>
        <a:p>
          <a:r>
            <a:rPr lang="en-US" sz="2400" dirty="0" smtClean="0"/>
            <a:t>Created Department of Innovation &amp; Transformation</a:t>
          </a:r>
          <a:endParaRPr lang="en-US" sz="2400" dirty="0"/>
        </a:p>
      </dgm:t>
    </dgm:pt>
    <dgm:pt modelId="{FE561234-113E-4469-998C-BC6E4E4BA5F6}" type="parTrans" cxnId="{4BC8DFCC-7BB6-4F56-9F43-B2C0B906FF80}">
      <dgm:prSet/>
      <dgm:spPr/>
      <dgm:t>
        <a:bodyPr/>
        <a:lstStyle/>
        <a:p>
          <a:endParaRPr lang="en-US"/>
        </a:p>
      </dgm:t>
    </dgm:pt>
    <dgm:pt modelId="{96AA14E2-C4FC-4450-87B9-6D8DA3439269}" type="sibTrans" cxnId="{4BC8DFCC-7BB6-4F56-9F43-B2C0B906FF80}">
      <dgm:prSet/>
      <dgm:spPr/>
      <dgm:t>
        <a:bodyPr/>
        <a:lstStyle/>
        <a:p>
          <a:endParaRPr lang="en-US"/>
        </a:p>
      </dgm:t>
    </dgm:pt>
    <dgm:pt modelId="{1B48D414-B6E3-4238-831F-62BFFF05DB67}" type="pres">
      <dgm:prSet presAssocID="{655FB6E4-F558-4528-9102-7BC396DC6B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41B7B6-E78B-4699-8EEC-A29589DC119B}" type="pres">
      <dgm:prSet presAssocID="{96723896-17E1-4F09-9716-A7EF09565A02}" presName="node" presStyleLbl="node1" presStyleIdx="0" presStyleCnt="3" custLinFactNeighborX="-51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666DA-D446-4610-B217-2FF3494D7688}" type="pres">
      <dgm:prSet presAssocID="{96AA14E2-C4FC-4450-87B9-6D8DA3439269}" presName="sibTrans" presStyleCnt="0"/>
      <dgm:spPr/>
    </dgm:pt>
    <dgm:pt modelId="{55D7A87C-9790-421F-B314-7B0C8FA0ECDD}" type="pres">
      <dgm:prSet presAssocID="{51193A43-061A-472D-BCC8-A16EF829DB45}" presName="node" presStyleLbl="node1" presStyleIdx="1" presStyleCnt="3" custScaleX="112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7DEAE-99F4-451F-A3E6-C6F9108BECD8}" type="pres">
      <dgm:prSet presAssocID="{528E4B73-6140-4E9A-A7B6-316D4FCF5B77}" presName="sibTrans" presStyleCnt="0"/>
      <dgm:spPr/>
    </dgm:pt>
    <dgm:pt modelId="{431004EF-20B6-4684-A2F8-D2405BC7834F}" type="pres">
      <dgm:prSet presAssocID="{F789B9EF-114A-4CF4-857A-4347CD23BD4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88CCB5-2B87-4F5D-8073-AAB1155B4EAF}" srcId="{655FB6E4-F558-4528-9102-7BC396DC6B40}" destId="{51193A43-061A-472D-BCC8-A16EF829DB45}" srcOrd="1" destOrd="0" parTransId="{FEC38001-1607-4DC3-9A89-165F559F8D87}" sibTransId="{528E4B73-6140-4E9A-A7B6-316D4FCF5B77}"/>
    <dgm:cxn modelId="{EE0F6207-CEF4-4639-A17E-C1019F0D21ED}" type="presOf" srcId="{96723896-17E1-4F09-9716-A7EF09565A02}" destId="{3141B7B6-E78B-4699-8EEC-A29589DC119B}" srcOrd="0" destOrd="0" presId="urn:microsoft.com/office/officeart/2005/8/layout/hList6"/>
    <dgm:cxn modelId="{5EB72CFC-D08D-47C9-9020-5C40AB738D4E}" type="presOf" srcId="{51193A43-061A-472D-BCC8-A16EF829DB45}" destId="{55D7A87C-9790-421F-B314-7B0C8FA0ECDD}" srcOrd="0" destOrd="0" presId="urn:microsoft.com/office/officeart/2005/8/layout/hList6"/>
    <dgm:cxn modelId="{4BC8DFCC-7BB6-4F56-9F43-B2C0B906FF80}" srcId="{655FB6E4-F558-4528-9102-7BC396DC6B40}" destId="{96723896-17E1-4F09-9716-A7EF09565A02}" srcOrd="0" destOrd="0" parTransId="{FE561234-113E-4469-998C-BC6E4E4BA5F6}" sibTransId="{96AA14E2-C4FC-4450-87B9-6D8DA3439269}"/>
    <dgm:cxn modelId="{C8643BE4-FBDF-4355-B6B4-53332FBB036B}" type="presOf" srcId="{F789B9EF-114A-4CF4-857A-4347CD23BD41}" destId="{431004EF-20B6-4684-A2F8-D2405BC7834F}" srcOrd="0" destOrd="0" presId="urn:microsoft.com/office/officeart/2005/8/layout/hList6"/>
    <dgm:cxn modelId="{607EEF98-0DE0-48BD-988A-41AD40C2CDFD}" type="presOf" srcId="{655FB6E4-F558-4528-9102-7BC396DC6B40}" destId="{1B48D414-B6E3-4238-831F-62BFFF05DB67}" srcOrd="0" destOrd="0" presId="urn:microsoft.com/office/officeart/2005/8/layout/hList6"/>
    <dgm:cxn modelId="{5AF481C5-3545-4266-88BB-1B10512CDF06}" srcId="{655FB6E4-F558-4528-9102-7BC396DC6B40}" destId="{F789B9EF-114A-4CF4-857A-4347CD23BD41}" srcOrd="2" destOrd="0" parTransId="{6F6451CB-0A26-4C93-8F24-E2D985FF0F64}" sibTransId="{6EBDCDDF-5C28-4E7F-A66C-DF6FB41F3065}"/>
    <dgm:cxn modelId="{FFA005E0-991B-460E-BB38-A79AB559E174}" type="presParOf" srcId="{1B48D414-B6E3-4238-831F-62BFFF05DB67}" destId="{3141B7B6-E78B-4699-8EEC-A29589DC119B}" srcOrd="0" destOrd="0" presId="urn:microsoft.com/office/officeart/2005/8/layout/hList6"/>
    <dgm:cxn modelId="{8D6428A3-A594-41DA-A763-5B990AE5D156}" type="presParOf" srcId="{1B48D414-B6E3-4238-831F-62BFFF05DB67}" destId="{B91666DA-D446-4610-B217-2FF3494D7688}" srcOrd="1" destOrd="0" presId="urn:microsoft.com/office/officeart/2005/8/layout/hList6"/>
    <dgm:cxn modelId="{B9FDC71B-044B-494B-8BAB-919984597ABF}" type="presParOf" srcId="{1B48D414-B6E3-4238-831F-62BFFF05DB67}" destId="{55D7A87C-9790-421F-B314-7B0C8FA0ECDD}" srcOrd="2" destOrd="0" presId="urn:microsoft.com/office/officeart/2005/8/layout/hList6"/>
    <dgm:cxn modelId="{6EBA9330-523D-440F-8698-CD8FAFD5C9BE}" type="presParOf" srcId="{1B48D414-B6E3-4238-831F-62BFFF05DB67}" destId="{9CC7DEAE-99F4-451F-A3E6-C6F9108BECD8}" srcOrd="3" destOrd="0" presId="urn:microsoft.com/office/officeart/2005/8/layout/hList6"/>
    <dgm:cxn modelId="{93CEBB34-28F0-4857-A7B4-F96FCBB66FB7}" type="presParOf" srcId="{1B48D414-B6E3-4238-831F-62BFFF05DB67}" destId="{431004EF-20B6-4684-A2F8-D2405BC7834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F2D232C-AD95-48E7-A564-B312F3FBBF1B}" type="doc">
      <dgm:prSet loTypeId="urn:microsoft.com/office/officeart/2005/8/layout/radial5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47728D0-323D-42F6-8370-58DBC95C9C9B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dirty="0" smtClean="0"/>
            <a:t>Develop School Leaders</a:t>
          </a:r>
          <a:endParaRPr lang="en-US" sz="2400" dirty="0"/>
        </a:p>
      </dgm:t>
    </dgm:pt>
    <dgm:pt modelId="{D07B4E24-C49A-422C-B743-8513A286BE7A}" type="parTrans" cxnId="{205E8124-1E30-4C3D-A867-4C579991D1E4}">
      <dgm:prSet/>
      <dgm:spPr/>
      <dgm:t>
        <a:bodyPr/>
        <a:lstStyle/>
        <a:p>
          <a:endParaRPr lang="en-US"/>
        </a:p>
      </dgm:t>
    </dgm:pt>
    <dgm:pt modelId="{E69321A7-EE25-44E5-8B8D-F03C939DFF35}" type="sibTrans" cxnId="{205E8124-1E30-4C3D-A867-4C579991D1E4}">
      <dgm:prSet/>
      <dgm:spPr/>
      <dgm:t>
        <a:bodyPr/>
        <a:lstStyle/>
        <a:p>
          <a:endParaRPr lang="en-US"/>
        </a:p>
      </dgm:t>
    </dgm:pt>
    <dgm:pt modelId="{3ADFD38C-31C8-4F16-BF8F-4C1E8D7FF53F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dirty="0" smtClean="0"/>
            <a:t>Scholastic</a:t>
          </a:r>
          <a:endParaRPr lang="en-US" sz="2400" dirty="0"/>
        </a:p>
      </dgm:t>
    </dgm:pt>
    <dgm:pt modelId="{9E7F0075-E98C-42FD-970F-1401233FAEA2}" type="parTrans" cxnId="{42D47DC1-61FD-48F9-88C7-DA1732806321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99A6521-A4AC-4010-8C86-C73EB2051276}" type="sibTrans" cxnId="{42D47DC1-61FD-48F9-88C7-DA1732806321}">
      <dgm:prSet/>
      <dgm:spPr/>
      <dgm:t>
        <a:bodyPr/>
        <a:lstStyle/>
        <a:p>
          <a:endParaRPr lang="en-US"/>
        </a:p>
      </dgm:t>
    </dgm:pt>
    <dgm:pt modelId="{1ED76B4C-F0CD-4800-A559-45E162F8E202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dirty="0" smtClean="0"/>
            <a:t>TNTP</a:t>
          </a:r>
          <a:endParaRPr lang="en-US" sz="2400" dirty="0"/>
        </a:p>
      </dgm:t>
    </dgm:pt>
    <dgm:pt modelId="{81F12FD3-1774-4AE3-8B81-EB7A79546CBA}" type="parTrans" cxnId="{A12C0A7D-218C-4DAA-8099-2FFCB0BFC7C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0140C39A-3207-4F12-901F-89587B6BC2CD}" type="sibTrans" cxnId="{A12C0A7D-218C-4DAA-8099-2FFCB0BFC7CA}">
      <dgm:prSet/>
      <dgm:spPr/>
      <dgm:t>
        <a:bodyPr/>
        <a:lstStyle/>
        <a:p>
          <a:endParaRPr lang="en-US"/>
        </a:p>
      </dgm:t>
    </dgm:pt>
    <dgm:pt modelId="{2D46C58C-EC96-4D45-B9BB-227E27ECB24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dirty="0" smtClean="0"/>
            <a:t>Voyager</a:t>
          </a:r>
          <a:endParaRPr lang="en-US" sz="2400" dirty="0"/>
        </a:p>
      </dgm:t>
    </dgm:pt>
    <dgm:pt modelId="{3D76303B-79B2-4291-9C8F-7A9126212D26}" type="parTrans" cxnId="{C3615B46-E9A4-4278-AA7B-FC0DB14083B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9E4F5FBD-3B3A-4FAB-A1A9-2288015EC065}" type="sibTrans" cxnId="{C3615B46-E9A4-4278-AA7B-FC0DB14083B6}">
      <dgm:prSet/>
      <dgm:spPr/>
      <dgm:t>
        <a:bodyPr/>
        <a:lstStyle/>
        <a:p>
          <a:endParaRPr lang="en-US"/>
        </a:p>
      </dgm:t>
    </dgm:pt>
    <dgm:pt modelId="{AF2FD609-8B48-4680-A04E-80DB45B88B89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400" dirty="0" smtClean="0"/>
            <a:t>IPS</a:t>
          </a:r>
          <a:endParaRPr lang="en-US" sz="2400" dirty="0"/>
        </a:p>
      </dgm:t>
    </dgm:pt>
    <dgm:pt modelId="{5BFAEDBE-F204-403C-9DEE-59C8B5D597BB}" type="parTrans" cxnId="{13FC9571-3A27-4E8C-B73D-D443E6613E6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CA2780BC-0F5E-4C39-AD36-E8EF281F4C08}" type="sibTrans" cxnId="{13FC9571-3A27-4E8C-B73D-D443E6613E66}">
      <dgm:prSet/>
      <dgm:spPr/>
      <dgm:t>
        <a:bodyPr/>
        <a:lstStyle/>
        <a:p>
          <a:endParaRPr lang="en-US"/>
        </a:p>
      </dgm:t>
    </dgm:pt>
    <dgm:pt modelId="{B1A0D6BE-FB65-4B50-923C-3E2D24567BDB}" type="pres">
      <dgm:prSet presAssocID="{1F2D232C-AD95-48E7-A564-B312F3FBBF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EC153A-3B7E-413D-824F-EA9826675E85}" type="pres">
      <dgm:prSet presAssocID="{F47728D0-323D-42F6-8370-58DBC95C9C9B}" presName="centerShape" presStyleLbl="node0" presStyleIdx="0" presStyleCnt="1" custScaleX="151047"/>
      <dgm:spPr/>
      <dgm:t>
        <a:bodyPr/>
        <a:lstStyle/>
        <a:p>
          <a:endParaRPr lang="en-US"/>
        </a:p>
      </dgm:t>
    </dgm:pt>
    <dgm:pt modelId="{CB9CC88F-0DFD-4D4F-98AC-AF359B06E93E}" type="pres">
      <dgm:prSet presAssocID="{9E7F0075-E98C-42FD-970F-1401233FAEA2}" presName="parTrans" presStyleLbl="sibTrans2D1" presStyleIdx="0" presStyleCnt="4" custScaleX="168702"/>
      <dgm:spPr/>
      <dgm:t>
        <a:bodyPr/>
        <a:lstStyle/>
        <a:p>
          <a:endParaRPr lang="en-US"/>
        </a:p>
      </dgm:t>
    </dgm:pt>
    <dgm:pt modelId="{6285020C-390B-45E3-8CA1-211698C620FD}" type="pres">
      <dgm:prSet presAssocID="{9E7F0075-E98C-42FD-970F-1401233FAEA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90D2251-80A1-473B-AC27-FBC819D9947D}" type="pres">
      <dgm:prSet presAssocID="{3ADFD38C-31C8-4F16-BF8F-4C1E8D7FF53F}" presName="node" presStyleLbl="node1" presStyleIdx="0" presStyleCnt="4" custScaleX="1381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15387-8F34-4282-BBC9-7D925AE87AC6}" type="pres">
      <dgm:prSet presAssocID="{81F12FD3-1774-4AE3-8B81-EB7A79546CBA}" presName="parTrans" presStyleLbl="sibTrans2D1" presStyleIdx="1" presStyleCnt="4" custScaleX="175701" custLinFactNeighborX="434" custLinFactNeighborY="-5524"/>
      <dgm:spPr/>
      <dgm:t>
        <a:bodyPr/>
        <a:lstStyle/>
        <a:p>
          <a:endParaRPr lang="en-US"/>
        </a:p>
      </dgm:t>
    </dgm:pt>
    <dgm:pt modelId="{55375103-FE4B-4D06-8BF5-07BE3711364E}" type="pres">
      <dgm:prSet presAssocID="{81F12FD3-1774-4AE3-8B81-EB7A79546CB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D61936D-C687-478B-8403-8039C53246CE}" type="pres">
      <dgm:prSet presAssocID="{1ED76B4C-F0CD-4800-A559-45E162F8E202}" presName="node" presStyleLbl="node1" presStyleIdx="1" presStyleCnt="4" custScaleX="113524" custRadScaleRad="147278" custRadScaleInc="-18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EF463-EC6B-41E6-94C6-B55220F456D9}" type="pres">
      <dgm:prSet presAssocID="{3D76303B-79B2-4291-9C8F-7A9126212D26}" presName="parTrans" presStyleLbl="sibTrans2D1" presStyleIdx="2" presStyleCnt="4" custScaleX="176949"/>
      <dgm:spPr/>
      <dgm:t>
        <a:bodyPr/>
        <a:lstStyle/>
        <a:p>
          <a:endParaRPr lang="en-US"/>
        </a:p>
      </dgm:t>
    </dgm:pt>
    <dgm:pt modelId="{6E340161-3162-4F0A-B43D-D3EF5D64FB00}" type="pres">
      <dgm:prSet presAssocID="{3D76303B-79B2-4291-9C8F-7A9126212D2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6EFF22E-B058-4768-8D32-2CB2429682CB}" type="pres">
      <dgm:prSet presAssocID="{2D46C58C-EC96-4D45-B9BB-227E27ECB24D}" presName="node" presStyleLbl="node1" presStyleIdx="2" presStyleCnt="4" custScaleX="120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7BED4-359E-4CC7-A364-53095D58D68F}" type="pres">
      <dgm:prSet presAssocID="{5BFAEDBE-F204-403C-9DEE-59C8B5D597BB}" presName="parTrans" presStyleLbl="sibTrans2D1" presStyleIdx="3" presStyleCnt="4" custScaleX="183925" custLinFactNeighborX="-12368" custLinFactNeighborY="-12769"/>
      <dgm:spPr/>
      <dgm:t>
        <a:bodyPr/>
        <a:lstStyle/>
        <a:p>
          <a:endParaRPr lang="en-US"/>
        </a:p>
      </dgm:t>
    </dgm:pt>
    <dgm:pt modelId="{AE506127-B8C1-4B5E-8187-6FA4C863BDB3}" type="pres">
      <dgm:prSet presAssocID="{5BFAEDBE-F204-403C-9DEE-59C8B5D597B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FE36442-4FD3-430D-AAD9-03EEE6E70EBB}" type="pres">
      <dgm:prSet presAssocID="{AF2FD609-8B48-4680-A04E-80DB45B88B89}" presName="node" presStyleLbl="node1" presStyleIdx="3" presStyleCnt="4" custScaleX="134967" custRadScaleRad="148686" custRadScaleInc="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4B76F9-E869-47B0-A20A-DBFE4D7D58AE}" type="presOf" srcId="{5BFAEDBE-F204-403C-9DEE-59C8B5D597BB}" destId="{8017BED4-359E-4CC7-A364-53095D58D68F}" srcOrd="0" destOrd="0" presId="urn:microsoft.com/office/officeart/2005/8/layout/radial5"/>
    <dgm:cxn modelId="{DBEC2070-334A-4D11-ADCB-8C04BA219819}" type="presOf" srcId="{81F12FD3-1774-4AE3-8B81-EB7A79546CBA}" destId="{19315387-8F34-4282-BBC9-7D925AE87AC6}" srcOrd="0" destOrd="0" presId="urn:microsoft.com/office/officeart/2005/8/layout/radial5"/>
    <dgm:cxn modelId="{F632958C-244B-4283-9DAC-2CFB0B07B9AE}" type="presOf" srcId="{AF2FD609-8B48-4680-A04E-80DB45B88B89}" destId="{BFE36442-4FD3-430D-AAD9-03EEE6E70EBB}" srcOrd="0" destOrd="0" presId="urn:microsoft.com/office/officeart/2005/8/layout/radial5"/>
    <dgm:cxn modelId="{205E8124-1E30-4C3D-A867-4C579991D1E4}" srcId="{1F2D232C-AD95-48E7-A564-B312F3FBBF1B}" destId="{F47728D0-323D-42F6-8370-58DBC95C9C9B}" srcOrd="0" destOrd="0" parTransId="{D07B4E24-C49A-422C-B743-8513A286BE7A}" sibTransId="{E69321A7-EE25-44E5-8B8D-F03C939DFF35}"/>
    <dgm:cxn modelId="{1CC018DC-43A3-4CA7-BD6F-B966E8D56A99}" type="presOf" srcId="{3ADFD38C-31C8-4F16-BF8F-4C1E8D7FF53F}" destId="{390D2251-80A1-473B-AC27-FBC819D9947D}" srcOrd="0" destOrd="0" presId="urn:microsoft.com/office/officeart/2005/8/layout/radial5"/>
    <dgm:cxn modelId="{44F7268E-BC21-46DF-AE4D-46694EF78D13}" type="presOf" srcId="{1ED76B4C-F0CD-4800-A559-45E162F8E202}" destId="{6D61936D-C687-478B-8403-8039C53246CE}" srcOrd="0" destOrd="0" presId="urn:microsoft.com/office/officeart/2005/8/layout/radial5"/>
    <dgm:cxn modelId="{A12C0A7D-218C-4DAA-8099-2FFCB0BFC7CA}" srcId="{F47728D0-323D-42F6-8370-58DBC95C9C9B}" destId="{1ED76B4C-F0CD-4800-A559-45E162F8E202}" srcOrd="1" destOrd="0" parTransId="{81F12FD3-1774-4AE3-8B81-EB7A79546CBA}" sibTransId="{0140C39A-3207-4F12-901F-89587B6BC2CD}"/>
    <dgm:cxn modelId="{A2032867-B05B-4489-ACF3-0B8940752CFE}" type="presOf" srcId="{F47728D0-323D-42F6-8370-58DBC95C9C9B}" destId="{02EC153A-3B7E-413D-824F-EA9826675E85}" srcOrd="0" destOrd="0" presId="urn:microsoft.com/office/officeart/2005/8/layout/radial5"/>
    <dgm:cxn modelId="{B92340EE-EE54-423E-90A5-698001255E15}" type="presOf" srcId="{81F12FD3-1774-4AE3-8B81-EB7A79546CBA}" destId="{55375103-FE4B-4D06-8BF5-07BE3711364E}" srcOrd="1" destOrd="0" presId="urn:microsoft.com/office/officeart/2005/8/layout/radial5"/>
    <dgm:cxn modelId="{5D95AB6B-8DF4-4D14-B8A9-1F2C1A0C23AA}" type="presOf" srcId="{5BFAEDBE-F204-403C-9DEE-59C8B5D597BB}" destId="{AE506127-B8C1-4B5E-8187-6FA4C863BDB3}" srcOrd="1" destOrd="0" presId="urn:microsoft.com/office/officeart/2005/8/layout/radial5"/>
    <dgm:cxn modelId="{182B9C4D-BC90-4CD1-B258-62211D144D77}" type="presOf" srcId="{9E7F0075-E98C-42FD-970F-1401233FAEA2}" destId="{6285020C-390B-45E3-8CA1-211698C620FD}" srcOrd="1" destOrd="0" presId="urn:microsoft.com/office/officeart/2005/8/layout/radial5"/>
    <dgm:cxn modelId="{42D47DC1-61FD-48F9-88C7-DA1732806321}" srcId="{F47728D0-323D-42F6-8370-58DBC95C9C9B}" destId="{3ADFD38C-31C8-4F16-BF8F-4C1E8D7FF53F}" srcOrd="0" destOrd="0" parTransId="{9E7F0075-E98C-42FD-970F-1401233FAEA2}" sibTransId="{599A6521-A4AC-4010-8C86-C73EB2051276}"/>
    <dgm:cxn modelId="{13FC9571-3A27-4E8C-B73D-D443E6613E66}" srcId="{F47728D0-323D-42F6-8370-58DBC95C9C9B}" destId="{AF2FD609-8B48-4680-A04E-80DB45B88B89}" srcOrd="3" destOrd="0" parTransId="{5BFAEDBE-F204-403C-9DEE-59C8B5D597BB}" sibTransId="{CA2780BC-0F5E-4C39-AD36-E8EF281F4C08}"/>
    <dgm:cxn modelId="{17B872DF-D2E1-4A71-A3D2-0EBA158D30EE}" type="presOf" srcId="{3D76303B-79B2-4291-9C8F-7A9126212D26}" destId="{6E340161-3162-4F0A-B43D-D3EF5D64FB00}" srcOrd="1" destOrd="0" presId="urn:microsoft.com/office/officeart/2005/8/layout/radial5"/>
    <dgm:cxn modelId="{407F7848-C62D-4543-B7D4-4321E1988E8F}" type="presOf" srcId="{3D76303B-79B2-4291-9C8F-7A9126212D26}" destId="{67AEF463-EC6B-41E6-94C6-B55220F456D9}" srcOrd="0" destOrd="0" presId="urn:microsoft.com/office/officeart/2005/8/layout/radial5"/>
    <dgm:cxn modelId="{5680EF5C-0710-4F4B-A3C7-66B44D996726}" type="presOf" srcId="{9E7F0075-E98C-42FD-970F-1401233FAEA2}" destId="{CB9CC88F-0DFD-4D4F-98AC-AF359B06E93E}" srcOrd="0" destOrd="0" presId="urn:microsoft.com/office/officeart/2005/8/layout/radial5"/>
    <dgm:cxn modelId="{E5708822-428C-4952-9609-B9E980FA3069}" type="presOf" srcId="{2D46C58C-EC96-4D45-B9BB-227E27ECB24D}" destId="{A6EFF22E-B058-4768-8D32-2CB2429682CB}" srcOrd="0" destOrd="0" presId="urn:microsoft.com/office/officeart/2005/8/layout/radial5"/>
    <dgm:cxn modelId="{DDD0DCDE-0C31-4958-A2AF-831580750DCD}" type="presOf" srcId="{1F2D232C-AD95-48E7-A564-B312F3FBBF1B}" destId="{B1A0D6BE-FB65-4B50-923C-3E2D24567BDB}" srcOrd="0" destOrd="0" presId="urn:microsoft.com/office/officeart/2005/8/layout/radial5"/>
    <dgm:cxn modelId="{C3615B46-E9A4-4278-AA7B-FC0DB14083B6}" srcId="{F47728D0-323D-42F6-8370-58DBC95C9C9B}" destId="{2D46C58C-EC96-4D45-B9BB-227E27ECB24D}" srcOrd="2" destOrd="0" parTransId="{3D76303B-79B2-4291-9C8F-7A9126212D26}" sibTransId="{9E4F5FBD-3B3A-4FAB-A1A9-2288015EC065}"/>
    <dgm:cxn modelId="{4A893FD2-08CA-4244-A71D-451EFB12D49E}" type="presParOf" srcId="{B1A0D6BE-FB65-4B50-923C-3E2D24567BDB}" destId="{02EC153A-3B7E-413D-824F-EA9826675E85}" srcOrd="0" destOrd="0" presId="urn:microsoft.com/office/officeart/2005/8/layout/radial5"/>
    <dgm:cxn modelId="{532ADCB1-5FEE-4CFB-A249-575356AB167C}" type="presParOf" srcId="{B1A0D6BE-FB65-4B50-923C-3E2D24567BDB}" destId="{CB9CC88F-0DFD-4D4F-98AC-AF359B06E93E}" srcOrd="1" destOrd="0" presId="urn:microsoft.com/office/officeart/2005/8/layout/radial5"/>
    <dgm:cxn modelId="{81152C79-D14C-48A5-A5BA-8FA0A5D86290}" type="presParOf" srcId="{CB9CC88F-0DFD-4D4F-98AC-AF359B06E93E}" destId="{6285020C-390B-45E3-8CA1-211698C620FD}" srcOrd="0" destOrd="0" presId="urn:microsoft.com/office/officeart/2005/8/layout/radial5"/>
    <dgm:cxn modelId="{B1E0C573-C82F-47A2-A716-55A8D7A7BEB6}" type="presParOf" srcId="{B1A0D6BE-FB65-4B50-923C-3E2D24567BDB}" destId="{390D2251-80A1-473B-AC27-FBC819D9947D}" srcOrd="2" destOrd="0" presId="urn:microsoft.com/office/officeart/2005/8/layout/radial5"/>
    <dgm:cxn modelId="{50661079-8B18-428E-90B7-A269603B41C3}" type="presParOf" srcId="{B1A0D6BE-FB65-4B50-923C-3E2D24567BDB}" destId="{19315387-8F34-4282-BBC9-7D925AE87AC6}" srcOrd="3" destOrd="0" presId="urn:microsoft.com/office/officeart/2005/8/layout/radial5"/>
    <dgm:cxn modelId="{30AD3BB3-74F7-4727-9B00-82C06871A153}" type="presParOf" srcId="{19315387-8F34-4282-BBC9-7D925AE87AC6}" destId="{55375103-FE4B-4D06-8BF5-07BE3711364E}" srcOrd="0" destOrd="0" presId="urn:microsoft.com/office/officeart/2005/8/layout/radial5"/>
    <dgm:cxn modelId="{F692745C-6A7B-443D-993C-5191403C79AF}" type="presParOf" srcId="{B1A0D6BE-FB65-4B50-923C-3E2D24567BDB}" destId="{6D61936D-C687-478B-8403-8039C53246CE}" srcOrd="4" destOrd="0" presId="urn:microsoft.com/office/officeart/2005/8/layout/radial5"/>
    <dgm:cxn modelId="{9526115A-8A77-46A9-BF85-C8EAE355A46B}" type="presParOf" srcId="{B1A0D6BE-FB65-4B50-923C-3E2D24567BDB}" destId="{67AEF463-EC6B-41E6-94C6-B55220F456D9}" srcOrd="5" destOrd="0" presId="urn:microsoft.com/office/officeart/2005/8/layout/radial5"/>
    <dgm:cxn modelId="{49600A86-2BC8-49C1-8C90-FDAA3A0879C8}" type="presParOf" srcId="{67AEF463-EC6B-41E6-94C6-B55220F456D9}" destId="{6E340161-3162-4F0A-B43D-D3EF5D64FB00}" srcOrd="0" destOrd="0" presId="urn:microsoft.com/office/officeart/2005/8/layout/radial5"/>
    <dgm:cxn modelId="{5B2ED298-6AF1-4F5C-85B4-4C75BE31140A}" type="presParOf" srcId="{B1A0D6BE-FB65-4B50-923C-3E2D24567BDB}" destId="{A6EFF22E-B058-4768-8D32-2CB2429682CB}" srcOrd="6" destOrd="0" presId="urn:microsoft.com/office/officeart/2005/8/layout/radial5"/>
    <dgm:cxn modelId="{56C5B14D-6EEB-4962-B953-A6E8E97D9B0C}" type="presParOf" srcId="{B1A0D6BE-FB65-4B50-923C-3E2D24567BDB}" destId="{8017BED4-359E-4CC7-A364-53095D58D68F}" srcOrd="7" destOrd="0" presId="urn:microsoft.com/office/officeart/2005/8/layout/radial5"/>
    <dgm:cxn modelId="{314390E1-8340-47D8-905B-06D334ACAD83}" type="presParOf" srcId="{8017BED4-359E-4CC7-A364-53095D58D68F}" destId="{AE506127-B8C1-4B5E-8187-6FA4C863BDB3}" srcOrd="0" destOrd="0" presId="urn:microsoft.com/office/officeart/2005/8/layout/radial5"/>
    <dgm:cxn modelId="{A29C1267-C65D-45F8-8F14-DE03EFDF8A21}" type="presParOf" srcId="{B1A0D6BE-FB65-4B50-923C-3E2D24567BDB}" destId="{BFE36442-4FD3-430D-AAD9-03EEE6E70EB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5C294A-400C-40A8-9689-700FF38E5D4D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AB64184-3FAE-45A6-8EEA-1A4095E87F70}">
      <dgm:prSet phldrT="[Text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/>
            <a:t>General Fund</a:t>
          </a:r>
        </a:p>
      </dgm:t>
    </dgm:pt>
    <dgm:pt modelId="{B8593ED4-8238-43A3-8B35-AE2DBC0720DF}" type="parTrans" cxnId="{CF835C7B-A571-4DCD-B009-C87ABB18AD3F}">
      <dgm:prSet/>
      <dgm:spPr/>
      <dgm:t>
        <a:bodyPr/>
        <a:lstStyle/>
        <a:p>
          <a:endParaRPr lang="en-US"/>
        </a:p>
      </dgm:t>
    </dgm:pt>
    <dgm:pt modelId="{88292563-F892-4C06-BE98-78F782CA8D0D}" type="sibTrans" cxnId="{CF835C7B-A571-4DCD-B009-C87ABB18AD3F}">
      <dgm:prSet/>
      <dgm:spPr/>
      <dgm:t>
        <a:bodyPr/>
        <a:lstStyle/>
        <a:p>
          <a:endParaRPr lang="en-US"/>
        </a:p>
      </dgm:t>
    </dgm:pt>
    <dgm:pt modelId="{BB329377-1ACC-41E7-A080-1727F41F30B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sz="1500" dirty="0" smtClean="0">
              <a:solidFill>
                <a:srgbClr val="004080"/>
              </a:solidFill>
            </a:rPr>
            <a:t>Priority Elementary Principals  extended to 12 months                 		</a:t>
          </a:r>
          <a:r>
            <a:rPr lang="en-US" sz="1600" b="1" dirty="0" smtClean="0">
              <a:solidFill>
                <a:srgbClr val="004080"/>
              </a:solidFill>
            </a:rPr>
            <a:t>$97,746</a:t>
          </a:r>
          <a:endParaRPr lang="en-US" sz="1600" b="1" dirty="0">
            <a:solidFill>
              <a:srgbClr val="004080"/>
            </a:solidFill>
          </a:endParaRPr>
        </a:p>
      </dgm:t>
    </dgm:pt>
    <dgm:pt modelId="{FF3BA611-153D-425A-9F4E-D97D5603C22F}" type="parTrans" cxnId="{BB9FF423-F976-446C-A0E1-942AF69A941C}">
      <dgm:prSet/>
      <dgm:spPr/>
      <dgm:t>
        <a:bodyPr/>
        <a:lstStyle/>
        <a:p>
          <a:endParaRPr lang="en-US"/>
        </a:p>
      </dgm:t>
    </dgm:pt>
    <dgm:pt modelId="{3D62EDE1-4B07-4295-8BD4-9724D852888B}" type="sibTrans" cxnId="{BB9FF423-F976-446C-A0E1-942AF69A941C}">
      <dgm:prSet/>
      <dgm:spPr/>
      <dgm:t>
        <a:bodyPr/>
        <a:lstStyle/>
        <a:p>
          <a:endParaRPr lang="en-US"/>
        </a:p>
      </dgm:t>
    </dgm:pt>
    <dgm:pt modelId="{F59CD75C-D33A-4789-BC47-ABDFFD3C5236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/>
            <a:t>Title I</a:t>
          </a:r>
          <a:endParaRPr lang="en-US" b="1" dirty="0"/>
        </a:p>
      </dgm:t>
    </dgm:pt>
    <dgm:pt modelId="{964CB1C3-F5B7-42EE-A85A-98884B5FC174}" type="parTrans" cxnId="{6BB64495-FFEA-4C82-B7EC-6D422D536A69}">
      <dgm:prSet/>
      <dgm:spPr/>
      <dgm:t>
        <a:bodyPr/>
        <a:lstStyle/>
        <a:p>
          <a:endParaRPr lang="en-US"/>
        </a:p>
      </dgm:t>
    </dgm:pt>
    <dgm:pt modelId="{289B168E-2BD2-416A-BA74-C8633266961A}" type="sibTrans" cxnId="{6BB64495-FFEA-4C82-B7EC-6D422D536A69}">
      <dgm:prSet/>
      <dgm:spPr/>
      <dgm:t>
        <a:bodyPr/>
        <a:lstStyle/>
        <a:p>
          <a:endParaRPr lang="en-US"/>
        </a:p>
      </dgm:t>
    </dgm:pt>
    <dgm:pt modelId="{7D5A7E92-6CDE-4607-B951-CB7283610456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Summer Teaching &amp; Learning Institute                                     </a:t>
          </a:r>
          <a:r>
            <a:rPr lang="en-US" b="1" dirty="0" smtClean="0">
              <a:solidFill>
                <a:srgbClr val="004080"/>
              </a:solidFill>
            </a:rPr>
            <a:t>$94,630</a:t>
          </a:r>
          <a:endParaRPr lang="en-US" b="1" dirty="0">
            <a:solidFill>
              <a:srgbClr val="004080"/>
            </a:solidFill>
          </a:endParaRPr>
        </a:p>
      </dgm:t>
    </dgm:pt>
    <dgm:pt modelId="{C9C525AF-2D1D-4DD0-92E1-970E0D7410EB}" type="parTrans" cxnId="{A732B2C2-5424-495D-B1F7-A9248D576B71}">
      <dgm:prSet/>
      <dgm:spPr/>
      <dgm:t>
        <a:bodyPr/>
        <a:lstStyle/>
        <a:p>
          <a:endParaRPr lang="en-US"/>
        </a:p>
      </dgm:t>
    </dgm:pt>
    <dgm:pt modelId="{AA57A341-650C-4F96-888E-276A30699215}" type="sibTrans" cxnId="{A732B2C2-5424-495D-B1F7-A9248D576B71}">
      <dgm:prSet/>
      <dgm:spPr/>
      <dgm:t>
        <a:bodyPr/>
        <a:lstStyle/>
        <a:p>
          <a:endParaRPr lang="en-US"/>
        </a:p>
      </dgm:t>
    </dgm:pt>
    <dgm:pt modelId="{32A6D3D1-750C-451E-AF69-F43CC94FA194}">
      <dgm:prSet phldrT="[Text]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/>
            <a:t>Title 2A</a:t>
          </a:r>
          <a:endParaRPr lang="en-US" b="1" dirty="0"/>
        </a:p>
      </dgm:t>
    </dgm:pt>
    <dgm:pt modelId="{29B55199-BF2D-4F1A-88DF-3F2D5BD16AB2}" type="parTrans" cxnId="{1F855705-9177-4066-B1F2-53FAAB85B5D3}">
      <dgm:prSet/>
      <dgm:spPr/>
      <dgm:t>
        <a:bodyPr/>
        <a:lstStyle/>
        <a:p>
          <a:endParaRPr lang="en-US"/>
        </a:p>
      </dgm:t>
    </dgm:pt>
    <dgm:pt modelId="{AC18CD0F-EC13-4A1B-99CB-DC0A27219D8E}" type="sibTrans" cxnId="{1F855705-9177-4066-B1F2-53FAAB85B5D3}">
      <dgm:prSet/>
      <dgm:spPr/>
      <dgm:t>
        <a:bodyPr/>
        <a:lstStyle/>
        <a:p>
          <a:endParaRPr lang="en-US"/>
        </a:p>
      </dgm:t>
    </dgm:pt>
    <dgm:pt modelId="{7BBD79E2-B8D6-448F-96DB-47F77B25EC12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sz="1500" dirty="0" smtClean="0">
              <a:solidFill>
                <a:srgbClr val="004080"/>
              </a:solidFill>
            </a:rPr>
            <a:t>One 12-month High School Assistant Principal at each school                         </a:t>
          </a:r>
          <a:r>
            <a:rPr lang="en-US" sz="1600" b="1" dirty="0" smtClean="0">
              <a:solidFill>
                <a:srgbClr val="004080"/>
              </a:solidFill>
            </a:rPr>
            <a:t>$42,770</a:t>
          </a:r>
          <a:endParaRPr lang="en-US" sz="1600" b="1" dirty="0">
            <a:solidFill>
              <a:srgbClr val="004080"/>
            </a:solidFill>
          </a:endParaRPr>
        </a:p>
      </dgm:t>
    </dgm:pt>
    <dgm:pt modelId="{91FB4676-3C6D-48F7-99A1-B5C2E17DD127}" type="parTrans" cxnId="{2DFF3F07-34AE-4432-B40C-8CA40ED809F0}">
      <dgm:prSet/>
      <dgm:spPr/>
      <dgm:t>
        <a:bodyPr/>
        <a:lstStyle/>
        <a:p>
          <a:endParaRPr lang="en-US"/>
        </a:p>
      </dgm:t>
    </dgm:pt>
    <dgm:pt modelId="{7585DA89-B1BC-43C0-9F63-5412233A9AC5}" type="sibTrans" cxnId="{2DFF3F07-34AE-4432-B40C-8CA40ED809F0}">
      <dgm:prSet/>
      <dgm:spPr/>
      <dgm:t>
        <a:bodyPr/>
        <a:lstStyle/>
        <a:p>
          <a:endParaRPr lang="en-US"/>
        </a:p>
      </dgm:t>
    </dgm:pt>
    <dgm:pt modelId="{FC3D2F08-8E7D-42D2-800E-90BFEA5D9D78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sz="1500" dirty="0" smtClean="0">
              <a:solidFill>
                <a:srgbClr val="004080"/>
              </a:solidFill>
            </a:rPr>
            <a:t>All Priority High Schools will receive a Behavior Specialist                           </a:t>
          </a:r>
          <a:r>
            <a:rPr lang="en-US" sz="1600" b="1" dirty="0" smtClean="0">
              <a:solidFill>
                <a:srgbClr val="004080"/>
              </a:solidFill>
            </a:rPr>
            <a:t>$216,492</a:t>
          </a:r>
          <a:endParaRPr lang="en-US" sz="1600" b="1" dirty="0">
            <a:solidFill>
              <a:srgbClr val="004080"/>
            </a:solidFill>
          </a:endParaRPr>
        </a:p>
      </dgm:t>
    </dgm:pt>
    <dgm:pt modelId="{22542067-2853-492D-8B50-36767BB42495}" type="parTrans" cxnId="{30C42A9F-1BDA-4EEC-A3F4-CDB6EBA85C83}">
      <dgm:prSet/>
      <dgm:spPr/>
      <dgm:t>
        <a:bodyPr/>
        <a:lstStyle/>
        <a:p>
          <a:endParaRPr lang="en-US"/>
        </a:p>
      </dgm:t>
    </dgm:pt>
    <dgm:pt modelId="{FD3BCB44-59A3-41A4-94CE-34E13CE02B94}" type="sibTrans" cxnId="{30C42A9F-1BDA-4EEC-A3F4-CDB6EBA85C83}">
      <dgm:prSet/>
      <dgm:spPr/>
      <dgm:t>
        <a:bodyPr/>
        <a:lstStyle/>
        <a:p>
          <a:endParaRPr lang="en-US"/>
        </a:p>
      </dgm:t>
    </dgm:pt>
    <dgm:pt modelId="{8EAAD4E6-E045-4CE5-A303-A6FCEABA0CF1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Literacy Coach Positions                                                       </a:t>
          </a:r>
          <a:r>
            <a:rPr lang="en-US" b="1" dirty="0" smtClean="0">
              <a:solidFill>
                <a:srgbClr val="004080"/>
              </a:solidFill>
            </a:rPr>
            <a:t>$818,928 </a:t>
          </a:r>
          <a:endParaRPr lang="en-US" b="1" dirty="0">
            <a:solidFill>
              <a:srgbClr val="004080"/>
            </a:solidFill>
          </a:endParaRPr>
        </a:p>
      </dgm:t>
    </dgm:pt>
    <dgm:pt modelId="{F327DDE8-52EA-4784-973E-658F534E7E60}" type="parTrans" cxnId="{45FBA9BC-0248-4EAE-BEF7-F351E0B9DA58}">
      <dgm:prSet/>
      <dgm:spPr/>
      <dgm:t>
        <a:bodyPr/>
        <a:lstStyle/>
        <a:p>
          <a:endParaRPr lang="en-US"/>
        </a:p>
      </dgm:t>
    </dgm:pt>
    <dgm:pt modelId="{58CC8527-11BD-45C3-8517-C79885872849}" type="sibTrans" cxnId="{45FBA9BC-0248-4EAE-BEF7-F351E0B9DA58}">
      <dgm:prSet/>
      <dgm:spPr/>
      <dgm:t>
        <a:bodyPr/>
        <a:lstStyle/>
        <a:p>
          <a:endParaRPr lang="en-US"/>
        </a:p>
      </dgm:t>
    </dgm:pt>
    <dgm:pt modelId="{D2874136-FC7B-45A4-ACD3-DFDFBE061C3D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Parent Involvement Educator Positions                                     </a:t>
          </a:r>
          <a:r>
            <a:rPr lang="en-US" b="1" dirty="0" smtClean="0">
              <a:solidFill>
                <a:srgbClr val="004080"/>
              </a:solidFill>
            </a:rPr>
            <a:t>$512,809</a:t>
          </a:r>
          <a:endParaRPr lang="en-US" b="1" dirty="0">
            <a:solidFill>
              <a:srgbClr val="004080"/>
            </a:solidFill>
          </a:endParaRPr>
        </a:p>
      </dgm:t>
    </dgm:pt>
    <dgm:pt modelId="{7770ABC9-FCCF-4515-AC75-ACE1D47B7B7C}" type="parTrans" cxnId="{E54A3CED-C116-4C2A-85EC-2255C16E1014}">
      <dgm:prSet/>
      <dgm:spPr/>
      <dgm:t>
        <a:bodyPr/>
        <a:lstStyle/>
        <a:p>
          <a:endParaRPr lang="en-US"/>
        </a:p>
      </dgm:t>
    </dgm:pt>
    <dgm:pt modelId="{CB797BCF-E280-45A9-85A2-C39318C6FC92}" type="sibTrans" cxnId="{E54A3CED-C116-4C2A-85EC-2255C16E1014}">
      <dgm:prSet/>
      <dgm:spPr/>
      <dgm:t>
        <a:bodyPr/>
        <a:lstStyle/>
        <a:p>
          <a:endParaRPr lang="en-US"/>
        </a:p>
      </dgm:t>
    </dgm:pt>
    <dgm:pt modelId="{150CC36E-F8E3-4E61-B377-4AD5C52B7BFA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sz="1500" dirty="0" smtClean="0">
              <a:solidFill>
                <a:srgbClr val="004080"/>
              </a:solidFill>
            </a:rPr>
            <a:t>Assistant Principals for each Priority Elementary School                               </a:t>
          </a:r>
          <a:r>
            <a:rPr lang="en-US" sz="1600" b="1" dirty="0" smtClean="0">
              <a:solidFill>
                <a:srgbClr val="004080"/>
              </a:solidFill>
            </a:rPr>
            <a:t>$588,988</a:t>
          </a:r>
          <a:endParaRPr lang="en-US" sz="1600" b="1" dirty="0">
            <a:solidFill>
              <a:srgbClr val="004080"/>
            </a:solidFill>
          </a:endParaRPr>
        </a:p>
      </dgm:t>
    </dgm:pt>
    <dgm:pt modelId="{E6C9C6F8-08B8-4609-BA5A-2D837EE06215}" type="parTrans" cxnId="{E8008885-AD6A-44BC-A1C3-D14D5759E561}">
      <dgm:prSet/>
      <dgm:spPr/>
      <dgm:t>
        <a:bodyPr/>
        <a:lstStyle/>
        <a:p>
          <a:endParaRPr lang="en-US"/>
        </a:p>
      </dgm:t>
    </dgm:pt>
    <dgm:pt modelId="{692CEF44-A265-4745-BF0F-A409FD88AE47}" type="sibTrans" cxnId="{E8008885-AD6A-44BC-A1C3-D14D5759E561}">
      <dgm:prSet/>
      <dgm:spPr/>
      <dgm:t>
        <a:bodyPr/>
        <a:lstStyle/>
        <a:p>
          <a:endParaRPr lang="en-US"/>
        </a:p>
      </dgm:t>
    </dgm:pt>
    <dgm:pt modelId="{4745D415-2658-4BC3-941A-7FA0171682CF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0" dirty="0" smtClean="0">
              <a:solidFill>
                <a:srgbClr val="004080"/>
              </a:solidFill>
            </a:rPr>
            <a:t>Director &amp; 6 Instructional Coaches                                         </a:t>
          </a:r>
          <a:r>
            <a:rPr lang="en-US" b="1" dirty="0" smtClean="0">
              <a:solidFill>
                <a:srgbClr val="004080"/>
              </a:solidFill>
            </a:rPr>
            <a:t>$633,600</a:t>
          </a:r>
          <a:endParaRPr lang="en-US" b="1" dirty="0">
            <a:solidFill>
              <a:srgbClr val="004080"/>
            </a:solidFill>
          </a:endParaRPr>
        </a:p>
      </dgm:t>
    </dgm:pt>
    <dgm:pt modelId="{B6C43404-56C1-4512-BCDB-8A96C7BC5E6E}" type="parTrans" cxnId="{33878927-DDBB-4D1A-85F8-15EC3C41F238}">
      <dgm:prSet/>
      <dgm:spPr/>
      <dgm:t>
        <a:bodyPr/>
        <a:lstStyle/>
        <a:p>
          <a:endParaRPr lang="en-US"/>
        </a:p>
      </dgm:t>
    </dgm:pt>
    <dgm:pt modelId="{0AFE0EFE-7955-4CDB-8F98-034EBE8CA85A}" type="sibTrans" cxnId="{33878927-DDBB-4D1A-85F8-15EC3C41F238}">
      <dgm:prSet/>
      <dgm:spPr/>
      <dgm:t>
        <a:bodyPr/>
        <a:lstStyle/>
        <a:p>
          <a:endParaRPr lang="en-US"/>
        </a:p>
      </dgm:t>
    </dgm:pt>
    <dgm:pt modelId="{4B36A907-72A4-468D-83B9-DA23EA11F3F8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>
              <a:solidFill>
                <a:srgbClr val="004080"/>
              </a:solidFill>
            </a:rPr>
            <a:t>Year-Long Professional Development                                     </a:t>
          </a:r>
          <a:r>
            <a:rPr lang="en-US" b="1" dirty="0" smtClean="0">
              <a:solidFill>
                <a:srgbClr val="004080"/>
              </a:solidFill>
            </a:rPr>
            <a:t>$240,000</a:t>
          </a:r>
          <a:endParaRPr lang="en-US" b="1" dirty="0">
            <a:solidFill>
              <a:srgbClr val="004080"/>
            </a:solidFill>
          </a:endParaRPr>
        </a:p>
      </dgm:t>
    </dgm:pt>
    <dgm:pt modelId="{75E2E1C3-5FBE-4DB8-A617-F425E3DD3ECA}" type="sibTrans" cxnId="{A5C53B57-9EBF-4D4C-AE27-4A3DB4FB062D}">
      <dgm:prSet/>
      <dgm:spPr/>
      <dgm:t>
        <a:bodyPr/>
        <a:lstStyle/>
        <a:p>
          <a:endParaRPr lang="en-US"/>
        </a:p>
      </dgm:t>
    </dgm:pt>
    <dgm:pt modelId="{2A87630F-EEFC-404D-8F98-452C960F8B41}" type="parTrans" cxnId="{A5C53B57-9EBF-4D4C-AE27-4A3DB4FB062D}">
      <dgm:prSet/>
      <dgm:spPr/>
      <dgm:t>
        <a:bodyPr/>
        <a:lstStyle/>
        <a:p>
          <a:endParaRPr lang="en-US"/>
        </a:p>
      </dgm:t>
    </dgm:pt>
    <dgm:pt modelId="{3B6F7A04-F14D-401C-B9D2-797980D4897D}" type="pres">
      <dgm:prSet presAssocID="{CD5C294A-400C-40A8-9689-700FF38E5D4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DAD5D3-8029-4918-BB26-EC337383AC53}" type="pres">
      <dgm:prSet presAssocID="{CAB64184-3FAE-45A6-8EEA-1A4095E87F70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AD9D1178-E1C4-4898-8FD5-9FA29C0937BA}" type="pres">
      <dgm:prSet presAssocID="{CAB64184-3FAE-45A6-8EEA-1A4095E87F7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B51C0-2E6C-49F6-A35F-F9DDB7528CB7}" type="pres">
      <dgm:prSet presAssocID="{CAB64184-3FAE-45A6-8EEA-1A4095E87F7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2DA0B-CC97-4743-AE44-C37B77D00401}" type="pres">
      <dgm:prSet presAssocID="{88292563-F892-4C06-BE98-78F782CA8D0D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6E334AA9-0A04-4E89-85B1-A7789E072B6D}" type="pres">
      <dgm:prSet presAssocID="{F59CD75C-D33A-4789-BC47-ABDFFD3C5236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E4983B8-F152-4D3F-88D3-3F470A26BDA3}" type="pres">
      <dgm:prSet presAssocID="{F59CD75C-D33A-4789-BC47-ABDFFD3C523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2C5D7-05D9-422D-83D7-D6F0B19C32BF}" type="pres">
      <dgm:prSet presAssocID="{F59CD75C-D33A-4789-BC47-ABDFFD3C523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11EEB4-17F8-46A5-912C-F0C3916326F7}" type="pres">
      <dgm:prSet presAssocID="{289B168E-2BD2-416A-BA74-C8633266961A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1C83907-8D44-4D9F-A0D8-6DF9B319D86C}" type="pres">
      <dgm:prSet presAssocID="{32A6D3D1-750C-451E-AF69-F43CC94FA194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961051B-EB9B-4FB2-9798-F0017AEF8F72}" type="pres">
      <dgm:prSet presAssocID="{32A6D3D1-750C-451E-AF69-F43CC94FA19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2839C-48B9-4B7C-A0FC-D8207DD0C03D}" type="pres">
      <dgm:prSet presAssocID="{32A6D3D1-750C-451E-AF69-F43CC94FA194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4A3CED-C116-4C2A-85EC-2255C16E1014}" srcId="{F59CD75C-D33A-4789-BC47-ABDFFD3C5236}" destId="{D2874136-FC7B-45A4-ACD3-DFDFBE061C3D}" srcOrd="2" destOrd="0" parTransId="{7770ABC9-FCCF-4515-AC75-ACE1D47B7B7C}" sibTransId="{CB797BCF-E280-45A9-85A2-C39318C6FC92}"/>
    <dgm:cxn modelId="{45FBA9BC-0248-4EAE-BEF7-F351E0B9DA58}" srcId="{F59CD75C-D33A-4789-BC47-ABDFFD3C5236}" destId="{8EAAD4E6-E045-4CE5-A303-A6FCEABA0CF1}" srcOrd="1" destOrd="0" parTransId="{F327DDE8-52EA-4784-973E-658F534E7E60}" sibTransId="{58CC8527-11BD-45C3-8517-C79885872849}"/>
    <dgm:cxn modelId="{30C42A9F-1BDA-4EEC-A3F4-CDB6EBA85C83}" srcId="{CAB64184-3FAE-45A6-8EEA-1A4095E87F70}" destId="{FC3D2F08-8E7D-42D2-800E-90BFEA5D9D78}" srcOrd="3" destOrd="0" parTransId="{22542067-2853-492D-8B50-36767BB42495}" sibTransId="{FD3BCB44-59A3-41A4-94CE-34E13CE02B94}"/>
    <dgm:cxn modelId="{ADDD0756-8DB9-4B5B-B47B-F480D4F42C68}" type="presOf" srcId="{8EAAD4E6-E045-4CE5-A303-A6FCEABA0CF1}" destId="{34F2C5D7-05D9-422D-83D7-D6F0B19C32BF}" srcOrd="0" destOrd="1" presId="urn:microsoft.com/office/officeart/2005/8/layout/chevron2"/>
    <dgm:cxn modelId="{058DBB45-9B89-47B8-AC3D-BA84ABCA1535}" type="presOf" srcId="{32A6D3D1-750C-451E-AF69-F43CC94FA194}" destId="{D961051B-EB9B-4FB2-9798-F0017AEF8F72}" srcOrd="0" destOrd="0" presId="urn:microsoft.com/office/officeart/2005/8/layout/chevron2"/>
    <dgm:cxn modelId="{06DAE544-B208-4FFC-B65E-02C3E3980715}" type="presOf" srcId="{BB329377-1ACC-41E7-A080-1727F41F30BC}" destId="{F2FB51C0-2E6C-49F6-A35F-F9DDB7528CB7}" srcOrd="0" destOrd="0" presId="urn:microsoft.com/office/officeart/2005/8/layout/chevron2"/>
    <dgm:cxn modelId="{7D6CB54B-8457-4085-8501-777C7620489E}" type="presOf" srcId="{CD5C294A-400C-40A8-9689-700FF38E5D4D}" destId="{3B6F7A04-F14D-401C-B9D2-797980D4897D}" srcOrd="0" destOrd="0" presId="urn:microsoft.com/office/officeart/2005/8/layout/chevron2"/>
    <dgm:cxn modelId="{18CF5235-2875-4CA2-8D0B-BBDA0D45E1DE}" type="presOf" srcId="{D2874136-FC7B-45A4-ACD3-DFDFBE061C3D}" destId="{34F2C5D7-05D9-422D-83D7-D6F0B19C32BF}" srcOrd="0" destOrd="2" presId="urn:microsoft.com/office/officeart/2005/8/layout/chevron2"/>
    <dgm:cxn modelId="{CF835C7B-A571-4DCD-B009-C87ABB18AD3F}" srcId="{CD5C294A-400C-40A8-9689-700FF38E5D4D}" destId="{CAB64184-3FAE-45A6-8EEA-1A4095E87F70}" srcOrd="0" destOrd="0" parTransId="{B8593ED4-8238-43A3-8B35-AE2DBC0720DF}" sibTransId="{88292563-F892-4C06-BE98-78F782CA8D0D}"/>
    <dgm:cxn modelId="{6BB64495-FFEA-4C82-B7EC-6D422D536A69}" srcId="{CD5C294A-400C-40A8-9689-700FF38E5D4D}" destId="{F59CD75C-D33A-4789-BC47-ABDFFD3C5236}" srcOrd="1" destOrd="0" parTransId="{964CB1C3-F5B7-42EE-A85A-98884B5FC174}" sibTransId="{289B168E-2BD2-416A-BA74-C8633266961A}"/>
    <dgm:cxn modelId="{8A8AA57A-9C21-49EA-9984-4600BD426A26}" type="presOf" srcId="{F59CD75C-D33A-4789-BC47-ABDFFD3C5236}" destId="{5E4983B8-F152-4D3F-88D3-3F470A26BDA3}" srcOrd="0" destOrd="0" presId="urn:microsoft.com/office/officeart/2005/8/layout/chevron2"/>
    <dgm:cxn modelId="{E386425E-53B9-43CB-B0A5-BCD55075B487}" type="presOf" srcId="{4745D415-2658-4BC3-941A-7FA0171682CF}" destId="{49D2839C-48B9-4B7C-A0FC-D8207DD0C03D}" srcOrd="0" destOrd="1" presId="urn:microsoft.com/office/officeart/2005/8/layout/chevron2"/>
    <dgm:cxn modelId="{70193410-A4C3-4202-8501-5D93870A249F}" type="presOf" srcId="{150CC36E-F8E3-4E61-B377-4AD5C52B7BFA}" destId="{F2FB51C0-2E6C-49F6-A35F-F9DDB7528CB7}" srcOrd="0" destOrd="1" presId="urn:microsoft.com/office/officeart/2005/8/layout/chevron2"/>
    <dgm:cxn modelId="{CEE56E9A-0516-4390-8110-94C6ADB8631C}" type="presOf" srcId="{7BBD79E2-B8D6-448F-96DB-47F77B25EC12}" destId="{F2FB51C0-2E6C-49F6-A35F-F9DDB7528CB7}" srcOrd="0" destOrd="2" presId="urn:microsoft.com/office/officeart/2005/8/layout/chevron2"/>
    <dgm:cxn modelId="{BB9FF423-F976-446C-A0E1-942AF69A941C}" srcId="{CAB64184-3FAE-45A6-8EEA-1A4095E87F70}" destId="{BB329377-1ACC-41E7-A080-1727F41F30BC}" srcOrd="0" destOrd="0" parTransId="{FF3BA611-153D-425A-9F4E-D97D5603C22F}" sibTransId="{3D62EDE1-4B07-4295-8BD4-9724D852888B}"/>
    <dgm:cxn modelId="{2DFF3F07-34AE-4432-B40C-8CA40ED809F0}" srcId="{CAB64184-3FAE-45A6-8EEA-1A4095E87F70}" destId="{7BBD79E2-B8D6-448F-96DB-47F77B25EC12}" srcOrd="2" destOrd="0" parTransId="{91FB4676-3C6D-48F7-99A1-B5C2E17DD127}" sibTransId="{7585DA89-B1BC-43C0-9F63-5412233A9AC5}"/>
    <dgm:cxn modelId="{E8008885-AD6A-44BC-A1C3-D14D5759E561}" srcId="{CAB64184-3FAE-45A6-8EEA-1A4095E87F70}" destId="{150CC36E-F8E3-4E61-B377-4AD5C52B7BFA}" srcOrd="1" destOrd="0" parTransId="{E6C9C6F8-08B8-4609-BA5A-2D837EE06215}" sibTransId="{692CEF44-A265-4745-BF0F-A409FD88AE47}"/>
    <dgm:cxn modelId="{33878927-DDBB-4D1A-85F8-15EC3C41F238}" srcId="{32A6D3D1-750C-451E-AF69-F43CC94FA194}" destId="{4745D415-2658-4BC3-941A-7FA0171682CF}" srcOrd="1" destOrd="0" parTransId="{B6C43404-56C1-4512-BCDB-8A96C7BC5E6E}" sibTransId="{0AFE0EFE-7955-4CDB-8F98-034EBE8CA85A}"/>
    <dgm:cxn modelId="{1F855705-9177-4066-B1F2-53FAAB85B5D3}" srcId="{CD5C294A-400C-40A8-9689-700FF38E5D4D}" destId="{32A6D3D1-750C-451E-AF69-F43CC94FA194}" srcOrd="2" destOrd="0" parTransId="{29B55199-BF2D-4F1A-88DF-3F2D5BD16AB2}" sibTransId="{AC18CD0F-EC13-4A1B-99CB-DC0A27219D8E}"/>
    <dgm:cxn modelId="{DDD25B6C-050A-4616-A3EB-29B832BCC3A5}" type="presOf" srcId="{4B36A907-72A4-468D-83B9-DA23EA11F3F8}" destId="{49D2839C-48B9-4B7C-A0FC-D8207DD0C03D}" srcOrd="0" destOrd="0" presId="urn:microsoft.com/office/officeart/2005/8/layout/chevron2"/>
    <dgm:cxn modelId="{D1C4F29D-A0F2-4BDF-9B18-164E07EAE0EA}" type="presOf" srcId="{FC3D2F08-8E7D-42D2-800E-90BFEA5D9D78}" destId="{F2FB51C0-2E6C-49F6-A35F-F9DDB7528CB7}" srcOrd="0" destOrd="3" presId="urn:microsoft.com/office/officeart/2005/8/layout/chevron2"/>
    <dgm:cxn modelId="{A732B2C2-5424-495D-B1F7-A9248D576B71}" srcId="{F59CD75C-D33A-4789-BC47-ABDFFD3C5236}" destId="{7D5A7E92-6CDE-4607-B951-CB7283610456}" srcOrd="0" destOrd="0" parTransId="{C9C525AF-2D1D-4DD0-92E1-970E0D7410EB}" sibTransId="{AA57A341-650C-4F96-888E-276A30699215}"/>
    <dgm:cxn modelId="{22FCEE4F-3ABA-4683-A996-0452381A76AB}" type="presOf" srcId="{CAB64184-3FAE-45A6-8EEA-1A4095E87F70}" destId="{AD9D1178-E1C4-4898-8FD5-9FA29C0937BA}" srcOrd="0" destOrd="0" presId="urn:microsoft.com/office/officeart/2005/8/layout/chevron2"/>
    <dgm:cxn modelId="{CD528CD3-210D-4070-B7F1-104047DCA980}" type="presOf" srcId="{7D5A7E92-6CDE-4607-B951-CB7283610456}" destId="{34F2C5D7-05D9-422D-83D7-D6F0B19C32BF}" srcOrd="0" destOrd="0" presId="urn:microsoft.com/office/officeart/2005/8/layout/chevron2"/>
    <dgm:cxn modelId="{A5C53B57-9EBF-4D4C-AE27-4A3DB4FB062D}" srcId="{32A6D3D1-750C-451E-AF69-F43CC94FA194}" destId="{4B36A907-72A4-468D-83B9-DA23EA11F3F8}" srcOrd="0" destOrd="0" parTransId="{2A87630F-EEFC-404D-8F98-452C960F8B41}" sibTransId="{75E2E1C3-5FBE-4DB8-A617-F425E3DD3ECA}"/>
    <dgm:cxn modelId="{B9D38EF6-7C98-484F-8020-49520D8C9DE9}" type="presParOf" srcId="{3B6F7A04-F14D-401C-B9D2-797980D4897D}" destId="{2BDAD5D3-8029-4918-BB26-EC337383AC53}" srcOrd="0" destOrd="0" presId="urn:microsoft.com/office/officeart/2005/8/layout/chevron2"/>
    <dgm:cxn modelId="{22A410AD-B89D-4C45-B670-524C37E4F6BF}" type="presParOf" srcId="{2BDAD5D3-8029-4918-BB26-EC337383AC53}" destId="{AD9D1178-E1C4-4898-8FD5-9FA29C0937BA}" srcOrd="0" destOrd="0" presId="urn:microsoft.com/office/officeart/2005/8/layout/chevron2"/>
    <dgm:cxn modelId="{1C78646A-84E1-4114-941B-F7AD7DF60AD5}" type="presParOf" srcId="{2BDAD5D3-8029-4918-BB26-EC337383AC53}" destId="{F2FB51C0-2E6C-49F6-A35F-F9DDB7528CB7}" srcOrd="1" destOrd="0" presId="urn:microsoft.com/office/officeart/2005/8/layout/chevron2"/>
    <dgm:cxn modelId="{198F012F-19AD-4110-A581-C5B39CD09BCF}" type="presParOf" srcId="{3B6F7A04-F14D-401C-B9D2-797980D4897D}" destId="{1852DA0B-CC97-4743-AE44-C37B77D00401}" srcOrd="1" destOrd="0" presId="urn:microsoft.com/office/officeart/2005/8/layout/chevron2"/>
    <dgm:cxn modelId="{D7C71C28-892D-4CAD-B3D6-AAE4A1F23CC5}" type="presParOf" srcId="{3B6F7A04-F14D-401C-B9D2-797980D4897D}" destId="{6E334AA9-0A04-4E89-85B1-A7789E072B6D}" srcOrd="2" destOrd="0" presId="urn:microsoft.com/office/officeart/2005/8/layout/chevron2"/>
    <dgm:cxn modelId="{E13788A0-4642-4ABD-9E7C-86B847ED2EF1}" type="presParOf" srcId="{6E334AA9-0A04-4E89-85B1-A7789E072B6D}" destId="{5E4983B8-F152-4D3F-88D3-3F470A26BDA3}" srcOrd="0" destOrd="0" presId="urn:microsoft.com/office/officeart/2005/8/layout/chevron2"/>
    <dgm:cxn modelId="{8F761C23-D3DA-457C-BAD7-1622F26E0FBC}" type="presParOf" srcId="{6E334AA9-0A04-4E89-85B1-A7789E072B6D}" destId="{34F2C5D7-05D9-422D-83D7-D6F0B19C32BF}" srcOrd="1" destOrd="0" presId="urn:microsoft.com/office/officeart/2005/8/layout/chevron2"/>
    <dgm:cxn modelId="{F9E2288F-F2D2-4700-BBE9-9953D54B6C43}" type="presParOf" srcId="{3B6F7A04-F14D-401C-B9D2-797980D4897D}" destId="{E911EEB4-17F8-46A5-912C-F0C3916326F7}" srcOrd="3" destOrd="0" presId="urn:microsoft.com/office/officeart/2005/8/layout/chevron2"/>
    <dgm:cxn modelId="{CE52DBF7-356B-4062-859B-A058659935AE}" type="presParOf" srcId="{3B6F7A04-F14D-401C-B9D2-797980D4897D}" destId="{81C83907-8D44-4D9F-A0D8-6DF9B319D86C}" srcOrd="4" destOrd="0" presId="urn:microsoft.com/office/officeart/2005/8/layout/chevron2"/>
    <dgm:cxn modelId="{C08C476D-F742-4C82-B402-D8C36ADDC90F}" type="presParOf" srcId="{81C83907-8D44-4D9F-A0D8-6DF9B319D86C}" destId="{D961051B-EB9B-4FB2-9798-F0017AEF8F72}" srcOrd="0" destOrd="0" presId="urn:microsoft.com/office/officeart/2005/8/layout/chevron2"/>
    <dgm:cxn modelId="{73676343-6EEA-4A16-9EF2-C34B7BACA8DC}" type="presParOf" srcId="{81C83907-8D44-4D9F-A0D8-6DF9B319D86C}" destId="{49D2839C-48B9-4B7C-A0FC-D8207DD0C03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66D234F-8A88-41B3-BA0E-3B27B71B5809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1F48FB5-E059-4945-949B-2083DD1EB6FE}">
      <dgm:prSet phldrT="[Text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/>
            <a:t>District Coaches</a:t>
          </a:r>
          <a:endParaRPr lang="en-US" b="1" dirty="0"/>
        </a:p>
      </dgm:t>
    </dgm:pt>
    <dgm:pt modelId="{D968EFFB-499A-414E-A80D-8ADB0732E140}" type="parTrans" cxnId="{415E2D0D-EBBE-47F7-923B-646459CB4E7B}">
      <dgm:prSet/>
      <dgm:spPr/>
      <dgm:t>
        <a:bodyPr/>
        <a:lstStyle/>
        <a:p>
          <a:endParaRPr lang="en-US"/>
        </a:p>
      </dgm:t>
    </dgm:pt>
    <dgm:pt modelId="{042296C6-DEE6-452A-9516-4594C8BAFBF9}" type="sibTrans" cxnId="{415E2D0D-EBBE-47F7-923B-646459CB4E7B}">
      <dgm:prSet/>
      <dgm:spPr/>
      <dgm:t>
        <a:bodyPr/>
        <a:lstStyle/>
        <a:p>
          <a:endParaRPr lang="en-US"/>
        </a:p>
      </dgm:t>
    </dgm:pt>
    <dgm:pt modelId="{E421A258-861A-4DF3-A0F9-A7B0DB975C39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0" dirty="0" smtClean="0">
              <a:solidFill>
                <a:srgbClr val="004080"/>
              </a:solidFill>
            </a:rPr>
            <a:t>2 ELA Coaches</a:t>
          </a:r>
          <a:endParaRPr lang="en-US" b="0" dirty="0">
            <a:solidFill>
              <a:srgbClr val="004080"/>
            </a:solidFill>
          </a:endParaRPr>
        </a:p>
      </dgm:t>
    </dgm:pt>
    <dgm:pt modelId="{BC77ED78-2BA9-4410-A658-0F3603E54FAE}" type="parTrans" cxnId="{E412B588-A889-4CF1-988F-E5C431B1B74D}">
      <dgm:prSet/>
      <dgm:spPr/>
      <dgm:t>
        <a:bodyPr/>
        <a:lstStyle/>
        <a:p>
          <a:endParaRPr lang="en-US"/>
        </a:p>
      </dgm:t>
    </dgm:pt>
    <dgm:pt modelId="{9B308F71-4077-4F63-8946-18B5467E7999}" type="sibTrans" cxnId="{E412B588-A889-4CF1-988F-E5C431B1B74D}">
      <dgm:prSet/>
      <dgm:spPr/>
      <dgm:t>
        <a:bodyPr/>
        <a:lstStyle/>
        <a:p>
          <a:endParaRPr lang="en-US"/>
        </a:p>
      </dgm:t>
    </dgm:pt>
    <dgm:pt modelId="{549A045F-D02E-4AEB-9B8C-F4E910F5715C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0" dirty="0" smtClean="0">
              <a:solidFill>
                <a:srgbClr val="004080"/>
              </a:solidFill>
            </a:rPr>
            <a:t>2 Math Coaches</a:t>
          </a:r>
          <a:endParaRPr lang="en-US" b="0" dirty="0">
            <a:solidFill>
              <a:srgbClr val="004080"/>
            </a:solidFill>
          </a:endParaRPr>
        </a:p>
      </dgm:t>
    </dgm:pt>
    <dgm:pt modelId="{E6223D23-034F-4475-9A1B-DEBB150135D6}" type="parTrans" cxnId="{A3C5C36E-CC75-4774-9206-F65F1307DE35}">
      <dgm:prSet/>
      <dgm:spPr/>
      <dgm:t>
        <a:bodyPr/>
        <a:lstStyle/>
        <a:p>
          <a:endParaRPr lang="en-US"/>
        </a:p>
      </dgm:t>
    </dgm:pt>
    <dgm:pt modelId="{084F19AD-5175-43A6-803E-4B121F63C660}" type="sibTrans" cxnId="{A3C5C36E-CC75-4774-9206-F65F1307DE35}">
      <dgm:prSet/>
      <dgm:spPr/>
      <dgm:t>
        <a:bodyPr/>
        <a:lstStyle/>
        <a:p>
          <a:endParaRPr lang="en-US"/>
        </a:p>
      </dgm:t>
    </dgm:pt>
    <dgm:pt modelId="{4ADB29C6-1E41-4BAF-A5A6-0410CA31EEF1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/>
            <a:t>Building Coaches</a:t>
          </a:r>
          <a:endParaRPr lang="en-US" b="1" dirty="0"/>
        </a:p>
      </dgm:t>
    </dgm:pt>
    <dgm:pt modelId="{8CC75582-D977-4C25-A5D5-CC50D7AE350E}" type="parTrans" cxnId="{C79C57F5-02B9-4630-B6A0-B99BECD95FD3}">
      <dgm:prSet/>
      <dgm:spPr/>
      <dgm:t>
        <a:bodyPr/>
        <a:lstStyle/>
        <a:p>
          <a:endParaRPr lang="en-US"/>
        </a:p>
      </dgm:t>
    </dgm:pt>
    <dgm:pt modelId="{4FD6D284-A77B-4B26-A0A8-0746989B2F1F}" type="sibTrans" cxnId="{C79C57F5-02B9-4630-B6A0-B99BECD95FD3}">
      <dgm:prSet/>
      <dgm:spPr/>
      <dgm:t>
        <a:bodyPr/>
        <a:lstStyle/>
        <a:p>
          <a:endParaRPr lang="en-US"/>
        </a:p>
      </dgm:t>
    </dgm:pt>
    <dgm:pt modelId="{6B267B5A-BA14-43B2-A134-2AC0D8D84456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3 Graduation Coaches</a:t>
          </a:r>
          <a:endParaRPr lang="en-US" dirty="0">
            <a:solidFill>
              <a:srgbClr val="004080"/>
            </a:solidFill>
          </a:endParaRPr>
        </a:p>
      </dgm:t>
    </dgm:pt>
    <dgm:pt modelId="{5235AE8E-39D9-493D-8093-4B8F1A3248A2}" type="parTrans" cxnId="{0D0AF84D-D07C-4A17-8087-F7570817A0A3}">
      <dgm:prSet/>
      <dgm:spPr/>
      <dgm:t>
        <a:bodyPr/>
        <a:lstStyle/>
        <a:p>
          <a:endParaRPr lang="en-US"/>
        </a:p>
      </dgm:t>
    </dgm:pt>
    <dgm:pt modelId="{48B4781E-F413-4261-98C9-62DFA4AFCD73}" type="sibTrans" cxnId="{0D0AF84D-D07C-4A17-8087-F7570817A0A3}">
      <dgm:prSet/>
      <dgm:spPr/>
      <dgm:t>
        <a:bodyPr/>
        <a:lstStyle/>
        <a:p>
          <a:endParaRPr lang="en-US"/>
        </a:p>
      </dgm:t>
    </dgm:pt>
    <dgm:pt modelId="{4134EDAC-79AC-4817-B08A-4B3774B697B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3 Math Coaches</a:t>
          </a:r>
          <a:endParaRPr lang="en-US" dirty="0">
            <a:solidFill>
              <a:srgbClr val="004080"/>
            </a:solidFill>
          </a:endParaRPr>
        </a:p>
      </dgm:t>
    </dgm:pt>
    <dgm:pt modelId="{1E507E21-248B-49FF-BB25-79D801A21198}" type="parTrans" cxnId="{FDB87875-5325-438D-A1C0-44D7CEB19032}">
      <dgm:prSet/>
      <dgm:spPr/>
      <dgm:t>
        <a:bodyPr/>
        <a:lstStyle/>
        <a:p>
          <a:endParaRPr lang="en-US"/>
        </a:p>
      </dgm:t>
    </dgm:pt>
    <dgm:pt modelId="{8070BF98-E2A9-43D7-B213-866EE94A8C2C}" type="sibTrans" cxnId="{FDB87875-5325-438D-A1C0-44D7CEB19032}">
      <dgm:prSet/>
      <dgm:spPr/>
      <dgm:t>
        <a:bodyPr/>
        <a:lstStyle/>
        <a:p>
          <a:endParaRPr lang="en-US"/>
        </a:p>
      </dgm:t>
    </dgm:pt>
    <dgm:pt modelId="{1B5A1261-A845-48C6-AD61-35ADFE2348C1}">
      <dgm:prSet phldrT="[Text]"/>
      <dgm:spPr>
        <a:solidFill>
          <a:schemeClr val="accent5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dirty="0" smtClean="0"/>
            <a:t>Professional Development</a:t>
          </a:r>
          <a:endParaRPr lang="en-US" b="1" dirty="0"/>
        </a:p>
      </dgm:t>
    </dgm:pt>
    <dgm:pt modelId="{E2664E84-BC14-44FF-89A7-50BE4FB7823E}" type="parTrans" cxnId="{180C859C-4305-4CDF-90BE-6ECB54D6077C}">
      <dgm:prSet/>
      <dgm:spPr/>
      <dgm:t>
        <a:bodyPr/>
        <a:lstStyle/>
        <a:p>
          <a:endParaRPr lang="en-US"/>
        </a:p>
      </dgm:t>
    </dgm:pt>
    <dgm:pt modelId="{8E1D5E85-8405-40C3-A35D-80ED911BBCDE}" type="sibTrans" cxnId="{180C859C-4305-4CDF-90BE-6ECB54D6077C}">
      <dgm:prSet/>
      <dgm:spPr/>
      <dgm:t>
        <a:bodyPr/>
        <a:lstStyle/>
        <a:p>
          <a:endParaRPr lang="en-US"/>
        </a:p>
      </dgm:t>
    </dgm:pt>
    <dgm:pt modelId="{D3EA0B53-40A9-4677-A7DC-62419D5372C2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Initial Support </a:t>
          </a:r>
          <a:endParaRPr lang="en-US" dirty="0">
            <a:solidFill>
              <a:srgbClr val="004080"/>
            </a:solidFill>
          </a:endParaRPr>
        </a:p>
      </dgm:t>
    </dgm:pt>
    <dgm:pt modelId="{40559435-427F-4CB1-84CE-211048C9B980}" type="parTrans" cxnId="{FD6CB8D5-176C-4721-A929-076AC28C1095}">
      <dgm:prSet/>
      <dgm:spPr/>
      <dgm:t>
        <a:bodyPr/>
        <a:lstStyle/>
        <a:p>
          <a:endParaRPr lang="en-US"/>
        </a:p>
      </dgm:t>
    </dgm:pt>
    <dgm:pt modelId="{CE26845E-2A84-4D0D-9E1F-0141396724A3}" type="sibTrans" cxnId="{FD6CB8D5-176C-4721-A929-076AC28C1095}">
      <dgm:prSet/>
      <dgm:spPr/>
      <dgm:t>
        <a:bodyPr/>
        <a:lstStyle/>
        <a:p>
          <a:endParaRPr lang="en-US"/>
        </a:p>
      </dgm:t>
    </dgm:pt>
    <dgm:pt modelId="{0FE46364-6246-402F-8220-53B3BC39C0F6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3 ELA Coaches</a:t>
          </a:r>
          <a:endParaRPr lang="en-US" dirty="0">
            <a:solidFill>
              <a:srgbClr val="004080"/>
            </a:solidFill>
          </a:endParaRPr>
        </a:p>
      </dgm:t>
    </dgm:pt>
    <dgm:pt modelId="{B46EA5E1-16FF-46A2-809B-D4AF01A326FF}" type="parTrans" cxnId="{DEDF21E1-A1FE-4D15-A2A1-11C8D415D398}">
      <dgm:prSet/>
      <dgm:spPr/>
      <dgm:t>
        <a:bodyPr/>
        <a:lstStyle/>
        <a:p>
          <a:endParaRPr lang="en-US"/>
        </a:p>
      </dgm:t>
    </dgm:pt>
    <dgm:pt modelId="{F3C0C958-3B8D-4F8F-B315-4ACD3E7DA271}" type="sibTrans" cxnId="{DEDF21E1-A1FE-4D15-A2A1-11C8D415D398}">
      <dgm:prSet/>
      <dgm:spPr/>
      <dgm:t>
        <a:bodyPr/>
        <a:lstStyle/>
        <a:p>
          <a:endParaRPr lang="en-US"/>
        </a:p>
      </dgm:t>
    </dgm:pt>
    <dgm:pt modelId="{FC02880D-F4B3-4B0D-A61F-33DA130388B1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Ongoing Support</a:t>
          </a:r>
          <a:endParaRPr lang="en-US" dirty="0">
            <a:solidFill>
              <a:srgbClr val="004080"/>
            </a:solidFill>
          </a:endParaRPr>
        </a:p>
      </dgm:t>
    </dgm:pt>
    <dgm:pt modelId="{C94EB487-8DCD-426B-9638-85C6523625AA}" type="parTrans" cxnId="{FF1A20FE-9893-4087-BCEE-C69372ED8B6C}">
      <dgm:prSet/>
      <dgm:spPr/>
      <dgm:t>
        <a:bodyPr/>
        <a:lstStyle/>
        <a:p>
          <a:endParaRPr lang="en-US"/>
        </a:p>
      </dgm:t>
    </dgm:pt>
    <dgm:pt modelId="{6CCF2104-13BD-418C-AAEA-490D593E6630}" type="sibTrans" cxnId="{FF1A20FE-9893-4087-BCEE-C69372ED8B6C}">
      <dgm:prSet/>
      <dgm:spPr/>
      <dgm:t>
        <a:bodyPr/>
        <a:lstStyle/>
        <a:p>
          <a:endParaRPr lang="en-US"/>
        </a:p>
      </dgm:t>
    </dgm:pt>
    <dgm:pt modelId="{D9256630-97FB-415D-8D59-723CFAD3FA9B}" type="pres">
      <dgm:prSet presAssocID="{F66D234F-8A88-41B3-BA0E-3B27B71B58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8CA694-D649-4D37-BEB8-0CB425CEE347}" type="pres">
      <dgm:prSet presAssocID="{D1F48FB5-E059-4945-949B-2083DD1EB6FE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75C09AB1-607A-423C-A8F4-70928917966D}" type="pres">
      <dgm:prSet presAssocID="{D1F48FB5-E059-4945-949B-2083DD1EB6F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750065-CBA3-4075-9AB2-2F42EA3C9F15}" type="pres">
      <dgm:prSet presAssocID="{D1F48FB5-E059-4945-949B-2083DD1EB6FE}" presName="descendantText" presStyleLbl="alignAcc1" presStyleIdx="0" presStyleCnt="3" custLinFactNeighborX="0" custLinFactNeighborY="-79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BC17B-9216-428B-A329-D284D72844BE}" type="pres">
      <dgm:prSet presAssocID="{042296C6-DEE6-452A-9516-4594C8BAFBF9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A80BB81A-CE63-4A49-B6A4-7764873B1D31}" type="pres">
      <dgm:prSet presAssocID="{4ADB29C6-1E41-4BAF-A5A6-0410CA31EEF1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E3DD009B-E9C4-4D37-8936-C17ADE09A830}" type="pres">
      <dgm:prSet presAssocID="{4ADB29C6-1E41-4BAF-A5A6-0410CA31EEF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9117A-E943-4119-8B46-8B68D957CD75}" type="pres">
      <dgm:prSet presAssocID="{4ADB29C6-1E41-4BAF-A5A6-0410CA31EEF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A4FC9-3913-47A2-B88F-2A4A681C7756}" type="pres">
      <dgm:prSet presAssocID="{4FD6D284-A77B-4B26-A0A8-0746989B2F1F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8BDB130-810E-41E7-8F9B-4F11EAFA6951}" type="pres">
      <dgm:prSet presAssocID="{1B5A1261-A845-48C6-AD61-35ADFE2348C1}" presName="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7800859-0795-42AA-BDF0-BDFB115D1DE6}" type="pres">
      <dgm:prSet presAssocID="{1B5A1261-A845-48C6-AD61-35ADFE2348C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1681E1-7908-45F2-A03F-923E55D74B41}" type="pres">
      <dgm:prSet presAssocID="{1B5A1261-A845-48C6-AD61-35ADFE2348C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12B588-A889-4CF1-988F-E5C431B1B74D}" srcId="{D1F48FB5-E059-4945-949B-2083DD1EB6FE}" destId="{E421A258-861A-4DF3-A0F9-A7B0DB975C39}" srcOrd="0" destOrd="0" parTransId="{BC77ED78-2BA9-4410-A658-0F3603E54FAE}" sibTransId="{9B308F71-4077-4F63-8946-18B5467E7999}"/>
    <dgm:cxn modelId="{180C859C-4305-4CDF-90BE-6ECB54D6077C}" srcId="{F66D234F-8A88-41B3-BA0E-3B27B71B5809}" destId="{1B5A1261-A845-48C6-AD61-35ADFE2348C1}" srcOrd="2" destOrd="0" parTransId="{E2664E84-BC14-44FF-89A7-50BE4FB7823E}" sibTransId="{8E1D5E85-8405-40C3-A35D-80ED911BBCDE}"/>
    <dgm:cxn modelId="{9EBDF564-A9B7-47C7-B849-FE7C5BDD31AF}" type="presOf" srcId="{D1F48FB5-E059-4945-949B-2083DD1EB6FE}" destId="{75C09AB1-607A-423C-A8F4-70928917966D}" srcOrd="0" destOrd="0" presId="urn:microsoft.com/office/officeart/2005/8/layout/chevron2"/>
    <dgm:cxn modelId="{43F4E440-6A78-4177-A3A3-70D46F6CA611}" type="presOf" srcId="{4ADB29C6-1E41-4BAF-A5A6-0410CA31EEF1}" destId="{E3DD009B-E9C4-4D37-8936-C17ADE09A830}" srcOrd="0" destOrd="0" presId="urn:microsoft.com/office/officeart/2005/8/layout/chevron2"/>
    <dgm:cxn modelId="{C79C57F5-02B9-4630-B6A0-B99BECD95FD3}" srcId="{F66D234F-8A88-41B3-BA0E-3B27B71B5809}" destId="{4ADB29C6-1E41-4BAF-A5A6-0410CA31EEF1}" srcOrd="1" destOrd="0" parTransId="{8CC75582-D977-4C25-A5D5-CC50D7AE350E}" sibTransId="{4FD6D284-A77B-4B26-A0A8-0746989B2F1F}"/>
    <dgm:cxn modelId="{DEDF21E1-A1FE-4D15-A2A1-11C8D415D398}" srcId="{4ADB29C6-1E41-4BAF-A5A6-0410CA31EEF1}" destId="{0FE46364-6246-402F-8220-53B3BC39C0F6}" srcOrd="1" destOrd="0" parTransId="{B46EA5E1-16FF-46A2-809B-D4AF01A326FF}" sibTransId="{F3C0C958-3B8D-4F8F-B315-4ACD3E7DA271}"/>
    <dgm:cxn modelId="{FDB87875-5325-438D-A1C0-44D7CEB19032}" srcId="{4ADB29C6-1E41-4BAF-A5A6-0410CA31EEF1}" destId="{4134EDAC-79AC-4817-B08A-4B3774B697B4}" srcOrd="2" destOrd="0" parTransId="{1E507E21-248B-49FF-BB25-79D801A21198}" sibTransId="{8070BF98-E2A9-43D7-B213-866EE94A8C2C}"/>
    <dgm:cxn modelId="{A5956F37-B65F-44AB-87AB-87F6B6DECD9F}" type="presOf" srcId="{1B5A1261-A845-48C6-AD61-35ADFE2348C1}" destId="{D7800859-0795-42AA-BDF0-BDFB115D1DE6}" srcOrd="0" destOrd="0" presId="urn:microsoft.com/office/officeart/2005/8/layout/chevron2"/>
    <dgm:cxn modelId="{94596561-251D-419B-88F8-9C5EFB899B0F}" type="presOf" srcId="{F66D234F-8A88-41B3-BA0E-3B27B71B5809}" destId="{D9256630-97FB-415D-8D59-723CFAD3FA9B}" srcOrd="0" destOrd="0" presId="urn:microsoft.com/office/officeart/2005/8/layout/chevron2"/>
    <dgm:cxn modelId="{FD6CB8D5-176C-4721-A929-076AC28C1095}" srcId="{1B5A1261-A845-48C6-AD61-35ADFE2348C1}" destId="{D3EA0B53-40A9-4677-A7DC-62419D5372C2}" srcOrd="0" destOrd="0" parTransId="{40559435-427F-4CB1-84CE-211048C9B980}" sibTransId="{CE26845E-2A84-4D0D-9E1F-0141396724A3}"/>
    <dgm:cxn modelId="{FF1A20FE-9893-4087-BCEE-C69372ED8B6C}" srcId="{1B5A1261-A845-48C6-AD61-35ADFE2348C1}" destId="{FC02880D-F4B3-4B0D-A61F-33DA130388B1}" srcOrd="1" destOrd="0" parTransId="{C94EB487-8DCD-426B-9638-85C6523625AA}" sibTransId="{6CCF2104-13BD-418C-AAEA-490D593E6630}"/>
    <dgm:cxn modelId="{E92FF625-4F01-44FC-8A18-E9A299B3CB9B}" type="presOf" srcId="{0FE46364-6246-402F-8220-53B3BC39C0F6}" destId="{12B9117A-E943-4119-8B46-8B68D957CD75}" srcOrd="0" destOrd="1" presId="urn:microsoft.com/office/officeart/2005/8/layout/chevron2"/>
    <dgm:cxn modelId="{A3C5C36E-CC75-4774-9206-F65F1307DE35}" srcId="{D1F48FB5-E059-4945-949B-2083DD1EB6FE}" destId="{549A045F-D02E-4AEB-9B8C-F4E910F5715C}" srcOrd="1" destOrd="0" parTransId="{E6223D23-034F-4475-9A1B-DEBB150135D6}" sibTransId="{084F19AD-5175-43A6-803E-4B121F63C660}"/>
    <dgm:cxn modelId="{AB553378-7A80-4D7D-AF70-8A99DBB72835}" type="presOf" srcId="{6B267B5A-BA14-43B2-A134-2AC0D8D84456}" destId="{12B9117A-E943-4119-8B46-8B68D957CD75}" srcOrd="0" destOrd="0" presId="urn:microsoft.com/office/officeart/2005/8/layout/chevron2"/>
    <dgm:cxn modelId="{C4D6DC10-1458-4C91-A6A2-F1B0BF99C850}" type="presOf" srcId="{4134EDAC-79AC-4817-B08A-4B3774B697B4}" destId="{12B9117A-E943-4119-8B46-8B68D957CD75}" srcOrd="0" destOrd="2" presId="urn:microsoft.com/office/officeart/2005/8/layout/chevron2"/>
    <dgm:cxn modelId="{5A82A9DE-E4BB-42F3-B507-DE80BE372CFF}" type="presOf" srcId="{D3EA0B53-40A9-4677-A7DC-62419D5372C2}" destId="{471681E1-7908-45F2-A03F-923E55D74B41}" srcOrd="0" destOrd="0" presId="urn:microsoft.com/office/officeart/2005/8/layout/chevron2"/>
    <dgm:cxn modelId="{0D0AF84D-D07C-4A17-8087-F7570817A0A3}" srcId="{4ADB29C6-1E41-4BAF-A5A6-0410CA31EEF1}" destId="{6B267B5A-BA14-43B2-A134-2AC0D8D84456}" srcOrd="0" destOrd="0" parTransId="{5235AE8E-39D9-493D-8093-4B8F1A3248A2}" sibTransId="{48B4781E-F413-4261-98C9-62DFA4AFCD73}"/>
    <dgm:cxn modelId="{415E2D0D-EBBE-47F7-923B-646459CB4E7B}" srcId="{F66D234F-8A88-41B3-BA0E-3B27B71B5809}" destId="{D1F48FB5-E059-4945-949B-2083DD1EB6FE}" srcOrd="0" destOrd="0" parTransId="{D968EFFB-499A-414E-A80D-8ADB0732E140}" sibTransId="{042296C6-DEE6-452A-9516-4594C8BAFBF9}"/>
    <dgm:cxn modelId="{76E61237-ECE4-492E-B4F7-71797CFE710D}" type="presOf" srcId="{E421A258-861A-4DF3-A0F9-A7B0DB975C39}" destId="{C9750065-CBA3-4075-9AB2-2F42EA3C9F15}" srcOrd="0" destOrd="0" presId="urn:microsoft.com/office/officeart/2005/8/layout/chevron2"/>
    <dgm:cxn modelId="{ACA99229-4AC0-4719-99CD-5AABF9DC65D6}" type="presOf" srcId="{549A045F-D02E-4AEB-9B8C-F4E910F5715C}" destId="{C9750065-CBA3-4075-9AB2-2F42EA3C9F15}" srcOrd="0" destOrd="1" presId="urn:microsoft.com/office/officeart/2005/8/layout/chevron2"/>
    <dgm:cxn modelId="{9832E1AF-3AEA-4FA3-ADBD-CE7C50AEAB94}" type="presOf" srcId="{FC02880D-F4B3-4B0D-A61F-33DA130388B1}" destId="{471681E1-7908-45F2-A03F-923E55D74B41}" srcOrd="0" destOrd="1" presId="urn:microsoft.com/office/officeart/2005/8/layout/chevron2"/>
    <dgm:cxn modelId="{BDD57BC5-D74F-46EC-BA12-8DBB4FB2AB46}" type="presParOf" srcId="{D9256630-97FB-415D-8D59-723CFAD3FA9B}" destId="{F68CA694-D649-4D37-BEB8-0CB425CEE347}" srcOrd="0" destOrd="0" presId="urn:microsoft.com/office/officeart/2005/8/layout/chevron2"/>
    <dgm:cxn modelId="{AA7E07AF-36DF-42B0-AC66-446648246344}" type="presParOf" srcId="{F68CA694-D649-4D37-BEB8-0CB425CEE347}" destId="{75C09AB1-607A-423C-A8F4-70928917966D}" srcOrd="0" destOrd="0" presId="urn:microsoft.com/office/officeart/2005/8/layout/chevron2"/>
    <dgm:cxn modelId="{C8B0F31A-3CFA-446D-9CC7-8A2DCF79F123}" type="presParOf" srcId="{F68CA694-D649-4D37-BEB8-0CB425CEE347}" destId="{C9750065-CBA3-4075-9AB2-2F42EA3C9F15}" srcOrd="1" destOrd="0" presId="urn:microsoft.com/office/officeart/2005/8/layout/chevron2"/>
    <dgm:cxn modelId="{F34C18FF-95AC-499E-83A1-8780DF31C9DC}" type="presParOf" srcId="{D9256630-97FB-415D-8D59-723CFAD3FA9B}" destId="{8D7BC17B-9216-428B-A329-D284D72844BE}" srcOrd="1" destOrd="0" presId="urn:microsoft.com/office/officeart/2005/8/layout/chevron2"/>
    <dgm:cxn modelId="{CEF64D82-8819-48CD-817B-D1F8C20797C0}" type="presParOf" srcId="{D9256630-97FB-415D-8D59-723CFAD3FA9B}" destId="{A80BB81A-CE63-4A49-B6A4-7764873B1D31}" srcOrd="2" destOrd="0" presId="urn:microsoft.com/office/officeart/2005/8/layout/chevron2"/>
    <dgm:cxn modelId="{D794027A-746C-46DC-ABD6-04607975F808}" type="presParOf" srcId="{A80BB81A-CE63-4A49-B6A4-7764873B1D31}" destId="{E3DD009B-E9C4-4D37-8936-C17ADE09A830}" srcOrd="0" destOrd="0" presId="urn:microsoft.com/office/officeart/2005/8/layout/chevron2"/>
    <dgm:cxn modelId="{8D0D259A-5461-4D86-871C-E8DD51E6F804}" type="presParOf" srcId="{A80BB81A-CE63-4A49-B6A4-7764873B1D31}" destId="{12B9117A-E943-4119-8B46-8B68D957CD75}" srcOrd="1" destOrd="0" presId="urn:microsoft.com/office/officeart/2005/8/layout/chevron2"/>
    <dgm:cxn modelId="{96D19D32-40D3-4ACD-BFD0-CF3EDE0FC297}" type="presParOf" srcId="{D9256630-97FB-415D-8D59-723CFAD3FA9B}" destId="{43FA4FC9-3913-47A2-B88F-2A4A681C7756}" srcOrd="3" destOrd="0" presId="urn:microsoft.com/office/officeart/2005/8/layout/chevron2"/>
    <dgm:cxn modelId="{814ADD72-A478-408E-B254-0E6206D7D737}" type="presParOf" srcId="{D9256630-97FB-415D-8D59-723CFAD3FA9B}" destId="{F8BDB130-810E-41E7-8F9B-4F11EAFA6951}" srcOrd="4" destOrd="0" presId="urn:microsoft.com/office/officeart/2005/8/layout/chevron2"/>
    <dgm:cxn modelId="{7F08343E-E79D-4E48-97D0-F8080773B3E3}" type="presParOf" srcId="{F8BDB130-810E-41E7-8F9B-4F11EAFA6951}" destId="{D7800859-0795-42AA-BDF0-BDFB115D1DE6}" srcOrd="0" destOrd="0" presId="urn:microsoft.com/office/officeart/2005/8/layout/chevron2"/>
    <dgm:cxn modelId="{9678E9AC-0079-4568-B634-C4ACAE5061F2}" type="presParOf" srcId="{F8BDB130-810E-41E7-8F9B-4F11EAFA6951}" destId="{471681E1-7908-45F2-A03F-923E55D74B4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91AA27-89C5-44BF-A663-2EEB9C51BF89}" type="doc">
      <dgm:prSet loTypeId="urn:microsoft.com/office/officeart/2005/8/layout/lProcess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2ED462D-0257-4EB0-8E87-95125B5E36DC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4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i="1" u="sng" dirty="0" smtClean="0"/>
            <a:t>Phase One:</a:t>
          </a:r>
        </a:p>
        <a:p>
          <a:r>
            <a:rPr lang="en-US" dirty="0" smtClean="0"/>
            <a:t>Foundational Support</a:t>
          </a:r>
          <a:endParaRPr lang="en-US" dirty="0"/>
        </a:p>
      </dgm:t>
    </dgm:pt>
    <dgm:pt modelId="{A810BF66-0AAF-4D78-88C5-AF537AFDB52B}" type="parTrans" cxnId="{E46C3903-BA40-4C1B-9F6A-44D7AAB0AB38}">
      <dgm:prSet/>
      <dgm:spPr/>
      <dgm:t>
        <a:bodyPr/>
        <a:lstStyle/>
        <a:p>
          <a:endParaRPr lang="en-US"/>
        </a:p>
      </dgm:t>
    </dgm:pt>
    <dgm:pt modelId="{68FF4272-1C34-4559-860D-9B3B9A34F37F}" type="sibTrans" cxnId="{E46C3903-BA40-4C1B-9F6A-44D7AAB0AB38}">
      <dgm:prSet/>
      <dgm:spPr/>
      <dgm:t>
        <a:bodyPr/>
        <a:lstStyle/>
        <a:p>
          <a:endParaRPr lang="en-US"/>
        </a:p>
      </dgm:t>
    </dgm:pt>
    <dgm:pt modelId="{FAB02B34-A462-4EFA-913F-5B6EF2B0FB18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dirty="0" smtClean="0">
              <a:solidFill>
                <a:srgbClr val="004080"/>
              </a:solidFill>
            </a:rPr>
            <a:t>Pre-assess instructional competencies and deficits </a:t>
          </a:r>
          <a:endParaRPr lang="en-US" sz="1400" dirty="0">
            <a:solidFill>
              <a:srgbClr val="004080"/>
            </a:solidFill>
          </a:endParaRPr>
        </a:p>
      </dgm:t>
    </dgm:pt>
    <dgm:pt modelId="{89AEBD57-885D-429C-9066-0230413D5EF2}" type="parTrans" cxnId="{19B5C3D3-2623-40BB-8E05-8A47A154ECF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02E4568-8491-4DE7-863D-1E9C3806ED62}" type="sibTrans" cxnId="{19B5C3D3-2623-40BB-8E05-8A47A154ECF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05E7CEA2-3787-4BC9-9D75-82BDE6506BEF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i="1" u="sng" dirty="0" smtClean="0"/>
            <a:t>Phase Two:</a:t>
          </a:r>
        </a:p>
        <a:p>
          <a:r>
            <a:rPr lang="en-US" dirty="0" smtClean="0"/>
            <a:t>Initial Support</a:t>
          </a:r>
          <a:endParaRPr lang="en-US" dirty="0"/>
        </a:p>
      </dgm:t>
    </dgm:pt>
    <dgm:pt modelId="{DBAE7439-3D1D-4D13-8B66-6423B140CCCE}" type="parTrans" cxnId="{7E165C3D-AF7E-4D55-A2D1-D76BFD43876D}">
      <dgm:prSet/>
      <dgm:spPr/>
      <dgm:t>
        <a:bodyPr/>
        <a:lstStyle/>
        <a:p>
          <a:endParaRPr lang="en-US"/>
        </a:p>
      </dgm:t>
    </dgm:pt>
    <dgm:pt modelId="{E876D280-91C9-4DBF-BA9C-D4A7964CD8D0}" type="sibTrans" cxnId="{7E165C3D-AF7E-4D55-A2D1-D76BFD43876D}">
      <dgm:prSet/>
      <dgm:spPr/>
      <dgm:t>
        <a:bodyPr/>
        <a:lstStyle/>
        <a:p>
          <a:endParaRPr lang="en-US"/>
        </a:p>
      </dgm:t>
    </dgm:pt>
    <dgm:pt modelId="{E0A1A0CC-A70B-4B03-8735-2A7DCE03EE0C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dirty="0" smtClean="0">
              <a:solidFill>
                <a:srgbClr val="004080"/>
              </a:solidFill>
            </a:rPr>
            <a:t>Conduct Summer Teaching and Learning Institute</a:t>
          </a:r>
          <a:endParaRPr lang="en-US" sz="1400" dirty="0">
            <a:solidFill>
              <a:srgbClr val="004080"/>
            </a:solidFill>
          </a:endParaRPr>
        </a:p>
      </dgm:t>
    </dgm:pt>
    <dgm:pt modelId="{EE905F21-C807-48B0-A96D-3D741F041676}" type="parTrans" cxnId="{CF4A6785-D683-4254-BBD9-485F9AD7C57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647AEC13-98D2-4D67-B402-BA265F21DC47}" type="sibTrans" cxnId="{CF4A6785-D683-4254-BBD9-485F9AD7C57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A5440E1D-C06B-45E3-AD93-AAD1C297D119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dirty="0" smtClean="0">
              <a:solidFill>
                <a:srgbClr val="004080"/>
              </a:solidFill>
            </a:rPr>
            <a:t>Train district coaches on coaching cycle and PLC protocols</a:t>
          </a:r>
          <a:endParaRPr lang="en-US" sz="1400" dirty="0">
            <a:solidFill>
              <a:srgbClr val="004080"/>
            </a:solidFill>
          </a:endParaRPr>
        </a:p>
      </dgm:t>
    </dgm:pt>
    <dgm:pt modelId="{A5D9B645-B737-4A00-A057-4825B1713647}" type="parTrans" cxnId="{5E5D7692-71A4-4CC3-AF5B-10976F476FAA}">
      <dgm:prSet/>
      <dgm:spPr/>
      <dgm:t>
        <a:bodyPr/>
        <a:lstStyle/>
        <a:p>
          <a:endParaRPr lang="en-US"/>
        </a:p>
      </dgm:t>
    </dgm:pt>
    <dgm:pt modelId="{CC1C7317-FFAE-44A5-B7C7-9A52DE2F1CFC}" type="sibTrans" cxnId="{5E5D7692-71A4-4CC3-AF5B-10976F476FAA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12603B05-9CDB-4A2D-95F2-7D8259684545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b="1" i="1" u="sng" dirty="0" smtClean="0"/>
            <a:t>Phase Three:</a:t>
          </a:r>
        </a:p>
        <a:p>
          <a:r>
            <a:rPr lang="en-US" dirty="0" smtClean="0"/>
            <a:t>Ongoing Support</a:t>
          </a:r>
          <a:endParaRPr lang="en-US" dirty="0"/>
        </a:p>
      </dgm:t>
    </dgm:pt>
    <dgm:pt modelId="{84A52DEE-AB29-4CF7-A606-1F87E7A39CE0}" type="parTrans" cxnId="{CA360AA4-CB69-48E9-9F70-6C1F509FBBC0}">
      <dgm:prSet/>
      <dgm:spPr/>
      <dgm:t>
        <a:bodyPr/>
        <a:lstStyle/>
        <a:p>
          <a:endParaRPr lang="en-US"/>
        </a:p>
      </dgm:t>
    </dgm:pt>
    <dgm:pt modelId="{A3B69E59-32F5-4A5D-9B4B-78C293F0DAB4}" type="sibTrans" cxnId="{CA360AA4-CB69-48E9-9F70-6C1F509FBBC0}">
      <dgm:prSet/>
      <dgm:spPr/>
      <dgm:t>
        <a:bodyPr/>
        <a:lstStyle/>
        <a:p>
          <a:endParaRPr lang="en-US"/>
        </a:p>
      </dgm:t>
    </dgm:pt>
    <dgm:pt modelId="{C96B9198-5B8F-47AD-A7C6-A3CE7AEBD7D6}">
      <dgm:prSet phldrT="[Text]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Train building level coaches on coaching cycle and instructional focuses</a:t>
          </a:r>
          <a:endParaRPr lang="en-US" dirty="0">
            <a:solidFill>
              <a:srgbClr val="004080"/>
            </a:solidFill>
          </a:endParaRPr>
        </a:p>
      </dgm:t>
    </dgm:pt>
    <dgm:pt modelId="{261D054B-1C69-4E8D-8BD3-969574E1698D}" type="parTrans" cxnId="{403325B8-3627-473B-99EA-14F5A487778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3A2975E-779F-43D6-91A2-9BC0CCD6E280}" type="sibTrans" cxnId="{403325B8-3627-473B-99EA-14F5A487778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CA16E5E-F1C8-4F4E-8FB5-51D1167F2BF0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dirty="0" smtClean="0">
              <a:solidFill>
                <a:srgbClr val="004080"/>
              </a:solidFill>
            </a:rPr>
            <a:t>Review historical data</a:t>
          </a:r>
          <a:endParaRPr lang="en-US" sz="1400" dirty="0">
            <a:solidFill>
              <a:srgbClr val="004080"/>
            </a:solidFill>
          </a:endParaRPr>
        </a:p>
      </dgm:t>
    </dgm:pt>
    <dgm:pt modelId="{C4847CD5-8AFE-B84C-A01C-A1EC45BCB780}" type="parTrans" cxnId="{79A3A855-8252-B045-AA3D-40FD1178D6D2}">
      <dgm:prSet/>
      <dgm:spPr/>
      <dgm:t>
        <a:bodyPr/>
        <a:lstStyle/>
        <a:p>
          <a:endParaRPr lang="en-US"/>
        </a:p>
      </dgm:t>
    </dgm:pt>
    <dgm:pt modelId="{F2F880B4-1879-874A-8336-7FA385F9AC2F}" type="sibTrans" cxnId="{79A3A855-8252-B045-AA3D-40FD1178D6D2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311D00B8-8A55-C746-9CB1-D7321A1FA87C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dirty="0" smtClean="0">
              <a:solidFill>
                <a:srgbClr val="004080"/>
              </a:solidFill>
            </a:rPr>
            <a:t>Train district coaches on instructional framework</a:t>
          </a:r>
          <a:endParaRPr lang="en-US" sz="1400" dirty="0">
            <a:solidFill>
              <a:srgbClr val="004080"/>
            </a:solidFill>
          </a:endParaRPr>
        </a:p>
      </dgm:t>
    </dgm:pt>
    <dgm:pt modelId="{5285AD19-134D-5847-AD47-CD25AEA72181}" type="parTrans" cxnId="{AA72A42B-5E62-7245-BDDA-C55753E41782}">
      <dgm:prSet/>
      <dgm:spPr/>
      <dgm:t>
        <a:bodyPr/>
        <a:lstStyle/>
        <a:p>
          <a:endParaRPr lang="en-US"/>
        </a:p>
      </dgm:t>
    </dgm:pt>
    <dgm:pt modelId="{E88DB7BF-6DDF-FE43-8641-9DD0516B3364}" type="sibTrans" cxnId="{AA72A42B-5E62-7245-BDDA-C55753E41782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C273DC40-AA93-E946-B86F-73023E56BEE1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dirty="0" smtClean="0">
              <a:solidFill>
                <a:srgbClr val="004080"/>
              </a:solidFill>
            </a:rPr>
            <a:t>Train principals and building level coaches on instructional framework</a:t>
          </a:r>
          <a:endParaRPr lang="en-US" sz="1400" dirty="0">
            <a:solidFill>
              <a:srgbClr val="004080"/>
            </a:solidFill>
          </a:endParaRPr>
        </a:p>
      </dgm:t>
    </dgm:pt>
    <dgm:pt modelId="{141F084C-91B8-9747-A5A4-27A015423F3A}" type="parTrans" cxnId="{2CCBEB95-F3A6-3F44-949B-1F225F3AE28D}">
      <dgm:prSet/>
      <dgm:spPr/>
      <dgm:t>
        <a:bodyPr/>
        <a:lstStyle/>
        <a:p>
          <a:endParaRPr lang="en-US"/>
        </a:p>
      </dgm:t>
    </dgm:pt>
    <dgm:pt modelId="{4CE91D2A-791E-A446-B67A-C932447344B9}" type="sibTrans" cxnId="{2CCBEB95-F3A6-3F44-949B-1F225F3AE28D}">
      <dgm:prSet/>
      <dgm:spPr/>
      <dgm:t>
        <a:bodyPr/>
        <a:lstStyle/>
        <a:p>
          <a:endParaRPr lang="en-US"/>
        </a:p>
      </dgm:t>
    </dgm:pt>
    <dgm:pt modelId="{953EA08D-22EC-184A-828F-03C2F4F6F55C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dirty="0" smtClean="0">
              <a:solidFill>
                <a:srgbClr val="004080"/>
              </a:solidFill>
            </a:rPr>
            <a:t>Create framework for content-specific training</a:t>
          </a:r>
          <a:endParaRPr lang="en-US" sz="1400" dirty="0">
            <a:solidFill>
              <a:srgbClr val="004080"/>
            </a:solidFill>
          </a:endParaRPr>
        </a:p>
      </dgm:t>
    </dgm:pt>
    <dgm:pt modelId="{F89DFBC6-7DB4-8F44-8ECE-0525F13B1D12}" type="parTrans" cxnId="{CF48C49A-AFDC-B948-AF31-54009822CF83}">
      <dgm:prSet/>
      <dgm:spPr/>
      <dgm:t>
        <a:bodyPr/>
        <a:lstStyle/>
        <a:p>
          <a:endParaRPr lang="en-US"/>
        </a:p>
      </dgm:t>
    </dgm:pt>
    <dgm:pt modelId="{38DC601C-A74A-F040-BB00-9570BEE0D1A4}" type="sibTrans" cxnId="{CF48C49A-AFDC-B948-AF31-54009822CF83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9068ABB9-1866-814A-80FF-1314C7DC401A}">
      <dgm:prSet phldrT="[Text]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Develop content for leadership excellence sessions</a:t>
          </a:r>
          <a:endParaRPr lang="en-US" dirty="0">
            <a:solidFill>
              <a:srgbClr val="004080"/>
            </a:solidFill>
          </a:endParaRPr>
        </a:p>
      </dgm:t>
    </dgm:pt>
    <dgm:pt modelId="{F5CAC004-424D-B949-9CF7-6C5DE3E30542}" type="parTrans" cxnId="{CE047B52-47B7-3748-B681-DB6A5977F5DE}">
      <dgm:prSet/>
      <dgm:spPr/>
      <dgm:t>
        <a:bodyPr/>
        <a:lstStyle/>
        <a:p>
          <a:endParaRPr lang="en-US"/>
        </a:p>
      </dgm:t>
    </dgm:pt>
    <dgm:pt modelId="{CDE73584-5DFE-D14E-9E35-61AFEA8ED4C3}" type="sibTrans" cxnId="{CE047B52-47B7-3748-B681-DB6A5977F5DE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AE6A3E9D-EDD0-874A-A4C5-1FCCF01CC2D4}">
      <dgm:prSet phldrT="[Text]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Develop SIP/SAP plans to include strategic instruction and climate SMART goals</a:t>
          </a:r>
          <a:endParaRPr lang="en-US" dirty="0">
            <a:solidFill>
              <a:srgbClr val="004080"/>
            </a:solidFill>
          </a:endParaRPr>
        </a:p>
      </dgm:t>
    </dgm:pt>
    <dgm:pt modelId="{0E74042C-99A5-F44A-B5D7-9D0C57C536A1}" type="parTrans" cxnId="{E8FC957D-59E2-7C48-AA24-5A37843B6632}">
      <dgm:prSet/>
      <dgm:spPr/>
      <dgm:t>
        <a:bodyPr/>
        <a:lstStyle/>
        <a:p>
          <a:endParaRPr lang="en-US"/>
        </a:p>
      </dgm:t>
    </dgm:pt>
    <dgm:pt modelId="{E312B17E-C600-2544-8FB0-3841D5A44297}" type="sibTrans" cxnId="{E8FC957D-59E2-7C48-AA24-5A37843B6632}">
      <dgm:prSet/>
      <dgm:spPr/>
      <dgm:t>
        <a:bodyPr/>
        <a:lstStyle/>
        <a:p>
          <a:endParaRPr lang="en-US"/>
        </a:p>
      </dgm:t>
    </dgm:pt>
    <dgm:pt modelId="{8DBF0DF5-0728-E24F-B74E-1F7548D1C9C6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Provide content-specific training for teachers and leadership excellence sessions for principals</a:t>
          </a:r>
          <a:endParaRPr lang="en-US" dirty="0">
            <a:solidFill>
              <a:srgbClr val="004080"/>
            </a:solidFill>
          </a:endParaRPr>
        </a:p>
      </dgm:t>
    </dgm:pt>
    <dgm:pt modelId="{7425D439-CB5E-1D4C-BA36-5E43D45ED90F}" type="parTrans" cxnId="{B09B72B9-8D69-CD41-B17D-488146DCD0D0}">
      <dgm:prSet/>
      <dgm:spPr/>
      <dgm:t>
        <a:bodyPr/>
        <a:lstStyle/>
        <a:p>
          <a:endParaRPr lang="en-US"/>
        </a:p>
      </dgm:t>
    </dgm:pt>
    <dgm:pt modelId="{F4AAC240-EDDB-554E-BBA5-A55458FC932D}" type="sibTrans" cxnId="{B09B72B9-8D69-CD41-B17D-488146DCD0D0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E840C00-89F0-124C-8807-00AE66AC13BA}">
      <dgm:prSet phldrT="[Text]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Facilitate coaching support within schools</a:t>
          </a:r>
          <a:endParaRPr lang="en-US" dirty="0">
            <a:solidFill>
              <a:srgbClr val="004080"/>
            </a:solidFill>
          </a:endParaRPr>
        </a:p>
      </dgm:t>
    </dgm:pt>
    <dgm:pt modelId="{6C7BDC9B-3EF4-5C45-AE40-AC83B99294C0}" type="parTrans" cxnId="{048F5C2D-C836-2247-9DD6-80A0F8CDD58B}">
      <dgm:prSet/>
      <dgm:spPr/>
      <dgm:t>
        <a:bodyPr/>
        <a:lstStyle/>
        <a:p>
          <a:endParaRPr lang="en-US"/>
        </a:p>
      </dgm:t>
    </dgm:pt>
    <dgm:pt modelId="{2EA5F817-A067-AB4E-A70C-B64C3EA07846}" type="sibTrans" cxnId="{048F5C2D-C836-2247-9DD6-80A0F8CDD58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276F9E2D-484D-4B4B-86AA-6885CB382398}">
      <dgm:prSet phldrT="[Text]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Monitor usage of walkthrough documents</a:t>
          </a:r>
          <a:endParaRPr lang="en-US" dirty="0">
            <a:solidFill>
              <a:srgbClr val="004080"/>
            </a:solidFill>
          </a:endParaRPr>
        </a:p>
      </dgm:t>
    </dgm:pt>
    <dgm:pt modelId="{9D7A49FB-41E2-F047-8725-A5818575DACE}" type="parTrans" cxnId="{67B46871-8340-9846-8695-2C1E42B6292B}">
      <dgm:prSet/>
      <dgm:spPr/>
      <dgm:t>
        <a:bodyPr/>
        <a:lstStyle/>
        <a:p>
          <a:endParaRPr lang="en-US"/>
        </a:p>
      </dgm:t>
    </dgm:pt>
    <dgm:pt modelId="{1268E356-4A32-E148-A83C-3F7AD5AF161B}" type="sibTrans" cxnId="{67B46871-8340-9846-8695-2C1E42B6292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914EFE60-FAB9-1149-9787-A8C1851EBCDC}">
      <dgm:prSet phldrT="[Text]" custT="1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400" dirty="0" smtClean="0">
              <a:solidFill>
                <a:srgbClr val="004080"/>
              </a:solidFill>
            </a:rPr>
            <a:t>Conduct quarterly audits of revised pacing guide usage, corrective instruction plans, SIP/SAP plans and culturally responsive benchmarks </a:t>
          </a:r>
          <a:endParaRPr lang="en-US" sz="1400" dirty="0">
            <a:solidFill>
              <a:srgbClr val="004080"/>
            </a:solidFill>
          </a:endParaRPr>
        </a:p>
      </dgm:t>
    </dgm:pt>
    <dgm:pt modelId="{9C3B8A74-7E4E-9845-9B78-F16CB78E1F59}" type="parTrans" cxnId="{997AF99C-B9B0-6745-92BA-D209A7E96ECE}">
      <dgm:prSet/>
      <dgm:spPr/>
      <dgm:t>
        <a:bodyPr/>
        <a:lstStyle/>
        <a:p>
          <a:endParaRPr lang="en-US"/>
        </a:p>
      </dgm:t>
    </dgm:pt>
    <dgm:pt modelId="{FAFFE6B7-B72C-D240-B660-2C91E4CF23BA}" type="sibTrans" cxnId="{997AF99C-B9B0-6745-92BA-D209A7E96ECE}">
      <dgm:prSet/>
      <dgm:spPr/>
      <dgm:t>
        <a:bodyPr/>
        <a:lstStyle/>
        <a:p>
          <a:endParaRPr lang="en-US"/>
        </a:p>
      </dgm:t>
    </dgm:pt>
    <dgm:pt modelId="{F4C88130-DDD5-4B9D-B421-8F1C80011231}" type="pres">
      <dgm:prSet presAssocID="{7991AA27-89C5-44BF-A663-2EEB9C51BF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323626-9477-408C-BBBA-9D9C72A5A9F1}" type="pres">
      <dgm:prSet presAssocID="{E2ED462D-0257-4EB0-8E87-95125B5E36DC}" presName="vertFlow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B3CEB00-CC88-4FFB-A6C1-4D736F5CB1EF}" type="pres">
      <dgm:prSet presAssocID="{E2ED462D-0257-4EB0-8E87-95125B5E36DC}" presName="header" presStyleLbl="node1" presStyleIdx="0" presStyleCnt="3"/>
      <dgm:spPr/>
      <dgm:t>
        <a:bodyPr/>
        <a:lstStyle/>
        <a:p>
          <a:endParaRPr lang="en-US"/>
        </a:p>
      </dgm:t>
    </dgm:pt>
    <dgm:pt modelId="{FB6FFC61-937C-4CC1-BE3C-45F63EEE23D1}" type="pres">
      <dgm:prSet presAssocID="{89AEBD57-885D-429C-9066-0230413D5EF2}" presName="parTrans" presStyleLbl="sibTrans2D1" presStyleIdx="0" presStyleCnt="14"/>
      <dgm:spPr/>
      <dgm:t>
        <a:bodyPr/>
        <a:lstStyle/>
        <a:p>
          <a:endParaRPr lang="en-US"/>
        </a:p>
      </dgm:t>
    </dgm:pt>
    <dgm:pt modelId="{7CD85387-B875-4780-86ED-792EECFE0683}" type="pres">
      <dgm:prSet presAssocID="{FAB02B34-A462-4EFA-913F-5B6EF2B0FB18}" presName="child" presStyleLbl="alignAccFollowNode1" presStyleIdx="0" presStyleCnt="14" custScaleY="592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99966-0F65-4B08-8AB1-0C2D9A88221B}" type="pres">
      <dgm:prSet presAssocID="{802E4568-8491-4DE7-863D-1E9C3806ED62}" presName="sibTrans" presStyleLbl="sibTrans2D1" presStyleIdx="1" presStyleCnt="14"/>
      <dgm:spPr/>
      <dgm:t>
        <a:bodyPr/>
        <a:lstStyle/>
        <a:p>
          <a:endParaRPr lang="en-US"/>
        </a:p>
      </dgm:t>
    </dgm:pt>
    <dgm:pt modelId="{5EAB838F-FB31-4B7E-A2CB-EE2F62ED5B01}" type="pres">
      <dgm:prSet presAssocID="{4CA16E5E-F1C8-4F4E-8FB5-51D1167F2BF0}" presName="child" presStyleLbl="alignAccFollowNode1" presStyleIdx="1" presStyleCnt="14" custScaleY="440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A8CE6-9F61-405E-A7A1-BF57EB05AB1B}" type="pres">
      <dgm:prSet presAssocID="{F2F880B4-1879-874A-8336-7FA385F9AC2F}" presName="sibTrans" presStyleLbl="sibTrans2D1" presStyleIdx="2" presStyleCnt="14"/>
      <dgm:spPr/>
      <dgm:t>
        <a:bodyPr/>
        <a:lstStyle/>
        <a:p>
          <a:endParaRPr lang="en-US"/>
        </a:p>
      </dgm:t>
    </dgm:pt>
    <dgm:pt modelId="{C4798FF0-70B5-4A88-8B75-7DB2938AF06D}" type="pres">
      <dgm:prSet presAssocID="{311D00B8-8A55-C746-9CB1-D7321A1FA87C}" presName="child" presStyleLbl="alignAccFollowNode1" presStyleIdx="2" presStyleCnt="14" custScaleY="592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FFCE9-1D49-4A72-BDE4-8975DECE8E07}" type="pres">
      <dgm:prSet presAssocID="{E88DB7BF-6DDF-FE43-8641-9DD0516B3364}" presName="sibTrans" presStyleLbl="sibTrans2D1" presStyleIdx="3" presStyleCnt="14"/>
      <dgm:spPr/>
      <dgm:t>
        <a:bodyPr/>
        <a:lstStyle/>
        <a:p>
          <a:endParaRPr lang="en-US"/>
        </a:p>
      </dgm:t>
    </dgm:pt>
    <dgm:pt modelId="{F79EC1F8-15FC-4852-80AD-49EA3E930B1E}" type="pres">
      <dgm:prSet presAssocID="{C273DC40-AA93-E946-B86F-73023E56BEE1}" presName="child" presStyleLbl="alignAccFollowNode1" presStyleIdx="3" presStyleCnt="14" custScaleY="768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18138-F8B5-4556-93F6-88EE72DBA2B2}" type="pres">
      <dgm:prSet presAssocID="{E2ED462D-0257-4EB0-8E87-95125B5E36DC}" presName="h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3E1E6BB-BB8A-4060-B00B-8AC15DB3296C}" type="pres">
      <dgm:prSet presAssocID="{05E7CEA2-3787-4BC9-9D75-82BDE6506BEF}" presName="vertFlow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EFED1B39-5FC3-4E19-9D4D-7BEDFADD2171}" type="pres">
      <dgm:prSet presAssocID="{05E7CEA2-3787-4BC9-9D75-82BDE6506BEF}" presName="header" presStyleLbl="node1" presStyleIdx="1" presStyleCnt="3"/>
      <dgm:spPr/>
      <dgm:t>
        <a:bodyPr/>
        <a:lstStyle/>
        <a:p>
          <a:endParaRPr lang="en-US"/>
        </a:p>
      </dgm:t>
    </dgm:pt>
    <dgm:pt modelId="{754CD312-3CA7-4509-9BD5-4D3A3383CB6C}" type="pres">
      <dgm:prSet presAssocID="{EE905F21-C807-48B0-A96D-3D741F041676}" presName="parTrans" presStyleLbl="sibTrans2D1" presStyleIdx="4" presStyleCnt="14"/>
      <dgm:spPr/>
      <dgm:t>
        <a:bodyPr/>
        <a:lstStyle/>
        <a:p>
          <a:endParaRPr lang="en-US"/>
        </a:p>
      </dgm:t>
    </dgm:pt>
    <dgm:pt modelId="{1F4B8979-8A37-4A48-AA65-96DBC5D3FF26}" type="pres">
      <dgm:prSet presAssocID="{E0A1A0CC-A70B-4B03-8735-2A7DCE03EE0C}" presName="child" presStyleLbl="alignAccFollowNode1" presStyleIdx="4" presStyleCnt="14" custScaleY="7946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3CD09-D5D9-4E6E-BE14-EE2E6AC5D359}" type="pres">
      <dgm:prSet presAssocID="{647AEC13-98D2-4D67-B402-BA265F21DC47}" presName="sibTrans" presStyleLbl="sibTrans2D1" presStyleIdx="5" presStyleCnt="14"/>
      <dgm:spPr/>
      <dgm:t>
        <a:bodyPr/>
        <a:lstStyle/>
        <a:p>
          <a:endParaRPr lang="en-US"/>
        </a:p>
      </dgm:t>
    </dgm:pt>
    <dgm:pt modelId="{E80206CE-1149-441B-B9B5-46996E990637}" type="pres">
      <dgm:prSet presAssocID="{A5440E1D-C06B-45E3-AD93-AAD1C297D119}" presName="child" presStyleLbl="alignAccFollowNode1" presStyleIdx="5" presStyleCnt="14" custScaleY="7000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2D39D-8A90-4E18-8056-34E2062411CE}" type="pres">
      <dgm:prSet presAssocID="{CC1C7317-FFAE-44A5-B7C7-9A52DE2F1CFC}" presName="sibTrans" presStyleLbl="sibTrans2D1" presStyleIdx="6" presStyleCnt="14"/>
      <dgm:spPr/>
      <dgm:t>
        <a:bodyPr/>
        <a:lstStyle/>
        <a:p>
          <a:endParaRPr lang="en-US"/>
        </a:p>
      </dgm:t>
    </dgm:pt>
    <dgm:pt modelId="{92225FA4-3AD5-478C-A3A9-782B860C2FF3}" type="pres">
      <dgm:prSet presAssocID="{953EA08D-22EC-184A-828F-03C2F4F6F55C}" presName="child" presStyleLbl="alignAccFollowNode1" presStyleIdx="6" presStyleCnt="14" custScaleY="592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D10283-F529-4095-A3AB-800466D1BFE7}" type="pres">
      <dgm:prSet presAssocID="{38DC601C-A74A-F040-BB00-9570BEE0D1A4}" presName="sibTrans" presStyleLbl="sibTrans2D1" presStyleIdx="7" presStyleCnt="14"/>
      <dgm:spPr/>
      <dgm:t>
        <a:bodyPr/>
        <a:lstStyle/>
        <a:p>
          <a:endParaRPr lang="en-US"/>
        </a:p>
      </dgm:t>
    </dgm:pt>
    <dgm:pt modelId="{AF840BAB-FF90-4051-A8FB-F0FA6D70DF33}" type="pres">
      <dgm:prSet presAssocID="{9068ABB9-1866-814A-80FF-1314C7DC401A}" presName="child" presStyleLbl="alignAccFollowNode1" presStyleIdx="7" presStyleCnt="14" custScaleY="728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D1428-8A73-4FD8-9A47-42B218F37473}" type="pres">
      <dgm:prSet presAssocID="{CDE73584-5DFE-D14E-9E35-61AFEA8ED4C3}" presName="sibTrans" presStyleLbl="sibTrans2D1" presStyleIdx="8" presStyleCnt="14"/>
      <dgm:spPr/>
      <dgm:t>
        <a:bodyPr/>
        <a:lstStyle/>
        <a:p>
          <a:endParaRPr lang="en-US"/>
        </a:p>
      </dgm:t>
    </dgm:pt>
    <dgm:pt modelId="{5192BE13-FAE3-4E38-8D5B-068A520C56F0}" type="pres">
      <dgm:prSet presAssocID="{AE6A3E9D-EDD0-874A-A4C5-1FCCF01CC2D4}" presName="child" presStyleLbl="alignAccFollow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EB1CA-DB76-47F8-A948-BCC653BFE3A9}" type="pres">
      <dgm:prSet presAssocID="{05E7CEA2-3787-4BC9-9D75-82BDE6506BEF}" presName="h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DFA4EDD-439A-42CB-863A-E47CB2C5B493}" type="pres">
      <dgm:prSet presAssocID="{12603B05-9CDB-4A2D-95F2-7D8259684545}" presName="vertFlow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5F30824-B782-4F32-9D92-F6B53CA0E6AF}" type="pres">
      <dgm:prSet presAssocID="{12603B05-9CDB-4A2D-95F2-7D8259684545}" presName="header" presStyleLbl="node1" presStyleIdx="2" presStyleCnt="3"/>
      <dgm:spPr/>
      <dgm:t>
        <a:bodyPr/>
        <a:lstStyle/>
        <a:p>
          <a:endParaRPr lang="en-US"/>
        </a:p>
      </dgm:t>
    </dgm:pt>
    <dgm:pt modelId="{15D23F5F-772A-4BA4-9DC2-79571B58042F}" type="pres">
      <dgm:prSet presAssocID="{261D054B-1C69-4E8D-8BD3-969574E1698D}" presName="parTrans" presStyleLbl="sibTrans2D1" presStyleIdx="9" presStyleCnt="14"/>
      <dgm:spPr/>
      <dgm:t>
        <a:bodyPr/>
        <a:lstStyle/>
        <a:p>
          <a:endParaRPr lang="en-US"/>
        </a:p>
      </dgm:t>
    </dgm:pt>
    <dgm:pt modelId="{E46C1322-C3DB-4462-A512-077F73E5824B}" type="pres">
      <dgm:prSet presAssocID="{C96B9198-5B8F-47AD-A7C6-A3CE7AEBD7D6}" presName="child" presStyleLbl="alignAccFollow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78E639-8BC8-4329-8E77-77EA0F40AE57}" type="pres">
      <dgm:prSet presAssocID="{53A2975E-779F-43D6-91A2-9BC0CCD6E280}" presName="sibTrans" presStyleLbl="sibTrans2D1" presStyleIdx="10" presStyleCnt="14"/>
      <dgm:spPr/>
      <dgm:t>
        <a:bodyPr/>
        <a:lstStyle/>
        <a:p>
          <a:endParaRPr lang="en-US"/>
        </a:p>
      </dgm:t>
    </dgm:pt>
    <dgm:pt modelId="{D81A5326-BEAE-413B-81A4-E2715FBF7329}" type="pres">
      <dgm:prSet presAssocID="{8DBF0DF5-0728-E24F-B74E-1F7548D1C9C6}" presName="child" presStyleLbl="alignAccFollow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D2983-549D-4C32-949F-37E81201466C}" type="pres">
      <dgm:prSet presAssocID="{F4AAC240-EDDB-554E-BBA5-A55458FC932D}" presName="sibTrans" presStyleLbl="sibTrans2D1" presStyleIdx="11" presStyleCnt="14"/>
      <dgm:spPr/>
      <dgm:t>
        <a:bodyPr/>
        <a:lstStyle/>
        <a:p>
          <a:endParaRPr lang="en-US"/>
        </a:p>
      </dgm:t>
    </dgm:pt>
    <dgm:pt modelId="{47E1E860-C734-4AEA-80CF-20C2EB6F04D7}" type="pres">
      <dgm:prSet presAssocID="{4E840C00-89F0-124C-8807-00AE66AC13BA}" presName="child" presStyleLbl="alignAccFollowNode1" presStyleIdx="11" presStyleCnt="14" custScaleY="650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BA4F6-C9B4-4FA7-BE4B-8BAD9A0A733A}" type="pres">
      <dgm:prSet presAssocID="{2EA5F817-A067-AB4E-A70C-B64C3EA07846}" presName="sibTrans" presStyleLbl="sibTrans2D1" presStyleIdx="12" presStyleCnt="14"/>
      <dgm:spPr/>
      <dgm:t>
        <a:bodyPr/>
        <a:lstStyle/>
        <a:p>
          <a:endParaRPr lang="en-US"/>
        </a:p>
      </dgm:t>
    </dgm:pt>
    <dgm:pt modelId="{DCB013E1-47D3-4548-A6A7-CFE8ADB95FB1}" type="pres">
      <dgm:prSet presAssocID="{276F9E2D-484D-4B4B-86AA-6885CB382398}" presName="child" presStyleLbl="alignAccFollowNode1" presStyleIdx="12" presStyleCnt="14" custScaleY="754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494C9-87C5-4851-A9AB-2B4932CB3E1A}" type="pres">
      <dgm:prSet presAssocID="{1268E356-4A32-E148-A83C-3F7AD5AF161B}" presName="sibTrans" presStyleLbl="sibTrans2D1" presStyleIdx="13" presStyleCnt="14"/>
      <dgm:spPr/>
      <dgm:t>
        <a:bodyPr/>
        <a:lstStyle/>
        <a:p>
          <a:endParaRPr lang="en-US"/>
        </a:p>
      </dgm:t>
    </dgm:pt>
    <dgm:pt modelId="{36A2E691-3E17-4EE4-AA54-33D8A9CD05D3}" type="pres">
      <dgm:prSet presAssocID="{914EFE60-FAB9-1149-9787-A8C1851EBCDC}" presName="child" presStyleLbl="alignAccFollowNode1" presStyleIdx="13" presStyleCnt="14" custScaleY="1621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B5024A-8106-4224-8D5F-C9381E65B269}" type="presOf" srcId="{CC1C7317-FFAE-44A5-B7C7-9A52DE2F1CFC}" destId="{62E2D39D-8A90-4E18-8056-34E2062411CE}" srcOrd="0" destOrd="0" presId="urn:microsoft.com/office/officeart/2005/8/layout/lProcess1"/>
    <dgm:cxn modelId="{9A8230B4-C298-4F04-8607-22AE1FA6EA41}" type="presOf" srcId="{E0A1A0CC-A70B-4B03-8735-2A7DCE03EE0C}" destId="{1F4B8979-8A37-4A48-AA65-96DBC5D3FF26}" srcOrd="0" destOrd="0" presId="urn:microsoft.com/office/officeart/2005/8/layout/lProcess1"/>
    <dgm:cxn modelId="{F5A2AFC8-899C-44D9-935E-19B856C75D70}" type="presOf" srcId="{9068ABB9-1866-814A-80FF-1314C7DC401A}" destId="{AF840BAB-FF90-4051-A8FB-F0FA6D70DF33}" srcOrd="0" destOrd="0" presId="urn:microsoft.com/office/officeart/2005/8/layout/lProcess1"/>
    <dgm:cxn modelId="{6F61087B-24FF-47BE-8B0C-2A950F985B4A}" type="presOf" srcId="{F4AAC240-EDDB-554E-BBA5-A55458FC932D}" destId="{90ED2983-549D-4C32-949F-37E81201466C}" srcOrd="0" destOrd="0" presId="urn:microsoft.com/office/officeart/2005/8/layout/lProcess1"/>
    <dgm:cxn modelId="{AA72A42B-5E62-7245-BDDA-C55753E41782}" srcId="{E2ED462D-0257-4EB0-8E87-95125B5E36DC}" destId="{311D00B8-8A55-C746-9CB1-D7321A1FA87C}" srcOrd="2" destOrd="0" parTransId="{5285AD19-134D-5847-AD47-CD25AEA72181}" sibTransId="{E88DB7BF-6DDF-FE43-8641-9DD0516B3364}"/>
    <dgm:cxn modelId="{B4E316E4-2CBD-410B-90A8-A0B6797692B8}" type="presOf" srcId="{311D00B8-8A55-C746-9CB1-D7321A1FA87C}" destId="{C4798FF0-70B5-4A88-8B75-7DB2938AF06D}" srcOrd="0" destOrd="0" presId="urn:microsoft.com/office/officeart/2005/8/layout/lProcess1"/>
    <dgm:cxn modelId="{6E7A1090-A73A-487B-AC43-A10219A6FC41}" type="presOf" srcId="{914EFE60-FAB9-1149-9787-A8C1851EBCDC}" destId="{36A2E691-3E17-4EE4-AA54-33D8A9CD05D3}" srcOrd="0" destOrd="0" presId="urn:microsoft.com/office/officeart/2005/8/layout/lProcess1"/>
    <dgm:cxn modelId="{B8F139D6-CF03-4293-A341-F465B46232CF}" type="presOf" srcId="{953EA08D-22EC-184A-828F-03C2F4F6F55C}" destId="{92225FA4-3AD5-478C-A3A9-782B860C2FF3}" srcOrd="0" destOrd="0" presId="urn:microsoft.com/office/officeart/2005/8/layout/lProcess1"/>
    <dgm:cxn modelId="{B233DEDB-4515-4C76-99E6-37ACD27EF053}" type="presOf" srcId="{4E840C00-89F0-124C-8807-00AE66AC13BA}" destId="{47E1E860-C734-4AEA-80CF-20C2EB6F04D7}" srcOrd="0" destOrd="0" presId="urn:microsoft.com/office/officeart/2005/8/layout/lProcess1"/>
    <dgm:cxn modelId="{D24F8F1F-0209-42D7-9ABE-B03DA2309750}" type="presOf" srcId="{4CA16E5E-F1C8-4F4E-8FB5-51D1167F2BF0}" destId="{5EAB838F-FB31-4B7E-A2CB-EE2F62ED5B01}" srcOrd="0" destOrd="0" presId="urn:microsoft.com/office/officeart/2005/8/layout/lProcess1"/>
    <dgm:cxn modelId="{B09B72B9-8D69-CD41-B17D-488146DCD0D0}" srcId="{12603B05-9CDB-4A2D-95F2-7D8259684545}" destId="{8DBF0DF5-0728-E24F-B74E-1F7548D1C9C6}" srcOrd="1" destOrd="0" parTransId="{7425D439-CB5E-1D4C-BA36-5E43D45ED90F}" sibTransId="{F4AAC240-EDDB-554E-BBA5-A55458FC932D}"/>
    <dgm:cxn modelId="{7E165C3D-AF7E-4D55-A2D1-D76BFD43876D}" srcId="{7991AA27-89C5-44BF-A663-2EEB9C51BF89}" destId="{05E7CEA2-3787-4BC9-9D75-82BDE6506BEF}" srcOrd="1" destOrd="0" parTransId="{DBAE7439-3D1D-4D13-8B66-6423B140CCCE}" sibTransId="{E876D280-91C9-4DBF-BA9C-D4A7964CD8D0}"/>
    <dgm:cxn modelId="{49B25BD3-3863-47FF-8007-D08E3D6F1A9C}" type="presOf" srcId="{EE905F21-C807-48B0-A96D-3D741F041676}" destId="{754CD312-3CA7-4509-9BD5-4D3A3383CB6C}" srcOrd="0" destOrd="0" presId="urn:microsoft.com/office/officeart/2005/8/layout/lProcess1"/>
    <dgm:cxn modelId="{22F9E7A8-F5AB-418A-8D20-6AC84E229229}" type="presOf" srcId="{AE6A3E9D-EDD0-874A-A4C5-1FCCF01CC2D4}" destId="{5192BE13-FAE3-4E38-8D5B-068A520C56F0}" srcOrd="0" destOrd="0" presId="urn:microsoft.com/office/officeart/2005/8/layout/lProcess1"/>
    <dgm:cxn modelId="{41757690-C204-453F-8BEF-3385A035FA4B}" type="presOf" srcId="{53A2975E-779F-43D6-91A2-9BC0CCD6E280}" destId="{5478E639-8BC8-4329-8E77-77EA0F40AE57}" srcOrd="0" destOrd="0" presId="urn:microsoft.com/office/officeart/2005/8/layout/lProcess1"/>
    <dgm:cxn modelId="{166E2EB6-1133-465F-A3B1-02B0091507AC}" type="presOf" srcId="{A5440E1D-C06B-45E3-AD93-AAD1C297D119}" destId="{E80206CE-1149-441B-B9B5-46996E990637}" srcOrd="0" destOrd="0" presId="urn:microsoft.com/office/officeart/2005/8/layout/lProcess1"/>
    <dgm:cxn modelId="{560EABD8-EB29-4632-9A07-96441B4E66EE}" type="presOf" srcId="{7991AA27-89C5-44BF-A663-2EEB9C51BF89}" destId="{F4C88130-DDD5-4B9D-B421-8F1C80011231}" srcOrd="0" destOrd="0" presId="urn:microsoft.com/office/officeart/2005/8/layout/lProcess1"/>
    <dgm:cxn modelId="{403325B8-3627-473B-99EA-14F5A4877787}" srcId="{12603B05-9CDB-4A2D-95F2-7D8259684545}" destId="{C96B9198-5B8F-47AD-A7C6-A3CE7AEBD7D6}" srcOrd="0" destOrd="0" parTransId="{261D054B-1C69-4E8D-8BD3-969574E1698D}" sibTransId="{53A2975E-779F-43D6-91A2-9BC0CCD6E280}"/>
    <dgm:cxn modelId="{DE593783-70DC-4A4E-A48E-E1C0820FCC94}" type="presOf" srcId="{38DC601C-A74A-F040-BB00-9570BEE0D1A4}" destId="{A4D10283-F529-4095-A3AB-800466D1BFE7}" srcOrd="0" destOrd="0" presId="urn:microsoft.com/office/officeart/2005/8/layout/lProcess1"/>
    <dgm:cxn modelId="{1AA48916-0340-42E0-99EE-FCB9B69D77B3}" type="presOf" srcId="{647AEC13-98D2-4D67-B402-BA265F21DC47}" destId="{A533CD09-D5D9-4E6E-BE14-EE2E6AC5D359}" srcOrd="0" destOrd="0" presId="urn:microsoft.com/office/officeart/2005/8/layout/lProcess1"/>
    <dgm:cxn modelId="{2CCBEB95-F3A6-3F44-949B-1F225F3AE28D}" srcId="{E2ED462D-0257-4EB0-8E87-95125B5E36DC}" destId="{C273DC40-AA93-E946-B86F-73023E56BEE1}" srcOrd="3" destOrd="0" parTransId="{141F084C-91B8-9747-A5A4-27A015423F3A}" sibTransId="{4CE91D2A-791E-A446-B67A-C932447344B9}"/>
    <dgm:cxn modelId="{AEE04208-4472-48CD-BB5E-F4A47B6D2383}" type="presOf" srcId="{1268E356-4A32-E148-A83C-3F7AD5AF161B}" destId="{148494C9-87C5-4851-A9AB-2B4932CB3E1A}" srcOrd="0" destOrd="0" presId="urn:microsoft.com/office/officeart/2005/8/layout/lProcess1"/>
    <dgm:cxn modelId="{997AF99C-B9B0-6745-92BA-D209A7E96ECE}" srcId="{12603B05-9CDB-4A2D-95F2-7D8259684545}" destId="{914EFE60-FAB9-1149-9787-A8C1851EBCDC}" srcOrd="4" destOrd="0" parTransId="{9C3B8A74-7E4E-9845-9B78-F16CB78E1F59}" sibTransId="{FAFFE6B7-B72C-D240-B660-2C91E4CF23BA}"/>
    <dgm:cxn modelId="{CA40F71F-9D5F-4359-8E20-61B2B362DEEB}" type="presOf" srcId="{802E4568-8491-4DE7-863D-1E9C3806ED62}" destId="{A5599966-0F65-4B08-8AB1-0C2D9A88221B}" srcOrd="0" destOrd="0" presId="urn:microsoft.com/office/officeart/2005/8/layout/lProcess1"/>
    <dgm:cxn modelId="{CF48C49A-AFDC-B948-AF31-54009822CF83}" srcId="{05E7CEA2-3787-4BC9-9D75-82BDE6506BEF}" destId="{953EA08D-22EC-184A-828F-03C2F4F6F55C}" srcOrd="2" destOrd="0" parTransId="{F89DFBC6-7DB4-8F44-8ECE-0525F13B1D12}" sibTransId="{38DC601C-A74A-F040-BB00-9570BEE0D1A4}"/>
    <dgm:cxn modelId="{A70F82A3-D779-4ADA-9655-48B734B5B9B4}" type="presOf" srcId="{261D054B-1C69-4E8D-8BD3-969574E1698D}" destId="{15D23F5F-772A-4BA4-9DC2-79571B58042F}" srcOrd="0" destOrd="0" presId="urn:microsoft.com/office/officeart/2005/8/layout/lProcess1"/>
    <dgm:cxn modelId="{E8FC957D-59E2-7C48-AA24-5A37843B6632}" srcId="{05E7CEA2-3787-4BC9-9D75-82BDE6506BEF}" destId="{AE6A3E9D-EDD0-874A-A4C5-1FCCF01CC2D4}" srcOrd="4" destOrd="0" parTransId="{0E74042C-99A5-F44A-B5D7-9D0C57C536A1}" sibTransId="{E312B17E-C600-2544-8FB0-3841D5A44297}"/>
    <dgm:cxn modelId="{5E5D7692-71A4-4CC3-AF5B-10976F476FAA}" srcId="{05E7CEA2-3787-4BC9-9D75-82BDE6506BEF}" destId="{A5440E1D-C06B-45E3-AD93-AAD1C297D119}" srcOrd="1" destOrd="0" parTransId="{A5D9B645-B737-4A00-A057-4825B1713647}" sibTransId="{CC1C7317-FFAE-44A5-B7C7-9A52DE2F1CFC}"/>
    <dgm:cxn modelId="{33CD140D-D817-4B9B-921D-447CF98960AF}" type="presOf" srcId="{C273DC40-AA93-E946-B86F-73023E56BEE1}" destId="{F79EC1F8-15FC-4852-80AD-49EA3E930B1E}" srcOrd="0" destOrd="0" presId="urn:microsoft.com/office/officeart/2005/8/layout/lProcess1"/>
    <dgm:cxn modelId="{F9550C7D-9492-42AA-8A8C-4289D1AC4E10}" type="presOf" srcId="{C96B9198-5B8F-47AD-A7C6-A3CE7AEBD7D6}" destId="{E46C1322-C3DB-4462-A512-077F73E5824B}" srcOrd="0" destOrd="0" presId="urn:microsoft.com/office/officeart/2005/8/layout/lProcess1"/>
    <dgm:cxn modelId="{7E4FCCF6-C248-4E12-9EC2-69CB3B2B610F}" type="presOf" srcId="{2EA5F817-A067-AB4E-A70C-B64C3EA07846}" destId="{AF1BA4F6-C9B4-4FA7-BE4B-8BAD9A0A733A}" srcOrd="0" destOrd="0" presId="urn:microsoft.com/office/officeart/2005/8/layout/lProcess1"/>
    <dgm:cxn modelId="{6ED1356A-9498-4403-8D21-872949C9DA3F}" type="presOf" srcId="{FAB02B34-A462-4EFA-913F-5B6EF2B0FB18}" destId="{7CD85387-B875-4780-86ED-792EECFE0683}" srcOrd="0" destOrd="0" presId="urn:microsoft.com/office/officeart/2005/8/layout/lProcess1"/>
    <dgm:cxn modelId="{75248AC5-807C-4DC4-9C67-75C0945985DE}" type="presOf" srcId="{E88DB7BF-6DDF-FE43-8641-9DD0516B3364}" destId="{C6CFFCE9-1D49-4A72-BDE4-8975DECE8E07}" srcOrd="0" destOrd="0" presId="urn:microsoft.com/office/officeart/2005/8/layout/lProcess1"/>
    <dgm:cxn modelId="{E46C3903-BA40-4C1B-9F6A-44D7AAB0AB38}" srcId="{7991AA27-89C5-44BF-A663-2EEB9C51BF89}" destId="{E2ED462D-0257-4EB0-8E87-95125B5E36DC}" srcOrd="0" destOrd="0" parTransId="{A810BF66-0AAF-4D78-88C5-AF537AFDB52B}" sibTransId="{68FF4272-1C34-4559-860D-9B3B9A34F37F}"/>
    <dgm:cxn modelId="{982BDE0E-9D3D-4581-BE9B-F0858955A3F6}" type="presOf" srcId="{8DBF0DF5-0728-E24F-B74E-1F7548D1C9C6}" destId="{D81A5326-BEAE-413B-81A4-E2715FBF7329}" srcOrd="0" destOrd="0" presId="urn:microsoft.com/office/officeart/2005/8/layout/lProcess1"/>
    <dgm:cxn modelId="{048F5C2D-C836-2247-9DD6-80A0F8CDD58B}" srcId="{12603B05-9CDB-4A2D-95F2-7D8259684545}" destId="{4E840C00-89F0-124C-8807-00AE66AC13BA}" srcOrd="2" destOrd="0" parTransId="{6C7BDC9B-3EF4-5C45-AE40-AC83B99294C0}" sibTransId="{2EA5F817-A067-AB4E-A70C-B64C3EA07846}"/>
    <dgm:cxn modelId="{85C34F17-90C2-4C0C-B174-1665401A04ED}" type="presOf" srcId="{276F9E2D-484D-4B4B-86AA-6885CB382398}" destId="{DCB013E1-47D3-4548-A6A7-CFE8ADB95FB1}" srcOrd="0" destOrd="0" presId="urn:microsoft.com/office/officeart/2005/8/layout/lProcess1"/>
    <dgm:cxn modelId="{CE047B52-47B7-3748-B681-DB6A5977F5DE}" srcId="{05E7CEA2-3787-4BC9-9D75-82BDE6506BEF}" destId="{9068ABB9-1866-814A-80FF-1314C7DC401A}" srcOrd="3" destOrd="0" parTransId="{F5CAC004-424D-B949-9CF7-6C5DE3E30542}" sibTransId="{CDE73584-5DFE-D14E-9E35-61AFEA8ED4C3}"/>
    <dgm:cxn modelId="{67B46871-8340-9846-8695-2C1E42B6292B}" srcId="{12603B05-9CDB-4A2D-95F2-7D8259684545}" destId="{276F9E2D-484D-4B4B-86AA-6885CB382398}" srcOrd="3" destOrd="0" parTransId="{9D7A49FB-41E2-F047-8725-A5818575DACE}" sibTransId="{1268E356-4A32-E148-A83C-3F7AD5AF161B}"/>
    <dgm:cxn modelId="{79A3A855-8252-B045-AA3D-40FD1178D6D2}" srcId="{E2ED462D-0257-4EB0-8E87-95125B5E36DC}" destId="{4CA16E5E-F1C8-4F4E-8FB5-51D1167F2BF0}" srcOrd="1" destOrd="0" parTransId="{C4847CD5-8AFE-B84C-A01C-A1EC45BCB780}" sibTransId="{F2F880B4-1879-874A-8336-7FA385F9AC2F}"/>
    <dgm:cxn modelId="{19B5C3D3-2623-40BB-8E05-8A47A154ECF7}" srcId="{E2ED462D-0257-4EB0-8E87-95125B5E36DC}" destId="{FAB02B34-A462-4EFA-913F-5B6EF2B0FB18}" srcOrd="0" destOrd="0" parTransId="{89AEBD57-885D-429C-9066-0230413D5EF2}" sibTransId="{802E4568-8491-4DE7-863D-1E9C3806ED62}"/>
    <dgm:cxn modelId="{CF4A6785-D683-4254-BBD9-485F9AD7C579}" srcId="{05E7CEA2-3787-4BC9-9D75-82BDE6506BEF}" destId="{E0A1A0CC-A70B-4B03-8735-2A7DCE03EE0C}" srcOrd="0" destOrd="0" parTransId="{EE905F21-C807-48B0-A96D-3D741F041676}" sibTransId="{647AEC13-98D2-4D67-B402-BA265F21DC47}"/>
    <dgm:cxn modelId="{CA360AA4-CB69-48E9-9F70-6C1F509FBBC0}" srcId="{7991AA27-89C5-44BF-A663-2EEB9C51BF89}" destId="{12603B05-9CDB-4A2D-95F2-7D8259684545}" srcOrd="2" destOrd="0" parTransId="{84A52DEE-AB29-4CF7-A606-1F87E7A39CE0}" sibTransId="{A3B69E59-32F5-4A5D-9B4B-78C293F0DAB4}"/>
    <dgm:cxn modelId="{938CED1B-92E8-425D-9B09-151E6D03A4C3}" type="presOf" srcId="{12603B05-9CDB-4A2D-95F2-7D8259684545}" destId="{55F30824-B782-4F32-9D92-F6B53CA0E6AF}" srcOrd="0" destOrd="0" presId="urn:microsoft.com/office/officeart/2005/8/layout/lProcess1"/>
    <dgm:cxn modelId="{0271F713-A09E-4466-A689-D00D58254713}" type="presOf" srcId="{E2ED462D-0257-4EB0-8E87-95125B5E36DC}" destId="{DB3CEB00-CC88-4FFB-A6C1-4D736F5CB1EF}" srcOrd="0" destOrd="0" presId="urn:microsoft.com/office/officeart/2005/8/layout/lProcess1"/>
    <dgm:cxn modelId="{C6E37372-599B-4C00-860F-8B9C75F9BFC3}" type="presOf" srcId="{89AEBD57-885D-429C-9066-0230413D5EF2}" destId="{FB6FFC61-937C-4CC1-BE3C-45F63EEE23D1}" srcOrd="0" destOrd="0" presId="urn:microsoft.com/office/officeart/2005/8/layout/lProcess1"/>
    <dgm:cxn modelId="{F2B2D44C-EBF3-4389-AABA-94E372B681FF}" type="presOf" srcId="{F2F880B4-1879-874A-8336-7FA385F9AC2F}" destId="{AC2A8CE6-9F61-405E-A7A1-BF57EB05AB1B}" srcOrd="0" destOrd="0" presId="urn:microsoft.com/office/officeart/2005/8/layout/lProcess1"/>
    <dgm:cxn modelId="{B88AD255-51C6-4CF1-AE3E-D77859D103FC}" type="presOf" srcId="{05E7CEA2-3787-4BC9-9D75-82BDE6506BEF}" destId="{EFED1B39-5FC3-4E19-9D4D-7BEDFADD2171}" srcOrd="0" destOrd="0" presId="urn:microsoft.com/office/officeart/2005/8/layout/lProcess1"/>
    <dgm:cxn modelId="{D334E216-2B8C-4FD3-B269-2EFF0C4C50E5}" type="presOf" srcId="{CDE73584-5DFE-D14E-9E35-61AFEA8ED4C3}" destId="{D58D1428-8A73-4FD8-9A47-42B218F37473}" srcOrd="0" destOrd="0" presId="urn:microsoft.com/office/officeart/2005/8/layout/lProcess1"/>
    <dgm:cxn modelId="{1536FDD9-E041-4F65-A323-C9E0452C1227}" type="presParOf" srcId="{F4C88130-DDD5-4B9D-B421-8F1C80011231}" destId="{33323626-9477-408C-BBBA-9D9C72A5A9F1}" srcOrd="0" destOrd="0" presId="urn:microsoft.com/office/officeart/2005/8/layout/lProcess1"/>
    <dgm:cxn modelId="{98B71A3D-29C0-49DD-AC7D-87EC3DE15CC2}" type="presParOf" srcId="{33323626-9477-408C-BBBA-9D9C72A5A9F1}" destId="{DB3CEB00-CC88-4FFB-A6C1-4D736F5CB1EF}" srcOrd="0" destOrd="0" presId="urn:microsoft.com/office/officeart/2005/8/layout/lProcess1"/>
    <dgm:cxn modelId="{5459E665-B025-405E-B2EB-AF8A5187E6AC}" type="presParOf" srcId="{33323626-9477-408C-BBBA-9D9C72A5A9F1}" destId="{FB6FFC61-937C-4CC1-BE3C-45F63EEE23D1}" srcOrd="1" destOrd="0" presId="urn:microsoft.com/office/officeart/2005/8/layout/lProcess1"/>
    <dgm:cxn modelId="{77B29AAD-B4D9-42EE-A9E3-B8BDAC120699}" type="presParOf" srcId="{33323626-9477-408C-BBBA-9D9C72A5A9F1}" destId="{7CD85387-B875-4780-86ED-792EECFE0683}" srcOrd="2" destOrd="0" presId="urn:microsoft.com/office/officeart/2005/8/layout/lProcess1"/>
    <dgm:cxn modelId="{E416750F-C4F2-4665-B338-B24784A94109}" type="presParOf" srcId="{33323626-9477-408C-BBBA-9D9C72A5A9F1}" destId="{A5599966-0F65-4B08-8AB1-0C2D9A88221B}" srcOrd="3" destOrd="0" presId="urn:microsoft.com/office/officeart/2005/8/layout/lProcess1"/>
    <dgm:cxn modelId="{62B932DC-3352-4C3F-868A-91995832913C}" type="presParOf" srcId="{33323626-9477-408C-BBBA-9D9C72A5A9F1}" destId="{5EAB838F-FB31-4B7E-A2CB-EE2F62ED5B01}" srcOrd="4" destOrd="0" presId="urn:microsoft.com/office/officeart/2005/8/layout/lProcess1"/>
    <dgm:cxn modelId="{9653F719-2A22-40CE-BF20-69659903410A}" type="presParOf" srcId="{33323626-9477-408C-BBBA-9D9C72A5A9F1}" destId="{AC2A8CE6-9F61-405E-A7A1-BF57EB05AB1B}" srcOrd="5" destOrd="0" presId="urn:microsoft.com/office/officeart/2005/8/layout/lProcess1"/>
    <dgm:cxn modelId="{21052610-7D40-48D0-AB47-3EDC5AC9520D}" type="presParOf" srcId="{33323626-9477-408C-BBBA-9D9C72A5A9F1}" destId="{C4798FF0-70B5-4A88-8B75-7DB2938AF06D}" srcOrd="6" destOrd="0" presId="urn:microsoft.com/office/officeart/2005/8/layout/lProcess1"/>
    <dgm:cxn modelId="{C60BB105-DC14-429E-807E-7B2B8B8AC2A3}" type="presParOf" srcId="{33323626-9477-408C-BBBA-9D9C72A5A9F1}" destId="{C6CFFCE9-1D49-4A72-BDE4-8975DECE8E07}" srcOrd="7" destOrd="0" presId="urn:microsoft.com/office/officeart/2005/8/layout/lProcess1"/>
    <dgm:cxn modelId="{663BD9C8-B935-4053-B8AD-5DB139F68EFE}" type="presParOf" srcId="{33323626-9477-408C-BBBA-9D9C72A5A9F1}" destId="{F79EC1F8-15FC-4852-80AD-49EA3E930B1E}" srcOrd="8" destOrd="0" presId="urn:microsoft.com/office/officeart/2005/8/layout/lProcess1"/>
    <dgm:cxn modelId="{A800AB37-4EE1-4FB2-BA29-B744B60429FF}" type="presParOf" srcId="{F4C88130-DDD5-4B9D-B421-8F1C80011231}" destId="{B2918138-F8B5-4556-93F6-88EE72DBA2B2}" srcOrd="1" destOrd="0" presId="urn:microsoft.com/office/officeart/2005/8/layout/lProcess1"/>
    <dgm:cxn modelId="{4B30A971-9352-4F25-A1E4-288125BE341D}" type="presParOf" srcId="{F4C88130-DDD5-4B9D-B421-8F1C80011231}" destId="{F3E1E6BB-BB8A-4060-B00B-8AC15DB3296C}" srcOrd="2" destOrd="0" presId="urn:microsoft.com/office/officeart/2005/8/layout/lProcess1"/>
    <dgm:cxn modelId="{DB8A7B5F-1825-4FFD-9AAF-753D0B1FACF1}" type="presParOf" srcId="{F3E1E6BB-BB8A-4060-B00B-8AC15DB3296C}" destId="{EFED1B39-5FC3-4E19-9D4D-7BEDFADD2171}" srcOrd="0" destOrd="0" presId="urn:microsoft.com/office/officeart/2005/8/layout/lProcess1"/>
    <dgm:cxn modelId="{11330C7E-072D-40FD-8C1F-A209430AA842}" type="presParOf" srcId="{F3E1E6BB-BB8A-4060-B00B-8AC15DB3296C}" destId="{754CD312-3CA7-4509-9BD5-4D3A3383CB6C}" srcOrd="1" destOrd="0" presId="urn:microsoft.com/office/officeart/2005/8/layout/lProcess1"/>
    <dgm:cxn modelId="{EA6CB307-8B70-4EA0-84F7-3F18B3F6FB64}" type="presParOf" srcId="{F3E1E6BB-BB8A-4060-B00B-8AC15DB3296C}" destId="{1F4B8979-8A37-4A48-AA65-96DBC5D3FF26}" srcOrd="2" destOrd="0" presId="urn:microsoft.com/office/officeart/2005/8/layout/lProcess1"/>
    <dgm:cxn modelId="{F10B0C8A-8040-4340-87FD-81A044E8CC9E}" type="presParOf" srcId="{F3E1E6BB-BB8A-4060-B00B-8AC15DB3296C}" destId="{A533CD09-D5D9-4E6E-BE14-EE2E6AC5D359}" srcOrd="3" destOrd="0" presId="urn:microsoft.com/office/officeart/2005/8/layout/lProcess1"/>
    <dgm:cxn modelId="{04743711-B436-4A7D-9841-1D287DD51376}" type="presParOf" srcId="{F3E1E6BB-BB8A-4060-B00B-8AC15DB3296C}" destId="{E80206CE-1149-441B-B9B5-46996E990637}" srcOrd="4" destOrd="0" presId="urn:microsoft.com/office/officeart/2005/8/layout/lProcess1"/>
    <dgm:cxn modelId="{20F19803-AF7B-48D3-A4B5-E23DE4BF66C7}" type="presParOf" srcId="{F3E1E6BB-BB8A-4060-B00B-8AC15DB3296C}" destId="{62E2D39D-8A90-4E18-8056-34E2062411CE}" srcOrd="5" destOrd="0" presId="urn:microsoft.com/office/officeart/2005/8/layout/lProcess1"/>
    <dgm:cxn modelId="{3A2109B8-3D13-49FE-A5B4-8196D3A8B00B}" type="presParOf" srcId="{F3E1E6BB-BB8A-4060-B00B-8AC15DB3296C}" destId="{92225FA4-3AD5-478C-A3A9-782B860C2FF3}" srcOrd="6" destOrd="0" presId="urn:microsoft.com/office/officeart/2005/8/layout/lProcess1"/>
    <dgm:cxn modelId="{E143D1C5-A529-4C65-9FC6-0D5413E5673D}" type="presParOf" srcId="{F3E1E6BB-BB8A-4060-B00B-8AC15DB3296C}" destId="{A4D10283-F529-4095-A3AB-800466D1BFE7}" srcOrd="7" destOrd="0" presId="urn:microsoft.com/office/officeart/2005/8/layout/lProcess1"/>
    <dgm:cxn modelId="{5D8B7A3A-3068-4888-AC71-5C111CD06796}" type="presParOf" srcId="{F3E1E6BB-BB8A-4060-B00B-8AC15DB3296C}" destId="{AF840BAB-FF90-4051-A8FB-F0FA6D70DF33}" srcOrd="8" destOrd="0" presId="urn:microsoft.com/office/officeart/2005/8/layout/lProcess1"/>
    <dgm:cxn modelId="{839DCCBF-EA13-4E1D-BB7F-056E895C2F23}" type="presParOf" srcId="{F3E1E6BB-BB8A-4060-B00B-8AC15DB3296C}" destId="{D58D1428-8A73-4FD8-9A47-42B218F37473}" srcOrd="9" destOrd="0" presId="urn:microsoft.com/office/officeart/2005/8/layout/lProcess1"/>
    <dgm:cxn modelId="{2A59D5E9-1C02-44DC-BB53-094F53510CCD}" type="presParOf" srcId="{F3E1E6BB-BB8A-4060-B00B-8AC15DB3296C}" destId="{5192BE13-FAE3-4E38-8D5B-068A520C56F0}" srcOrd="10" destOrd="0" presId="urn:microsoft.com/office/officeart/2005/8/layout/lProcess1"/>
    <dgm:cxn modelId="{17C1209A-5A7B-40EA-865A-55AE23D62B91}" type="presParOf" srcId="{F4C88130-DDD5-4B9D-B421-8F1C80011231}" destId="{BB2EB1CA-DB76-47F8-A948-BCC653BFE3A9}" srcOrd="3" destOrd="0" presId="urn:microsoft.com/office/officeart/2005/8/layout/lProcess1"/>
    <dgm:cxn modelId="{38778CB6-59FE-48E4-9AAA-8EA0FEE2895D}" type="presParOf" srcId="{F4C88130-DDD5-4B9D-B421-8F1C80011231}" destId="{FDFA4EDD-439A-42CB-863A-E47CB2C5B493}" srcOrd="4" destOrd="0" presId="urn:microsoft.com/office/officeart/2005/8/layout/lProcess1"/>
    <dgm:cxn modelId="{B3A91C10-51C0-4DC3-A542-C3A74BA5BEFB}" type="presParOf" srcId="{FDFA4EDD-439A-42CB-863A-E47CB2C5B493}" destId="{55F30824-B782-4F32-9D92-F6B53CA0E6AF}" srcOrd="0" destOrd="0" presId="urn:microsoft.com/office/officeart/2005/8/layout/lProcess1"/>
    <dgm:cxn modelId="{6413849F-D76C-46E9-AB63-2DCFEA9F7CBD}" type="presParOf" srcId="{FDFA4EDD-439A-42CB-863A-E47CB2C5B493}" destId="{15D23F5F-772A-4BA4-9DC2-79571B58042F}" srcOrd="1" destOrd="0" presId="urn:microsoft.com/office/officeart/2005/8/layout/lProcess1"/>
    <dgm:cxn modelId="{10FE9A36-09E9-49F3-9C76-730FB71DDDB7}" type="presParOf" srcId="{FDFA4EDD-439A-42CB-863A-E47CB2C5B493}" destId="{E46C1322-C3DB-4462-A512-077F73E5824B}" srcOrd="2" destOrd="0" presId="urn:microsoft.com/office/officeart/2005/8/layout/lProcess1"/>
    <dgm:cxn modelId="{92DF4BDD-A8AB-4469-A8D1-8A5EECAA7E7B}" type="presParOf" srcId="{FDFA4EDD-439A-42CB-863A-E47CB2C5B493}" destId="{5478E639-8BC8-4329-8E77-77EA0F40AE57}" srcOrd="3" destOrd="0" presId="urn:microsoft.com/office/officeart/2005/8/layout/lProcess1"/>
    <dgm:cxn modelId="{53D39878-16F5-4A59-8E10-43374FC739D4}" type="presParOf" srcId="{FDFA4EDD-439A-42CB-863A-E47CB2C5B493}" destId="{D81A5326-BEAE-413B-81A4-E2715FBF7329}" srcOrd="4" destOrd="0" presId="urn:microsoft.com/office/officeart/2005/8/layout/lProcess1"/>
    <dgm:cxn modelId="{4780476A-1D31-4D51-9022-619C6C3FCA56}" type="presParOf" srcId="{FDFA4EDD-439A-42CB-863A-E47CB2C5B493}" destId="{90ED2983-549D-4C32-949F-37E81201466C}" srcOrd="5" destOrd="0" presId="urn:microsoft.com/office/officeart/2005/8/layout/lProcess1"/>
    <dgm:cxn modelId="{CC7C4C49-B44B-4F2E-BC45-71319DB96F9E}" type="presParOf" srcId="{FDFA4EDD-439A-42CB-863A-E47CB2C5B493}" destId="{47E1E860-C734-4AEA-80CF-20C2EB6F04D7}" srcOrd="6" destOrd="0" presId="urn:microsoft.com/office/officeart/2005/8/layout/lProcess1"/>
    <dgm:cxn modelId="{726361EC-DB42-4054-9E1F-70F69E4D046D}" type="presParOf" srcId="{FDFA4EDD-439A-42CB-863A-E47CB2C5B493}" destId="{AF1BA4F6-C9B4-4FA7-BE4B-8BAD9A0A733A}" srcOrd="7" destOrd="0" presId="urn:microsoft.com/office/officeart/2005/8/layout/lProcess1"/>
    <dgm:cxn modelId="{7D71230F-4D7E-433F-B24C-7649790E20CF}" type="presParOf" srcId="{FDFA4EDD-439A-42CB-863A-E47CB2C5B493}" destId="{DCB013E1-47D3-4548-A6A7-CFE8ADB95FB1}" srcOrd="8" destOrd="0" presId="urn:microsoft.com/office/officeart/2005/8/layout/lProcess1"/>
    <dgm:cxn modelId="{CC5C725E-53CD-4465-B65F-6D0CFB113B83}" type="presParOf" srcId="{FDFA4EDD-439A-42CB-863A-E47CB2C5B493}" destId="{148494C9-87C5-4851-A9AB-2B4932CB3E1A}" srcOrd="9" destOrd="0" presId="urn:microsoft.com/office/officeart/2005/8/layout/lProcess1"/>
    <dgm:cxn modelId="{C7E84D96-58D0-4105-B0FD-72AA704FCFC8}" type="presParOf" srcId="{FDFA4EDD-439A-42CB-863A-E47CB2C5B493}" destId="{36A2E691-3E17-4EE4-AA54-33D8A9CD05D3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41867A-10BB-4B6E-85E0-6C499F7C76F9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BBCD245-AE39-4F18-9D98-A0F6E3CF4895}">
      <dgm:prSet phldrT="[Text]"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Monthly</a:t>
          </a:r>
        </a:p>
        <a:p>
          <a:r>
            <a: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(Check-ups with IDOE and State Board Reports)</a:t>
          </a:r>
          <a:endParaRPr lang="en-US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6E53A7-23F3-435A-ABCE-2C3BE4D9F0F1}" type="parTrans" cxnId="{6A2656D8-354A-4098-8FB0-DEC5E0961980}">
      <dgm:prSet/>
      <dgm:spPr/>
      <dgm:t>
        <a:bodyPr/>
        <a:lstStyle/>
        <a:p>
          <a:endParaRPr lang="en-US"/>
        </a:p>
      </dgm:t>
    </dgm:pt>
    <dgm:pt modelId="{0F0AC864-F2A6-47F5-BD8C-BAF541B4BBE4}" type="sibTrans" cxnId="{6A2656D8-354A-4098-8FB0-DEC5E0961980}">
      <dgm:prSet/>
      <dgm:spPr/>
      <dgm:t>
        <a:bodyPr/>
        <a:lstStyle/>
        <a:p>
          <a:endParaRPr lang="en-US"/>
        </a:p>
      </dgm:t>
    </dgm:pt>
    <dgm:pt modelId="{E38F3C1A-0D62-45ED-B1D0-D9227934F2E0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sz="1400" b="1" i="0" dirty="0" smtClean="0">
              <a:solidFill>
                <a:srgbClr val="004080"/>
              </a:solidFill>
            </a:rPr>
            <a:t>Qualitative Data:</a:t>
          </a:r>
        </a:p>
        <a:p>
          <a:pPr algn="l"/>
          <a:r>
            <a:rPr lang="en-US" sz="1400" b="0" smtClean="0">
              <a:solidFill>
                <a:srgbClr val="004080"/>
              </a:solidFill>
            </a:rPr>
            <a:t>*Snapshots </a:t>
          </a:r>
          <a:r>
            <a:rPr lang="en-US" sz="1400" b="0" dirty="0" smtClean="0">
              <a:solidFill>
                <a:srgbClr val="004080"/>
              </a:solidFill>
            </a:rPr>
            <a:t>of professional development implications</a:t>
          </a:r>
        </a:p>
        <a:p>
          <a:pPr algn="l"/>
          <a:r>
            <a:rPr lang="en-US" sz="1400" b="0" smtClean="0">
              <a:solidFill>
                <a:srgbClr val="004080"/>
              </a:solidFill>
            </a:rPr>
            <a:t>*Principal </a:t>
          </a:r>
          <a:r>
            <a:rPr lang="en-US" sz="1400" b="0" dirty="0" smtClean="0">
              <a:solidFill>
                <a:srgbClr val="004080"/>
              </a:solidFill>
            </a:rPr>
            <a:t>and teacher performance trend data</a:t>
          </a:r>
        </a:p>
        <a:p>
          <a:pPr algn="l"/>
          <a:r>
            <a:rPr lang="en-US" sz="1400" b="0" smtClean="0">
              <a:solidFill>
                <a:srgbClr val="004080"/>
              </a:solidFill>
            </a:rPr>
            <a:t>*Next </a:t>
          </a:r>
          <a:r>
            <a:rPr lang="en-US" sz="1400" b="0" dirty="0" smtClean="0">
              <a:solidFill>
                <a:srgbClr val="004080"/>
              </a:solidFill>
            </a:rPr>
            <a:t>steps for additional support and progress</a:t>
          </a:r>
          <a:endParaRPr lang="en-US" sz="1400" b="0" dirty="0">
            <a:solidFill>
              <a:srgbClr val="004080"/>
            </a:solidFill>
          </a:endParaRPr>
        </a:p>
      </dgm:t>
    </dgm:pt>
    <dgm:pt modelId="{2B12AAFB-425F-4EC9-8634-1781BD3BB06B}" type="parTrans" cxnId="{789BFDF6-8631-4317-A1F0-8171E274D5EE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E147782-071B-42E8-AE61-3472231F2952}" type="sibTrans" cxnId="{789BFDF6-8631-4317-A1F0-8171E274D5EE}">
      <dgm:prSet/>
      <dgm:spPr/>
      <dgm:t>
        <a:bodyPr/>
        <a:lstStyle/>
        <a:p>
          <a:endParaRPr lang="en-US"/>
        </a:p>
      </dgm:t>
    </dgm:pt>
    <dgm:pt modelId="{E4C3F324-F72A-4F2C-A504-7049C568979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l"/>
          <a:r>
            <a:rPr lang="en-US" sz="1400" b="1" i="0" dirty="0" smtClean="0">
              <a:solidFill>
                <a:srgbClr val="004080"/>
              </a:solidFill>
            </a:rPr>
            <a:t>Quantitative Data:</a:t>
          </a:r>
        </a:p>
        <a:p>
          <a:pPr algn="l"/>
          <a:r>
            <a:rPr lang="en-US" sz="1400" b="0" i="0" dirty="0" smtClean="0">
              <a:solidFill>
                <a:srgbClr val="004080"/>
              </a:solidFill>
            </a:rPr>
            <a:t>*Formative assessment results by school</a:t>
          </a:r>
          <a:endParaRPr lang="en-US" sz="1400" b="0" i="0" dirty="0">
            <a:solidFill>
              <a:srgbClr val="004080"/>
            </a:solidFill>
          </a:endParaRPr>
        </a:p>
      </dgm:t>
    </dgm:pt>
    <dgm:pt modelId="{BBBB60BC-198A-46F5-A4D9-2AC67C6F2ACD}" type="parTrans" cxnId="{734CAF26-790B-4F8F-8215-13B94E8D02C4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29D099D-0511-4A3D-B87F-BAB1E8367FA5}" type="sibTrans" cxnId="{734CAF26-790B-4F8F-8215-13B94E8D02C4}">
      <dgm:prSet/>
      <dgm:spPr/>
      <dgm:t>
        <a:bodyPr/>
        <a:lstStyle/>
        <a:p>
          <a:endParaRPr lang="en-US"/>
        </a:p>
      </dgm:t>
    </dgm:pt>
    <dgm:pt modelId="{86526632-AD6D-4449-9BFC-CC81C22C861C}" type="pres">
      <dgm:prSet presAssocID="{EF41867A-10BB-4B6E-85E0-6C499F7C76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53EE62-DA8C-402B-91A6-1C557BF2C631}" type="pres">
      <dgm:prSet presAssocID="{EBBCD245-AE39-4F18-9D98-A0F6E3CF4895}" presName="root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02C23F39-0CF0-4A13-AF94-B07266D00B9B}" type="pres">
      <dgm:prSet presAssocID="{EBBCD245-AE39-4F18-9D98-A0F6E3CF4895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0385B88E-EBED-4E89-8F5C-4D6E15681584}" type="pres">
      <dgm:prSet presAssocID="{EBBCD245-AE39-4F18-9D98-A0F6E3CF4895}" presName="rootText" presStyleLbl="node1" presStyleIdx="0" presStyleCnt="1" custScaleX="94612" custLinFactNeighborX="-69072" custLinFactNeighborY="-26"/>
      <dgm:spPr/>
      <dgm:t>
        <a:bodyPr/>
        <a:lstStyle/>
        <a:p>
          <a:endParaRPr lang="en-US"/>
        </a:p>
      </dgm:t>
    </dgm:pt>
    <dgm:pt modelId="{8851B631-FEA0-4B4B-B07C-3F3EC8B79CB1}" type="pres">
      <dgm:prSet presAssocID="{EBBCD245-AE39-4F18-9D98-A0F6E3CF4895}" presName="rootConnector" presStyleLbl="node1" presStyleIdx="0" presStyleCnt="1"/>
      <dgm:spPr/>
      <dgm:t>
        <a:bodyPr/>
        <a:lstStyle/>
        <a:p>
          <a:endParaRPr lang="en-US"/>
        </a:p>
      </dgm:t>
    </dgm:pt>
    <dgm:pt modelId="{4E019139-FD08-4F64-A2EA-834F9B43D659}" type="pres">
      <dgm:prSet presAssocID="{EBBCD245-AE39-4F18-9D98-A0F6E3CF4895}" presName="childShap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2D35FFDE-7180-4DDA-A40B-314DF1EA9DE0}" type="pres">
      <dgm:prSet presAssocID="{2B12AAFB-425F-4EC9-8634-1781BD3BB06B}" presName="Name13" presStyleLbl="parChTrans1D2" presStyleIdx="0" presStyleCnt="2"/>
      <dgm:spPr/>
      <dgm:t>
        <a:bodyPr/>
        <a:lstStyle/>
        <a:p>
          <a:endParaRPr lang="en-US"/>
        </a:p>
      </dgm:t>
    </dgm:pt>
    <dgm:pt modelId="{57D57855-96EB-45AA-B40F-ABAC836A5B0C}" type="pres">
      <dgm:prSet presAssocID="{E38F3C1A-0D62-45ED-B1D0-D9227934F2E0}" presName="childText" presStyleLbl="bgAcc1" presStyleIdx="0" presStyleCnt="2" custScaleX="117647" custScaleY="103976" custLinFactNeighborX="-82360" custLinFactNeighborY="-5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1C83F-6FD9-4414-A644-98F2AA3F9263}" type="pres">
      <dgm:prSet presAssocID="{BBBB60BC-198A-46F5-A4D9-2AC67C6F2ACD}" presName="Name13" presStyleLbl="parChTrans1D2" presStyleIdx="1" presStyleCnt="2"/>
      <dgm:spPr/>
      <dgm:t>
        <a:bodyPr/>
        <a:lstStyle/>
        <a:p>
          <a:endParaRPr lang="en-US"/>
        </a:p>
      </dgm:t>
    </dgm:pt>
    <dgm:pt modelId="{41E24BB6-2151-40F6-9BF7-6EFA9292B764}" type="pres">
      <dgm:prSet presAssocID="{E4C3F324-F72A-4F2C-A504-7049C568979D}" presName="childText" presStyleLbl="bgAcc1" presStyleIdx="1" presStyleCnt="2" custScaleX="128434" custScaleY="44465" custLinFactNeighborX="-81110" custLinFactNeighborY="-16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197483-2F3F-4B55-9482-0151F789C48B}" type="presOf" srcId="{BBBB60BC-198A-46F5-A4D9-2AC67C6F2ACD}" destId="{5DE1C83F-6FD9-4414-A644-98F2AA3F9263}" srcOrd="0" destOrd="0" presId="urn:microsoft.com/office/officeart/2005/8/layout/hierarchy3"/>
    <dgm:cxn modelId="{F9EB54E8-8635-4EBF-A751-C0B9FA43BFEF}" type="presOf" srcId="{EBBCD245-AE39-4F18-9D98-A0F6E3CF4895}" destId="{8851B631-FEA0-4B4B-B07C-3F3EC8B79CB1}" srcOrd="1" destOrd="0" presId="urn:microsoft.com/office/officeart/2005/8/layout/hierarchy3"/>
    <dgm:cxn modelId="{789BFDF6-8631-4317-A1F0-8171E274D5EE}" srcId="{EBBCD245-AE39-4F18-9D98-A0F6E3CF4895}" destId="{E38F3C1A-0D62-45ED-B1D0-D9227934F2E0}" srcOrd="0" destOrd="0" parTransId="{2B12AAFB-425F-4EC9-8634-1781BD3BB06B}" sibTransId="{8E147782-071B-42E8-AE61-3472231F2952}"/>
    <dgm:cxn modelId="{3678664B-21B5-42C4-B30B-5EB2F9FD1F04}" type="presOf" srcId="{E38F3C1A-0D62-45ED-B1D0-D9227934F2E0}" destId="{57D57855-96EB-45AA-B40F-ABAC836A5B0C}" srcOrd="0" destOrd="0" presId="urn:microsoft.com/office/officeart/2005/8/layout/hierarchy3"/>
    <dgm:cxn modelId="{E9F2ADE2-99EE-4B5B-944B-967E26144DCA}" type="presOf" srcId="{E4C3F324-F72A-4F2C-A504-7049C568979D}" destId="{41E24BB6-2151-40F6-9BF7-6EFA9292B764}" srcOrd="0" destOrd="0" presId="urn:microsoft.com/office/officeart/2005/8/layout/hierarchy3"/>
    <dgm:cxn modelId="{DF303B87-6407-426A-8E71-97B5AF45224B}" type="presOf" srcId="{EBBCD245-AE39-4F18-9D98-A0F6E3CF4895}" destId="{0385B88E-EBED-4E89-8F5C-4D6E15681584}" srcOrd="0" destOrd="0" presId="urn:microsoft.com/office/officeart/2005/8/layout/hierarchy3"/>
    <dgm:cxn modelId="{734CAF26-790B-4F8F-8215-13B94E8D02C4}" srcId="{EBBCD245-AE39-4F18-9D98-A0F6E3CF4895}" destId="{E4C3F324-F72A-4F2C-A504-7049C568979D}" srcOrd="1" destOrd="0" parTransId="{BBBB60BC-198A-46F5-A4D9-2AC67C6F2ACD}" sibTransId="{429D099D-0511-4A3D-B87F-BAB1E8367FA5}"/>
    <dgm:cxn modelId="{C05419A0-09E8-4DA9-8C2D-9488D7107C13}" type="presOf" srcId="{EF41867A-10BB-4B6E-85E0-6C499F7C76F9}" destId="{86526632-AD6D-4449-9BFC-CC81C22C861C}" srcOrd="0" destOrd="0" presId="urn:microsoft.com/office/officeart/2005/8/layout/hierarchy3"/>
    <dgm:cxn modelId="{B23CCD4B-0741-463D-9F44-78BF31B04B8B}" type="presOf" srcId="{2B12AAFB-425F-4EC9-8634-1781BD3BB06B}" destId="{2D35FFDE-7180-4DDA-A40B-314DF1EA9DE0}" srcOrd="0" destOrd="0" presId="urn:microsoft.com/office/officeart/2005/8/layout/hierarchy3"/>
    <dgm:cxn modelId="{6A2656D8-354A-4098-8FB0-DEC5E0961980}" srcId="{EF41867A-10BB-4B6E-85E0-6C499F7C76F9}" destId="{EBBCD245-AE39-4F18-9D98-A0F6E3CF4895}" srcOrd="0" destOrd="0" parTransId="{E76E53A7-23F3-435A-ABCE-2C3BE4D9F0F1}" sibTransId="{0F0AC864-F2A6-47F5-BD8C-BAF541B4BBE4}"/>
    <dgm:cxn modelId="{E2A55D4C-0CF8-4B38-A421-1D15B3463D5F}" type="presParOf" srcId="{86526632-AD6D-4449-9BFC-CC81C22C861C}" destId="{6153EE62-DA8C-402B-91A6-1C557BF2C631}" srcOrd="0" destOrd="0" presId="urn:microsoft.com/office/officeart/2005/8/layout/hierarchy3"/>
    <dgm:cxn modelId="{78B03F36-7C93-4404-8726-3B41A08C62D2}" type="presParOf" srcId="{6153EE62-DA8C-402B-91A6-1C557BF2C631}" destId="{02C23F39-0CF0-4A13-AF94-B07266D00B9B}" srcOrd="0" destOrd="0" presId="urn:microsoft.com/office/officeart/2005/8/layout/hierarchy3"/>
    <dgm:cxn modelId="{C502E114-BB46-4BFD-8367-6E8F1A115BEA}" type="presParOf" srcId="{02C23F39-0CF0-4A13-AF94-B07266D00B9B}" destId="{0385B88E-EBED-4E89-8F5C-4D6E15681584}" srcOrd="0" destOrd="0" presId="urn:microsoft.com/office/officeart/2005/8/layout/hierarchy3"/>
    <dgm:cxn modelId="{9EE077E3-1026-4691-B724-EA0F8928CDE4}" type="presParOf" srcId="{02C23F39-0CF0-4A13-AF94-B07266D00B9B}" destId="{8851B631-FEA0-4B4B-B07C-3F3EC8B79CB1}" srcOrd="1" destOrd="0" presId="urn:microsoft.com/office/officeart/2005/8/layout/hierarchy3"/>
    <dgm:cxn modelId="{AC5E6592-7267-43B8-B5E2-E7C0F7868ACA}" type="presParOf" srcId="{6153EE62-DA8C-402B-91A6-1C557BF2C631}" destId="{4E019139-FD08-4F64-A2EA-834F9B43D659}" srcOrd="1" destOrd="0" presId="urn:microsoft.com/office/officeart/2005/8/layout/hierarchy3"/>
    <dgm:cxn modelId="{42D49618-14B1-4DBA-B28B-C7D32E4037D4}" type="presParOf" srcId="{4E019139-FD08-4F64-A2EA-834F9B43D659}" destId="{2D35FFDE-7180-4DDA-A40B-314DF1EA9DE0}" srcOrd="0" destOrd="0" presId="urn:microsoft.com/office/officeart/2005/8/layout/hierarchy3"/>
    <dgm:cxn modelId="{C8B5A225-8C75-4230-A47E-32796F9F0F8C}" type="presParOf" srcId="{4E019139-FD08-4F64-A2EA-834F9B43D659}" destId="{57D57855-96EB-45AA-B40F-ABAC836A5B0C}" srcOrd="1" destOrd="0" presId="urn:microsoft.com/office/officeart/2005/8/layout/hierarchy3"/>
    <dgm:cxn modelId="{EA809547-DEE1-4B04-819E-54A15EE63234}" type="presParOf" srcId="{4E019139-FD08-4F64-A2EA-834F9B43D659}" destId="{5DE1C83F-6FD9-4414-A644-98F2AA3F9263}" srcOrd="2" destOrd="0" presId="urn:microsoft.com/office/officeart/2005/8/layout/hierarchy3"/>
    <dgm:cxn modelId="{A0AD7D6D-D37F-42EF-9F20-5D08DAF12545}" type="presParOf" srcId="{4E019139-FD08-4F64-A2EA-834F9B43D659}" destId="{41E24BB6-2151-40F6-9BF7-6EFA9292B76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F41867A-10BB-4B6E-85E0-6C499F7C76F9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3C56131-075B-4617-A132-5C0B83280B6B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Quarterly</a:t>
          </a:r>
        </a:p>
        <a:p>
          <a:r>
            <a: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(State Board Presentations)</a:t>
          </a:r>
          <a:endParaRPr lang="en-US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47B052-E2BA-4C91-8E00-2B8B59E7EDBD}" type="parTrans" cxnId="{B54FC34E-91C9-4A84-9ED8-58EF4CACB1FD}">
      <dgm:prSet/>
      <dgm:spPr/>
      <dgm:t>
        <a:bodyPr/>
        <a:lstStyle/>
        <a:p>
          <a:endParaRPr lang="en-US"/>
        </a:p>
      </dgm:t>
    </dgm:pt>
    <dgm:pt modelId="{AACE3618-919A-4921-A9FB-A0B124C71DEA}" type="sibTrans" cxnId="{B54FC34E-91C9-4A84-9ED8-58EF4CACB1FD}">
      <dgm:prSet/>
      <dgm:spPr/>
      <dgm:t>
        <a:bodyPr/>
        <a:lstStyle/>
        <a:p>
          <a:endParaRPr lang="en-US"/>
        </a:p>
      </dgm:t>
    </dgm:pt>
    <dgm:pt modelId="{23900862-C30B-4C69-BFE9-32DECA6D5DD4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sz="1400" b="1" i="0" dirty="0" smtClean="0">
              <a:solidFill>
                <a:srgbClr val="004080"/>
              </a:solidFill>
            </a:rPr>
            <a:t>Qualitative Data:</a:t>
          </a:r>
        </a:p>
        <a:p>
          <a:pPr algn="l"/>
          <a:r>
            <a:rPr lang="en-US" sz="1400" b="0" dirty="0" smtClean="0">
              <a:solidFill>
                <a:srgbClr val="004080"/>
              </a:solidFill>
            </a:rPr>
            <a:t>*Overview of action steps taken </a:t>
          </a:r>
        </a:p>
        <a:p>
          <a:pPr algn="l"/>
          <a:r>
            <a:rPr lang="en-US" sz="1400" b="0" dirty="0" smtClean="0">
              <a:solidFill>
                <a:srgbClr val="004080"/>
              </a:solidFill>
            </a:rPr>
            <a:t>*Summary of results and implications by school</a:t>
          </a:r>
        </a:p>
        <a:p>
          <a:pPr algn="l"/>
          <a:r>
            <a:rPr lang="en-US" sz="1400" b="0" dirty="0" smtClean="0">
              <a:solidFill>
                <a:srgbClr val="004080"/>
              </a:solidFill>
            </a:rPr>
            <a:t>*SIP adjustment plans developed based upon student data results</a:t>
          </a:r>
        </a:p>
        <a:p>
          <a:pPr algn="l"/>
          <a:r>
            <a:rPr lang="en-US" sz="1400" b="0" dirty="0" smtClean="0">
              <a:solidFill>
                <a:srgbClr val="004080"/>
              </a:solidFill>
            </a:rPr>
            <a:t>*Next steps to provide additional support and increase results</a:t>
          </a:r>
        </a:p>
      </dgm:t>
    </dgm:pt>
    <dgm:pt modelId="{A7C3CFA5-2066-495D-9DFF-B687949F46F2}" type="parTrans" cxnId="{088B0569-9C39-4437-81F2-54B102CDA99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6C9F9824-60F5-4B72-A5B0-BEA1BFD6A90D}" type="sibTrans" cxnId="{088B0569-9C39-4437-81F2-54B102CDA999}">
      <dgm:prSet/>
      <dgm:spPr/>
      <dgm:t>
        <a:bodyPr/>
        <a:lstStyle/>
        <a:p>
          <a:endParaRPr lang="en-US"/>
        </a:p>
      </dgm:t>
    </dgm:pt>
    <dgm:pt modelId="{9993808C-8C71-4E9B-9862-F319A456C6C1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 anchor="t"/>
        <a:lstStyle/>
        <a:p>
          <a:pPr algn="l"/>
          <a:r>
            <a:rPr lang="en-US" sz="1400" b="1" i="0" dirty="0" smtClean="0">
              <a:solidFill>
                <a:srgbClr val="004080"/>
              </a:solidFill>
            </a:rPr>
            <a:t>Quantitative Data:</a:t>
          </a:r>
        </a:p>
        <a:p>
          <a:pPr algn="l"/>
          <a:r>
            <a:rPr lang="en-US" sz="1400" b="0" dirty="0" smtClean="0">
              <a:solidFill>
                <a:srgbClr val="004080"/>
              </a:solidFill>
            </a:rPr>
            <a:t>*Acuity results</a:t>
          </a:r>
        </a:p>
        <a:p>
          <a:pPr algn="l"/>
          <a:r>
            <a:rPr lang="en-US" sz="1400" b="0" dirty="0" smtClean="0">
              <a:solidFill>
                <a:srgbClr val="004080"/>
              </a:solidFill>
            </a:rPr>
            <a:t>*Formative assessment results</a:t>
          </a:r>
          <a:endParaRPr lang="en-US" sz="1400" b="0" dirty="0">
            <a:solidFill>
              <a:srgbClr val="004080"/>
            </a:solidFill>
          </a:endParaRPr>
        </a:p>
      </dgm:t>
    </dgm:pt>
    <dgm:pt modelId="{5B824658-EA55-4958-B0F5-545CB1F05533}" type="parTrans" cxnId="{9E7379DC-ED6B-43F4-AAD7-C405FB918FCC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AA25A446-4211-4553-824A-D88033EE6BE9}" type="sibTrans" cxnId="{9E7379DC-ED6B-43F4-AAD7-C405FB918FCC}">
      <dgm:prSet/>
      <dgm:spPr/>
      <dgm:t>
        <a:bodyPr/>
        <a:lstStyle/>
        <a:p>
          <a:endParaRPr lang="en-US"/>
        </a:p>
      </dgm:t>
    </dgm:pt>
    <dgm:pt modelId="{86526632-AD6D-4449-9BFC-CC81C22C861C}" type="pres">
      <dgm:prSet presAssocID="{EF41867A-10BB-4B6E-85E0-6C499F7C76F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503899-CE68-4391-B1E9-9E1D0174EB6B}" type="pres">
      <dgm:prSet presAssocID="{93C56131-075B-4617-A132-5C0B83280B6B}" presName="root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6E2F5C4-CA26-4417-AB45-B9C0F8874C63}" type="pres">
      <dgm:prSet presAssocID="{93C56131-075B-4617-A132-5C0B83280B6B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3C304491-48D4-42F1-BCF7-19BC0DBE1DD6}" type="pres">
      <dgm:prSet presAssocID="{93C56131-075B-4617-A132-5C0B83280B6B}" presName="rootText" presStyleLbl="node1" presStyleIdx="0" presStyleCnt="1" custLinFactNeighborX="-16479" custLinFactNeighborY="-27"/>
      <dgm:spPr/>
      <dgm:t>
        <a:bodyPr/>
        <a:lstStyle/>
        <a:p>
          <a:endParaRPr lang="en-US"/>
        </a:p>
      </dgm:t>
    </dgm:pt>
    <dgm:pt modelId="{D6B20EE6-A44D-4774-866D-0DBB51DE87FA}" type="pres">
      <dgm:prSet presAssocID="{93C56131-075B-4617-A132-5C0B83280B6B}" presName="rootConnector" presStyleLbl="node1" presStyleIdx="0" presStyleCnt="1"/>
      <dgm:spPr/>
      <dgm:t>
        <a:bodyPr/>
        <a:lstStyle/>
        <a:p>
          <a:endParaRPr lang="en-US"/>
        </a:p>
      </dgm:t>
    </dgm:pt>
    <dgm:pt modelId="{81BDDDA0-1337-49DB-AE85-889932C13F5D}" type="pres">
      <dgm:prSet presAssocID="{93C56131-075B-4617-A132-5C0B83280B6B}" presName="childShap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B4B98344-F2D8-4912-B762-6E6232897B70}" type="pres">
      <dgm:prSet presAssocID="{A7C3CFA5-2066-495D-9DFF-B687949F46F2}" presName="Name13" presStyleLbl="parChTrans1D2" presStyleIdx="0" presStyleCnt="2"/>
      <dgm:spPr/>
      <dgm:t>
        <a:bodyPr/>
        <a:lstStyle/>
        <a:p>
          <a:endParaRPr lang="en-US"/>
        </a:p>
      </dgm:t>
    </dgm:pt>
    <dgm:pt modelId="{892F7421-85B3-4EB8-93E0-1E43A32B7DFA}" type="pres">
      <dgm:prSet presAssocID="{23900862-C30B-4C69-BFE9-32DECA6D5DD4}" presName="childText" presStyleLbl="bgAcc1" presStyleIdx="0" presStyleCnt="2" custScaleX="140341" custScaleY="107627" custLinFactNeighborX="-20343" custLinFactNeighborY="1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E5C1B-7843-4F69-B2E2-DE19F6410083}" type="pres">
      <dgm:prSet presAssocID="{5B824658-EA55-4958-B0F5-545CB1F05533}" presName="Name13" presStyleLbl="parChTrans1D2" presStyleIdx="1" presStyleCnt="2"/>
      <dgm:spPr/>
      <dgm:t>
        <a:bodyPr/>
        <a:lstStyle/>
        <a:p>
          <a:endParaRPr lang="en-US"/>
        </a:p>
      </dgm:t>
    </dgm:pt>
    <dgm:pt modelId="{FF1FFCF2-37CB-4937-9EAD-3A7A3C4D0D60}" type="pres">
      <dgm:prSet presAssocID="{9993808C-8C71-4E9B-9862-F319A456C6C1}" presName="childText" presStyleLbl="bgAcc1" presStyleIdx="1" presStyleCnt="2" custScaleX="137777" custScaleY="59377" custLinFactNeighborX="-16467" custLinFactNeighborY="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FC34E-91C9-4A84-9ED8-58EF4CACB1FD}" srcId="{EF41867A-10BB-4B6E-85E0-6C499F7C76F9}" destId="{93C56131-075B-4617-A132-5C0B83280B6B}" srcOrd="0" destOrd="0" parTransId="{ED47B052-E2BA-4C91-8E00-2B8B59E7EDBD}" sibTransId="{AACE3618-919A-4921-A9FB-A0B124C71DEA}"/>
    <dgm:cxn modelId="{270E069D-4139-4052-8843-21BC8C5DBEB0}" type="presOf" srcId="{93C56131-075B-4617-A132-5C0B83280B6B}" destId="{3C304491-48D4-42F1-BCF7-19BC0DBE1DD6}" srcOrd="0" destOrd="0" presId="urn:microsoft.com/office/officeart/2005/8/layout/hierarchy3"/>
    <dgm:cxn modelId="{DF2B438A-95F4-44DD-B883-E31F798DF78B}" type="presOf" srcId="{9993808C-8C71-4E9B-9862-F319A456C6C1}" destId="{FF1FFCF2-37CB-4937-9EAD-3A7A3C4D0D60}" srcOrd="0" destOrd="0" presId="urn:microsoft.com/office/officeart/2005/8/layout/hierarchy3"/>
    <dgm:cxn modelId="{088B0569-9C39-4437-81F2-54B102CDA999}" srcId="{93C56131-075B-4617-A132-5C0B83280B6B}" destId="{23900862-C30B-4C69-BFE9-32DECA6D5DD4}" srcOrd="0" destOrd="0" parTransId="{A7C3CFA5-2066-495D-9DFF-B687949F46F2}" sibTransId="{6C9F9824-60F5-4B72-A5B0-BEA1BFD6A90D}"/>
    <dgm:cxn modelId="{ABA68EF5-CFE6-418F-9E4B-E52560582C4F}" type="presOf" srcId="{93C56131-075B-4617-A132-5C0B83280B6B}" destId="{D6B20EE6-A44D-4774-866D-0DBB51DE87FA}" srcOrd="1" destOrd="0" presId="urn:microsoft.com/office/officeart/2005/8/layout/hierarchy3"/>
    <dgm:cxn modelId="{9E7379DC-ED6B-43F4-AAD7-C405FB918FCC}" srcId="{93C56131-075B-4617-A132-5C0B83280B6B}" destId="{9993808C-8C71-4E9B-9862-F319A456C6C1}" srcOrd="1" destOrd="0" parTransId="{5B824658-EA55-4958-B0F5-545CB1F05533}" sibTransId="{AA25A446-4211-4553-824A-D88033EE6BE9}"/>
    <dgm:cxn modelId="{E6637C36-6CF7-4B67-B357-35AD3B4E2514}" type="presOf" srcId="{EF41867A-10BB-4B6E-85E0-6C499F7C76F9}" destId="{86526632-AD6D-4449-9BFC-CC81C22C861C}" srcOrd="0" destOrd="0" presId="urn:microsoft.com/office/officeart/2005/8/layout/hierarchy3"/>
    <dgm:cxn modelId="{C91AA51A-2DEA-4CA1-94A7-5B00E1AF1A08}" type="presOf" srcId="{5B824658-EA55-4958-B0F5-545CB1F05533}" destId="{CD1E5C1B-7843-4F69-B2E2-DE19F6410083}" srcOrd="0" destOrd="0" presId="urn:microsoft.com/office/officeart/2005/8/layout/hierarchy3"/>
    <dgm:cxn modelId="{69CBF806-43D2-4783-8909-6945DA68E855}" type="presOf" srcId="{23900862-C30B-4C69-BFE9-32DECA6D5DD4}" destId="{892F7421-85B3-4EB8-93E0-1E43A32B7DFA}" srcOrd="0" destOrd="0" presId="urn:microsoft.com/office/officeart/2005/8/layout/hierarchy3"/>
    <dgm:cxn modelId="{FEFC3F1E-E3B9-42CF-8F3F-A604AE9969FB}" type="presOf" srcId="{A7C3CFA5-2066-495D-9DFF-B687949F46F2}" destId="{B4B98344-F2D8-4912-B762-6E6232897B70}" srcOrd="0" destOrd="0" presId="urn:microsoft.com/office/officeart/2005/8/layout/hierarchy3"/>
    <dgm:cxn modelId="{A2AA8E3E-ED4E-4FA3-A7F4-D5BF8154DA6D}" type="presParOf" srcId="{86526632-AD6D-4449-9BFC-CC81C22C861C}" destId="{F8503899-CE68-4391-B1E9-9E1D0174EB6B}" srcOrd="0" destOrd="0" presId="urn:microsoft.com/office/officeart/2005/8/layout/hierarchy3"/>
    <dgm:cxn modelId="{AC87A09E-2D75-4689-AF8C-52182BB12F86}" type="presParOf" srcId="{F8503899-CE68-4391-B1E9-9E1D0174EB6B}" destId="{D6E2F5C4-CA26-4417-AB45-B9C0F8874C63}" srcOrd="0" destOrd="0" presId="urn:microsoft.com/office/officeart/2005/8/layout/hierarchy3"/>
    <dgm:cxn modelId="{D1802487-3CF5-4567-B604-99F667F2F3B1}" type="presParOf" srcId="{D6E2F5C4-CA26-4417-AB45-B9C0F8874C63}" destId="{3C304491-48D4-42F1-BCF7-19BC0DBE1DD6}" srcOrd="0" destOrd="0" presId="urn:microsoft.com/office/officeart/2005/8/layout/hierarchy3"/>
    <dgm:cxn modelId="{AC8DF3B9-F05E-4362-B991-E62B3AAD8661}" type="presParOf" srcId="{D6E2F5C4-CA26-4417-AB45-B9C0F8874C63}" destId="{D6B20EE6-A44D-4774-866D-0DBB51DE87FA}" srcOrd="1" destOrd="0" presId="urn:microsoft.com/office/officeart/2005/8/layout/hierarchy3"/>
    <dgm:cxn modelId="{B75F39D0-461A-430C-8910-EA5D093999FF}" type="presParOf" srcId="{F8503899-CE68-4391-B1E9-9E1D0174EB6B}" destId="{81BDDDA0-1337-49DB-AE85-889932C13F5D}" srcOrd="1" destOrd="0" presId="urn:microsoft.com/office/officeart/2005/8/layout/hierarchy3"/>
    <dgm:cxn modelId="{05F3D409-D0C7-4DF1-8CCE-3E791728405C}" type="presParOf" srcId="{81BDDDA0-1337-49DB-AE85-889932C13F5D}" destId="{B4B98344-F2D8-4912-B762-6E6232897B70}" srcOrd="0" destOrd="0" presId="urn:microsoft.com/office/officeart/2005/8/layout/hierarchy3"/>
    <dgm:cxn modelId="{2540CA64-39E2-4745-BE03-F33943A956B6}" type="presParOf" srcId="{81BDDDA0-1337-49DB-AE85-889932C13F5D}" destId="{892F7421-85B3-4EB8-93E0-1E43A32B7DFA}" srcOrd="1" destOrd="0" presId="urn:microsoft.com/office/officeart/2005/8/layout/hierarchy3"/>
    <dgm:cxn modelId="{066D9639-5AF1-4A12-86F2-F50F5630EE29}" type="presParOf" srcId="{81BDDDA0-1337-49DB-AE85-889932C13F5D}" destId="{CD1E5C1B-7843-4F69-B2E2-DE19F6410083}" srcOrd="2" destOrd="0" presId="urn:microsoft.com/office/officeart/2005/8/layout/hierarchy3"/>
    <dgm:cxn modelId="{D0AFC56A-4F42-49A0-8E50-A90A11504E17}" type="presParOf" srcId="{81BDDDA0-1337-49DB-AE85-889932C13F5D}" destId="{FF1FFCF2-37CB-4937-9EAD-3A7A3C4D0D6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AC545CD-C685-4AAE-B48E-8BB845479370}" type="doc">
      <dgm:prSet loTypeId="urn:microsoft.com/office/officeart/2005/8/layout/cycle3" loCatId="cycle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7F16642-A040-4F96-844E-4657E9AF6D4E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Indicator-Based Instruction</a:t>
          </a:r>
          <a:endParaRPr lang="en-US" dirty="0"/>
        </a:p>
      </dgm:t>
    </dgm:pt>
    <dgm:pt modelId="{8CAB4195-F8CC-4103-A8E0-71E9BFB76224}" type="parTrans" cxnId="{1BBD9695-C04D-49E2-84FA-E4FCE47180BA}">
      <dgm:prSet/>
      <dgm:spPr/>
      <dgm:t>
        <a:bodyPr/>
        <a:lstStyle/>
        <a:p>
          <a:endParaRPr lang="en-US"/>
        </a:p>
      </dgm:t>
    </dgm:pt>
    <dgm:pt modelId="{4B23884A-415E-4FF9-8980-E49F33FF3C81}" type="sibTrans" cxnId="{1BBD9695-C04D-49E2-84FA-E4FCE47180BA}">
      <dgm:prSet/>
      <dgm:spPr/>
      <dgm:t>
        <a:bodyPr/>
        <a:lstStyle/>
        <a:p>
          <a:endParaRPr lang="en-US"/>
        </a:p>
      </dgm:t>
    </dgm:pt>
    <dgm:pt modelId="{7030804F-E624-4AB0-9163-FB1D41E43250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Formative Assessment</a:t>
          </a:r>
          <a:endParaRPr lang="en-US" dirty="0"/>
        </a:p>
      </dgm:t>
    </dgm:pt>
    <dgm:pt modelId="{5E9DB67D-0C0E-4FDC-8583-D9573A62666F}" type="parTrans" cxnId="{BE9A5150-AE73-4749-A361-EBF8847203AB}">
      <dgm:prSet/>
      <dgm:spPr/>
      <dgm:t>
        <a:bodyPr/>
        <a:lstStyle/>
        <a:p>
          <a:endParaRPr lang="en-US"/>
        </a:p>
      </dgm:t>
    </dgm:pt>
    <dgm:pt modelId="{C2A891DB-73E0-4C56-92F2-24A03932E79A}" type="sibTrans" cxnId="{BE9A5150-AE73-4749-A361-EBF8847203AB}">
      <dgm:prSet/>
      <dgm:spPr/>
      <dgm:t>
        <a:bodyPr/>
        <a:lstStyle/>
        <a:p>
          <a:endParaRPr lang="en-US"/>
        </a:p>
      </dgm:t>
    </dgm:pt>
    <dgm:pt modelId="{3F9181AF-A0FA-4653-8150-EB41D7869E31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Corrective Instruction</a:t>
          </a:r>
        </a:p>
      </dgm:t>
    </dgm:pt>
    <dgm:pt modelId="{0703357C-14E5-4322-9F9C-BC7A5318DF92}" type="parTrans" cxnId="{80929076-C9D5-450F-A02D-81B14806F48F}">
      <dgm:prSet/>
      <dgm:spPr/>
      <dgm:t>
        <a:bodyPr/>
        <a:lstStyle/>
        <a:p>
          <a:endParaRPr lang="en-US"/>
        </a:p>
      </dgm:t>
    </dgm:pt>
    <dgm:pt modelId="{328C495A-D75F-4A09-BDB5-BE8C03442075}" type="sibTrans" cxnId="{80929076-C9D5-450F-A02D-81B14806F48F}">
      <dgm:prSet/>
      <dgm:spPr/>
      <dgm:t>
        <a:bodyPr/>
        <a:lstStyle/>
        <a:p>
          <a:endParaRPr lang="en-US"/>
        </a:p>
      </dgm:t>
    </dgm:pt>
    <dgm:pt modelId="{89C70506-51F7-4A9D-8FCD-AAE79406186A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Formative Assessment</a:t>
          </a:r>
          <a:endParaRPr lang="en-US" dirty="0"/>
        </a:p>
      </dgm:t>
    </dgm:pt>
    <dgm:pt modelId="{1C0BCFFF-88E7-45CA-A57E-6C4C2AF124B1}" type="parTrans" cxnId="{7A0D7930-3A4E-4381-A406-25760215C7EB}">
      <dgm:prSet/>
      <dgm:spPr/>
      <dgm:t>
        <a:bodyPr/>
        <a:lstStyle/>
        <a:p>
          <a:endParaRPr lang="en-US"/>
        </a:p>
      </dgm:t>
    </dgm:pt>
    <dgm:pt modelId="{D494C2C2-9792-4DF2-B7C7-8E33334D6DB6}" type="sibTrans" cxnId="{7A0D7930-3A4E-4381-A406-25760215C7EB}">
      <dgm:prSet/>
      <dgm:spPr/>
      <dgm:t>
        <a:bodyPr/>
        <a:lstStyle/>
        <a:p>
          <a:endParaRPr lang="en-US"/>
        </a:p>
      </dgm:t>
    </dgm:pt>
    <dgm:pt modelId="{56E8F1E0-17F4-4B76-BDE8-2EA1D6F09A79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Remediation &amp; Enrichment</a:t>
          </a:r>
          <a:endParaRPr lang="en-US" dirty="0"/>
        </a:p>
      </dgm:t>
    </dgm:pt>
    <dgm:pt modelId="{A9638AF1-80FC-48F0-8D55-B08321EBBE46}" type="parTrans" cxnId="{72962B0F-DF33-42D5-B8F4-CC55BC14CC3D}">
      <dgm:prSet/>
      <dgm:spPr/>
      <dgm:t>
        <a:bodyPr/>
        <a:lstStyle/>
        <a:p>
          <a:endParaRPr lang="en-US"/>
        </a:p>
      </dgm:t>
    </dgm:pt>
    <dgm:pt modelId="{C731ABD3-39F6-4F35-A1C0-97C00270DF41}" type="sibTrans" cxnId="{72962B0F-DF33-42D5-B8F4-CC55BC14CC3D}">
      <dgm:prSet/>
      <dgm:spPr/>
      <dgm:t>
        <a:bodyPr/>
        <a:lstStyle/>
        <a:p>
          <a:endParaRPr lang="en-US"/>
        </a:p>
      </dgm:t>
    </dgm:pt>
    <dgm:pt modelId="{400EF077-F35E-449A-A452-0234FAC2EB1F}" type="pres">
      <dgm:prSet presAssocID="{3AC545CD-C685-4AAE-B48E-8BB84547937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36E5A3-7E7D-4F3E-8376-72CEF29C63FE}" type="pres">
      <dgm:prSet presAssocID="{3AC545CD-C685-4AAE-B48E-8BB845479370}" presName="cycle" presStyleCnt="0"/>
      <dgm:spPr/>
      <dgm:t>
        <a:bodyPr/>
        <a:lstStyle/>
        <a:p>
          <a:endParaRPr lang="en-US"/>
        </a:p>
      </dgm:t>
    </dgm:pt>
    <dgm:pt modelId="{3DDE51C3-A115-4753-9C3E-D43434E8AE48}" type="pres">
      <dgm:prSet presAssocID="{97F16642-A040-4F96-844E-4657E9AF6D4E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EFF98-A0DE-4515-9F63-6ACCDFB7EE5D}" type="pres">
      <dgm:prSet presAssocID="{4B23884A-415E-4FF9-8980-E49F33FF3C81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2E1CE82-3565-4DED-B5E9-7AE532EAC15A}" type="pres">
      <dgm:prSet presAssocID="{7030804F-E624-4AB0-9163-FB1D41E4325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7716AE-4D34-431E-B2C5-2EDFF15C6D35}" type="pres">
      <dgm:prSet presAssocID="{3F9181AF-A0FA-4653-8150-EB41D7869E3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5FDA9-B97B-498A-9CD1-3C0C8072F136}" type="pres">
      <dgm:prSet presAssocID="{89C70506-51F7-4A9D-8FCD-AAE79406186A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7C707-2D28-46E3-A612-333637373395}" type="pres">
      <dgm:prSet presAssocID="{56E8F1E0-17F4-4B76-BDE8-2EA1D6F09A79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962B0F-DF33-42D5-B8F4-CC55BC14CC3D}" srcId="{3AC545CD-C685-4AAE-B48E-8BB845479370}" destId="{56E8F1E0-17F4-4B76-BDE8-2EA1D6F09A79}" srcOrd="4" destOrd="0" parTransId="{A9638AF1-80FC-48F0-8D55-B08321EBBE46}" sibTransId="{C731ABD3-39F6-4F35-A1C0-97C00270DF41}"/>
    <dgm:cxn modelId="{B672F5A0-2AA2-488F-AFD0-9594883294D8}" type="presOf" srcId="{7030804F-E624-4AB0-9163-FB1D41E43250}" destId="{42E1CE82-3565-4DED-B5E9-7AE532EAC15A}" srcOrd="0" destOrd="0" presId="urn:microsoft.com/office/officeart/2005/8/layout/cycle3"/>
    <dgm:cxn modelId="{89E43DC0-F8F5-4CB1-AD12-DAEFE6176CB7}" type="presOf" srcId="{89C70506-51F7-4A9D-8FCD-AAE79406186A}" destId="{BDD5FDA9-B97B-498A-9CD1-3C0C8072F136}" srcOrd="0" destOrd="0" presId="urn:microsoft.com/office/officeart/2005/8/layout/cycle3"/>
    <dgm:cxn modelId="{D71B464D-7770-4E5B-96E4-E98F67A97DB9}" type="presOf" srcId="{97F16642-A040-4F96-844E-4657E9AF6D4E}" destId="{3DDE51C3-A115-4753-9C3E-D43434E8AE48}" srcOrd="0" destOrd="0" presId="urn:microsoft.com/office/officeart/2005/8/layout/cycle3"/>
    <dgm:cxn modelId="{7A0D7930-3A4E-4381-A406-25760215C7EB}" srcId="{3AC545CD-C685-4AAE-B48E-8BB845479370}" destId="{89C70506-51F7-4A9D-8FCD-AAE79406186A}" srcOrd="3" destOrd="0" parTransId="{1C0BCFFF-88E7-45CA-A57E-6C4C2AF124B1}" sibTransId="{D494C2C2-9792-4DF2-B7C7-8E33334D6DB6}"/>
    <dgm:cxn modelId="{86575067-B400-45AE-AC7E-6C2EE71AA69A}" type="presOf" srcId="{3AC545CD-C685-4AAE-B48E-8BB845479370}" destId="{400EF077-F35E-449A-A452-0234FAC2EB1F}" srcOrd="0" destOrd="0" presId="urn:microsoft.com/office/officeart/2005/8/layout/cycle3"/>
    <dgm:cxn modelId="{ED3162A1-F673-4DFC-9EDE-5E0FBC9569AA}" type="presOf" srcId="{3F9181AF-A0FA-4653-8150-EB41D7869E31}" destId="{CE7716AE-4D34-431E-B2C5-2EDFF15C6D35}" srcOrd="0" destOrd="0" presId="urn:microsoft.com/office/officeart/2005/8/layout/cycle3"/>
    <dgm:cxn modelId="{50FB0791-5F86-424F-AB59-CCA68E5852E1}" type="presOf" srcId="{56E8F1E0-17F4-4B76-BDE8-2EA1D6F09A79}" destId="{A367C707-2D28-46E3-A612-333637373395}" srcOrd="0" destOrd="0" presId="urn:microsoft.com/office/officeart/2005/8/layout/cycle3"/>
    <dgm:cxn modelId="{80929076-C9D5-450F-A02D-81B14806F48F}" srcId="{3AC545CD-C685-4AAE-B48E-8BB845479370}" destId="{3F9181AF-A0FA-4653-8150-EB41D7869E31}" srcOrd="2" destOrd="0" parTransId="{0703357C-14E5-4322-9F9C-BC7A5318DF92}" sibTransId="{328C495A-D75F-4A09-BDB5-BE8C03442075}"/>
    <dgm:cxn modelId="{D1CFC05A-0946-46AE-B371-0F2870E9672F}" type="presOf" srcId="{4B23884A-415E-4FF9-8980-E49F33FF3C81}" destId="{7DEEFF98-A0DE-4515-9F63-6ACCDFB7EE5D}" srcOrd="0" destOrd="0" presId="urn:microsoft.com/office/officeart/2005/8/layout/cycle3"/>
    <dgm:cxn modelId="{BE9A5150-AE73-4749-A361-EBF8847203AB}" srcId="{3AC545CD-C685-4AAE-B48E-8BB845479370}" destId="{7030804F-E624-4AB0-9163-FB1D41E43250}" srcOrd="1" destOrd="0" parTransId="{5E9DB67D-0C0E-4FDC-8583-D9573A62666F}" sibTransId="{C2A891DB-73E0-4C56-92F2-24A03932E79A}"/>
    <dgm:cxn modelId="{1BBD9695-C04D-49E2-84FA-E4FCE47180BA}" srcId="{3AC545CD-C685-4AAE-B48E-8BB845479370}" destId="{97F16642-A040-4F96-844E-4657E9AF6D4E}" srcOrd="0" destOrd="0" parTransId="{8CAB4195-F8CC-4103-A8E0-71E9BFB76224}" sibTransId="{4B23884A-415E-4FF9-8980-E49F33FF3C81}"/>
    <dgm:cxn modelId="{F3899C1A-A221-49F1-A108-48313FB1D000}" type="presParOf" srcId="{400EF077-F35E-449A-A452-0234FAC2EB1F}" destId="{CB36E5A3-7E7D-4F3E-8376-72CEF29C63FE}" srcOrd="0" destOrd="0" presId="urn:microsoft.com/office/officeart/2005/8/layout/cycle3"/>
    <dgm:cxn modelId="{3EBD357F-7E7B-4E5C-8BCA-AFA8D69331DE}" type="presParOf" srcId="{CB36E5A3-7E7D-4F3E-8376-72CEF29C63FE}" destId="{3DDE51C3-A115-4753-9C3E-D43434E8AE48}" srcOrd="0" destOrd="0" presId="urn:microsoft.com/office/officeart/2005/8/layout/cycle3"/>
    <dgm:cxn modelId="{3AA15418-DA86-4AF1-B05A-70D414C4A870}" type="presParOf" srcId="{CB36E5A3-7E7D-4F3E-8376-72CEF29C63FE}" destId="{7DEEFF98-A0DE-4515-9F63-6ACCDFB7EE5D}" srcOrd="1" destOrd="0" presId="urn:microsoft.com/office/officeart/2005/8/layout/cycle3"/>
    <dgm:cxn modelId="{B61BC449-9E8A-4B79-9123-8837AB821637}" type="presParOf" srcId="{CB36E5A3-7E7D-4F3E-8376-72CEF29C63FE}" destId="{42E1CE82-3565-4DED-B5E9-7AE532EAC15A}" srcOrd="2" destOrd="0" presId="urn:microsoft.com/office/officeart/2005/8/layout/cycle3"/>
    <dgm:cxn modelId="{E73B7F87-51D0-4D98-A721-6F11D0D2932B}" type="presParOf" srcId="{CB36E5A3-7E7D-4F3E-8376-72CEF29C63FE}" destId="{CE7716AE-4D34-431E-B2C5-2EDFF15C6D35}" srcOrd="3" destOrd="0" presId="urn:microsoft.com/office/officeart/2005/8/layout/cycle3"/>
    <dgm:cxn modelId="{D88E4FB0-7A46-4FE9-8E87-1E50DF524F5E}" type="presParOf" srcId="{CB36E5A3-7E7D-4F3E-8376-72CEF29C63FE}" destId="{BDD5FDA9-B97B-498A-9CD1-3C0C8072F136}" srcOrd="4" destOrd="0" presId="urn:microsoft.com/office/officeart/2005/8/layout/cycle3"/>
    <dgm:cxn modelId="{69FBF068-99C7-4E08-B53A-8E64F6B12E65}" type="presParOf" srcId="{CB36E5A3-7E7D-4F3E-8376-72CEF29C63FE}" destId="{A367C707-2D28-46E3-A612-33363737339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B2906CA-85C9-4667-91B1-842ABC2923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CBE018-5CCB-4F11-A03E-092210CB7A9C}">
      <dgm:prSet phldrT="[Text]"/>
      <dgm:spPr/>
      <dgm:t>
        <a:bodyPr/>
        <a:lstStyle/>
        <a:p>
          <a:r>
            <a:rPr lang="en-US" dirty="0" smtClean="0"/>
            <a:t>Cultural </a:t>
          </a:r>
        </a:p>
        <a:p>
          <a:r>
            <a:rPr lang="en-US" dirty="0" smtClean="0"/>
            <a:t>Relevancy</a:t>
          </a:r>
          <a:endParaRPr lang="en-US" dirty="0"/>
        </a:p>
      </dgm:t>
    </dgm:pt>
    <dgm:pt modelId="{A4D79491-65E2-4311-904F-F202C293CF1D}" type="parTrans" cxnId="{EC235B02-D576-4150-A8FE-710C6D766264}">
      <dgm:prSet/>
      <dgm:spPr/>
      <dgm:t>
        <a:bodyPr/>
        <a:lstStyle/>
        <a:p>
          <a:endParaRPr lang="en-US"/>
        </a:p>
      </dgm:t>
    </dgm:pt>
    <dgm:pt modelId="{7DC3A079-5E4C-4D11-A4E4-D4E43304B773}" type="sibTrans" cxnId="{EC235B02-D576-4150-A8FE-710C6D766264}">
      <dgm:prSet/>
      <dgm:spPr/>
      <dgm:t>
        <a:bodyPr/>
        <a:lstStyle/>
        <a:p>
          <a:endParaRPr lang="en-US"/>
        </a:p>
      </dgm:t>
    </dgm:pt>
    <dgm:pt modelId="{85F696E7-FB7D-4229-A0F8-C9919313016D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Discipline with Dignity</a:t>
          </a:r>
          <a:endParaRPr lang="en-US" sz="1800" dirty="0">
            <a:solidFill>
              <a:srgbClr val="004080"/>
            </a:solidFill>
          </a:endParaRPr>
        </a:p>
      </dgm:t>
    </dgm:pt>
    <dgm:pt modelId="{A5033967-4625-44BC-A3BD-C7A797E4831F}" type="parTrans" cxnId="{07100DA2-2E59-4BCE-93C9-CE3CDBE5738F}">
      <dgm:prSet/>
      <dgm:spPr/>
      <dgm:t>
        <a:bodyPr/>
        <a:lstStyle/>
        <a:p>
          <a:endParaRPr lang="en-US"/>
        </a:p>
      </dgm:t>
    </dgm:pt>
    <dgm:pt modelId="{BAB2AA91-0F57-4CEA-B380-7EE0E1E1DB6B}" type="sibTrans" cxnId="{07100DA2-2E59-4BCE-93C9-CE3CDBE5738F}">
      <dgm:prSet/>
      <dgm:spPr/>
      <dgm:t>
        <a:bodyPr/>
        <a:lstStyle/>
        <a:p>
          <a:endParaRPr lang="en-US"/>
        </a:p>
      </dgm:t>
    </dgm:pt>
    <dgm:pt modelId="{8E0BAADA-64AA-43C5-8A87-86E450B463AD}">
      <dgm:prSet phldrT="[Text]" phldr="1"/>
      <dgm:spPr/>
      <dgm:t>
        <a:bodyPr/>
        <a:lstStyle/>
        <a:p>
          <a:endParaRPr lang="en-US" sz="3300" dirty="0"/>
        </a:p>
      </dgm:t>
    </dgm:pt>
    <dgm:pt modelId="{E9F32EA4-1705-4A66-AAFF-3A00F662A366}" type="parTrans" cxnId="{C978A900-E492-45DC-AC1C-4CAE89343457}">
      <dgm:prSet/>
      <dgm:spPr/>
      <dgm:t>
        <a:bodyPr/>
        <a:lstStyle/>
        <a:p>
          <a:endParaRPr lang="en-US"/>
        </a:p>
      </dgm:t>
    </dgm:pt>
    <dgm:pt modelId="{47BAA922-CCA8-4B1F-89E0-5E1BB48D2C07}" type="sibTrans" cxnId="{C978A900-E492-45DC-AC1C-4CAE89343457}">
      <dgm:prSet/>
      <dgm:spPr/>
      <dgm:t>
        <a:bodyPr/>
        <a:lstStyle/>
        <a:p>
          <a:endParaRPr lang="en-US"/>
        </a:p>
      </dgm:t>
    </dgm:pt>
    <dgm:pt modelId="{623832B3-F5BC-4093-955D-D2B5E7BF116B}">
      <dgm:prSet phldrT="[Text]"/>
      <dgm:spPr/>
      <dgm:t>
        <a:bodyPr/>
        <a:lstStyle/>
        <a:p>
          <a:r>
            <a:rPr lang="en-US" dirty="0" smtClean="0"/>
            <a:t>Instructional</a:t>
          </a:r>
        </a:p>
        <a:p>
          <a:r>
            <a:rPr lang="en-US" dirty="0" smtClean="0"/>
            <a:t>Framework</a:t>
          </a:r>
          <a:endParaRPr lang="en-US" dirty="0"/>
        </a:p>
      </dgm:t>
    </dgm:pt>
    <dgm:pt modelId="{338192E9-6779-4D70-ABAC-D267331FEDC6}" type="parTrans" cxnId="{A3DFF265-C67E-4F6E-8F5E-720BDD963122}">
      <dgm:prSet/>
      <dgm:spPr/>
      <dgm:t>
        <a:bodyPr/>
        <a:lstStyle/>
        <a:p>
          <a:endParaRPr lang="en-US"/>
        </a:p>
      </dgm:t>
    </dgm:pt>
    <dgm:pt modelId="{EE5F9337-E1DA-4843-94FE-4C35CC964130}" type="sibTrans" cxnId="{A3DFF265-C67E-4F6E-8F5E-720BDD963122}">
      <dgm:prSet/>
      <dgm:spPr/>
      <dgm:t>
        <a:bodyPr/>
        <a:lstStyle/>
        <a:p>
          <a:endParaRPr lang="en-US"/>
        </a:p>
      </dgm:t>
    </dgm:pt>
    <dgm:pt modelId="{DEA0DD78-AF39-44A5-9E6A-38653D5D8B68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Mastery Learning</a:t>
          </a:r>
          <a:endParaRPr lang="en-US" sz="1800" dirty="0">
            <a:solidFill>
              <a:srgbClr val="004080"/>
            </a:solidFill>
          </a:endParaRPr>
        </a:p>
      </dgm:t>
    </dgm:pt>
    <dgm:pt modelId="{819075E9-2FD5-471E-9361-B43525C4E39A}" type="parTrans" cxnId="{4925F653-6A99-49DB-A36D-14F8D88E5704}">
      <dgm:prSet/>
      <dgm:spPr/>
      <dgm:t>
        <a:bodyPr/>
        <a:lstStyle/>
        <a:p>
          <a:endParaRPr lang="en-US"/>
        </a:p>
      </dgm:t>
    </dgm:pt>
    <dgm:pt modelId="{5DF26BF5-4D70-4E53-BBBC-5EA9770468BE}" type="sibTrans" cxnId="{4925F653-6A99-49DB-A36D-14F8D88E5704}">
      <dgm:prSet/>
      <dgm:spPr/>
      <dgm:t>
        <a:bodyPr/>
        <a:lstStyle/>
        <a:p>
          <a:endParaRPr lang="en-US"/>
        </a:p>
      </dgm:t>
    </dgm:pt>
    <dgm:pt modelId="{DC237F1C-DE1D-4E22-A650-F0E8B94A6FC1}">
      <dgm:prSet phldrT="[Text]" phldr="1"/>
      <dgm:spPr/>
      <dgm:t>
        <a:bodyPr/>
        <a:lstStyle/>
        <a:p>
          <a:endParaRPr lang="en-US" sz="3300" dirty="0"/>
        </a:p>
      </dgm:t>
    </dgm:pt>
    <dgm:pt modelId="{7785EDE5-89D8-4624-A06B-52A61AC68477}" type="parTrans" cxnId="{5EE202C2-38DA-48A3-8E59-8AB804CAF2B8}">
      <dgm:prSet/>
      <dgm:spPr/>
      <dgm:t>
        <a:bodyPr/>
        <a:lstStyle/>
        <a:p>
          <a:endParaRPr lang="en-US"/>
        </a:p>
      </dgm:t>
    </dgm:pt>
    <dgm:pt modelId="{63F4730E-3A86-4A32-BD75-982943241D2E}" type="sibTrans" cxnId="{5EE202C2-38DA-48A3-8E59-8AB804CAF2B8}">
      <dgm:prSet/>
      <dgm:spPr/>
      <dgm:t>
        <a:bodyPr/>
        <a:lstStyle/>
        <a:p>
          <a:endParaRPr lang="en-US"/>
        </a:p>
      </dgm:t>
    </dgm:pt>
    <dgm:pt modelId="{CA09387C-DCCC-47CE-BDBF-B3CA44C1B840}">
      <dgm:prSet phldrT="[Text]"/>
      <dgm:spPr/>
      <dgm:t>
        <a:bodyPr/>
        <a:lstStyle/>
        <a:p>
          <a:r>
            <a:rPr lang="en-US" dirty="0" smtClean="0"/>
            <a:t>Organizational</a:t>
          </a:r>
        </a:p>
        <a:p>
          <a:r>
            <a:rPr lang="en-US" dirty="0" smtClean="0"/>
            <a:t>Optimization</a:t>
          </a:r>
          <a:endParaRPr lang="en-US" dirty="0"/>
        </a:p>
      </dgm:t>
    </dgm:pt>
    <dgm:pt modelId="{69C9964C-E278-47C7-A83F-577F7C6F9ECC}" type="parTrans" cxnId="{F9CD5493-874A-41C7-B94B-CD6B076440CE}">
      <dgm:prSet/>
      <dgm:spPr/>
      <dgm:t>
        <a:bodyPr/>
        <a:lstStyle/>
        <a:p>
          <a:endParaRPr lang="en-US"/>
        </a:p>
      </dgm:t>
    </dgm:pt>
    <dgm:pt modelId="{1AD30C20-0428-441C-9C70-EDB3C2662C98}" type="sibTrans" cxnId="{F9CD5493-874A-41C7-B94B-CD6B076440CE}">
      <dgm:prSet/>
      <dgm:spPr/>
      <dgm:t>
        <a:bodyPr/>
        <a:lstStyle/>
        <a:p>
          <a:endParaRPr lang="en-US"/>
        </a:p>
      </dgm:t>
    </dgm:pt>
    <dgm:pt modelId="{C04F34BB-DD6C-4BFF-A6CA-430A484A8A88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Poverty Training</a:t>
          </a:r>
          <a:endParaRPr lang="en-US" sz="1800" dirty="0">
            <a:solidFill>
              <a:srgbClr val="004080"/>
            </a:solidFill>
          </a:endParaRPr>
        </a:p>
      </dgm:t>
    </dgm:pt>
    <dgm:pt modelId="{E99E76A3-1BD3-4259-A5D0-78F8ECD2C4E7}" type="parTrans" cxnId="{15D9B9D2-3202-4995-BFE3-C7A03D14287C}">
      <dgm:prSet/>
      <dgm:spPr/>
      <dgm:t>
        <a:bodyPr/>
        <a:lstStyle/>
        <a:p>
          <a:endParaRPr lang="en-US"/>
        </a:p>
      </dgm:t>
    </dgm:pt>
    <dgm:pt modelId="{EED56AB1-E0D7-46C2-82BA-F702BD417800}" type="sibTrans" cxnId="{15D9B9D2-3202-4995-BFE3-C7A03D14287C}">
      <dgm:prSet/>
      <dgm:spPr/>
      <dgm:t>
        <a:bodyPr/>
        <a:lstStyle/>
        <a:p>
          <a:endParaRPr lang="en-US"/>
        </a:p>
      </dgm:t>
    </dgm:pt>
    <dgm:pt modelId="{807AA863-1656-4798-A849-1D0BBD7A9914}">
      <dgm:prSet phldrT="[Text]" custT="1"/>
      <dgm:spPr/>
      <dgm:t>
        <a:bodyPr/>
        <a:lstStyle/>
        <a:p>
          <a:endParaRPr lang="en-US" sz="1800" dirty="0">
            <a:solidFill>
              <a:srgbClr val="004080"/>
            </a:solidFill>
          </a:endParaRPr>
        </a:p>
      </dgm:t>
    </dgm:pt>
    <dgm:pt modelId="{AA5539AD-C9BE-4391-99DA-CD8E2520D5C6}" type="parTrans" cxnId="{9833C7B1-B7A7-4898-94B3-B2E37608F6DB}">
      <dgm:prSet/>
      <dgm:spPr/>
      <dgm:t>
        <a:bodyPr/>
        <a:lstStyle/>
        <a:p>
          <a:endParaRPr lang="en-US"/>
        </a:p>
      </dgm:t>
    </dgm:pt>
    <dgm:pt modelId="{1735E5C0-4CCC-4373-967A-51EC4D9234D0}" type="sibTrans" cxnId="{9833C7B1-B7A7-4898-94B3-B2E37608F6DB}">
      <dgm:prSet/>
      <dgm:spPr/>
      <dgm:t>
        <a:bodyPr/>
        <a:lstStyle/>
        <a:p>
          <a:endParaRPr lang="en-US"/>
        </a:p>
      </dgm:t>
    </dgm:pt>
    <dgm:pt modelId="{93773A44-2B11-4656-AD2A-E6608EB4EA6F}">
      <dgm:prSet phldrT="[Text]" custT="1"/>
      <dgm:spPr/>
      <dgm:t>
        <a:bodyPr/>
        <a:lstStyle/>
        <a:p>
          <a:endParaRPr lang="en-US" sz="1800" dirty="0">
            <a:solidFill>
              <a:srgbClr val="004080"/>
            </a:solidFill>
          </a:endParaRPr>
        </a:p>
      </dgm:t>
    </dgm:pt>
    <dgm:pt modelId="{BF1DB336-0E4D-4555-82C9-3A2BEBAC8801}" type="parTrans" cxnId="{2BBF3D26-C2E2-4A86-9A71-D2E455AE36FA}">
      <dgm:prSet/>
      <dgm:spPr/>
      <dgm:t>
        <a:bodyPr/>
        <a:lstStyle/>
        <a:p>
          <a:endParaRPr lang="en-US"/>
        </a:p>
      </dgm:t>
    </dgm:pt>
    <dgm:pt modelId="{CA7ED8F8-AA76-4FFA-BD10-34C52009FAB4}" type="sibTrans" cxnId="{2BBF3D26-C2E2-4A86-9A71-D2E455AE36FA}">
      <dgm:prSet/>
      <dgm:spPr/>
      <dgm:t>
        <a:bodyPr/>
        <a:lstStyle/>
        <a:p>
          <a:endParaRPr lang="en-US"/>
        </a:p>
      </dgm:t>
    </dgm:pt>
    <dgm:pt modelId="{E333FDCE-DA25-433E-A989-D3F3DFF5CFF6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Culturally Responsive Education</a:t>
          </a:r>
          <a:endParaRPr lang="en-US" sz="1800" dirty="0">
            <a:solidFill>
              <a:srgbClr val="004080"/>
            </a:solidFill>
          </a:endParaRPr>
        </a:p>
      </dgm:t>
    </dgm:pt>
    <dgm:pt modelId="{7E4C6B69-4517-4451-83D9-B50AAC370C5B}" type="parTrans" cxnId="{A8EF56E1-92B1-45AC-BE66-6252F764DAF2}">
      <dgm:prSet/>
      <dgm:spPr/>
      <dgm:t>
        <a:bodyPr/>
        <a:lstStyle/>
        <a:p>
          <a:endParaRPr lang="en-US"/>
        </a:p>
      </dgm:t>
    </dgm:pt>
    <dgm:pt modelId="{20EBE8B6-FDA9-452D-8D0B-14A34A6B1464}" type="sibTrans" cxnId="{A8EF56E1-92B1-45AC-BE66-6252F764DAF2}">
      <dgm:prSet/>
      <dgm:spPr/>
      <dgm:t>
        <a:bodyPr/>
        <a:lstStyle/>
        <a:p>
          <a:endParaRPr lang="en-US"/>
        </a:p>
      </dgm:t>
    </dgm:pt>
    <dgm:pt modelId="{D1F08A0A-698D-465E-A93C-7F7F874BE49D}">
      <dgm:prSet phldrT="[Text]" custT="1"/>
      <dgm:spPr/>
      <dgm:t>
        <a:bodyPr/>
        <a:lstStyle/>
        <a:p>
          <a:endParaRPr lang="en-US" sz="1800" dirty="0">
            <a:solidFill>
              <a:srgbClr val="004080"/>
            </a:solidFill>
          </a:endParaRPr>
        </a:p>
      </dgm:t>
    </dgm:pt>
    <dgm:pt modelId="{69E8CAE9-C8C6-4648-B483-A794FA5AFDD8}" type="parTrans" cxnId="{E5853922-6D25-47AF-83B6-36A3D1C3292C}">
      <dgm:prSet/>
      <dgm:spPr/>
      <dgm:t>
        <a:bodyPr/>
        <a:lstStyle/>
        <a:p>
          <a:endParaRPr lang="en-US"/>
        </a:p>
      </dgm:t>
    </dgm:pt>
    <dgm:pt modelId="{5E304F90-50DD-4BC2-BD9A-E05ED0159210}" type="sibTrans" cxnId="{E5853922-6D25-47AF-83B6-36A3D1C3292C}">
      <dgm:prSet/>
      <dgm:spPr/>
      <dgm:t>
        <a:bodyPr/>
        <a:lstStyle/>
        <a:p>
          <a:endParaRPr lang="en-US"/>
        </a:p>
      </dgm:t>
    </dgm:pt>
    <dgm:pt modelId="{56A17285-A810-4E8B-B67A-D6F45430E770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Gradual Release / Direct Instruction</a:t>
          </a:r>
          <a:endParaRPr lang="en-US" sz="1800" dirty="0">
            <a:solidFill>
              <a:srgbClr val="004080"/>
            </a:solidFill>
          </a:endParaRPr>
        </a:p>
      </dgm:t>
    </dgm:pt>
    <dgm:pt modelId="{68C08C06-0A7E-4D6C-A327-15FDA1BA7E75}" type="parTrans" cxnId="{E6DB83DE-98B7-4F87-B4E1-97CC08AD2AD3}">
      <dgm:prSet/>
      <dgm:spPr/>
      <dgm:t>
        <a:bodyPr/>
        <a:lstStyle/>
        <a:p>
          <a:endParaRPr lang="en-US"/>
        </a:p>
      </dgm:t>
    </dgm:pt>
    <dgm:pt modelId="{EC4813FF-1C93-4639-A587-607B5968D404}" type="sibTrans" cxnId="{E6DB83DE-98B7-4F87-B4E1-97CC08AD2AD3}">
      <dgm:prSet/>
      <dgm:spPr/>
      <dgm:t>
        <a:bodyPr/>
        <a:lstStyle/>
        <a:p>
          <a:endParaRPr lang="en-US"/>
        </a:p>
      </dgm:t>
    </dgm:pt>
    <dgm:pt modelId="{2B10BA65-6297-44DF-84F9-D9064A17258A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Instructional Best Practice / Balanced Literacy / PLCs </a:t>
          </a:r>
          <a:endParaRPr lang="en-US" sz="1800" dirty="0">
            <a:solidFill>
              <a:srgbClr val="004080"/>
            </a:solidFill>
          </a:endParaRPr>
        </a:p>
      </dgm:t>
    </dgm:pt>
    <dgm:pt modelId="{BBDC1A94-B939-466B-BF4A-AB46419DBD29}" type="parTrans" cxnId="{8D58DB38-0063-4DA6-9919-926AE3C19985}">
      <dgm:prSet/>
      <dgm:spPr/>
      <dgm:t>
        <a:bodyPr/>
        <a:lstStyle/>
        <a:p>
          <a:endParaRPr lang="en-US"/>
        </a:p>
      </dgm:t>
    </dgm:pt>
    <dgm:pt modelId="{25A986FA-BD5D-4C15-9C50-8932AFFBE0AA}" type="sibTrans" cxnId="{8D58DB38-0063-4DA6-9919-926AE3C19985}">
      <dgm:prSet/>
      <dgm:spPr/>
      <dgm:t>
        <a:bodyPr/>
        <a:lstStyle/>
        <a:p>
          <a:endParaRPr lang="en-US"/>
        </a:p>
      </dgm:t>
    </dgm:pt>
    <dgm:pt modelId="{EEF844C6-63D2-4677-8A0E-1E70AD881E1E}">
      <dgm:prSet phldrT="[Text]" custT="1"/>
      <dgm:spPr/>
      <dgm:t>
        <a:bodyPr/>
        <a:lstStyle/>
        <a:p>
          <a:endParaRPr lang="en-US" sz="1800" dirty="0">
            <a:solidFill>
              <a:srgbClr val="004080"/>
            </a:solidFill>
          </a:endParaRPr>
        </a:p>
      </dgm:t>
    </dgm:pt>
    <dgm:pt modelId="{18F75A3D-2C8A-4057-8F83-DC58403BEEF3}" type="parTrans" cxnId="{21CCB957-7E32-468E-B359-FCC749956043}">
      <dgm:prSet/>
      <dgm:spPr/>
      <dgm:t>
        <a:bodyPr/>
        <a:lstStyle/>
        <a:p>
          <a:endParaRPr lang="en-US"/>
        </a:p>
      </dgm:t>
    </dgm:pt>
    <dgm:pt modelId="{1D99D8DE-A4CC-4D96-A1A7-A3AA38A1DCF9}" type="sibTrans" cxnId="{21CCB957-7E32-468E-B359-FCC749956043}">
      <dgm:prSet/>
      <dgm:spPr/>
      <dgm:t>
        <a:bodyPr/>
        <a:lstStyle/>
        <a:p>
          <a:endParaRPr lang="en-US"/>
        </a:p>
      </dgm:t>
    </dgm:pt>
    <dgm:pt modelId="{BBEC7C3B-4934-4392-BA57-0B25ABAB43AF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Data Driven Instruction</a:t>
          </a:r>
          <a:endParaRPr lang="en-US" sz="1800" dirty="0">
            <a:solidFill>
              <a:srgbClr val="004080"/>
            </a:solidFill>
          </a:endParaRPr>
        </a:p>
      </dgm:t>
    </dgm:pt>
    <dgm:pt modelId="{96870398-4302-421E-AAEF-704084213915}" type="parTrans" cxnId="{D2ACA15C-5CD5-44D1-BC89-605660D951F0}">
      <dgm:prSet/>
      <dgm:spPr/>
      <dgm:t>
        <a:bodyPr/>
        <a:lstStyle/>
        <a:p>
          <a:endParaRPr lang="en-US"/>
        </a:p>
      </dgm:t>
    </dgm:pt>
    <dgm:pt modelId="{22BA49A3-5A13-4A2C-B868-DDEFD110549A}" type="sibTrans" cxnId="{D2ACA15C-5CD5-44D1-BC89-605660D951F0}">
      <dgm:prSet/>
      <dgm:spPr/>
      <dgm:t>
        <a:bodyPr/>
        <a:lstStyle/>
        <a:p>
          <a:endParaRPr lang="en-US"/>
        </a:p>
      </dgm:t>
    </dgm:pt>
    <dgm:pt modelId="{484FE9A9-5FD4-4AC3-BFB5-349B92E04376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Leveraging Partner Relationships</a:t>
          </a:r>
          <a:endParaRPr lang="en-US" sz="1800" dirty="0">
            <a:solidFill>
              <a:srgbClr val="004080"/>
            </a:solidFill>
          </a:endParaRPr>
        </a:p>
      </dgm:t>
    </dgm:pt>
    <dgm:pt modelId="{AE50EE99-E53C-43E6-95B0-D6E4AF6FE532}" type="parTrans" cxnId="{709C8B07-7FB0-456F-B982-004D9FEB1493}">
      <dgm:prSet/>
      <dgm:spPr/>
      <dgm:t>
        <a:bodyPr/>
        <a:lstStyle/>
        <a:p>
          <a:endParaRPr lang="en-US"/>
        </a:p>
      </dgm:t>
    </dgm:pt>
    <dgm:pt modelId="{B00E5E6E-FB74-42B2-B041-09A92CA35452}" type="sibTrans" cxnId="{709C8B07-7FB0-456F-B982-004D9FEB1493}">
      <dgm:prSet/>
      <dgm:spPr/>
      <dgm:t>
        <a:bodyPr/>
        <a:lstStyle/>
        <a:p>
          <a:endParaRPr lang="en-US"/>
        </a:p>
      </dgm:t>
    </dgm:pt>
    <dgm:pt modelId="{9A453BEE-7B89-4432-BC9C-819BD13AEDDF}">
      <dgm:prSet phldrT="[Text]" custT="1"/>
      <dgm:spPr/>
      <dgm:t>
        <a:bodyPr/>
        <a:lstStyle/>
        <a:p>
          <a:endParaRPr lang="en-US" sz="1800" dirty="0">
            <a:solidFill>
              <a:srgbClr val="004080"/>
            </a:solidFill>
          </a:endParaRPr>
        </a:p>
      </dgm:t>
    </dgm:pt>
    <dgm:pt modelId="{8C1AA0BF-555B-4464-8FC8-35AEC21C61E3}" type="parTrans" cxnId="{B1CBB0E5-DC68-42F9-BB7A-1AD5C01726C2}">
      <dgm:prSet/>
      <dgm:spPr/>
      <dgm:t>
        <a:bodyPr/>
        <a:lstStyle/>
        <a:p>
          <a:endParaRPr lang="en-US"/>
        </a:p>
      </dgm:t>
    </dgm:pt>
    <dgm:pt modelId="{B465289B-690D-4AE8-8FBF-F8799CE57E3B}" type="sibTrans" cxnId="{B1CBB0E5-DC68-42F9-BB7A-1AD5C01726C2}">
      <dgm:prSet/>
      <dgm:spPr/>
      <dgm:t>
        <a:bodyPr/>
        <a:lstStyle/>
        <a:p>
          <a:endParaRPr lang="en-US"/>
        </a:p>
      </dgm:t>
    </dgm:pt>
    <dgm:pt modelId="{9A8D870C-69D4-4DB7-8522-84F49FEFB6CC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Maximizing Resources (Financial &amp; Human Capital)</a:t>
          </a:r>
          <a:endParaRPr lang="en-US" sz="1800" dirty="0">
            <a:solidFill>
              <a:srgbClr val="004080"/>
            </a:solidFill>
          </a:endParaRPr>
        </a:p>
      </dgm:t>
    </dgm:pt>
    <dgm:pt modelId="{C6BF8DAA-C930-490C-A0FE-3573BAB84E16}" type="parTrans" cxnId="{CB284A00-DB4C-4F1B-90AB-FF6EF828A5A1}">
      <dgm:prSet/>
      <dgm:spPr/>
      <dgm:t>
        <a:bodyPr/>
        <a:lstStyle/>
        <a:p>
          <a:endParaRPr lang="en-US"/>
        </a:p>
      </dgm:t>
    </dgm:pt>
    <dgm:pt modelId="{78EF40B0-436D-42D0-AC15-6D58CC5E2C58}" type="sibTrans" cxnId="{CB284A00-DB4C-4F1B-90AB-FF6EF828A5A1}">
      <dgm:prSet/>
      <dgm:spPr/>
      <dgm:t>
        <a:bodyPr/>
        <a:lstStyle/>
        <a:p>
          <a:endParaRPr lang="en-US"/>
        </a:p>
      </dgm:t>
    </dgm:pt>
    <dgm:pt modelId="{5AA69D41-5DAC-4B0D-9DBF-8A1660D4E1A8}">
      <dgm:prSet phldrT="[Text]" custT="1"/>
      <dgm:spPr/>
      <dgm:t>
        <a:bodyPr/>
        <a:lstStyle/>
        <a:p>
          <a:endParaRPr lang="en-US" sz="1800" dirty="0">
            <a:solidFill>
              <a:srgbClr val="004080"/>
            </a:solidFill>
          </a:endParaRPr>
        </a:p>
      </dgm:t>
    </dgm:pt>
    <dgm:pt modelId="{52A2BF53-8C50-4800-BE3D-E03A108B0953}" type="parTrans" cxnId="{6AF421F6-7A9B-4949-BD1A-2C896D08454A}">
      <dgm:prSet/>
      <dgm:spPr/>
      <dgm:t>
        <a:bodyPr/>
        <a:lstStyle/>
        <a:p>
          <a:endParaRPr lang="en-US"/>
        </a:p>
      </dgm:t>
    </dgm:pt>
    <dgm:pt modelId="{76D31C0C-0F0C-411C-8C6B-4286770A37C9}" type="sibTrans" cxnId="{6AF421F6-7A9B-4949-BD1A-2C896D08454A}">
      <dgm:prSet/>
      <dgm:spPr/>
      <dgm:t>
        <a:bodyPr/>
        <a:lstStyle/>
        <a:p>
          <a:endParaRPr lang="en-US"/>
        </a:p>
      </dgm:t>
    </dgm:pt>
    <dgm:pt modelId="{D5B7EF7A-9882-4663-906B-C88E475FDED7}">
      <dgm:prSet phldrT="[Text]" custT="1"/>
      <dgm:spPr/>
      <dgm:t>
        <a:bodyPr/>
        <a:lstStyle/>
        <a:p>
          <a:endParaRPr lang="en-US" sz="1800" dirty="0">
            <a:solidFill>
              <a:srgbClr val="004080"/>
            </a:solidFill>
          </a:endParaRPr>
        </a:p>
      </dgm:t>
    </dgm:pt>
    <dgm:pt modelId="{6C48FED9-51A2-4E0B-81DD-26791D432F1C}" type="parTrans" cxnId="{3116229C-8A79-4623-9094-4359659EE486}">
      <dgm:prSet/>
      <dgm:spPr/>
      <dgm:t>
        <a:bodyPr/>
        <a:lstStyle/>
        <a:p>
          <a:endParaRPr lang="en-US"/>
        </a:p>
      </dgm:t>
    </dgm:pt>
    <dgm:pt modelId="{AC3AA0CC-C6D9-49C2-98D0-3131D991CC37}" type="sibTrans" cxnId="{3116229C-8A79-4623-9094-4359659EE486}">
      <dgm:prSet/>
      <dgm:spPr/>
      <dgm:t>
        <a:bodyPr/>
        <a:lstStyle/>
        <a:p>
          <a:endParaRPr lang="en-US"/>
        </a:p>
      </dgm:t>
    </dgm:pt>
    <dgm:pt modelId="{E37F8283-DB6E-4A14-B71C-00ED714E27A0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Mission &amp; Vision Communication</a:t>
          </a:r>
          <a:endParaRPr lang="en-US" sz="1800" dirty="0">
            <a:solidFill>
              <a:srgbClr val="004080"/>
            </a:solidFill>
          </a:endParaRPr>
        </a:p>
      </dgm:t>
    </dgm:pt>
    <dgm:pt modelId="{0D669107-6FCE-47C7-8609-AD181CB3F5CE}" type="parTrans" cxnId="{5464C1A2-9183-4529-A2BB-8AA637164469}">
      <dgm:prSet/>
      <dgm:spPr/>
      <dgm:t>
        <a:bodyPr/>
        <a:lstStyle/>
        <a:p>
          <a:endParaRPr lang="en-US"/>
        </a:p>
      </dgm:t>
    </dgm:pt>
    <dgm:pt modelId="{E41BA209-F23C-4965-A3C2-1D5447403456}" type="sibTrans" cxnId="{5464C1A2-9183-4529-A2BB-8AA637164469}">
      <dgm:prSet/>
      <dgm:spPr/>
      <dgm:t>
        <a:bodyPr/>
        <a:lstStyle/>
        <a:p>
          <a:endParaRPr lang="en-US"/>
        </a:p>
      </dgm:t>
    </dgm:pt>
    <dgm:pt modelId="{C62B15D5-3AD6-4366-8990-88F1D073E88A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Marketing and Branding</a:t>
          </a:r>
          <a:endParaRPr lang="en-US" sz="1800" dirty="0">
            <a:solidFill>
              <a:srgbClr val="004080"/>
            </a:solidFill>
          </a:endParaRPr>
        </a:p>
      </dgm:t>
    </dgm:pt>
    <dgm:pt modelId="{4ACAC422-2658-49EC-A311-F5E5D9EBE6B9}" type="parTrans" cxnId="{33D20336-E5B3-4CFF-B818-78294D1ED09E}">
      <dgm:prSet/>
      <dgm:spPr/>
      <dgm:t>
        <a:bodyPr/>
        <a:lstStyle/>
        <a:p>
          <a:endParaRPr lang="en-US"/>
        </a:p>
      </dgm:t>
    </dgm:pt>
    <dgm:pt modelId="{82ED6F28-9CAD-4767-9B9F-023AB9CA98DA}" type="sibTrans" cxnId="{33D20336-E5B3-4CFF-B818-78294D1ED09E}">
      <dgm:prSet/>
      <dgm:spPr/>
      <dgm:t>
        <a:bodyPr/>
        <a:lstStyle/>
        <a:p>
          <a:endParaRPr lang="en-US"/>
        </a:p>
      </dgm:t>
    </dgm:pt>
    <dgm:pt modelId="{C237022E-797A-45E7-BB2D-2F3A5F2C8BCE}">
      <dgm:prSet phldrT="[Text]" custT="1"/>
      <dgm:spPr/>
      <dgm:t>
        <a:bodyPr/>
        <a:lstStyle/>
        <a:p>
          <a:endParaRPr lang="en-US" sz="1800" dirty="0">
            <a:solidFill>
              <a:srgbClr val="004080"/>
            </a:solidFill>
          </a:endParaRPr>
        </a:p>
      </dgm:t>
    </dgm:pt>
    <dgm:pt modelId="{20636AD0-80CE-4B43-ACF0-92110851B3A3}" type="parTrans" cxnId="{E7ED934F-FD00-478A-BD87-1DA0136AAE3E}">
      <dgm:prSet/>
      <dgm:spPr/>
      <dgm:t>
        <a:bodyPr/>
        <a:lstStyle/>
        <a:p>
          <a:endParaRPr lang="en-US"/>
        </a:p>
      </dgm:t>
    </dgm:pt>
    <dgm:pt modelId="{E041A2A7-87EA-444F-94FD-ED52519C9FE1}" type="sibTrans" cxnId="{E7ED934F-FD00-478A-BD87-1DA0136AAE3E}">
      <dgm:prSet/>
      <dgm:spPr/>
      <dgm:t>
        <a:bodyPr/>
        <a:lstStyle/>
        <a:p>
          <a:endParaRPr lang="en-US"/>
        </a:p>
      </dgm:t>
    </dgm:pt>
    <dgm:pt modelId="{8C98C489-3537-458F-A572-89C0834D1554}">
      <dgm:prSet phldrT="[Text]" custT="1"/>
      <dgm:spPr/>
      <dgm:t>
        <a:bodyPr/>
        <a:lstStyle/>
        <a:p>
          <a:endParaRPr lang="en-US" sz="1800" dirty="0">
            <a:solidFill>
              <a:srgbClr val="004080"/>
            </a:solidFill>
          </a:endParaRPr>
        </a:p>
      </dgm:t>
    </dgm:pt>
    <dgm:pt modelId="{DE5608F2-92FD-4B32-8ED3-84BD7BB7062A}" type="parTrans" cxnId="{29C76CDA-40FC-4445-A3AB-131E2C432043}">
      <dgm:prSet/>
      <dgm:spPr/>
      <dgm:t>
        <a:bodyPr/>
        <a:lstStyle/>
        <a:p>
          <a:endParaRPr lang="en-US"/>
        </a:p>
      </dgm:t>
    </dgm:pt>
    <dgm:pt modelId="{4A6CB5BD-5904-4A0A-9CE1-AA7BE2FC3D07}" type="sibTrans" cxnId="{29C76CDA-40FC-4445-A3AB-131E2C432043}">
      <dgm:prSet/>
      <dgm:spPr/>
      <dgm:t>
        <a:bodyPr/>
        <a:lstStyle/>
        <a:p>
          <a:endParaRPr lang="en-US"/>
        </a:p>
      </dgm:t>
    </dgm:pt>
    <dgm:pt modelId="{4E25917F-D74C-4FCA-A88E-B2CE5777F4F5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Motivation, Resilience, &amp; Grit</a:t>
          </a:r>
          <a:endParaRPr lang="en-US" sz="1800" dirty="0">
            <a:solidFill>
              <a:srgbClr val="004080"/>
            </a:solidFill>
          </a:endParaRPr>
        </a:p>
      </dgm:t>
    </dgm:pt>
    <dgm:pt modelId="{0E3DF46E-AEFB-4A51-A84E-BB2FF96A4866}" type="parTrans" cxnId="{C5A35F80-4167-40FD-8C28-39072A319B51}">
      <dgm:prSet/>
      <dgm:spPr/>
      <dgm:t>
        <a:bodyPr/>
        <a:lstStyle/>
        <a:p>
          <a:endParaRPr lang="en-US"/>
        </a:p>
      </dgm:t>
    </dgm:pt>
    <dgm:pt modelId="{2F39D8E0-C986-413A-B727-CBE99182E5CC}" type="sibTrans" cxnId="{C5A35F80-4167-40FD-8C28-39072A319B51}">
      <dgm:prSet/>
      <dgm:spPr/>
      <dgm:t>
        <a:bodyPr/>
        <a:lstStyle/>
        <a:p>
          <a:endParaRPr lang="en-US"/>
        </a:p>
      </dgm:t>
    </dgm:pt>
    <dgm:pt modelId="{1D7A0714-7822-4EF6-A31C-E5B45A340498}">
      <dgm:prSet phldrT="[Text]" custT="1"/>
      <dgm:spPr/>
      <dgm:t>
        <a:bodyPr/>
        <a:lstStyle/>
        <a:p>
          <a:endParaRPr lang="en-US" sz="1800" dirty="0">
            <a:solidFill>
              <a:srgbClr val="004080"/>
            </a:solidFill>
          </a:endParaRPr>
        </a:p>
      </dgm:t>
    </dgm:pt>
    <dgm:pt modelId="{C4087663-78E4-4D8C-B9BD-C057EEB7BB76}" type="parTrans" cxnId="{1A636586-732D-416F-83C6-676326B644C7}">
      <dgm:prSet/>
      <dgm:spPr/>
      <dgm:t>
        <a:bodyPr/>
        <a:lstStyle/>
        <a:p>
          <a:endParaRPr lang="en-US"/>
        </a:p>
      </dgm:t>
    </dgm:pt>
    <dgm:pt modelId="{467AFCD5-55C6-4767-AE46-52A75262609F}" type="sibTrans" cxnId="{1A636586-732D-416F-83C6-676326B644C7}">
      <dgm:prSet/>
      <dgm:spPr/>
      <dgm:t>
        <a:bodyPr/>
        <a:lstStyle/>
        <a:p>
          <a:endParaRPr lang="en-US"/>
        </a:p>
      </dgm:t>
    </dgm:pt>
    <dgm:pt modelId="{E0B40DC2-A584-44BC-A49C-F849CD03709B}" type="pres">
      <dgm:prSet presAssocID="{0B2906CA-85C9-4667-91B1-842ABC2923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131FF6-00FE-41A8-9CAA-3E94E769A433}" type="pres">
      <dgm:prSet presAssocID="{BDCBE018-5CCB-4F11-A03E-092210CB7A9C}" presName="composite" presStyleCnt="0"/>
      <dgm:spPr/>
      <dgm:t>
        <a:bodyPr/>
        <a:lstStyle/>
        <a:p>
          <a:endParaRPr lang="en-US"/>
        </a:p>
      </dgm:t>
    </dgm:pt>
    <dgm:pt modelId="{540B0359-B8D2-492B-B0B0-C82A2DE7CB18}" type="pres">
      <dgm:prSet presAssocID="{BDCBE018-5CCB-4F11-A03E-092210CB7A9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FEB27-E70A-4214-A4C4-26266A55A381}" type="pres">
      <dgm:prSet presAssocID="{BDCBE018-5CCB-4F11-A03E-092210CB7A9C}" presName="descendantText" presStyleLbl="alignAcc1" presStyleIdx="0" presStyleCnt="3" custScaleY="100000" custLinFactNeighborX="0" custLinFactNeighborY="-3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160E5-AAAD-47B8-A73C-4B637AC9A584}" type="pres">
      <dgm:prSet presAssocID="{7DC3A079-5E4C-4D11-A4E4-D4E43304B773}" presName="sp" presStyleCnt="0"/>
      <dgm:spPr/>
      <dgm:t>
        <a:bodyPr/>
        <a:lstStyle/>
        <a:p>
          <a:endParaRPr lang="en-US"/>
        </a:p>
      </dgm:t>
    </dgm:pt>
    <dgm:pt modelId="{8879D384-2322-4235-9CCD-64DD4F247B09}" type="pres">
      <dgm:prSet presAssocID="{623832B3-F5BC-4093-955D-D2B5E7BF116B}" presName="composite" presStyleCnt="0"/>
      <dgm:spPr/>
      <dgm:t>
        <a:bodyPr/>
        <a:lstStyle/>
        <a:p>
          <a:endParaRPr lang="en-US"/>
        </a:p>
      </dgm:t>
    </dgm:pt>
    <dgm:pt modelId="{5ED63306-120D-4991-A381-3083B2E0BFCB}" type="pres">
      <dgm:prSet presAssocID="{623832B3-F5BC-4093-955D-D2B5E7BF116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A305C-F874-4236-8AA3-A0917FAC1090}" type="pres">
      <dgm:prSet presAssocID="{623832B3-F5BC-4093-955D-D2B5E7BF116B}" presName="descendantText" presStyleLbl="alignAcc1" presStyleIdx="1" presStyleCnt="3" custScaleY="113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B41CC-A9E7-43FF-9CC1-A8C886FF655A}" type="pres">
      <dgm:prSet presAssocID="{EE5F9337-E1DA-4843-94FE-4C35CC964130}" presName="sp" presStyleCnt="0"/>
      <dgm:spPr/>
      <dgm:t>
        <a:bodyPr/>
        <a:lstStyle/>
        <a:p>
          <a:endParaRPr lang="en-US"/>
        </a:p>
      </dgm:t>
    </dgm:pt>
    <dgm:pt modelId="{CC195C40-F94C-4277-AD98-01C4D5A37726}" type="pres">
      <dgm:prSet presAssocID="{CA09387C-DCCC-47CE-BDBF-B3CA44C1B840}" presName="composite" presStyleCnt="0"/>
      <dgm:spPr/>
      <dgm:t>
        <a:bodyPr/>
        <a:lstStyle/>
        <a:p>
          <a:endParaRPr lang="en-US"/>
        </a:p>
      </dgm:t>
    </dgm:pt>
    <dgm:pt modelId="{C313AE39-973A-4FB8-A011-5CA2F8A69841}" type="pres">
      <dgm:prSet presAssocID="{CA09387C-DCCC-47CE-BDBF-B3CA44C1B8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1FF31-7544-4563-9D0B-880677231908}" type="pres">
      <dgm:prSet presAssocID="{CA09387C-DCCC-47CE-BDBF-B3CA44C1B840}" presName="descendantText" presStyleLbl="alignAcc1" presStyleIdx="2" presStyleCnt="3" custScaleY="112963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C3FE70-2A6B-4A80-B5D5-1108BCBA7467}" type="presOf" srcId="{2B10BA65-6297-44DF-84F9-D9064A17258A}" destId="{583A305C-F874-4236-8AA3-A0917FAC1090}" srcOrd="0" destOrd="4" presId="urn:microsoft.com/office/officeart/2005/8/layout/chevron2"/>
    <dgm:cxn modelId="{D2ACA15C-5CD5-44D1-BC89-605660D951F0}" srcId="{623832B3-F5BC-4093-955D-D2B5E7BF116B}" destId="{BBEC7C3B-4934-4392-BA57-0B25ABAB43AF}" srcOrd="5" destOrd="0" parTransId="{96870398-4302-421E-AAEF-704084213915}" sibTransId="{22BA49A3-5A13-4A2C-B868-DDEFD110549A}"/>
    <dgm:cxn modelId="{29C76CDA-40FC-4445-A3AB-131E2C432043}" srcId="{CA09387C-DCCC-47CE-BDBF-B3CA44C1B840}" destId="{8C98C489-3537-458F-A572-89C0834D1554}" srcOrd="0" destOrd="0" parTransId="{DE5608F2-92FD-4B32-8ED3-84BD7BB7062A}" sibTransId="{4A6CB5BD-5904-4A0A-9CE1-AA7BE2FC3D07}"/>
    <dgm:cxn modelId="{F0482E1C-4179-4AEC-BE91-872BE90854C2}" type="presOf" srcId="{484FE9A9-5FD4-4AC3-BFB5-349B92E04376}" destId="{2251FF31-7544-4563-9D0B-880677231908}" srcOrd="0" destOrd="4" presId="urn:microsoft.com/office/officeart/2005/8/layout/chevron2"/>
    <dgm:cxn modelId="{9A277B30-B4E5-45EF-8ACC-6595305B49E9}" type="presOf" srcId="{5AA69D41-5DAC-4B0D-9DBF-8A1660D4E1A8}" destId="{2251FF31-7544-4563-9D0B-880677231908}" srcOrd="0" destOrd="7" presId="urn:microsoft.com/office/officeart/2005/8/layout/chevron2"/>
    <dgm:cxn modelId="{DE9207D8-4EAB-4159-BD57-E3C0FC10F412}" type="presOf" srcId="{E333FDCE-DA25-433E-A989-D3F3DFF5CFF6}" destId="{E1EFEB27-E70A-4214-A4C4-26266A55A381}" srcOrd="0" destOrd="5" presId="urn:microsoft.com/office/officeart/2005/8/layout/chevron2"/>
    <dgm:cxn modelId="{E9980F9B-B180-49D3-B160-67E196ECE74A}" type="presOf" srcId="{CA09387C-DCCC-47CE-BDBF-B3CA44C1B840}" destId="{C313AE39-973A-4FB8-A011-5CA2F8A69841}" srcOrd="0" destOrd="0" presId="urn:microsoft.com/office/officeart/2005/8/layout/chevron2"/>
    <dgm:cxn modelId="{0DAF5C37-6103-4DBA-BC07-E295F7CE316F}" type="presOf" srcId="{8E0BAADA-64AA-43C5-8A87-86E450B463AD}" destId="{E1EFEB27-E70A-4214-A4C4-26266A55A381}" srcOrd="0" destOrd="8" presId="urn:microsoft.com/office/officeart/2005/8/layout/chevron2"/>
    <dgm:cxn modelId="{9833C7B1-B7A7-4898-94B3-B2E37608F6DB}" srcId="{BDCBE018-5CCB-4F11-A03E-092210CB7A9C}" destId="{807AA863-1656-4798-A849-1D0BBD7A9914}" srcOrd="7" destOrd="0" parTransId="{AA5539AD-C9BE-4391-99DA-CD8E2520D5C6}" sibTransId="{1735E5C0-4CCC-4373-967A-51EC4D9234D0}"/>
    <dgm:cxn modelId="{5EE202C2-38DA-48A3-8E59-8AB804CAF2B8}" srcId="{623832B3-F5BC-4093-955D-D2B5E7BF116B}" destId="{DC237F1C-DE1D-4E22-A650-F0E8B94A6FC1}" srcOrd="6" destOrd="0" parTransId="{7785EDE5-89D8-4624-A06B-52A61AC68477}" sibTransId="{63F4730E-3A86-4A32-BD75-982943241D2E}"/>
    <dgm:cxn modelId="{A8EF56E1-92B1-45AC-BE66-6252F764DAF2}" srcId="{BDCBE018-5CCB-4F11-A03E-092210CB7A9C}" destId="{E333FDCE-DA25-433E-A989-D3F3DFF5CFF6}" srcOrd="5" destOrd="0" parTransId="{7E4C6B69-4517-4451-83D9-B50AAC370C5B}" sibTransId="{20EBE8B6-FDA9-452D-8D0B-14A34A6B1464}"/>
    <dgm:cxn modelId="{31D02090-C04D-4874-9522-E1F69D1CE5A7}" type="presOf" srcId="{D1F08A0A-698D-465E-A93C-7F7F874BE49D}" destId="{E1EFEB27-E70A-4214-A4C4-26266A55A381}" srcOrd="0" destOrd="1" presId="urn:microsoft.com/office/officeart/2005/8/layout/chevron2"/>
    <dgm:cxn modelId="{21CCB957-7E32-468E-B359-FCC749956043}" srcId="{623832B3-F5BC-4093-955D-D2B5E7BF116B}" destId="{EEF844C6-63D2-4677-8A0E-1E70AD881E1E}" srcOrd="0" destOrd="0" parTransId="{18F75A3D-2C8A-4057-8F83-DC58403BEEF3}" sibTransId="{1D99D8DE-A4CC-4D96-A1A7-A3AA38A1DCF9}"/>
    <dgm:cxn modelId="{95450029-6AE7-4B52-8528-829D6A240C5A}" type="presOf" srcId="{BBEC7C3B-4934-4392-BA57-0B25ABAB43AF}" destId="{583A305C-F874-4236-8AA3-A0917FAC1090}" srcOrd="0" destOrd="5" presId="urn:microsoft.com/office/officeart/2005/8/layout/chevron2"/>
    <dgm:cxn modelId="{389C0CB0-A9FB-42FB-843E-06C3F35EBE6D}" type="presOf" srcId="{93773A44-2B11-4656-AD2A-E6608EB4EA6F}" destId="{E1EFEB27-E70A-4214-A4C4-26266A55A381}" srcOrd="0" destOrd="0" presId="urn:microsoft.com/office/officeart/2005/8/layout/chevron2"/>
    <dgm:cxn modelId="{8D58DB38-0063-4DA6-9919-926AE3C19985}" srcId="{623832B3-F5BC-4093-955D-D2B5E7BF116B}" destId="{2B10BA65-6297-44DF-84F9-D9064A17258A}" srcOrd="4" destOrd="0" parTransId="{BBDC1A94-B939-466B-BF4A-AB46419DBD29}" sibTransId="{25A986FA-BD5D-4C15-9C50-8932AFFBE0AA}"/>
    <dgm:cxn modelId="{E9FD02B4-8B9E-457F-A9EC-DFA3CE885744}" type="presOf" srcId="{9A453BEE-7B89-4432-BC9C-819BD13AEDDF}" destId="{2251FF31-7544-4563-9D0B-880677231908}" srcOrd="0" destOrd="1" presId="urn:microsoft.com/office/officeart/2005/8/layout/chevron2"/>
    <dgm:cxn modelId="{07100DA2-2E59-4BCE-93C9-CE3CDBE5738F}" srcId="{BDCBE018-5CCB-4F11-A03E-092210CB7A9C}" destId="{85F696E7-FB7D-4229-A0F8-C9919313016D}" srcOrd="3" destOrd="0" parTransId="{A5033967-4625-44BC-A3BD-C7A797E4831F}" sibTransId="{BAB2AA91-0F57-4CEA-B380-7EE0E1E1DB6B}"/>
    <dgm:cxn modelId="{D0265136-6095-467F-A0B0-88F1F288F506}" type="presOf" srcId="{D5B7EF7A-9882-4663-906B-C88E475FDED7}" destId="{2251FF31-7544-4563-9D0B-880677231908}" srcOrd="0" destOrd="6" presId="urn:microsoft.com/office/officeart/2005/8/layout/chevron2"/>
    <dgm:cxn modelId="{C978A900-E492-45DC-AC1C-4CAE89343457}" srcId="{BDCBE018-5CCB-4F11-A03E-092210CB7A9C}" destId="{8E0BAADA-64AA-43C5-8A87-86E450B463AD}" srcOrd="8" destOrd="0" parTransId="{E9F32EA4-1705-4A66-AAFF-3A00F662A366}" sibTransId="{47BAA922-CCA8-4B1F-89E0-5E1BB48D2C07}"/>
    <dgm:cxn modelId="{4925F653-6A99-49DB-A36D-14F8D88E5704}" srcId="{623832B3-F5BC-4093-955D-D2B5E7BF116B}" destId="{DEA0DD78-AF39-44A5-9E6A-38653D5D8B68}" srcOrd="2" destOrd="0" parTransId="{819075E9-2FD5-471E-9361-B43525C4E39A}" sibTransId="{5DF26BF5-4D70-4E53-BBBC-5EA9770468BE}"/>
    <dgm:cxn modelId="{A3DFF265-C67E-4F6E-8F5E-720BDD963122}" srcId="{0B2906CA-85C9-4667-91B1-842ABC292399}" destId="{623832B3-F5BC-4093-955D-D2B5E7BF116B}" srcOrd="1" destOrd="0" parTransId="{338192E9-6779-4D70-ABAC-D267331FEDC6}" sibTransId="{EE5F9337-E1DA-4843-94FE-4C35CC964130}"/>
    <dgm:cxn modelId="{1E0B8385-52AA-4411-A94D-DD4FBCF137EF}" type="presOf" srcId="{BDCBE018-5CCB-4F11-A03E-092210CB7A9C}" destId="{540B0359-B8D2-492B-B0B0-C82A2DE7CB18}" srcOrd="0" destOrd="0" presId="urn:microsoft.com/office/officeart/2005/8/layout/chevron2"/>
    <dgm:cxn modelId="{F9CD5493-874A-41C7-B94B-CD6B076440CE}" srcId="{0B2906CA-85C9-4667-91B1-842ABC292399}" destId="{CA09387C-DCCC-47CE-BDBF-B3CA44C1B840}" srcOrd="2" destOrd="0" parTransId="{69C9964C-E278-47C7-A83F-577F7C6F9ECC}" sibTransId="{1AD30C20-0428-441C-9C70-EDB3C2662C98}"/>
    <dgm:cxn modelId="{0528349C-6D42-4E28-99A7-DFC5B62E7D4B}" type="presOf" srcId="{807AA863-1656-4798-A849-1D0BBD7A9914}" destId="{E1EFEB27-E70A-4214-A4C4-26266A55A381}" srcOrd="0" destOrd="7" presId="urn:microsoft.com/office/officeart/2005/8/layout/chevron2"/>
    <dgm:cxn modelId="{5464C1A2-9183-4529-A2BB-8AA637164469}" srcId="{CA09387C-DCCC-47CE-BDBF-B3CA44C1B840}" destId="{E37F8283-DB6E-4A14-B71C-00ED714E27A0}" srcOrd="2" destOrd="0" parTransId="{0D669107-6FCE-47C7-8609-AD181CB3F5CE}" sibTransId="{E41BA209-F23C-4965-A3C2-1D5447403456}"/>
    <dgm:cxn modelId="{3DD79F99-B67F-403D-817C-457096383ACC}" type="presOf" srcId="{0B2906CA-85C9-4667-91B1-842ABC292399}" destId="{E0B40DC2-A584-44BC-A49C-F849CD03709B}" srcOrd="0" destOrd="0" presId="urn:microsoft.com/office/officeart/2005/8/layout/chevron2"/>
    <dgm:cxn modelId="{6AF421F6-7A9B-4949-BD1A-2C896D08454A}" srcId="{CA09387C-DCCC-47CE-BDBF-B3CA44C1B840}" destId="{5AA69D41-5DAC-4B0D-9DBF-8A1660D4E1A8}" srcOrd="7" destOrd="0" parTransId="{52A2BF53-8C50-4800-BE3D-E03A108B0953}" sibTransId="{76D31C0C-0F0C-411C-8C6B-4286770A37C9}"/>
    <dgm:cxn modelId="{C85E59A7-AFF3-4291-A4BE-17D716707D6E}" type="presOf" srcId="{DEA0DD78-AF39-44A5-9E6A-38653D5D8B68}" destId="{583A305C-F874-4236-8AA3-A0917FAC1090}" srcOrd="0" destOrd="2" presId="urn:microsoft.com/office/officeart/2005/8/layout/chevron2"/>
    <dgm:cxn modelId="{709C8B07-7FB0-456F-B982-004D9FEB1493}" srcId="{CA09387C-DCCC-47CE-BDBF-B3CA44C1B840}" destId="{484FE9A9-5FD4-4AC3-BFB5-349B92E04376}" srcOrd="4" destOrd="0" parTransId="{AE50EE99-E53C-43E6-95B0-D6E4AF6FE532}" sibTransId="{B00E5E6E-FB74-42B2-B041-09A92CA35452}"/>
    <dgm:cxn modelId="{E5853922-6D25-47AF-83B6-36A3D1C3292C}" srcId="{BDCBE018-5CCB-4F11-A03E-092210CB7A9C}" destId="{D1F08A0A-698D-465E-A93C-7F7F874BE49D}" srcOrd="1" destOrd="0" parTransId="{69E8CAE9-C8C6-4648-B483-A794FA5AFDD8}" sibTransId="{5E304F90-50DD-4BC2-BD9A-E05ED0159210}"/>
    <dgm:cxn modelId="{E6DB83DE-98B7-4F87-B4E1-97CC08AD2AD3}" srcId="{623832B3-F5BC-4093-955D-D2B5E7BF116B}" destId="{56A17285-A810-4E8B-B67A-D6F45430E770}" srcOrd="3" destOrd="0" parTransId="{68C08C06-0A7E-4D6C-A327-15FDA1BA7E75}" sibTransId="{EC4813FF-1C93-4639-A587-607B5968D404}"/>
    <dgm:cxn modelId="{E72ABBBE-1633-4805-871A-6E79CB256C1E}" type="presOf" srcId="{9A8D870C-69D4-4DB7-8522-84F49FEFB6CC}" destId="{2251FF31-7544-4563-9D0B-880677231908}" srcOrd="0" destOrd="3" presId="urn:microsoft.com/office/officeart/2005/8/layout/chevron2"/>
    <dgm:cxn modelId="{9F263566-375C-42DD-A55C-B01EA9449BBA}" type="presOf" srcId="{1D7A0714-7822-4EF6-A31C-E5B45A340498}" destId="{E1EFEB27-E70A-4214-A4C4-26266A55A381}" srcOrd="0" destOrd="2" presId="urn:microsoft.com/office/officeart/2005/8/layout/chevron2"/>
    <dgm:cxn modelId="{E7ED934F-FD00-478A-BD87-1DA0136AAE3E}" srcId="{623832B3-F5BC-4093-955D-D2B5E7BF116B}" destId="{C237022E-797A-45E7-BB2D-2F3A5F2C8BCE}" srcOrd="1" destOrd="0" parTransId="{20636AD0-80CE-4B43-ACF0-92110851B3A3}" sibTransId="{E041A2A7-87EA-444F-94FD-ED52519C9FE1}"/>
    <dgm:cxn modelId="{540D6BBF-7CEF-410F-B870-B9B7B0C42B96}" type="presOf" srcId="{85F696E7-FB7D-4229-A0F8-C9919313016D}" destId="{E1EFEB27-E70A-4214-A4C4-26266A55A381}" srcOrd="0" destOrd="3" presId="urn:microsoft.com/office/officeart/2005/8/layout/chevron2"/>
    <dgm:cxn modelId="{3116229C-8A79-4623-9094-4359659EE486}" srcId="{CA09387C-DCCC-47CE-BDBF-B3CA44C1B840}" destId="{D5B7EF7A-9882-4663-906B-C88E475FDED7}" srcOrd="6" destOrd="0" parTransId="{6C48FED9-51A2-4E0B-81DD-26791D432F1C}" sibTransId="{AC3AA0CC-C6D9-49C2-98D0-3131D991CC37}"/>
    <dgm:cxn modelId="{B1CBB0E5-DC68-42F9-BB7A-1AD5C01726C2}" srcId="{CA09387C-DCCC-47CE-BDBF-B3CA44C1B840}" destId="{9A453BEE-7B89-4432-BC9C-819BD13AEDDF}" srcOrd="1" destOrd="0" parTransId="{8C1AA0BF-555B-4464-8FC8-35AEC21C61E3}" sibTransId="{B465289B-690D-4AE8-8FBF-F8799CE57E3B}"/>
    <dgm:cxn modelId="{15D9B9D2-3202-4995-BFE3-C7A03D14287C}" srcId="{BDCBE018-5CCB-4F11-A03E-092210CB7A9C}" destId="{C04F34BB-DD6C-4BFF-A6CA-430A484A8A88}" srcOrd="4" destOrd="0" parTransId="{E99E76A3-1BD3-4259-A5D0-78F8ECD2C4E7}" sibTransId="{EED56AB1-E0D7-46C2-82BA-F702BD417800}"/>
    <dgm:cxn modelId="{1A636586-732D-416F-83C6-676326B644C7}" srcId="{BDCBE018-5CCB-4F11-A03E-092210CB7A9C}" destId="{1D7A0714-7822-4EF6-A31C-E5B45A340498}" srcOrd="2" destOrd="0" parTransId="{C4087663-78E4-4D8C-B9BD-C057EEB7BB76}" sibTransId="{467AFCD5-55C6-4767-AE46-52A75262609F}"/>
    <dgm:cxn modelId="{33D20336-E5B3-4CFF-B818-78294D1ED09E}" srcId="{CA09387C-DCCC-47CE-BDBF-B3CA44C1B840}" destId="{C62B15D5-3AD6-4366-8990-88F1D073E88A}" srcOrd="5" destOrd="0" parTransId="{4ACAC422-2658-49EC-A311-F5E5D9EBE6B9}" sibTransId="{82ED6F28-9CAD-4767-9B9F-023AB9CA98DA}"/>
    <dgm:cxn modelId="{C5A35F80-4167-40FD-8C28-39072A319B51}" srcId="{BDCBE018-5CCB-4F11-A03E-092210CB7A9C}" destId="{4E25917F-D74C-4FCA-A88E-B2CE5777F4F5}" srcOrd="6" destOrd="0" parTransId="{0E3DF46E-AEFB-4A51-A84E-BB2FF96A4866}" sibTransId="{2F39D8E0-C986-413A-B727-CBE99182E5CC}"/>
    <dgm:cxn modelId="{134D0CC1-F02A-4281-A6FF-65AF06A1C8DF}" type="presOf" srcId="{8C98C489-3537-458F-A572-89C0834D1554}" destId="{2251FF31-7544-4563-9D0B-880677231908}" srcOrd="0" destOrd="0" presId="urn:microsoft.com/office/officeart/2005/8/layout/chevron2"/>
    <dgm:cxn modelId="{65CF79E6-FA56-41A9-9A9B-AE7443161CA9}" type="presOf" srcId="{C04F34BB-DD6C-4BFF-A6CA-430A484A8A88}" destId="{E1EFEB27-E70A-4214-A4C4-26266A55A381}" srcOrd="0" destOrd="4" presId="urn:microsoft.com/office/officeart/2005/8/layout/chevron2"/>
    <dgm:cxn modelId="{EC235B02-D576-4150-A8FE-710C6D766264}" srcId="{0B2906CA-85C9-4667-91B1-842ABC292399}" destId="{BDCBE018-5CCB-4F11-A03E-092210CB7A9C}" srcOrd="0" destOrd="0" parTransId="{A4D79491-65E2-4311-904F-F202C293CF1D}" sibTransId="{7DC3A079-5E4C-4D11-A4E4-D4E43304B773}"/>
    <dgm:cxn modelId="{2BBF3D26-C2E2-4A86-9A71-D2E455AE36FA}" srcId="{BDCBE018-5CCB-4F11-A03E-092210CB7A9C}" destId="{93773A44-2B11-4656-AD2A-E6608EB4EA6F}" srcOrd="0" destOrd="0" parTransId="{BF1DB336-0E4D-4555-82C9-3A2BEBAC8801}" sibTransId="{CA7ED8F8-AA76-4FFA-BD10-34C52009FAB4}"/>
    <dgm:cxn modelId="{E030EE6C-9EEA-4E10-AE1E-B459080C983C}" type="presOf" srcId="{56A17285-A810-4E8B-B67A-D6F45430E770}" destId="{583A305C-F874-4236-8AA3-A0917FAC1090}" srcOrd="0" destOrd="3" presId="urn:microsoft.com/office/officeart/2005/8/layout/chevron2"/>
    <dgm:cxn modelId="{E1D987CC-03BB-4F24-8714-A480C071F214}" type="presOf" srcId="{DC237F1C-DE1D-4E22-A650-F0E8B94A6FC1}" destId="{583A305C-F874-4236-8AA3-A0917FAC1090}" srcOrd="0" destOrd="6" presId="urn:microsoft.com/office/officeart/2005/8/layout/chevron2"/>
    <dgm:cxn modelId="{FAC464AD-3CA1-4C20-8B27-60EE3BCFDAEE}" type="presOf" srcId="{C62B15D5-3AD6-4366-8990-88F1D073E88A}" destId="{2251FF31-7544-4563-9D0B-880677231908}" srcOrd="0" destOrd="5" presId="urn:microsoft.com/office/officeart/2005/8/layout/chevron2"/>
    <dgm:cxn modelId="{CF9299C1-8156-419C-A653-80CC4FA75F27}" type="presOf" srcId="{EEF844C6-63D2-4677-8A0E-1E70AD881E1E}" destId="{583A305C-F874-4236-8AA3-A0917FAC1090}" srcOrd="0" destOrd="0" presId="urn:microsoft.com/office/officeart/2005/8/layout/chevron2"/>
    <dgm:cxn modelId="{9CB3896E-47D2-42D0-90D9-942A5819DD7F}" type="presOf" srcId="{623832B3-F5BC-4093-955D-D2B5E7BF116B}" destId="{5ED63306-120D-4991-A381-3083B2E0BFCB}" srcOrd="0" destOrd="0" presId="urn:microsoft.com/office/officeart/2005/8/layout/chevron2"/>
    <dgm:cxn modelId="{0BFCD7A8-7427-4A65-BBF4-BC729B6817BB}" type="presOf" srcId="{E37F8283-DB6E-4A14-B71C-00ED714E27A0}" destId="{2251FF31-7544-4563-9D0B-880677231908}" srcOrd="0" destOrd="2" presId="urn:microsoft.com/office/officeart/2005/8/layout/chevron2"/>
    <dgm:cxn modelId="{CB284A00-DB4C-4F1B-90AB-FF6EF828A5A1}" srcId="{CA09387C-DCCC-47CE-BDBF-B3CA44C1B840}" destId="{9A8D870C-69D4-4DB7-8522-84F49FEFB6CC}" srcOrd="3" destOrd="0" parTransId="{C6BF8DAA-C930-490C-A0FE-3573BAB84E16}" sibTransId="{78EF40B0-436D-42D0-AC15-6D58CC5E2C58}"/>
    <dgm:cxn modelId="{01432F3A-77B6-4B20-873F-7BA02B8A5F19}" type="presOf" srcId="{4E25917F-D74C-4FCA-A88E-B2CE5777F4F5}" destId="{E1EFEB27-E70A-4214-A4C4-26266A55A381}" srcOrd="0" destOrd="6" presId="urn:microsoft.com/office/officeart/2005/8/layout/chevron2"/>
    <dgm:cxn modelId="{A7C7C371-CED3-4C06-8AD9-DEA2F4914A79}" type="presOf" srcId="{C237022E-797A-45E7-BB2D-2F3A5F2C8BCE}" destId="{583A305C-F874-4236-8AA3-A0917FAC1090}" srcOrd="0" destOrd="1" presId="urn:microsoft.com/office/officeart/2005/8/layout/chevron2"/>
    <dgm:cxn modelId="{6C24A55E-DC75-4292-84AC-40FD56A8B6F5}" type="presParOf" srcId="{E0B40DC2-A584-44BC-A49C-F849CD03709B}" destId="{59131FF6-00FE-41A8-9CAA-3E94E769A433}" srcOrd="0" destOrd="0" presId="urn:microsoft.com/office/officeart/2005/8/layout/chevron2"/>
    <dgm:cxn modelId="{0467929A-547D-4C4B-8BCA-E2705EC5E6E7}" type="presParOf" srcId="{59131FF6-00FE-41A8-9CAA-3E94E769A433}" destId="{540B0359-B8D2-492B-B0B0-C82A2DE7CB18}" srcOrd="0" destOrd="0" presId="urn:microsoft.com/office/officeart/2005/8/layout/chevron2"/>
    <dgm:cxn modelId="{5787AF14-2B74-4E4E-817E-B5E83A5895EF}" type="presParOf" srcId="{59131FF6-00FE-41A8-9CAA-3E94E769A433}" destId="{E1EFEB27-E70A-4214-A4C4-26266A55A381}" srcOrd="1" destOrd="0" presId="urn:microsoft.com/office/officeart/2005/8/layout/chevron2"/>
    <dgm:cxn modelId="{C8ECFBD1-8712-4D12-8AE3-3C95EC9AC512}" type="presParOf" srcId="{E0B40DC2-A584-44BC-A49C-F849CD03709B}" destId="{544160E5-AAAD-47B8-A73C-4B637AC9A584}" srcOrd="1" destOrd="0" presId="urn:microsoft.com/office/officeart/2005/8/layout/chevron2"/>
    <dgm:cxn modelId="{A68A57F6-553D-4373-A542-4BCA99C0EE73}" type="presParOf" srcId="{E0B40DC2-A584-44BC-A49C-F849CD03709B}" destId="{8879D384-2322-4235-9CCD-64DD4F247B09}" srcOrd="2" destOrd="0" presId="urn:microsoft.com/office/officeart/2005/8/layout/chevron2"/>
    <dgm:cxn modelId="{DA25D6CE-EA24-482E-B9C3-E5999A9B929E}" type="presParOf" srcId="{8879D384-2322-4235-9CCD-64DD4F247B09}" destId="{5ED63306-120D-4991-A381-3083B2E0BFCB}" srcOrd="0" destOrd="0" presId="urn:microsoft.com/office/officeart/2005/8/layout/chevron2"/>
    <dgm:cxn modelId="{F0D90F68-D50C-4A7D-9298-73ABC414FE06}" type="presParOf" srcId="{8879D384-2322-4235-9CCD-64DD4F247B09}" destId="{583A305C-F874-4236-8AA3-A0917FAC1090}" srcOrd="1" destOrd="0" presId="urn:microsoft.com/office/officeart/2005/8/layout/chevron2"/>
    <dgm:cxn modelId="{49D36506-8CC8-460E-8AFB-5D8D5F0986A7}" type="presParOf" srcId="{E0B40DC2-A584-44BC-A49C-F849CD03709B}" destId="{540B41CC-A9E7-43FF-9CC1-A8C886FF655A}" srcOrd="3" destOrd="0" presId="urn:microsoft.com/office/officeart/2005/8/layout/chevron2"/>
    <dgm:cxn modelId="{1DABEE30-087F-43FB-8C0E-84FACE707806}" type="presParOf" srcId="{E0B40DC2-A584-44BC-A49C-F849CD03709B}" destId="{CC195C40-F94C-4277-AD98-01C4D5A37726}" srcOrd="4" destOrd="0" presId="urn:microsoft.com/office/officeart/2005/8/layout/chevron2"/>
    <dgm:cxn modelId="{DD9EF9C9-D19B-4041-8CA1-2AF0BDA2AD3A}" type="presParOf" srcId="{CC195C40-F94C-4277-AD98-01C4D5A37726}" destId="{C313AE39-973A-4FB8-A011-5CA2F8A69841}" srcOrd="0" destOrd="0" presId="urn:microsoft.com/office/officeart/2005/8/layout/chevron2"/>
    <dgm:cxn modelId="{5F7CEBEF-4FBA-464E-8404-C2B3FAC1A28A}" type="presParOf" srcId="{CC195C40-F94C-4277-AD98-01C4D5A37726}" destId="{2251FF31-7544-4563-9D0B-8806772319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A7E2B2-6A8F-470B-AE84-C8D0FA9142C3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4910502-F9EF-42C2-B3AE-B464A44042C9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dirty="0" smtClean="0"/>
            <a:t>Deliver consistent instructional message</a:t>
          </a:r>
          <a:endParaRPr lang="en-US" sz="2800" dirty="0"/>
        </a:p>
      </dgm:t>
    </dgm:pt>
    <dgm:pt modelId="{C7622FCD-F0B7-4167-9F47-CA7AF8171081}" type="parTrans" cxnId="{E2BB0821-B154-4CF4-86B5-CA6495420C2D}">
      <dgm:prSet/>
      <dgm:spPr/>
      <dgm:t>
        <a:bodyPr/>
        <a:lstStyle/>
        <a:p>
          <a:endParaRPr lang="en-US"/>
        </a:p>
      </dgm:t>
    </dgm:pt>
    <dgm:pt modelId="{9D80D67A-7669-44DB-AD14-BF21AD76D525}" type="sibTrans" cxnId="{E2BB0821-B154-4CF4-86B5-CA6495420C2D}">
      <dgm:prSet/>
      <dgm:spPr/>
      <dgm:t>
        <a:bodyPr/>
        <a:lstStyle/>
        <a:p>
          <a:endParaRPr lang="en-US"/>
        </a:p>
      </dgm:t>
    </dgm:pt>
    <dgm:pt modelId="{0C5A39AB-9BE5-4A33-8A6A-717ABA25765F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dirty="0" smtClean="0"/>
            <a:t>Build internal capacity of educators</a:t>
          </a:r>
          <a:endParaRPr lang="en-US" sz="2800" dirty="0"/>
        </a:p>
      </dgm:t>
    </dgm:pt>
    <dgm:pt modelId="{763444F0-7C39-4200-B144-377C7EE71494}" type="parTrans" cxnId="{554F9F72-A923-4038-8784-80726E14139C}">
      <dgm:prSet/>
      <dgm:spPr/>
      <dgm:t>
        <a:bodyPr/>
        <a:lstStyle/>
        <a:p>
          <a:endParaRPr lang="en-US"/>
        </a:p>
      </dgm:t>
    </dgm:pt>
    <dgm:pt modelId="{6C44A344-0E6A-4134-B861-ACB7614BE2AC}" type="sibTrans" cxnId="{554F9F72-A923-4038-8784-80726E14139C}">
      <dgm:prSet/>
      <dgm:spPr/>
      <dgm:t>
        <a:bodyPr/>
        <a:lstStyle/>
        <a:p>
          <a:endParaRPr lang="en-US"/>
        </a:p>
      </dgm:t>
    </dgm:pt>
    <dgm:pt modelId="{A017138B-7642-4950-B2E8-A22D3E11455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dirty="0" smtClean="0"/>
            <a:t>Increase sustainability</a:t>
          </a:r>
          <a:endParaRPr lang="en-US" sz="2800" dirty="0"/>
        </a:p>
      </dgm:t>
    </dgm:pt>
    <dgm:pt modelId="{8C941F4B-A1A0-4C72-AC37-D288D9D4552A}" type="parTrans" cxnId="{5C0FEA4F-074D-497B-882D-9519A2A8B9FF}">
      <dgm:prSet/>
      <dgm:spPr/>
      <dgm:t>
        <a:bodyPr/>
        <a:lstStyle/>
        <a:p>
          <a:endParaRPr lang="en-US"/>
        </a:p>
      </dgm:t>
    </dgm:pt>
    <dgm:pt modelId="{80A382B9-8682-42F9-88D2-EC97F5FDDCE6}" type="sibTrans" cxnId="{5C0FEA4F-074D-497B-882D-9519A2A8B9FF}">
      <dgm:prSet/>
      <dgm:spPr/>
      <dgm:t>
        <a:bodyPr/>
        <a:lstStyle/>
        <a:p>
          <a:endParaRPr lang="en-US"/>
        </a:p>
      </dgm:t>
    </dgm:pt>
    <dgm:pt modelId="{2FC234DC-7E2D-48A6-A565-557A1A260400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800" dirty="0" smtClean="0"/>
            <a:t>Reduce cost by utilizing existing district resources</a:t>
          </a:r>
          <a:endParaRPr lang="en-US" sz="2800" dirty="0"/>
        </a:p>
      </dgm:t>
    </dgm:pt>
    <dgm:pt modelId="{AA90FF48-048F-4DDF-AC94-E04BC0B8E28B}" type="parTrans" cxnId="{AB78F1CC-7279-4F70-A943-0C964E5EC755}">
      <dgm:prSet/>
      <dgm:spPr/>
      <dgm:t>
        <a:bodyPr/>
        <a:lstStyle/>
        <a:p>
          <a:endParaRPr lang="en-US"/>
        </a:p>
      </dgm:t>
    </dgm:pt>
    <dgm:pt modelId="{B8D928A1-CE5A-44BC-BBA4-63078AC34198}" type="sibTrans" cxnId="{AB78F1CC-7279-4F70-A943-0C964E5EC755}">
      <dgm:prSet/>
      <dgm:spPr/>
      <dgm:t>
        <a:bodyPr/>
        <a:lstStyle/>
        <a:p>
          <a:endParaRPr lang="en-US"/>
        </a:p>
      </dgm:t>
    </dgm:pt>
    <dgm:pt modelId="{5A2DFCB5-3605-4DF7-8A70-6CF4A7235225}" type="pres">
      <dgm:prSet presAssocID="{7FA7E2B2-6A8F-470B-AE84-C8D0FA9142C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F1ABD0-9135-4A16-9EA1-BB9E76A392A5}" type="pres">
      <dgm:prSet presAssocID="{C4910502-F9EF-42C2-B3AE-B464A44042C9}" presName="parentLin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31E3A06-D35B-42D9-9F77-71295E2280BD}" type="pres">
      <dgm:prSet presAssocID="{C4910502-F9EF-42C2-B3AE-B464A44042C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3808F7A-1DD0-4595-B593-51D005159123}" type="pres">
      <dgm:prSet presAssocID="{C4910502-F9EF-42C2-B3AE-B464A44042C9}" presName="parentText" presStyleLbl="node1" presStyleIdx="0" presStyleCnt="4" custScaleX="138527" custLinFactNeighborX="463" custLinFactNeighborY="-25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94ACA9-5A9D-4F30-9630-90F002EB4B36}" type="pres">
      <dgm:prSet presAssocID="{C4910502-F9EF-42C2-B3AE-B464A44042C9}" presName="negativeSpac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6413152A-1252-43AA-AC89-561924669A49}" type="pres">
      <dgm:prSet presAssocID="{C4910502-F9EF-42C2-B3AE-B464A44042C9}" presName="childText" presStyleLbl="conFgAcc1" presStyleIdx="0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BA9AB0B4-73AB-4CFD-8BA1-B814F265D577}" type="pres">
      <dgm:prSet presAssocID="{9D80D67A-7669-44DB-AD14-BF21AD76D525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96109946-033A-42A2-AA37-59464C2EF9C4}" type="pres">
      <dgm:prSet presAssocID="{0C5A39AB-9BE5-4A33-8A6A-717ABA25765F}" presName="parentLin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7330FAB4-C7BC-4D94-8132-72EECFF696AA}" type="pres">
      <dgm:prSet presAssocID="{0C5A39AB-9BE5-4A33-8A6A-717ABA25765F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89EEA8B5-9C32-40E9-9337-8A7B285CCB96}" type="pres">
      <dgm:prSet presAssocID="{0C5A39AB-9BE5-4A33-8A6A-717ABA25765F}" presName="parentText" presStyleLbl="node1" presStyleIdx="1" presStyleCnt="4" custScaleX="137749" custLinFactNeighborX="1247" custLinFactNeighborY="29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601E9-05D5-4B57-A3A3-87DB001164A8}" type="pres">
      <dgm:prSet presAssocID="{0C5A39AB-9BE5-4A33-8A6A-717ABA25765F}" presName="negativeSpac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6AA98F6B-C2C5-4141-AA19-870380D51814}" type="pres">
      <dgm:prSet presAssocID="{0C5A39AB-9BE5-4A33-8A6A-717ABA25765F}" presName="childText" presStyleLbl="conFgAcc1" presStyleIdx="1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343AD8F2-E098-4253-B5DB-EE1F35A5D147}" type="pres">
      <dgm:prSet presAssocID="{6C44A344-0E6A-4134-B861-ACB7614BE2AC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EFB17E26-516E-4CCB-8A02-7EB685444782}" type="pres">
      <dgm:prSet presAssocID="{A017138B-7642-4950-B2E8-A22D3E11455D}" presName="parentLin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698E879-B78E-424D-A641-60E5EE2CD540}" type="pres">
      <dgm:prSet presAssocID="{A017138B-7642-4950-B2E8-A22D3E11455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C4E69765-C89E-40C9-AAA0-0444F55568A4}" type="pres">
      <dgm:prSet presAssocID="{A017138B-7642-4950-B2E8-A22D3E11455D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D91D1-96AB-4C6B-ABC6-71C5F23DE5F5}" type="pres">
      <dgm:prSet presAssocID="{A017138B-7642-4950-B2E8-A22D3E11455D}" presName="negativeSpac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F10708C6-4107-4C5C-B19E-C3C93C92F840}" type="pres">
      <dgm:prSet presAssocID="{A017138B-7642-4950-B2E8-A22D3E11455D}" presName="childText" presStyleLbl="conFgAcc1" presStyleIdx="2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8A44D467-626B-45E0-A666-9CDAA41E3652}" type="pres">
      <dgm:prSet presAssocID="{80A382B9-8682-42F9-88D2-EC97F5FDDCE6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2E7855CB-084A-4316-B3EC-77BF89BEFF40}" type="pres">
      <dgm:prSet presAssocID="{2FC234DC-7E2D-48A6-A565-557A1A260400}" presName="parentLin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9FA4AB49-1172-4748-A6C4-B5F3B2D79F1D}" type="pres">
      <dgm:prSet presAssocID="{2FC234DC-7E2D-48A6-A565-557A1A26040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002252D-8C3E-4286-B88F-B8AD14633104}" type="pres">
      <dgm:prSet presAssocID="{2FC234DC-7E2D-48A6-A565-557A1A260400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C05279-03C1-4F5D-8446-10B118399B85}" type="pres">
      <dgm:prSet presAssocID="{2FC234DC-7E2D-48A6-A565-557A1A260400}" presName="negativeSpac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8E0EB1F-043D-426D-8BA2-8969C7AB0535}" type="pres">
      <dgm:prSet presAssocID="{2FC234DC-7E2D-48A6-A565-557A1A260400}" presName="childText" presStyleLbl="conFgAcc1" presStyleIdx="3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</dgm:ptLst>
  <dgm:cxnLst>
    <dgm:cxn modelId="{62370236-EA49-4EC4-97FC-FA450468E7E9}" type="presOf" srcId="{0C5A39AB-9BE5-4A33-8A6A-717ABA25765F}" destId="{7330FAB4-C7BC-4D94-8132-72EECFF696AA}" srcOrd="0" destOrd="0" presId="urn:microsoft.com/office/officeart/2005/8/layout/list1"/>
    <dgm:cxn modelId="{4AFD3CDB-8BB0-44E1-A2E9-80E0883503E6}" type="presOf" srcId="{0C5A39AB-9BE5-4A33-8A6A-717ABA25765F}" destId="{89EEA8B5-9C32-40E9-9337-8A7B285CCB96}" srcOrd="1" destOrd="0" presId="urn:microsoft.com/office/officeart/2005/8/layout/list1"/>
    <dgm:cxn modelId="{5D68383B-DDA0-4CAA-A28D-9229B4EA8387}" type="presOf" srcId="{A017138B-7642-4950-B2E8-A22D3E11455D}" destId="{C4E69765-C89E-40C9-AAA0-0444F55568A4}" srcOrd="1" destOrd="0" presId="urn:microsoft.com/office/officeart/2005/8/layout/list1"/>
    <dgm:cxn modelId="{6C924A31-F3D5-408C-8024-7161108C8D95}" type="presOf" srcId="{2FC234DC-7E2D-48A6-A565-557A1A260400}" destId="{9FA4AB49-1172-4748-A6C4-B5F3B2D79F1D}" srcOrd="0" destOrd="0" presId="urn:microsoft.com/office/officeart/2005/8/layout/list1"/>
    <dgm:cxn modelId="{5C0FEA4F-074D-497B-882D-9519A2A8B9FF}" srcId="{7FA7E2B2-6A8F-470B-AE84-C8D0FA9142C3}" destId="{A017138B-7642-4950-B2E8-A22D3E11455D}" srcOrd="2" destOrd="0" parTransId="{8C941F4B-A1A0-4C72-AC37-D288D9D4552A}" sibTransId="{80A382B9-8682-42F9-88D2-EC97F5FDDCE6}"/>
    <dgm:cxn modelId="{EC354E7B-264F-4392-A545-30D79811EBC1}" type="presOf" srcId="{2FC234DC-7E2D-48A6-A565-557A1A260400}" destId="{0002252D-8C3E-4286-B88F-B8AD14633104}" srcOrd="1" destOrd="0" presId="urn:microsoft.com/office/officeart/2005/8/layout/list1"/>
    <dgm:cxn modelId="{C114113B-B534-44D9-AD16-8DB9C2564DBE}" type="presOf" srcId="{A017138B-7642-4950-B2E8-A22D3E11455D}" destId="{5698E879-B78E-424D-A641-60E5EE2CD540}" srcOrd="0" destOrd="0" presId="urn:microsoft.com/office/officeart/2005/8/layout/list1"/>
    <dgm:cxn modelId="{54B1072D-0F58-4F08-9201-F87131C70106}" type="presOf" srcId="{C4910502-F9EF-42C2-B3AE-B464A44042C9}" destId="{431E3A06-D35B-42D9-9F77-71295E2280BD}" srcOrd="0" destOrd="0" presId="urn:microsoft.com/office/officeart/2005/8/layout/list1"/>
    <dgm:cxn modelId="{E2BB0821-B154-4CF4-86B5-CA6495420C2D}" srcId="{7FA7E2B2-6A8F-470B-AE84-C8D0FA9142C3}" destId="{C4910502-F9EF-42C2-B3AE-B464A44042C9}" srcOrd="0" destOrd="0" parTransId="{C7622FCD-F0B7-4167-9F47-CA7AF8171081}" sibTransId="{9D80D67A-7669-44DB-AD14-BF21AD76D525}"/>
    <dgm:cxn modelId="{554F9F72-A923-4038-8784-80726E14139C}" srcId="{7FA7E2B2-6A8F-470B-AE84-C8D0FA9142C3}" destId="{0C5A39AB-9BE5-4A33-8A6A-717ABA25765F}" srcOrd="1" destOrd="0" parTransId="{763444F0-7C39-4200-B144-377C7EE71494}" sibTransId="{6C44A344-0E6A-4134-B861-ACB7614BE2AC}"/>
    <dgm:cxn modelId="{1FC5AB34-6F64-4E3B-AB0D-56E972493C14}" type="presOf" srcId="{C4910502-F9EF-42C2-B3AE-B464A44042C9}" destId="{53808F7A-1DD0-4595-B593-51D005159123}" srcOrd="1" destOrd="0" presId="urn:microsoft.com/office/officeart/2005/8/layout/list1"/>
    <dgm:cxn modelId="{AB78F1CC-7279-4F70-A943-0C964E5EC755}" srcId="{7FA7E2B2-6A8F-470B-AE84-C8D0FA9142C3}" destId="{2FC234DC-7E2D-48A6-A565-557A1A260400}" srcOrd="3" destOrd="0" parTransId="{AA90FF48-048F-4DDF-AC94-E04BC0B8E28B}" sibTransId="{B8D928A1-CE5A-44BC-BBA4-63078AC34198}"/>
    <dgm:cxn modelId="{FE844532-5CEF-4701-9C3E-556F37FC9A24}" type="presOf" srcId="{7FA7E2B2-6A8F-470B-AE84-C8D0FA9142C3}" destId="{5A2DFCB5-3605-4DF7-8A70-6CF4A7235225}" srcOrd="0" destOrd="0" presId="urn:microsoft.com/office/officeart/2005/8/layout/list1"/>
    <dgm:cxn modelId="{963F88A3-438F-427F-A79E-D40C6CBE538A}" type="presParOf" srcId="{5A2DFCB5-3605-4DF7-8A70-6CF4A7235225}" destId="{61F1ABD0-9135-4A16-9EA1-BB9E76A392A5}" srcOrd="0" destOrd="0" presId="urn:microsoft.com/office/officeart/2005/8/layout/list1"/>
    <dgm:cxn modelId="{DFF24399-7D83-4F75-B03A-D6D6F2FE80E1}" type="presParOf" srcId="{61F1ABD0-9135-4A16-9EA1-BB9E76A392A5}" destId="{431E3A06-D35B-42D9-9F77-71295E2280BD}" srcOrd="0" destOrd="0" presId="urn:microsoft.com/office/officeart/2005/8/layout/list1"/>
    <dgm:cxn modelId="{393DC73E-C796-4608-AADA-0694386E998C}" type="presParOf" srcId="{61F1ABD0-9135-4A16-9EA1-BB9E76A392A5}" destId="{53808F7A-1DD0-4595-B593-51D005159123}" srcOrd="1" destOrd="0" presId="urn:microsoft.com/office/officeart/2005/8/layout/list1"/>
    <dgm:cxn modelId="{1DFCFDAA-4A10-41E8-902C-A7DE2F188141}" type="presParOf" srcId="{5A2DFCB5-3605-4DF7-8A70-6CF4A7235225}" destId="{E594ACA9-5A9D-4F30-9630-90F002EB4B36}" srcOrd="1" destOrd="0" presId="urn:microsoft.com/office/officeart/2005/8/layout/list1"/>
    <dgm:cxn modelId="{AAE6E72C-742C-49A1-8C20-7F04DB2FBB36}" type="presParOf" srcId="{5A2DFCB5-3605-4DF7-8A70-6CF4A7235225}" destId="{6413152A-1252-43AA-AC89-561924669A49}" srcOrd="2" destOrd="0" presId="urn:microsoft.com/office/officeart/2005/8/layout/list1"/>
    <dgm:cxn modelId="{F03542B9-DF11-489B-A4B3-C21310024569}" type="presParOf" srcId="{5A2DFCB5-3605-4DF7-8A70-6CF4A7235225}" destId="{BA9AB0B4-73AB-4CFD-8BA1-B814F265D577}" srcOrd="3" destOrd="0" presId="urn:microsoft.com/office/officeart/2005/8/layout/list1"/>
    <dgm:cxn modelId="{1A05F51E-7C95-4B62-AF34-67E7AEB632D4}" type="presParOf" srcId="{5A2DFCB5-3605-4DF7-8A70-6CF4A7235225}" destId="{96109946-033A-42A2-AA37-59464C2EF9C4}" srcOrd="4" destOrd="0" presId="urn:microsoft.com/office/officeart/2005/8/layout/list1"/>
    <dgm:cxn modelId="{67FBCAE2-FAD4-4AD7-8481-C6DB4893638E}" type="presParOf" srcId="{96109946-033A-42A2-AA37-59464C2EF9C4}" destId="{7330FAB4-C7BC-4D94-8132-72EECFF696AA}" srcOrd="0" destOrd="0" presId="urn:microsoft.com/office/officeart/2005/8/layout/list1"/>
    <dgm:cxn modelId="{5A0F71EE-8A3C-42E5-863E-8ACBE7FDF4D2}" type="presParOf" srcId="{96109946-033A-42A2-AA37-59464C2EF9C4}" destId="{89EEA8B5-9C32-40E9-9337-8A7B285CCB96}" srcOrd="1" destOrd="0" presId="urn:microsoft.com/office/officeart/2005/8/layout/list1"/>
    <dgm:cxn modelId="{4DCDC59C-EB00-44B6-BA1C-ADB1D052F536}" type="presParOf" srcId="{5A2DFCB5-3605-4DF7-8A70-6CF4A7235225}" destId="{F7D601E9-05D5-4B57-A3A3-87DB001164A8}" srcOrd="5" destOrd="0" presId="urn:microsoft.com/office/officeart/2005/8/layout/list1"/>
    <dgm:cxn modelId="{F475D59B-8128-4F95-9CC4-A0E80604DCCE}" type="presParOf" srcId="{5A2DFCB5-3605-4DF7-8A70-6CF4A7235225}" destId="{6AA98F6B-C2C5-4141-AA19-870380D51814}" srcOrd="6" destOrd="0" presId="urn:microsoft.com/office/officeart/2005/8/layout/list1"/>
    <dgm:cxn modelId="{310001B1-DC43-4C96-808C-804459123EFF}" type="presParOf" srcId="{5A2DFCB5-3605-4DF7-8A70-6CF4A7235225}" destId="{343AD8F2-E098-4253-B5DB-EE1F35A5D147}" srcOrd="7" destOrd="0" presId="urn:microsoft.com/office/officeart/2005/8/layout/list1"/>
    <dgm:cxn modelId="{C544F7E5-F2E2-4030-A5FE-C5E5D807FA3E}" type="presParOf" srcId="{5A2DFCB5-3605-4DF7-8A70-6CF4A7235225}" destId="{EFB17E26-516E-4CCB-8A02-7EB685444782}" srcOrd="8" destOrd="0" presId="urn:microsoft.com/office/officeart/2005/8/layout/list1"/>
    <dgm:cxn modelId="{904E664F-AA52-4821-9839-89CCF393E4C5}" type="presParOf" srcId="{EFB17E26-516E-4CCB-8A02-7EB685444782}" destId="{5698E879-B78E-424D-A641-60E5EE2CD540}" srcOrd="0" destOrd="0" presId="urn:microsoft.com/office/officeart/2005/8/layout/list1"/>
    <dgm:cxn modelId="{8C206CD7-B8B6-49D5-96F1-49B860D55F4A}" type="presParOf" srcId="{EFB17E26-516E-4CCB-8A02-7EB685444782}" destId="{C4E69765-C89E-40C9-AAA0-0444F55568A4}" srcOrd="1" destOrd="0" presId="urn:microsoft.com/office/officeart/2005/8/layout/list1"/>
    <dgm:cxn modelId="{60962661-D81B-4EB0-B63D-E70C1D450C7B}" type="presParOf" srcId="{5A2DFCB5-3605-4DF7-8A70-6CF4A7235225}" destId="{83BD91D1-96AB-4C6B-ABC6-71C5F23DE5F5}" srcOrd="9" destOrd="0" presId="urn:microsoft.com/office/officeart/2005/8/layout/list1"/>
    <dgm:cxn modelId="{0BF2C1A0-BF15-4ADA-9DEF-E17680D7A468}" type="presParOf" srcId="{5A2DFCB5-3605-4DF7-8A70-6CF4A7235225}" destId="{F10708C6-4107-4C5C-B19E-C3C93C92F840}" srcOrd="10" destOrd="0" presId="urn:microsoft.com/office/officeart/2005/8/layout/list1"/>
    <dgm:cxn modelId="{385A1FCD-14CC-4D59-89CB-B922C046E41B}" type="presParOf" srcId="{5A2DFCB5-3605-4DF7-8A70-6CF4A7235225}" destId="{8A44D467-626B-45E0-A666-9CDAA41E3652}" srcOrd="11" destOrd="0" presId="urn:microsoft.com/office/officeart/2005/8/layout/list1"/>
    <dgm:cxn modelId="{EC7F0050-C2F2-416F-BB05-3359795E3C05}" type="presParOf" srcId="{5A2DFCB5-3605-4DF7-8A70-6CF4A7235225}" destId="{2E7855CB-084A-4316-B3EC-77BF89BEFF40}" srcOrd="12" destOrd="0" presId="urn:microsoft.com/office/officeart/2005/8/layout/list1"/>
    <dgm:cxn modelId="{4542D0B3-2646-4890-8A0B-393F16269CE9}" type="presParOf" srcId="{2E7855CB-084A-4316-B3EC-77BF89BEFF40}" destId="{9FA4AB49-1172-4748-A6C4-B5F3B2D79F1D}" srcOrd="0" destOrd="0" presId="urn:microsoft.com/office/officeart/2005/8/layout/list1"/>
    <dgm:cxn modelId="{BBFD3737-CF8F-4D54-ADFA-FA817793A99C}" type="presParOf" srcId="{2E7855CB-084A-4316-B3EC-77BF89BEFF40}" destId="{0002252D-8C3E-4286-B88F-B8AD14633104}" srcOrd="1" destOrd="0" presId="urn:microsoft.com/office/officeart/2005/8/layout/list1"/>
    <dgm:cxn modelId="{634F8298-F810-425A-8379-A4F6B41DB1EB}" type="presParOf" srcId="{5A2DFCB5-3605-4DF7-8A70-6CF4A7235225}" destId="{7EC05279-03C1-4F5D-8446-10B118399B85}" srcOrd="13" destOrd="0" presId="urn:microsoft.com/office/officeart/2005/8/layout/list1"/>
    <dgm:cxn modelId="{E956EFEF-77D9-4050-8B30-FA7955481126}" type="presParOf" srcId="{5A2DFCB5-3605-4DF7-8A70-6CF4A7235225}" destId="{58E0EB1F-043D-426D-8BA2-8969C7AB053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0F904D-AFB1-4E16-8621-C1D76FC4CFC3}" type="doc">
      <dgm:prSet loTypeId="urn:microsoft.com/office/officeart/2005/8/layout/matrix2" loCatId="matrix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592FB3-E61A-4D78-8472-657363D187E8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1300" b="1" u="sng" dirty="0" smtClean="0"/>
        </a:p>
        <a:p>
          <a:r>
            <a:rPr lang="en-US" sz="1800" b="1" u="sng" dirty="0" smtClean="0"/>
            <a:t>Guilford County Schools</a:t>
          </a:r>
        </a:p>
        <a:p>
          <a:r>
            <a:rPr lang="en-US" sz="1800" u="none" dirty="0" smtClean="0"/>
            <a:t>126 Schools</a:t>
          </a:r>
        </a:p>
        <a:p>
          <a:r>
            <a:rPr lang="en-US" sz="1800" u="none" dirty="0" smtClean="0"/>
            <a:t>72,388 Students</a:t>
          </a:r>
        </a:p>
        <a:p>
          <a:r>
            <a:rPr lang="en-US" sz="1800" u="none" dirty="0" smtClean="0"/>
            <a:t>59.41% Free/Reduced Lunch</a:t>
          </a:r>
        </a:p>
        <a:p>
          <a:endParaRPr lang="en-US" sz="1300" u="none" dirty="0"/>
        </a:p>
      </dgm:t>
    </dgm:pt>
    <dgm:pt modelId="{D154960D-C640-4432-A643-066457883EC7}" type="parTrans" cxnId="{E1CC8DE9-B4BF-4134-AE2C-2F44672E046F}">
      <dgm:prSet/>
      <dgm:spPr/>
      <dgm:t>
        <a:bodyPr/>
        <a:lstStyle/>
        <a:p>
          <a:endParaRPr lang="en-US"/>
        </a:p>
      </dgm:t>
    </dgm:pt>
    <dgm:pt modelId="{7A03F507-1E8E-4E13-AA2F-0BB62E2B7FDF}" type="sibTrans" cxnId="{E1CC8DE9-B4BF-4134-AE2C-2F44672E046F}">
      <dgm:prSet/>
      <dgm:spPr/>
      <dgm:t>
        <a:bodyPr/>
        <a:lstStyle/>
        <a:p>
          <a:endParaRPr lang="en-US"/>
        </a:p>
      </dgm:t>
    </dgm:pt>
    <dgm:pt modelId="{ADB71556-ED14-4642-803E-4993ACABCD72}">
      <dgm:prSet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b="1" u="sng" dirty="0" smtClean="0"/>
            <a:t>GCS Enrichment Region</a:t>
          </a:r>
        </a:p>
        <a:p>
          <a:r>
            <a:rPr lang="en-US" sz="1800" u="none" dirty="0" smtClean="0"/>
            <a:t>9 Schools</a:t>
          </a:r>
        </a:p>
        <a:p>
          <a:r>
            <a:rPr lang="en-US" sz="1800" u="none" dirty="0" smtClean="0"/>
            <a:t>6,226 Students</a:t>
          </a:r>
        </a:p>
        <a:p>
          <a:r>
            <a:rPr lang="en-US" sz="1800" u="none" dirty="0" smtClean="0"/>
            <a:t>86.81 % Free/Reduced Lunch</a:t>
          </a:r>
          <a:endParaRPr lang="en-US" sz="1800" u="none" dirty="0"/>
        </a:p>
      </dgm:t>
    </dgm:pt>
    <dgm:pt modelId="{3F6080B2-1508-45B1-80A5-7E132ABF4E8E}" type="parTrans" cxnId="{A53855E0-EC5A-45F4-AB9E-B835EDEEA3A4}">
      <dgm:prSet/>
      <dgm:spPr/>
      <dgm:t>
        <a:bodyPr/>
        <a:lstStyle/>
        <a:p>
          <a:endParaRPr lang="en-US"/>
        </a:p>
      </dgm:t>
    </dgm:pt>
    <dgm:pt modelId="{61456EE7-BAFF-4B37-9596-0FED9BD9F564}" type="sibTrans" cxnId="{A53855E0-EC5A-45F4-AB9E-B835EDEEA3A4}">
      <dgm:prSet/>
      <dgm:spPr/>
      <dgm:t>
        <a:bodyPr/>
        <a:lstStyle/>
        <a:p>
          <a:endParaRPr lang="en-US"/>
        </a:p>
      </dgm:t>
    </dgm:pt>
    <dgm:pt modelId="{A1004379-BC26-49A5-980A-09B4F615495C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b="1" u="sng" dirty="0" smtClean="0"/>
            <a:t>Indianapolis Public Schools</a:t>
          </a:r>
        </a:p>
        <a:p>
          <a:r>
            <a:rPr lang="en-US" sz="1800" u="none" dirty="0" smtClean="0"/>
            <a:t>60 Schools</a:t>
          </a:r>
        </a:p>
        <a:p>
          <a:r>
            <a:rPr lang="en-US" sz="1800" u="none" dirty="0" smtClean="0"/>
            <a:t>30,000 Students</a:t>
          </a:r>
        </a:p>
        <a:p>
          <a:r>
            <a:rPr lang="en-US" sz="1800" u="none" dirty="0" smtClean="0"/>
            <a:t> 77% Free/Reduced Lunch</a:t>
          </a:r>
          <a:endParaRPr lang="en-US" sz="1800" u="none" dirty="0"/>
        </a:p>
      </dgm:t>
    </dgm:pt>
    <dgm:pt modelId="{A600F432-37C4-4508-991A-8F3D951863A9}" type="parTrans" cxnId="{4E41C153-B97A-4538-8E24-949C09C6E308}">
      <dgm:prSet/>
      <dgm:spPr/>
      <dgm:t>
        <a:bodyPr/>
        <a:lstStyle/>
        <a:p>
          <a:endParaRPr lang="en-US"/>
        </a:p>
      </dgm:t>
    </dgm:pt>
    <dgm:pt modelId="{C5DBD473-1795-4143-9819-991F07D83E14}" type="sibTrans" cxnId="{4E41C153-B97A-4538-8E24-949C09C6E308}">
      <dgm:prSet/>
      <dgm:spPr/>
      <dgm:t>
        <a:bodyPr/>
        <a:lstStyle/>
        <a:p>
          <a:endParaRPr lang="en-US"/>
        </a:p>
      </dgm:t>
    </dgm:pt>
    <dgm:pt modelId="{8C461BDD-BFAA-4E62-AE50-8153CD541BE8}">
      <dgm:prSet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b="1" u="sng" dirty="0" smtClean="0"/>
            <a:t>IPS Priority Schools</a:t>
          </a:r>
        </a:p>
        <a:p>
          <a:r>
            <a:rPr lang="en-US" sz="1800" u="none" dirty="0" smtClean="0"/>
            <a:t>11 Schools</a:t>
          </a:r>
        </a:p>
        <a:p>
          <a:r>
            <a:rPr lang="en-US" sz="1800" u="none" dirty="0" smtClean="0"/>
            <a:t>5,949 Students</a:t>
          </a:r>
        </a:p>
        <a:p>
          <a:r>
            <a:rPr lang="en-US" sz="1800" u="none" dirty="0" smtClean="0"/>
            <a:t>83.2% Free/Reduced Lunch</a:t>
          </a:r>
          <a:endParaRPr lang="en-US" sz="1800" u="none" dirty="0"/>
        </a:p>
      </dgm:t>
    </dgm:pt>
    <dgm:pt modelId="{D908FF73-007F-4E7C-B26E-E6ECC5D38118}" type="parTrans" cxnId="{F10B46F9-1B8D-4103-BE8F-DE9C5C5B8D39}">
      <dgm:prSet/>
      <dgm:spPr/>
      <dgm:t>
        <a:bodyPr/>
        <a:lstStyle/>
        <a:p>
          <a:endParaRPr lang="en-US"/>
        </a:p>
      </dgm:t>
    </dgm:pt>
    <dgm:pt modelId="{55CCBCED-C4CF-4F7F-8539-2083DBD27521}" type="sibTrans" cxnId="{F10B46F9-1B8D-4103-BE8F-DE9C5C5B8D39}">
      <dgm:prSet/>
      <dgm:spPr/>
      <dgm:t>
        <a:bodyPr/>
        <a:lstStyle/>
        <a:p>
          <a:endParaRPr lang="en-US"/>
        </a:p>
      </dgm:t>
    </dgm:pt>
    <dgm:pt modelId="{DD76CB98-EB5C-42C8-88DE-AF0D854AAEE7}" type="pres">
      <dgm:prSet presAssocID="{6D0F904D-AFB1-4E16-8621-C1D76FC4CFC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F18003-5DFB-4C06-AAD1-161E081548A4}" type="pres">
      <dgm:prSet presAssocID="{6D0F904D-AFB1-4E16-8621-C1D76FC4CFC3}" presName="axisShape" presStyleLbl="bgShp" presStyleIdx="0" presStyleCnt="1" custScaleX="158667"/>
      <dgm:spPr>
        <a:solidFill>
          <a:srgbClr val="FF9933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73340AF9-2B51-4E2F-971C-4C4F33539040}" type="pres">
      <dgm:prSet presAssocID="{6D0F904D-AFB1-4E16-8621-C1D76FC4CFC3}" presName="rect1" presStyleLbl="node1" presStyleIdx="0" presStyleCnt="4" custScaleX="186921" custLinFactNeighborX="-45223" custLinFactNeighborY="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932204-B7B6-42CA-9DE0-8C39348BA42A}" type="pres">
      <dgm:prSet presAssocID="{6D0F904D-AFB1-4E16-8621-C1D76FC4CFC3}" presName="rect2" presStyleLbl="node1" presStyleIdx="1" presStyleCnt="4" custScaleX="188489" custLinFactNeighborX="46752" custLinFactNeighborY="5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2A3A5-40CC-446E-9BE4-B6E250890AF4}" type="pres">
      <dgm:prSet presAssocID="{6D0F904D-AFB1-4E16-8621-C1D76FC4CFC3}" presName="rect3" presStyleLbl="node1" presStyleIdx="2" presStyleCnt="4" custScaleX="186922" custLinFactNeighborX="-42776" custLinFactNeighborY="-3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20EB4-74F4-4987-B0E6-4F3E1B8DDEBE}" type="pres">
      <dgm:prSet presAssocID="{6D0F904D-AFB1-4E16-8621-C1D76FC4CFC3}" presName="rect4" presStyleLbl="node1" presStyleIdx="3" presStyleCnt="4" custScaleX="188956" custLinFactNeighborX="47436" custLinFactNeighborY="-32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3855E0-EC5A-45F4-AB9E-B835EDEEA3A4}" srcId="{6D0F904D-AFB1-4E16-8621-C1D76FC4CFC3}" destId="{ADB71556-ED14-4642-803E-4993ACABCD72}" srcOrd="1" destOrd="0" parTransId="{3F6080B2-1508-45B1-80A5-7E132ABF4E8E}" sibTransId="{61456EE7-BAFF-4B37-9596-0FED9BD9F564}"/>
    <dgm:cxn modelId="{79F2A81F-2B00-49FF-BDC6-E95A648D19FA}" type="presOf" srcId="{6D0F904D-AFB1-4E16-8621-C1D76FC4CFC3}" destId="{DD76CB98-EB5C-42C8-88DE-AF0D854AAEE7}" srcOrd="0" destOrd="0" presId="urn:microsoft.com/office/officeart/2005/8/layout/matrix2"/>
    <dgm:cxn modelId="{F10B46F9-1B8D-4103-BE8F-DE9C5C5B8D39}" srcId="{6D0F904D-AFB1-4E16-8621-C1D76FC4CFC3}" destId="{8C461BDD-BFAA-4E62-AE50-8153CD541BE8}" srcOrd="3" destOrd="0" parTransId="{D908FF73-007F-4E7C-B26E-E6ECC5D38118}" sibTransId="{55CCBCED-C4CF-4F7F-8539-2083DBD27521}"/>
    <dgm:cxn modelId="{1840EDBD-2EE8-4989-8C98-A0EBE3585D30}" type="presOf" srcId="{8C461BDD-BFAA-4E62-AE50-8153CD541BE8}" destId="{17020EB4-74F4-4987-B0E6-4F3E1B8DDEBE}" srcOrd="0" destOrd="0" presId="urn:microsoft.com/office/officeart/2005/8/layout/matrix2"/>
    <dgm:cxn modelId="{4E41C153-B97A-4538-8E24-949C09C6E308}" srcId="{6D0F904D-AFB1-4E16-8621-C1D76FC4CFC3}" destId="{A1004379-BC26-49A5-980A-09B4F615495C}" srcOrd="2" destOrd="0" parTransId="{A600F432-37C4-4508-991A-8F3D951863A9}" sibTransId="{C5DBD473-1795-4143-9819-991F07D83E14}"/>
    <dgm:cxn modelId="{4C0E4AFE-4702-4121-8545-BF5232F10408}" type="presOf" srcId="{25592FB3-E61A-4D78-8472-657363D187E8}" destId="{73340AF9-2B51-4E2F-971C-4C4F33539040}" srcOrd="0" destOrd="0" presId="urn:microsoft.com/office/officeart/2005/8/layout/matrix2"/>
    <dgm:cxn modelId="{AF2C4C1D-C744-4578-9027-E8C02F780D55}" type="presOf" srcId="{A1004379-BC26-49A5-980A-09B4F615495C}" destId="{5CA2A3A5-40CC-446E-9BE4-B6E250890AF4}" srcOrd="0" destOrd="0" presId="urn:microsoft.com/office/officeart/2005/8/layout/matrix2"/>
    <dgm:cxn modelId="{E1CC8DE9-B4BF-4134-AE2C-2F44672E046F}" srcId="{6D0F904D-AFB1-4E16-8621-C1D76FC4CFC3}" destId="{25592FB3-E61A-4D78-8472-657363D187E8}" srcOrd="0" destOrd="0" parTransId="{D154960D-C640-4432-A643-066457883EC7}" sibTransId="{7A03F507-1E8E-4E13-AA2F-0BB62E2B7FDF}"/>
    <dgm:cxn modelId="{51FE3BD2-A51E-4917-940C-AF47F378FED5}" type="presOf" srcId="{ADB71556-ED14-4642-803E-4993ACABCD72}" destId="{C0932204-B7B6-42CA-9DE0-8C39348BA42A}" srcOrd="0" destOrd="0" presId="urn:microsoft.com/office/officeart/2005/8/layout/matrix2"/>
    <dgm:cxn modelId="{FCD37E82-1B67-4C0F-9ED0-76F3586F4EFA}" type="presParOf" srcId="{DD76CB98-EB5C-42C8-88DE-AF0D854AAEE7}" destId="{5BF18003-5DFB-4C06-AAD1-161E081548A4}" srcOrd="0" destOrd="0" presId="urn:microsoft.com/office/officeart/2005/8/layout/matrix2"/>
    <dgm:cxn modelId="{C86066DE-28A0-4FD1-9FF1-C17541E04C3E}" type="presParOf" srcId="{DD76CB98-EB5C-42C8-88DE-AF0D854AAEE7}" destId="{73340AF9-2B51-4E2F-971C-4C4F33539040}" srcOrd="1" destOrd="0" presId="urn:microsoft.com/office/officeart/2005/8/layout/matrix2"/>
    <dgm:cxn modelId="{1D03EC4C-B88F-4D51-BC08-7FD8E83A142E}" type="presParOf" srcId="{DD76CB98-EB5C-42C8-88DE-AF0D854AAEE7}" destId="{C0932204-B7B6-42CA-9DE0-8C39348BA42A}" srcOrd="2" destOrd="0" presId="urn:microsoft.com/office/officeart/2005/8/layout/matrix2"/>
    <dgm:cxn modelId="{D45BE26C-2AD6-4512-8036-C32825AEF9F6}" type="presParOf" srcId="{DD76CB98-EB5C-42C8-88DE-AF0D854AAEE7}" destId="{5CA2A3A5-40CC-446E-9BE4-B6E250890AF4}" srcOrd="3" destOrd="0" presId="urn:microsoft.com/office/officeart/2005/8/layout/matrix2"/>
    <dgm:cxn modelId="{2C3E59DC-150E-405C-B68D-A77F598BBE99}" type="presParOf" srcId="{DD76CB98-EB5C-42C8-88DE-AF0D854AAEE7}" destId="{17020EB4-74F4-4987-B0E6-4F3E1B8DDEB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6B4F87-42DB-4E0D-B1D8-CED8D1A82677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BCAE1B-CBA4-445F-96F4-984C56AEF4BB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dirty="0" smtClean="0"/>
            <a:t>Staffing</a:t>
          </a:r>
          <a:endParaRPr lang="en-US" dirty="0"/>
        </a:p>
      </dgm:t>
    </dgm:pt>
    <dgm:pt modelId="{4C173095-5EF8-4FA0-A4E2-0412F8362BC7}" type="parTrans" cxnId="{74693A55-87A0-4439-A252-EF1DA2F77118}">
      <dgm:prSet/>
      <dgm:spPr/>
      <dgm:t>
        <a:bodyPr/>
        <a:lstStyle/>
        <a:p>
          <a:endParaRPr lang="en-US"/>
        </a:p>
      </dgm:t>
    </dgm:pt>
    <dgm:pt modelId="{3B0E64BF-80AA-44DE-BA1D-FA45F29E8B49}" type="sibTrans" cxnId="{74693A55-87A0-4439-A252-EF1DA2F77118}">
      <dgm:prSet/>
      <dgm:spPr/>
      <dgm:t>
        <a:bodyPr/>
        <a:lstStyle/>
        <a:p>
          <a:endParaRPr lang="en-US"/>
        </a:p>
      </dgm:t>
    </dgm:pt>
    <dgm:pt modelId="{BD5554D2-AAAA-4EF8-8502-F9173EA7FEC9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Central Services</a:t>
          </a:r>
          <a:endParaRPr lang="en-US" sz="1600" dirty="0">
            <a:solidFill>
              <a:srgbClr val="004080"/>
            </a:solidFill>
          </a:endParaRPr>
        </a:p>
      </dgm:t>
    </dgm:pt>
    <dgm:pt modelId="{F78DB964-FC32-4048-8C2C-0E592CA0DC92}" type="parTrans" cxnId="{7F228F1F-6F5A-4E9A-ADA0-8BB3B8E9655F}">
      <dgm:prSet/>
      <dgm:spPr/>
      <dgm:t>
        <a:bodyPr/>
        <a:lstStyle/>
        <a:p>
          <a:endParaRPr lang="en-US"/>
        </a:p>
      </dgm:t>
    </dgm:pt>
    <dgm:pt modelId="{ED804844-3727-47FE-B3BC-D8E99E7FAEB5}" type="sibTrans" cxnId="{7F228F1F-6F5A-4E9A-ADA0-8BB3B8E9655F}">
      <dgm:prSet/>
      <dgm:spPr/>
      <dgm:t>
        <a:bodyPr/>
        <a:lstStyle/>
        <a:p>
          <a:endParaRPr lang="en-US"/>
        </a:p>
      </dgm:t>
    </dgm:pt>
    <dgm:pt modelId="{CBF1C0AE-CB39-4B42-988A-789195922FE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School-based</a:t>
          </a:r>
          <a:endParaRPr lang="en-US" sz="1600" dirty="0">
            <a:solidFill>
              <a:srgbClr val="004080"/>
            </a:solidFill>
          </a:endParaRPr>
        </a:p>
      </dgm:t>
    </dgm:pt>
    <dgm:pt modelId="{1D0AD959-9EAC-48ED-9056-29E877610C7D}" type="parTrans" cxnId="{32593C00-A839-47E8-9473-75F5BCDC4C9D}">
      <dgm:prSet/>
      <dgm:spPr/>
      <dgm:t>
        <a:bodyPr/>
        <a:lstStyle/>
        <a:p>
          <a:endParaRPr lang="en-US"/>
        </a:p>
      </dgm:t>
    </dgm:pt>
    <dgm:pt modelId="{B890B5AE-276C-4CA4-B737-939A99FF1C95}" type="sibTrans" cxnId="{32593C00-A839-47E8-9473-75F5BCDC4C9D}">
      <dgm:prSet/>
      <dgm:spPr/>
      <dgm:t>
        <a:bodyPr/>
        <a:lstStyle/>
        <a:p>
          <a:endParaRPr lang="en-US"/>
        </a:p>
      </dgm:t>
    </dgm:pt>
    <dgm:pt modelId="{45C9F254-43F2-4A08-BAAC-6664DB91FAD1}">
      <dgm:prSet phldrT="[Text]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dirty="0" smtClean="0"/>
            <a:t>Instructional &amp; Support Strategies</a:t>
          </a:r>
          <a:endParaRPr lang="en-US" dirty="0"/>
        </a:p>
      </dgm:t>
    </dgm:pt>
    <dgm:pt modelId="{84569D2B-3EF0-45F0-86E2-3478A7EE200E}" type="parTrans" cxnId="{49E7F48A-1E6C-4044-804B-5641AA771AE9}">
      <dgm:prSet/>
      <dgm:spPr/>
      <dgm:t>
        <a:bodyPr/>
        <a:lstStyle/>
        <a:p>
          <a:endParaRPr lang="en-US"/>
        </a:p>
      </dgm:t>
    </dgm:pt>
    <dgm:pt modelId="{908CC973-F89A-44AF-8132-04295F97D716}" type="sibTrans" cxnId="{49E7F48A-1E6C-4044-804B-5641AA771AE9}">
      <dgm:prSet/>
      <dgm:spPr/>
      <dgm:t>
        <a:bodyPr/>
        <a:lstStyle/>
        <a:p>
          <a:endParaRPr lang="en-US"/>
        </a:p>
      </dgm:t>
    </dgm:pt>
    <dgm:pt modelId="{A27188DE-4433-429F-A59E-3D78F2353B3E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Student Behavior Model</a:t>
          </a:r>
          <a:endParaRPr lang="en-US" sz="1600" dirty="0">
            <a:solidFill>
              <a:srgbClr val="004080"/>
            </a:solidFill>
          </a:endParaRPr>
        </a:p>
      </dgm:t>
    </dgm:pt>
    <dgm:pt modelId="{50AF864B-8D56-4EB5-8E83-5E82ACB14267}" type="parTrans" cxnId="{86FA10DE-CBBB-441B-BCDA-939F8658618B}">
      <dgm:prSet/>
      <dgm:spPr/>
      <dgm:t>
        <a:bodyPr/>
        <a:lstStyle/>
        <a:p>
          <a:endParaRPr lang="en-US"/>
        </a:p>
      </dgm:t>
    </dgm:pt>
    <dgm:pt modelId="{D3D98B1A-E5AD-4859-AE31-25AE962DFBE0}" type="sibTrans" cxnId="{86FA10DE-CBBB-441B-BCDA-939F8658618B}">
      <dgm:prSet/>
      <dgm:spPr/>
      <dgm:t>
        <a:bodyPr/>
        <a:lstStyle/>
        <a:p>
          <a:endParaRPr lang="en-US"/>
        </a:p>
      </dgm:t>
    </dgm:pt>
    <dgm:pt modelId="{9D54C8EE-FF2E-42D9-BD4F-2E99B0094267}">
      <dgm:prSet phldrT="[Text]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dirty="0" smtClean="0"/>
            <a:t>Monitoring Systems</a:t>
          </a:r>
          <a:endParaRPr lang="en-US" dirty="0"/>
        </a:p>
      </dgm:t>
    </dgm:pt>
    <dgm:pt modelId="{EF2B292A-09F7-4DD8-9F83-73F2F189792C}" type="parTrans" cxnId="{638CACAE-6425-41FA-AFBA-99B47BF420C9}">
      <dgm:prSet/>
      <dgm:spPr/>
      <dgm:t>
        <a:bodyPr/>
        <a:lstStyle/>
        <a:p>
          <a:endParaRPr lang="en-US"/>
        </a:p>
      </dgm:t>
    </dgm:pt>
    <dgm:pt modelId="{4FBFFD77-B36C-45A0-BFB2-46EE0B3F0CFB}" type="sibTrans" cxnId="{638CACAE-6425-41FA-AFBA-99B47BF420C9}">
      <dgm:prSet/>
      <dgm:spPr/>
      <dgm:t>
        <a:bodyPr/>
        <a:lstStyle/>
        <a:p>
          <a:endParaRPr lang="en-US"/>
        </a:p>
      </dgm:t>
    </dgm:pt>
    <dgm:pt modelId="{0EA2C27F-4959-424C-BAC2-D98CF861EDF1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Staff Morale</a:t>
          </a:r>
          <a:endParaRPr lang="en-US" sz="1600" dirty="0">
            <a:solidFill>
              <a:srgbClr val="004080"/>
            </a:solidFill>
          </a:endParaRPr>
        </a:p>
      </dgm:t>
    </dgm:pt>
    <dgm:pt modelId="{90320F5B-AB16-430C-9B10-553CBCDAF834}" type="parTrans" cxnId="{A3EC55E6-9AA2-4DFE-ACBB-8E7C0D4F2B6B}">
      <dgm:prSet/>
      <dgm:spPr/>
      <dgm:t>
        <a:bodyPr/>
        <a:lstStyle/>
        <a:p>
          <a:endParaRPr lang="en-US"/>
        </a:p>
      </dgm:t>
    </dgm:pt>
    <dgm:pt modelId="{30A7148C-62CA-477D-87EA-A009549012E7}" type="sibTrans" cxnId="{A3EC55E6-9AA2-4DFE-ACBB-8E7C0D4F2B6B}">
      <dgm:prSet/>
      <dgm:spPr/>
      <dgm:t>
        <a:bodyPr/>
        <a:lstStyle/>
        <a:p>
          <a:endParaRPr lang="en-US"/>
        </a:p>
      </dgm:t>
    </dgm:pt>
    <dgm:pt modelId="{BA2ECF9B-A6FE-468B-84CA-3E61D42E1739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Culturally Responsive</a:t>
          </a:r>
          <a:endParaRPr lang="en-US" sz="1600" dirty="0">
            <a:solidFill>
              <a:srgbClr val="004080"/>
            </a:solidFill>
          </a:endParaRPr>
        </a:p>
      </dgm:t>
    </dgm:pt>
    <dgm:pt modelId="{B631C42C-678C-4AE0-B324-CB58324FD487}" type="parTrans" cxnId="{85689D0A-F31C-4046-820E-CE967280C777}">
      <dgm:prSet/>
      <dgm:spPr/>
      <dgm:t>
        <a:bodyPr/>
        <a:lstStyle/>
        <a:p>
          <a:endParaRPr lang="en-US"/>
        </a:p>
      </dgm:t>
    </dgm:pt>
    <dgm:pt modelId="{D6A44068-92F3-45DB-8FA5-D575B2DB73DE}" type="sibTrans" cxnId="{85689D0A-F31C-4046-820E-CE967280C777}">
      <dgm:prSet/>
      <dgm:spPr/>
      <dgm:t>
        <a:bodyPr/>
        <a:lstStyle/>
        <a:p>
          <a:endParaRPr lang="en-US"/>
        </a:p>
      </dgm:t>
    </dgm:pt>
    <dgm:pt modelId="{604763E2-0BE8-40DF-85BD-5F0CB8CA07F1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Weekly</a:t>
          </a:r>
          <a:endParaRPr lang="en-US" sz="1600" dirty="0">
            <a:solidFill>
              <a:srgbClr val="004080"/>
            </a:solidFill>
          </a:endParaRPr>
        </a:p>
      </dgm:t>
    </dgm:pt>
    <dgm:pt modelId="{6E8C2549-753C-4686-A2A3-D907EA49373F}" type="parTrans" cxnId="{BCA6DF62-5150-4F92-9DF3-22C159BEE1F3}">
      <dgm:prSet/>
      <dgm:spPr/>
      <dgm:t>
        <a:bodyPr/>
        <a:lstStyle/>
        <a:p>
          <a:endParaRPr lang="en-US"/>
        </a:p>
      </dgm:t>
    </dgm:pt>
    <dgm:pt modelId="{C4890F68-C487-4611-A51D-E9C181D8E643}" type="sibTrans" cxnId="{BCA6DF62-5150-4F92-9DF3-22C159BEE1F3}">
      <dgm:prSet/>
      <dgm:spPr/>
      <dgm:t>
        <a:bodyPr/>
        <a:lstStyle/>
        <a:p>
          <a:endParaRPr lang="en-US"/>
        </a:p>
      </dgm:t>
    </dgm:pt>
    <dgm:pt modelId="{30E800EC-3573-4E0A-84C7-BE1EB8E64EEE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Monthly </a:t>
          </a:r>
          <a:endParaRPr lang="en-US" sz="1600" dirty="0">
            <a:solidFill>
              <a:srgbClr val="004080"/>
            </a:solidFill>
          </a:endParaRPr>
        </a:p>
      </dgm:t>
    </dgm:pt>
    <dgm:pt modelId="{A1B0BB80-EEF8-49A9-A28B-CC5DF9527772}" type="parTrans" cxnId="{B2D977AE-4C30-41B8-B44C-E9C858B3DFEC}">
      <dgm:prSet/>
      <dgm:spPr/>
      <dgm:t>
        <a:bodyPr/>
        <a:lstStyle/>
        <a:p>
          <a:endParaRPr lang="en-US"/>
        </a:p>
      </dgm:t>
    </dgm:pt>
    <dgm:pt modelId="{64F3F680-E065-40CA-8A76-289981065290}" type="sibTrans" cxnId="{B2D977AE-4C30-41B8-B44C-E9C858B3DFEC}">
      <dgm:prSet/>
      <dgm:spPr/>
      <dgm:t>
        <a:bodyPr/>
        <a:lstStyle/>
        <a:p>
          <a:endParaRPr lang="en-US"/>
        </a:p>
      </dgm:t>
    </dgm:pt>
    <dgm:pt modelId="{DF7F7707-68D5-4CBA-AEDB-C7B5CAB41A82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Quarterly</a:t>
          </a:r>
          <a:endParaRPr lang="en-US" sz="1600" dirty="0">
            <a:solidFill>
              <a:srgbClr val="004080"/>
            </a:solidFill>
          </a:endParaRPr>
        </a:p>
      </dgm:t>
    </dgm:pt>
    <dgm:pt modelId="{75CC9040-E926-43F7-BCC6-8C828428CA6A}" type="parTrans" cxnId="{37E54082-2F01-4B4A-B8E2-C89566ADE86C}">
      <dgm:prSet/>
      <dgm:spPr/>
      <dgm:t>
        <a:bodyPr/>
        <a:lstStyle/>
        <a:p>
          <a:endParaRPr lang="en-US"/>
        </a:p>
      </dgm:t>
    </dgm:pt>
    <dgm:pt modelId="{F1BD3BF1-F316-4AD3-801F-DD71AAEA78FA}" type="sibTrans" cxnId="{37E54082-2F01-4B4A-B8E2-C89566ADE86C}">
      <dgm:prSet/>
      <dgm:spPr/>
      <dgm:t>
        <a:bodyPr/>
        <a:lstStyle/>
        <a:p>
          <a:endParaRPr lang="en-US"/>
        </a:p>
      </dgm:t>
    </dgm:pt>
    <dgm:pt modelId="{34252D63-6535-47F0-B83A-4BCA9A1E7D2A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Instructional Framework</a:t>
          </a:r>
          <a:endParaRPr lang="en-US" sz="1600" dirty="0">
            <a:solidFill>
              <a:srgbClr val="004080"/>
            </a:solidFill>
          </a:endParaRPr>
        </a:p>
      </dgm:t>
    </dgm:pt>
    <dgm:pt modelId="{93C03AAB-D66B-45B0-A681-63C43D88CABE}" type="parTrans" cxnId="{C19C4152-12A8-415E-AC7F-811ADE584F7B}">
      <dgm:prSet/>
      <dgm:spPr/>
      <dgm:t>
        <a:bodyPr/>
        <a:lstStyle/>
        <a:p>
          <a:endParaRPr lang="en-US"/>
        </a:p>
      </dgm:t>
    </dgm:pt>
    <dgm:pt modelId="{7BED6987-B5CA-4B61-A5DA-6F94F44E8B31}" type="sibTrans" cxnId="{C19C4152-12A8-415E-AC7F-811ADE584F7B}">
      <dgm:prSet/>
      <dgm:spPr/>
      <dgm:t>
        <a:bodyPr/>
        <a:lstStyle/>
        <a:p>
          <a:endParaRPr lang="en-US"/>
        </a:p>
      </dgm:t>
    </dgm:pt>
    <dgm:pt modelId="{BE3B6FAB-A28B-4096-9935-0663B3C16758}">
      <dgm:prSet phldrT="[Text]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dirty="0" smtClean="0"/>
            <a:t>Climate</a:t>
          </a:r>
          <a:endParaRPr lang="en-US" dirty="0"/>
        </a:p>
      </dgm:t>
    </dgm:pt>
    <dgm:pt modelId="{89EE220B-42FB-4F46-866A-028AFF7248F7}" type="parTrans" cxnId="{C42DB026-DB51-4D84-A397-A50FDD5AC1CE}">
      <dgm:prSet/>
      <dgm:spPr/>
      <dgm:t>
        <a:bodyPr/>
        <a:lstStyle/>
        <a:p>
          <a:endParaRPr lang="en-US"/>
        </a:p>
      </dgm:t>
    </dgm:pt>
    <dgm:pt modelId="{9C6B743B-006E-464C-9C04-B1E461DF07F1}" type="sibTrans" cxnId="{C42DB026-DB51-4D84-A397-A50FDD5AC1CE}">
      <dgm:prSet/>
      <dgm:spPr/>
      <dgm:t>
        <a:bodyPr/>
        <a:lstStyle/>
        <a:p>
          <a:endParaRPr lang="en-US"/>
        </a:p>
      </dgm:t>
    </dgm:pt>
    <dgm:pt modelId="{A3B264D0-96C7-4369-AE7D-8156C13CCBD3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Professional Learning Communities (PLC)</a:t>
          </a:r>
          <a:endParaRPr lang="en-US" sz="1600" dirty="0">
            <a:solidFill>
              <a:srgbClr val="004080"/>
            </a:solidFill>
          </a:endParaRPr>
        </a:p>
      </dgm:t>
    </dgm:pt>
    <dgm:pt modelId="{2EA74555-0BA7-4B36-9B31-AAE68FA640F5}" type="parTrans" cxnId="{477E633D-E7C4-4BAC-9C42-8A18AEC6C3CF}">
      <dgm:prSet/>
      <dgm:spPr/>
      <dgm:t>
        <a:bodyPr/>
        <a:lstStyle/>
        <a:p>
          <a:endParaRPr lang="en-US"/>
        </a:p>
      </dgm:t>
    </dgm:pt>
    <dgm:pt modelId="{5BE6FFB9-1E61-4130-8A86-DF3B51CC0314}" type="sibTrans" cxnId="{477E633D-E7C4-4BAC-9C42-8A18AEC6C3CF}">
      <dgm:prSet/>
      <dgm:spPr/>
      <dgm:t>
        <a:bodyPr/>
        <a:lstStyle/>
        <a:p>
          <a:endParaRPr lang="en-US"/>
        </a:p>
      </dgm:t>
    </dgm:pt>
    <dgm:pt modelId="{D507A4F7-7973-437F-B78A-805FAE35E673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Formative Assessment</a:t>
          </a:r>
          <a:endParaRPr lang="en-US" sz="1600" dirty="0">
            <a:solidFill>
              <a:srgbClr val="004080"/>
            </a:solidFill>
          </a:endParaRPr>
        </a:p>
      </dgm:t>
    </dgm:pt>
    <dgm:pt modelId="{DD282289-81F1-4C0C-AC89-5397CE1556FA}" type="parTrans" cxnId="{052DC97A-66DB-434F-B8C3-BB70786C60B3}">
      <dgm:prSet/>
      <dgm:spPr/>
      <dgm:t>
        <a:bodyPr/>
        <a:lstStyle/>
        <a:p>
          <a:endParaRPr lang="en-US"/>
        </a:p>
      </dgm:t>
    </dgm:pt>
    <dgm:pt modelId="{C673CA22-8767-4EFE-8D2C-DEB55F8F48B4}" type="sibTrans" cxnId="{052DC97A-66DB-434F-B8C3-BB70786C60B3}">
      <dgm:prSet/>
      <dgm:spPr/>
      <dgm:t>
        <a:bodyPr/>
        <a:lstStyle/>
        <a:p>
          <a:endParaRPr lang="en-US"/>
        </a:p>
      </dgm:t>
    </dgm:pt>
    <dgm:pt modelId="{A9FA5AC1-78B0-4CED-BBE6-C503FE922EA2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Professional Learning</a:t>
          </a:r>
          <a:endParaRPr lang="en-US" sz="1600" dirty="0">
            <a:solidFill>
              <a:srgbClr val="004080"/>
            </a:solidFill>
          </a:endParaRPr>
        </a:p>
      </dgm:t>
    </dgm:pt>
    <dgm:pt modelId="{7E1F041E-4AC2-4C0C-A25B-52BE1AA4754F}" type="parTrans" cxnId="{3A5D1803-E39F-4CB5-8629-FE8DC9881A7C}">
      <dgm:prSet/>
      <dgm:spPr/>
      <dgm:t>
        <a:bodyPr/>
        <a:lstStyle/>
        <a:p>
          <a:endParaRPr lang="en-US"/>
        </a:p>
      </dgm:t>
    </dgm:pt>
    <dgm:pt modelId="{6EE5B294-A4E3-44C5-8BAC-D6163D4F2FD9}" type="sibTrans" cxnId="{3A5D1803-E39F-4CB5-8629-FE8DC9881A7C}">
      <dgm:prSet/>
      <dgm:spPr/>
      <dgm:t>
        <a:bodyPr/>
        <a:lstStyle/>
        <a:p>
          <a:endParaRPr lang="en-US"/>
        </a:p>
      </dgm:t>
    </dgm:pt>
    <dgm:pt modelId="{8203CB7F-60C2-48AE-ABA5-C98D078B48A2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Recruitment/Hiring</a:t>
          </a:r>
          <a:endParaRPr lang="en-US" sz="1600" dirty="0">
            <a:solidFill>
              <a:srgbClr val="004080"/>
            </a:solidFill>
          </a:endParaRPr>
        </a:p>
      </dgm:t>
    </dgm:pt>
    <dgm:pt modelId="{C53E1879-FE9A-4FE8-AEE5-F77B734A4F4B}" type="parTrans" cxnId="{06771E4F-3AC4-45AE-ABC3-6272DA2200DE}">
      <dgm:prSet/>
      <dgm:spPr/>
      <dgm:t>
        <a:bodyPr/>
        <a:lstStyle/>
        <a:p>
          <a:endParaRPr lang="en-US"/>
        </a:p>
      </dgm:t>
    </dgm:pt>
    <dgm:pt modelId="{89CAFC4C-0AF1-44E3-A795-8E0F9B9F2090}" type="sibTrans" cxnId="{06771E4F-3AC4-45AE-ABC3-6272DA2200DE}">
      <dgm:prSet/>
      <dgm:spPr/>
      <dgm:t>
        <a:bodyPr/>
        <a:lstStyle/>
        <a:p>
          <a:endParaRPr lang="en-US"/>
        </a:p>
      </dgm:t>
    </dgm:pt>
    <dgm:pt modelId="{91AF3971-887A-49BD-9B22-A630F53D3E7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Supplemental Instructional Time/Opportunities</a:t>
          </a:r>
          <a:endParaRPr lang="en-US" sz="1600" dirty="0">
            <a:solidFill>
              <a:srgbClr val="004080"/>
            </a:solidFill>
          </a:endParaRPr>
        </a:p>
      </dgm:t>
    </dgm:pt>
    <dgm:pt modelId="{DA9B9A44-C927-4BDB-856A-341CA646C178}" type="parTrans" cxnId="{0F6429A6-5E80-4735-9421-099DE70507CE}">
      <dgm:prSet/>
      <dgm:spPr/>
      <dgm:t>
        <a:bodyPr/>
        <a:lstStyle/>
        <a:p>
          <a:endParaRPr lang="en-US"/>
        </a:p>
      </dgm:t>
    </dgm:pt>
    <dgm:pt modelId="{A1F1FC4A-C496-4CB2-89C0-F2137558B702}" type="sibTrans" cxnId="{0F6429A6-5E80-4735-9421-099DE70507CE}">
      <dgm:prSet/>
      <dgm:spPr/>
      <dgm:t>
        <a:bodyPr/>
        <a:lstStyle/>
        <a:p>
          <a:endParaRPr lang="en-US"/>
        </a:p>
      </dgm:t>
    </dgm:pt>
    <dgm:pt modelId="{3A79E11E-636F-411C-8D6C-AC2E77366EE1}" type="pres">
      <dgm:prSet presAssocID="{186B4F87-42DB-4E0D-B1D8-CED8D1A826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723BDE-B670-4EFB-B5AA-E46FD796477C}" type="pres">
      <dgm:prSet presAssocID="{DBBCAE1B-CBA4-445F-96F4-984C56AEF4BB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292DFD43-3BCC-40B7-A75E-06D455194850}" type="pres">
      <dgm:prSet presAssocID="{DBBCAE1B-CBA4-445F-96F4-984C56AEF4B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AFA77-0D7C-461C-8FE3-E764DB51BD43}" type="pres">
      <dgm:prSet presAssocID="{DBBCAE1B-CBA4-445F-96F4-984C56AEF4BB}" presName="descendantText" presStyleLbl="alignAccFollowNode1" presStyleIdx="0" presStyleCnt="4" custLinFactNeighborX="0" custLinFactNeighborY="-9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C61C5-07D2-4FE3-BECF-5987CF15D3BD}" type="pres">
      <dgm:prSet presAssocID="{3B0E64BF-80AA-44DE-BA1D-FA45F29E8B49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49FD115-57CF-4900-8556-00483AF1B554}" type="pres">
      <dgm:prSet presAssocID="{45C9F254-43F2-4A08-BAAC-6664DB91FAD1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934364FD-8D96-4CDB-B60B-372268C4860B}" type="pres">
      <dgm:prSet presAssocID="{45C9F254-43F2-4A08-BAAC-6664DB91FAD1}" presName="parentText" presStyleLbl="node1" presStyleIdx="1" presStyleCnt="4" custScaleY="114089" custLinFactNeighborY="103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E6D7E-00AB-4DC5-B7CD-116F8FA2E2A9}" type="pres">
      <dgm:prSet presAssocID="{45C9F254-43F2-4A08-BAAC-6664DB91FAD1}" presName="descendantText" presStyleLbl="alignAccFollowNode1" presStyleIdx="1" presStyleCnt="4" custScaleY="135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7BB01-372F-495C-917B-B1BAFDAE9C59}" type="pres">
      <dgm:prSet presAssocID="{908CC973-F89A-44AF-8132-04295F97D716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00B2CB4D-8442-45DF-B20C-0121F3FCDDC9}" type="pres">
      <dgm:prSet presAssocID="{BE3B6FAB-A28B-4096-9935-0663B3C16758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90C610D1-60FD-47A9-B22E-0F95CDCD264D}" type="pres">
      <dgm:prSet presAssocID="{BE3B6FAB-A28B-4096-9935-0663B3C1675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94BD7-3963-42F1-8AB2-5DBF2F7A021D}" type="pres">
      <dgm:prSet presAssocID="{BE3B6FAB-A28B-4096-9935-0663B3C1675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AC0FE-C3CC-4539-B2F4-C49814D224EF}" type="pres">
      <dgm:prSet presAssocID="{9C6B743B-006E-464C-9C04-B1E461DF07F1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12599B81-BE92-4410-8B43-0C8780E6D4BE}" type="pres">
      <dgm:prSet presAssocID="{9D54C8EE-FF2E-42D9-BD4F-2E99B0094267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25848D6-7CB5-4800-A6A5-AF2EC92C4539}" type="pres">
      <dgm:prSet presAssocID="{9D54C8EE-FF2E-42D9-BD4F-2E99B009426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734E5-234B-4145-8D1D-BF5AD1D8179A}" type="pres">
      <dgm:prSet presAssocID="{9D54C8EE-FF2E-42D9-BD4F-2E99B009426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A6DF62-5150-4F92-9DF3-22C159BEE1F3}" srcId="{9D54C8EE-FF2E-42D9-BD4F-2E99B0094267}" destId="{604763E2-0BE8-40DF-85BD-5F0CB8CA07F1}" srcOrd="0" destOrd="0" parTransId="{6E8C2549-753C-4686-A2A3-D907EA49373F}" sibTransId="{C4890F68-C487-4611-A51D-E9C181D8E643}"/>
    <dgm:cxn modelId="{F0207B9A-7B28-49A3-BE73-34F8269ABD61}" type="presOf" srcId="{30E800EC-3573-4E0A-84C7-BE1EB8E64EEE}" destId="{179734E5-234B-4145-8D1D-BF5AD1D8179A}" srcOrd="0" destOrd="1" presId="urn:microsoft.com/office/officeart/2005/8/layout/vList5"/>
    <dgm:cxn modelId="{623E43C9-B62A-4A19-9E24-CD3FB8460150}" type="presOf" srcId="{0EA2C27F-4959-424C-BAC2-D98CF861EDF1}" destId="{2FB94BD7-3963-42F1-8AB2-5DBF2F7A021D}" srcOrd="0" destOrd="1" presId="urn:microsoft.com/office/officeart/2005/8/layout/vList5"/>
    <dgm:cxn modelId="{B2D977AE-4C30-41B8-B44C-E9C858B3DFEC}" srcId="{9D54C8EE-FF2E-42D9-BD4F-2E99B0094267}" destId="{30E800EC-3573-4E0A-84C7-BE1EB8E64EEE}" srcOrd="1" destOrd="0" parTransId="{A1B0BB80-EEF8-49A9-A28B-CC5DF9527772}" sibTransId="{64F3F680-E065-40CA-8A76-289981065290}"/>
    <dgm:cxn modelId="{49E7F48A-1E6C-4044-804B-5641AA771AE9}" srcId="{186B4F87-42DB-4E0D-B1D8-CED8D1A82677}" destId="{45C9F254-43F2-4A08-BAAC-6664DB91FAD1}" srcOrd="1" destOrd="0" parTransId="{84569D2B-3EF0-45F0-86E2-3478A7EE200E}" sibTransId="{908CC973-F89A-44AF-8132-04295F97D716}"/>
    <dgm:cxn modelId="{477E633D-E7C4-4BAC-9C42-8A18AEC6C3CF}" srcId="{45C9F254-43F2-4A08-BAAC-6664DB91FAD1}" destId="{A3B264D0-96C7-4369-AE7D-8156C13CCBD3}" srcOrd="1" destOrd="0" parTransId="{2EA74555-0BA7-4B36-9B31-AAE68FA640F5}" sibTransId="{5BE6FFB9-1E61-4130-8A86-DF3B51CC0314}"/>
    <dgm:cxn modelId="{C42DB026-DB51-4D84-A397-A50FDD5AC1CE}" srcId="{186B4F87-42DB-4E0D-B1D8-CED8D1A82677}" destId="{BE3B6FAB-A28B-4096-9935-0663B3C16758}" srcOrd="2" destOrd="0" parTransId="{89EE220B-42FB-4F46-866A-028AFF7248F7}" sibTransId="{9C6B743B-006E-464C-9C04-B1E461DF07F1}"/>
    <dgm:cxn modelId="{7E301524-E5C3-495A-A300-9090430DF958}" type="presOf" srcId="{BE3B6FAB-A28B-4096-9935-0663B3C16758}" destId="{90C610D1-60FD-47A9-B22E-0F95CDCD264D}" srcOrd="0" destOrd="0" presId="urn:microsoft.com/office/officeart/2005/8/layout/vList5"/>
    <dgm:cxn modelId="{37E54082-2F01-4B4A-B8E2-C89566ADE86C}" srcId="{9D54C8EE-FF2E-42D9-BD4F-2E99B0094267}" destId="{DF7F7707-68D5-4CBA-AEDB-C7B5CAB41A82}" srcOrd="2" destOrd="0" parTransId="{75CC9040-E926-43F7-BCC6-8C828428CA6A}" sibTransId="{F1BD3BF1-F316-4AD3-801F-DD71AAEA78FA}"/>
    <dgm:cxn modelId="{06771E4F-3AC4-45AE-ABC3-6272DA2200DE}" srcId="{DBBCAE1B-CBA4-445F-96F4-984C56AEF4BB}" destId="{8203CB7F-60C2-48AE-ABA5-C98D078B48A2}" srcOrd="0" destOrd="0" parTransId="{C53E1879-FE9A-4FE8-AEE5-F77B734A4F4B}" sibTransId="{89CAFC4C-0AF1-44E3-A795-8E0F9B9F2090}"/>
    <dgm:cxn modelId="{7F228F1F-6F5A-4E9A-ADA0-8BB3B8E9655F}" srcId="{DBBCAE1B-CBA4-445F-96F4-984C56AEF4BB}" destId="{BD5554D2-AAAA-4EF8-8502-F9173EA7FEC9}" srcOrd="1" destOrd="0" parTransId="{F78DB964-FC32-4048-8C2C-0E592CA0DC92}" sibTransId="{ED804844-3727-47FE-B3BC-D8E99E7FAEB5}"/>
    <dgm:cxn modelId="{0E1DD2F2-CEAC-4154-8986-6FDBB698E585}" type="presOf" srcId="{9D54C8EE-FF2E-42D9-BD4F-2E99B0094267}" destId="{D25848D6-7CB5-4800-A6A5-AF2EC92C4539}" srcOrd="0" destOrd="0" presId="urn:microsoft.com/office/officeart/2005/8/layout/vList5"/>
    <dgm:cxn modelId="{85689D0A-F31C-4046-820E-CE967280C777}" srcId="{BE3B6FAB-A28B-4096-9935-0663B3C16758}" destId="{BA2ECF9B-A6FE-468B-84CA-3E61D42E1739}" srcOrd="2" destOrd="0" parTransId="{B631C42C-678C-4AE0-B324-CB58324FD487}" sibTransId="{D6A44068-92F3-45DB-8FA5-D575B2DB73DE}"/>
    <dgm:cxn modelId="{477081F7-0EFE-43F0-913A-4FFE18E61624}" type="presOf" srcId="{D507A4F7-7973-437F-B78A-805FAE35E673}" destId="{BFBE6D7E-00AB-4DC5-B7CD-116F8FA2E2A9}" srcOrd="0" destOrd="2" presId="urn:microsoft.com/office/officeart/2005/8/layout/vList5"/>
    <dgm:cxn modelId="{638CACAE-6425-41FA-AFBA-99B47BF420C9}" srcId="{186B4F87-42DB-4E0D-B1D8-CED8D1A82677}" destId="{9D54C8EE-FF2E-42D9-BD4F-2E99B0094267}" srcOrd="3" destOrd="0" parTransId="{EF2B292A-09F7-4DD8-9F83-73F2F189792C}" sibTransId="{4FBFFD77-B36C-45A0-BFB2-46EE0B3F0CFB}"/>
    <dgm:cxn modelId="{052DC97A-66DB-434F-B8C3-BB70786C60B3}" srcId="{45C9F254-43F2-4A08-BAAC-6664DB91FAD1}" destId="{D507A4F7-7973-437F-B78A-805FAE35E673}" srcOrd="2" destOrd="0" parTransId="{DD282289-81F1-4C0C-AC89-5397CE1556FA}" sibTransId="{C673CA22-8767-4EFE-8D2C-DEB55F8F48B4}"/>
    <dgm:cxn modelId="{3C87A771-38F4-4598-AA67-C0AE4C9B33EE}" type="presOf" srcId="{DBBCAE1B-CBA4-445F-96F4-984C56AEF4BB}" destId="{292DFD43-3BCC-40B7-A75E-06D455194850}" srcOrd="0" destOrd="0" presId="urn:microsoft.com/office/officeart/2005/8/layout/vList5"/>
    <dgm:cxn modelId="{55EE221A-E9B4-4972-B8E7-86C260E66B96}" type="presOf" srcId="{91AF3971-887A-49BD-9B22-A630F53D3E7C}" destId="{BFBE6D7E-00AB-4DC5-B7CD-116F8FA2E2A9}" srcOrd="0" destOrd="4" presId="urn:microsoft.com/office/officeart/2005/8/layout/vList5"/>
    <dgm:cxn modelId="{74693A55-87A0-4439-A252-EF1DA2F77118}" srcId="{186B4F87-42DB-4E0D-B1D8-CED8D1A82677}" destId="{DBBCAE1B-CBA4-445F-96F4-984C56AEF4BB}" srcOrd="0" destOrd="0" parTransId="{4C173095-5EF8-4FA0-A4E2-0412F8362BC7}" sibTransId="{3B0E64BF-80AA-44DE-BA1D-FA45F29E8B49}"/>
    <dgm:cxn modelId="{FF5B7AF8-D99D-4550-A40F-06999E857F1F}" type="presOf" srcId="{CBF1C0AE-CB39-4B42-988A-789195922FE5}" destId="{B2CAFA77-0D7C-461C-8FE3-E764DB51BD43}" srcOrd="0" destOrd="2" presId="urn:microsoft.com/office/officeart/2005/8/layout/vList5"/>
    <dgm:cxn modelId="{F61CA8BF-480C-4027-B42B-9680383DBDA8}" type="presOf" srcId="{A3B264D0-96C7-4369-AE7D-8156C13CCBD3}" destId="{BFBE6D7E-00AB-4DC5-B7CD-116F8FA2E2A9}" srcOrd="0" destOrd="1" presId="urn:microsoft.com/office/officeart/2005/8/layout/vList5"/>
    <dgm:cxn modelId="{FEE505AD-6651-4D15-85D2-4BBFEC80DCA2}" type="presOf" srcId="{A9FA5AC1-78B0-4CED-BBE6-C503FE922EA2}" destId="{BFBE6D7E-00AB-4DC5-B7CD-116F8FA2E2A9}" srcOrd="0" destOrd="3" presId="urn:microsoft.com/office/officeart/2005/8/layout/vList5"/>
    <dgm:cxn modelId="{70324A57-36E8-4070-907B-424DBDED1520}" type="presOf" srcId="{34252D63-6535-47F0-B83A-4BCA9A1E7D2A}" destId="{BFBE6D7E-00AB-4DC5-B7CD-116F8FA2E2A9}" srcOrd="0" destOrd="0" presId="urn:microsoft.com/office/officeart/2005/8/layout/vList5"/>
    <dgm:cxn modelId="{0F6429A6-5E80-4735-9421-099DE70507CE}" srcId="{45C9F254-43F2-4A08-BAAC-6664DB91FAD1}" destId="{91AF3971-887A-49BD-9B22-A630F53D3E7C}" srcOrd="4" destOrd="0" parTransId="{DA9B9A44-C927-4BDB-856A-341CA646C178}" sibTransId="{A1F1FC4A-C496-4CB2-89C0-F2137558B702}"/>
    <dgm:cxn modelId="{86B1E23D-454F-4984-8015-19791265B20C}" type="presOf" srcId="{DF7F7707-68D5-4CBA-AEDB-C7B5CAB41A82}" destId="{179734E5-234B-4145-8D1D-BF5AD1D8179A}" srcOrd="0" destOrd="2" presId="urn:microsoft.com/office/officeart/2005/8/layout/vList5"/>
    <dgm:cxn modelId="{F3168EA2-F85C-45C1-9AB6-4F4BA4B1A0CB}" type="presOf" srcId="{45C9F254-43F2-4A08-BAAC-6664DB91FAD1}" destId="{934364FD-8D96-4CDB-B60B-372268C4860B}" srcOrd="0" destOrd="0" presId="urn:microsoft.com/office/officeart/2005/8/layout/vList5"/>
    <dgm:cxn modelId="{1B01C138-D8A8-4FE6-8737-D1AA7896DA4E}" type="presOf" srcId="{BD5554D2-AAAA-4EF8-8502-F9173EA7FEC9}" destId="{B2CAFA77-0D7C-461C-8FE3-E764DB51BD43}" srcOrd="0" destOrd="1" presId="urn:microsoft.com/office/officeart/2005/8/layout/vList5"/>
    <dgm:cxn modelId="{C19C4152-12A8-415E-AC7F-811ADE584F7B}" srcId="{45C9F254-43F2-4A08-BAAC-6664DB91FAD1}" destId="{34252D63-6535-47F0-B83A-4BCA9A1E7D2A}" srcOrd="0" destOrd="0" parTransId="{93C03AAB-D66B-45B0-A681-63C43D88CABE}" sibTransId="{7BED6987-B5CA-4B61-A5DA-6F94F44E8B31}"/>
    <dgm:cxn modelId="{B934912F-1BC3-4C71-9703-C091B844534A}" type="presOf" srcId="{604763E2-0BE8-40DF-85BD-5F0CB8CA07F1}" destId="{179734E5-234B-4145-8D1D-BF5AD1D8179A}" srcOrd="0" destOrd="0" presId="urn:microsoft.com/office/officeart/2005/8/layout/vList5"/>
    <dgm:cxn modelId="{A3EC55E6-9AA2-4DFE-ACBB-8E7C0D4F2B6B}" srcId="{BE3B6FAB-A28B-4096-9935-0663B3C16758}" destId="{0EA2C27F-4959-424C-BAC2-D98CF861EDF1}" srcOrd="1" destOrd="0" parTransId="{90320F5B-AB16-430C-9B10-553CBCDAF834}" sibTransId="{30A7148C-62CA-477D-87EA-A009549012E7}"/>
    <dgm:cxn modelId="{86FA10DE-CBBB-441B-BCDA-939F8658618B}" srcId="{BE3B6FAB-A28B-4096-9935-0663B3C16758}" destId="{A27188DE-4433-429F-A59E-3D78F2353B3E}" srcOrd="0" destOrd="0" parTransId="{50AF864B-8D56-4EB5-8E83-5E82ACB14267}" sibTransId="{D3D98B1A-E5AD-4859-AE31-25AE962DFBE0}"/>
    <dgm:cxn modelId="{C331B042-14B8-4C2F-83A3-4005DD7C2631}" type="presOf" srcId="{BA2ECF9B-A6FE-468B-84CA-3E61D42E1739}" destId="{2FB94BD7-3963-42F1-8AB2-5DBF2F7A021D}" srcOrd="0" destOrd="2" presId="urn:microsoft.com/office/officeart/2005/8/layout/vList5"/>
    <dgm:cxn modelId="{CB997BDC-2070-4624-B791-EF12BFE2D074}" type="presOf" srcId="{8203CB7F-60C2-48AE-ABA5-C98D078B48A2}" destId="{B2CAFA77-0D7C-461C-8FE3-E764DB51BD43}" srcOrd="0" destOrd="0" presId="urn:microsoft.com/office/officeart/2005/8/layout/vList5"/>
    <dgm:cxn modelId="{3A5D1803-E39F-4CB5-8629-FE8DC9881A7C}" srcId="{45C9F254-43F2-4A08-BAAC-6664DB91FAD1}" destId="{A9FA5AC1-78B0-4CED-BBE6-C503FE922EA2}" srcOrd="3" destOrd="0" parTransId="{7E1F041E-4AC2-4C0C-A25B-52BE1AA4754F}" sibTransId="{6EE5B294-A4E3-44C5-8BAC-D6163D4F2FD9}"/>
    <dgm:cxn modelId="{32593C00-A839-47E8-9473-75F5BCDC4C9D}" srcId="{DBBCAE1B-CBA4-445F-96F4-984C56AEF4BB}" destId="{CBF1C0AE-CB39-4B42-988A-789195922FE5}" srcOrd="2" destOrd="0" parTransId="{1D0AD959-9EAC-48ED-9056-29E877610C7D}" sibTransId="{B890B5AE-276C-4CA4-B737-939A99FF1C95}"/>
    <dgm:cxn modelId="{3C7BD1E3-1F00-4B79-8141-5593CB3636AE}" type="presOf" srcId="{186B4F87-42DB-4E0D-B1D8-CED8D1A82677}" destId="{3A79E11E-636F-411C-8D6C-AC2E77366EE1}" srcOrd="0" destOrd="0" presId="urn:microsoft.com/office/officeart/2005/8/layout/vList5"/>
    <dgm:cxn modelId="{7656735D-4694-4E93-B7F8-E649CD44461F}" type="presOf" srcId="{A27188DE-4433-429F-A59E-3D78F2353B3E}" destId="{2FB94BD7-3963-42F1-8AB2-5DBF2F7A021D}" srcOrd="0" destOrd="0" presId="urn:microsoft.com/office/officeart/2005/8/layout/vList5"/>
    <dgm:cxn modelId="{3033BF56-E501-4194-8BF1-DBD9580224EE}" type="presParOf" srcId="{3A79E11E-636F-411C-8D6C-AC2E77366EE1}" destId="{4C723BDE-B670-4EFB-B5AA-E46FD796477C}" srcOrd="0" destOrd="0" presId="urn:microsoft.com/office/officeart/2005/8/layout/vList5"/>
    <dgm:cxn modelId="{A7E8F373-34F9-4D8F-AE92-3B20A05EAF44}" type="presParOf" srcId="{4C723BDE-B670-4EFB-B5AA-E46FD796477C}" destId="{292DFD43-3BCC-40B7-A75E-06D455194850}" srcOrd="0" destOrd="0" presId="urn:microsoft.com/office/officeart/2005/8/layout/vList5"/>
    <dgm:cxn modelId="{FD34730A-165C-4B23-9C3C-F2BF183DAC76}" type="presParOf" srcId="{4C723BDE-B670-4EFB-B5AA-E46FD796477C}" destId="{B2CAFA77-0D7C-461C-8FE3-E764DB51BD43}" srcOrd="1" destOrd="0" presId="urn:microsoft.com/office/officeart/2005/8/layout/vList5"/>
    <dgm:cxn modelId="{BAB83984-3CE2-4349-9DAA-042A3F04CFCA}" type="presParOf" srcId="{3A79E11E-636F-411C-8D6C-AC2E77366EE1}" destId="{008C61C5-07D2-4FE3-BECF-5987CF15D3BD}" srcOrd="1" destOrd="0" presId="urn:microsoft.com/office/officeart/2005/8/layout/vList5"/>
    <dgm:cxn modelId="{35666625-5ED1-4F9B-BEFD-67C900C19980}" type="presParOf" srcId="{3A79E11E-636F-411C-8D6C-AC2E77366EE1}" destId="{549FD115-57CF-4900-8556-00483AF1B554}" srcOrd="2" destOrd="0" presId="urn:microsoft.com/office/officeart/2005/8/layout/vList5"/>
    <dgm:cxn modelId="{1BE7AC8A-DC35-4E67-A944-A34CEF160DE1}" type="presParOf" srcId="{549FD115-57CF-4900-8556-00483AF1B554}" destId="{934364FD-8D96-4CDB-B60B-372268C4860B}" srcOrd="0" destOrd="0" presId="urn:microsoft.com/office/officeart/2005/8/layout/vList5"/>
    <dgm:cxn modelId="{760BCC3D-8584-4CEF-B352-CB3703E2869D}" type="presParOf" srcId="{549FD115-57CF-4900-8556-00483AF1B554}" destId="{BFBE6D7E-00AB-4DC5-B7CD-116F8FA2E2A9}" srcOrd="1" destOrd="0" presId="urn:microsoft.com/office/officeart/2005/8/layout/vList5"/>
    <dgm:cxn modelId="{4826AB78-5EFB-4C70-9517-ED6103F60AD1}" type="presParOf" srcId="{3A79E11E-636F-411C-8D6C-AC2E77366EE1}" destId="{3907BB01-372F-495C-917B-B1BAFDAE9C59}" srcOrd="3" destOrd="0" presId="urn:microsoft.com/office/officeart/2005/8/layout/vList5"/>
    <dgm:cxn modelId="{5D2CF8BD-3D5D-4F94-A15B-61BF7E02647E}" type="presParOf" srcId="{3A79E11E-636F-411C-8D6C-AC2E77366EE1}" destId="{00B2CB4D-8442-45DF-B20C-0121F3FCDDC9}" srcOrd="4" destOrd="0" presId="urn:microsoft.com/office/officeart/2005/8/layout/vList5"/>
    <dgm:cxn modelId="{43384428-924C-4B94-AACE-C066B8301302}" type="presParOf" srcId="{00B2CB4D-8442-45DF-B20C-0121F3FCDDC9}" destId="{90C610D1-60FD-47A9-B22E-0F95CDCD264D}" srcOrd="0" destOrd="0" presId="urn:microsoft.com/office/officeart/2005/8/layout/vList5"/>
    <dgm:cxn modelId="{656F69DE-59A3-4331-B311-1CEAE36B56F4}" type="presParOf" srcId="{00B2CB4D-8442-45DF-B20C-0121F3FCDDC9}" destId="{2FB94BD7-3963-42F1-8AB2-5DBF2F7A021D}" srcOrd="1" destOrd="0" presId="urn:microsoft.com/office/officeart/2005/8/layout/vList5"/>
    <dgm:cxn modelId="{1CEFEBEA-F1D6-4E37-AC11-2005BAC24EF7}" type="presParOf" srcId="{3A79E11E-636F-411C-8D6C-AC2E77366EE1}" destId="{296AC0FE-C3CC-4539-B2F4-C49814D224EF}" srcOrd="5" destOrd="0" presId="urn:microsoft.com/office/officeart/2005/8/layout/vList5"/>
    <dgm:cxn modelId="{9DD44D58-7385-45B0-9705-A3C8D5172E07}" type="presParOf" srcId="{3A79E11E-636F-411C-8D6C-AC2E77366EE1}" destId="{12599B81-BE92-4410-8B43-0C8780E6D4BE}" srcOrd="6" destOrd="0" presId="urn:microsoft.com/office/officeart/2005/8/layout/vList5"/>
    <dgm:cxn modelId="{877A48B7-F922-42D0-837D-640D1C53EBCC}" type="presParOf" srcId="{12599B81-BE92-4410-8B43-0C8780E6D4BE}" destId="{D25848D6-7CB5-4800-A6A5-AF2EC92C4539}" srcOrd="0" destOrd="0" presId="urn:microsoft.com/office/officeart/2005/8/layout/vList5"/>
    <dgm:cxn modelId="{FE9F6111-AE5F-4EE4-A5A6-9B025E8D75B4}" type="presParOf" srcId="{12599B81-BE92-4410-8B43-0C8780E6D4BE}" destId="{179734E5-234B-4145-8D1D-BF5AD1D8179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6448FD-6294-4BCE-A8B4-F07CA071E2D6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CE8C1BD-81AE-4140-86F8-979823A1FE2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sz="2800" dirty="0" smtClean="0"/>
            <a:t>Central Services</a:t>
          </a:r>
          <a:endParaRPr lang="en-US" sz="2800" dirty="0"/>
        </a:p>
      </dgm:t>
    </dgm:pt>
    <dgm:pt modelId="{A3F6E91E-2795-4349-89DF-451BFD73D8E4}" type="parTrans" cxnId="{CF0A69EA-C05C-46A1-BE15-BB28CC696647}">
      <dgm:prSet/>
      <dgm:spPr/>
      <dgm:t>
        <a:bodyPr/>
        <a:lstStyle/>
        <a:p>
          <a:endParaRPr lang="en-US"/>
        </a:p>
      </dgm:t>
    </dgm:pt>
    <dgm:pt modelId="{B88415F9-E819-47F2-9A96-9C9FFF70B0DD}" type="sibTrans" cxnId="{CF0A69EA-C05C-46A1-BE15-BB28CC696647}">
      <dgm:prSet/>
      <dgm:spPr/>
      <dgm:t>
        <a:bodyPr/>
        <a:lstStyle/>
        <a:p>
          <a:endParaRPr lang="en-US"/>
        </a:p>
      </dgm:t>
    </dgm:pt>
    <dgm:pt modelId="{A8DB7D25-1214-44F8-8473-6CD69D05AF40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600" dirty="0" smtClean="0">
              <a:solidFill>
                <a:srgbClr val="004080"/>
              </a:solidFill>
            </a:rPr>
            <a:t>2 English Language Arts (ELA) Coaches</a:t>
          </a:r>
          <a:endParaRPr lang="en-US" sz="2600" dirty="0">
            <a:solidFill>
              <a:srgbClr val="004080"/>
            </a:solidFill>
          </a:endParaRPr>
        </a:p>
      </dgm:t>
    </dgm:pt>
    <dgm:pt modelId="{B0AAFDB5-E06F-4680-867E-B528EF597616}" type="parTrans" cxnId="{0A474E1A-CEDB-4158-A30E-867FBF7AC38B}">
      <dgm:prSet/>
      <dgm:spPr/>
      <dgm:t>
        <a:bodyPr/>
        <a:lstStyle/>
        <a:p>
          <a:endParaRPr lang="en-US"/>
        </a:p>
      </dgm:t>
    </dgm:pt>
    <dgm:pt modelId="{915D9DF6-A995-4CD0-95DF-7223234EAEBC}" type="sibTrans" cxnId="{0A474E1A-CEDB-4158-A30E-867FBF7AC38B}">
      <dgm:prSet/>
      <dgm:spPr/>
      <dgm:t>
        <a:bodyPr/>
        <a:lstStyle/>
        <a:p>
          <a:endParaRPr lang="en-US"/>
        </a:p>
      </dgm:t>
    </dgm:pt>
    <dgm:pt modelId="{8AB3D3EB-FCD7-405B-B7F8-F78B1F378217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600" dirty="0" smtClean="0">
              <a:solidFill>
                <a:srgbClr val="004080"/>
              </a:solidFill>
            </a:rPr>
            <a:t>2 Math Coaches</a:t>
          </a:r>
          <a:endParaRPr lang="en-US" sz="2600" dirty="0">
            <a:solidFill>
              <a:srgbClr val="004080"/>
            </a:solidFill>
          </a:endParaRPr>
        </a:p>
      </dgm:t>
    </dgm:pt>
    <dgm:pt modelId="{3167C7C7-B248-4F29-B13C-86CB92B38BF6}" type="parTrans" cxnId="{B3096F66-1271-4D27-9616-D02BA0C90243}">
      <dgm:prSet/>
      <dgm:spPr/>
      <dgm:t>
        <a:bodyPr/>
        <a:lstStyle/>
        <a:p>
          <a:endParaRPr lang="en-US"/>
        </a:p>
      </dgm:t>
    </dgm:pt>
    <dgm:pt modelId="{201975FF-C4D6-4DB7-9F3A-6A4EF9E7E238}" type="sibTrans" cxnId="{B3096F66-1271-4D27-9616-D02BA0C90243}">
      <dgm:prSet/>
      <dgm:spPr/>
      <dgm:t>
        <a:bodyPr/>
        <a:lstStyle/>
        <a:p>
          <a:endParaRPr lang="en-US"/>
        </a:p>
      </dgm:t>
    </dgm:pt>
    <dgm:pt modelId="{C9E9DA07-422C-41AA-AB7B-23D46E7C6D07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600" dirty="0" smtClean="0">
              <a:solidFill>
                <a:srgbClr val="004080"/>
              </a:solidFill>
            </a:rPr>
            <a:t>Graduation Coach</a:t>
          </a:r>
          <a:endParaRPr lang="en-US" sz="2600" dirty="0">
            <a:solidFill>
              <a:srgbClr val="004080"/>
            </a:solidFill>
          </a:endParaRPr>
        </a:p>
      </dgm:t>
    </dgm:pt>
    <dgm:pt modelId="{A60739B1-6529-4C08-993A-7F8B27D33333}" type="parTrans" cxnId="{2CE49940-CDE5-41D5-B1F5-BABD623FE292}">
      <dgm:prSet/>
      <dgm:spPr/>
      <dgm:t>
        <a:bodyPr/>
        <a:lstStyle/>
        <a:p>
          <a:endParaRPr lang="en-US"/>
        </a:p>
      </dgm:t>
    </dgm:pt>
    <dgm:pt modelId="{F34ADA96-7C04-4DF5-9D4D-A8F806FCA2A8}" type="sibTrans" cxnId="{2CE49940-CDE5-41D5-B1F5-BABD623FE292}">
      <dgm:prSet/>
      <dgm:spPr/>
      <dgm:t>
        <a:bodyPr/>
        <a:lstStyle/>
        <a:p>
          <a:endParaRPr lang="en-US"/>
        </a:p>
      </dgm:t>
    </dgm:pt>
    <dgm:pt modelId="{D40FF55E-C7B5-4ABE-B36D-889FEB90067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sz="3200" dirty="0" smtClean="0"/>
            <a:t>School-based</a:t>
          </a:r>
          <a:endParaRPr lang="en-US" sz="3200" dirty="0"/>
        </a:p>
      </dgm:t>
    </dgm:pt>
    <dgm:pt modelId="{AB40B784-88BF-4A5B-8FAF-5F268512B125}" type="parTrans" cxnId="{D3EEFC95-DBB2-4B43-B82F-5F02E8940474}">
      <dgm:prSet/>
      <dgm:spPr/>
      <dgm:t>
        <a:bodyPr/>
        <a:lstStyle/>
        <a:p>
          <a:endParaRPr lang="en-US"/>
        </a:p>
      </dgm:t>
    </dgm:pt>
    <dgm:pt modelId="{BBC76798-EC15-4BA4-8532-AD335142DB5A}" type="sibTrans" cxnId="{D3EEFC95-DBB2-4B43-B82F-5F02E8940474}">
      <dgm:prSet/>
      <dgm:spPr/>
      <dgm:t>
        <a:bodyPr/>
        <a:lstStyle/>
        <a:p>
          <a:endParaRPr lang="en-US"/>
        </a:p>
      </dgm:t>
    </dgm:pt>
    <dgm:pt modelId="{2FA82A3E-1787-484D-840C-0A1190AC6388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600" dirty="0" smtClean="0">
              <a:solidFill>
                <a:srgbClr val="004080"/>
              </a:solidFill>
            </a:rPr>
            <a:t>Math Coach</a:t>
          </a:r>
          <a:endParaRPr lang="en-US" sz="2600" dirty="0">
            <a:solidFill>
              <a:srgbClr val="004080"/>
            </a:solidFill>
          </a:endParaRPr>
        </a:p>
      </dgm:t>
    </dgm:pt>
    <dgm:pt modelId="{454650F3-BCDA-4B3A-B907-661D83B7F8B7}" type="parTrans" cxnId="{FE067D0F-3A50-4846-868E-AE3836AD6D2C}">
      <dgm:prSet/>
      <dgm:spPr/>
      <dgm:t>
        <a:bodyPr/>
        <a:lstStyle/>
        <a:p>
          <a:endParaRPr lang="en-US"/>
        </a:p>
      </dgm:t>
    </dgm:pt>
    <dgm:pt modelId="{5000EB07-C58A-4B2A-8684-4F14D17D401A}" type="sibTrans" cxnId="{FE067D0F-3A50-4846-868E-AE3836AD6D2C}">
      <dgm:prSet/>
      <dgm:spPr/>
      <dgm:t>
        <a:bodyPr/>
        <a:lstStyle/>
        <a:p>
          <a:endParaRPr lang="en-US"/>
        </a:p>
      </dgm:t>
    </dgm:pt>
    <dgm:pt modelId="{58FB6987-E1AA-453D-8353-23E6729E2FE3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600" dirty="0" smtClean="0">
              <a:solidFill>
                <a:srgbClr val="004080"/>
              </a:solidFill>
            </a:rPr>
            <a:t>ELA Coach</a:t>
          </a:r>
          <a:endParaRPr lang="en-US" sz="2600" dirty="0">
            <a:solidFill>
              <a:srgbClr val="004080"/>
            </a:solidFill>
          </a:endParaRPr>
        </a:p>
      </dgm:t>
    </dgm:pt>
    <dgm:pt modelId="{4381E015-96B0-48D6-923E-622ED41ECA5C}" type="parTrans" cxnId="{20DFC01A-ABCE-4945-A448-0F96E9C2F3A0}">
      <dgm:prSet/>
      <dgm:spPr/>
      <dgm:t>
        <a:bodyPr/>
        <a:lstStyle/>
        <a:p>
          <a:endParaRPr lang="en-US"/>
        </a:p>
      </dgm:t>
    </dgm:pt>
    <dgm:pt modelId="{29CF813C-5ED5-4351-9806-8BDF6E3113E2}" type="sibTrans" cxnId="{20DFC01A-ABCE-4945-A448-0F96E9C2F3A0}">
      <dgm:prSet/>
      <dgm:spPr/>
      <dgm:t>
        <a:bodyPr/>
        <a:lstStyle/>
        <a:p>
          <a:endParaRPr lang="en-US"/>
        </a:p>
      </dgm:t>
    </dgm:pt>
    <dgm:pt modelId="{E0311AF9-83FB-48DE-AA2F-513D67BB565C}" type="pres">
      <dgm:prSet presAssocID="{E96448FD-6294-4BCE-A8B4-F07CA071E2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6B1A4C-A2F9-4A2E-88C0-E2FFB71E11D4}" type="pres">
      <dgm:prSet presAssocID="{CCE8C1BD-81AE-4140-86F8-979823A1FE25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AE5588A5-9587-4B1A-8491-394F31D224AC}" type="pres">
      <dgm:prSet presAssocID="{CCE8C1BD-81AE-4140-86F8-979823A1FE2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F1C8F-656B-4E8D-9E11-658869024DD4}" type="pres">
      <dgm:prSet presAssocID="{CCE8C1BD-81AE-4140-86F8-979823A1FE2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211C9-2D40-40BF-9655-60CE7135101F}" type="pres">
      <dgm:prSet presAssocID="{B88415F9-E819-47F2-9A96-9C9FFF70B0DD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A38A3222-044D-48EA-A0DD-23F25730934A}" type="pres">
      <dgm:prSet presAssocID="{D40FF55E-C7B5-4ABE-B36D-889FEB900675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76545AB7-2DF9-4749-A444-71CA56F347A4}" type="pres">
      <dgm:prSet presAssocID="{D40FF55E-C7B5-4ABE-B36D-889FEB900675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418F8-1B9A-4486-888D-52BD0475A2FA}" type="pres">
      <dgm:prSet presAssocID="{D40FF55E-C7B5-4ABE-B36D-889FEB90067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DB854E-68D7-45B5-87E6-41E7E3B50AA1}" type="presOf" srcId="{2FA82A3E-1787-484D-840C-0A1190AC6388}" destId="{645418F8-1B9A-4486-888D-52BD0475A2FA}" srcOrd="0" destOrd="1" presId="urn:microsoft.com/office/officeart/2005/8/layout/vList5"/>
    <dgm:cxn modelId="{00A0D7DD-C395-4C63-B704-86BF33693D95}" type="presOf" srcId="{D40FF55E-C7B5-4ABE-B36D-889FEB900675}" destId="{76545AB7-2DF9-4749-A444-71CA56F347A4}" srcOrd="0" destOrd="0" presId="urn:microsoft.com/office/officeart/2005/8/layout/vList5"/>
    <dgm:cxn modelId="{F27CBA96-3DAA-4684-8AF1-62DE50D06FE6}" type="presOf" srcId="{CCE8C1BD-81AE-4140-86F8-979823A1FE25}" destId="{AE5588A5-9587-4B1A-8491-394F31D224AC}" srcOrd="0" destOrd="0" presId="urn:microsoft.com/office/officeart/2005/8/layout/vList5"/>
    <dgm:cxn modelId="{2CE49940-CDE5-41D5-B1F5-BABD623FE292}" srcId="{D40FF55E-C7B5-4ABE-B36D-889FEB900675}" destId="{C9E9DA07-422C-41AA-AB7B-23D46E7C6D07}" srcOrd="0" destOrd="0" parTransId="{A60739B1-6529-4C08-993A-7F8B27D33333}" sibTransId="{F34ADA96-7C04-4DF5-9D4D-A8F806FCA2A8}"/>
    <dgm:cxn modelId="{06A2C399-8015-4B00-9428-DBAFF36535E5}" type="presOf" srcId="{C9E9DA07-422C-41AA-AB7B-23D46E7C6D07}" destId="{645418F8-1B9A-4486-888D-52BD0475A2FA}" srcOrd="0" destOrd="0" presId="urn:microsoft.com/office/officeart/2005/8/layout/vList5"/>
    <dgm:cxn modelId="{20DFC01A-ABCE-4945-A448-0F96E9C2F3A0}" srcId="{D40FF55E-C7B5-4ABE-B36D-889FEB900675}" destId="{58FB6987-E1AA-453D-8353-23E6729E2FE3}" srcOrd="2" destOrd="0" parTransId="{4381E015-96B0-48D6-923E-622ED41ECA5C}" sibTransId="{29CF813C-5ED5-4351-9806-8BDF6E3113E2}"/>
    <dgm:cxn modelId="{649F4745-02F5-403D-8B22-E2AD38532AC5}" type="presOf" srcId="{58FB6987-E1AA-453D-8353-23E6729E2FE3}" destId="{645418F8-1B9A-4486-888D-52BD0475A2FA}" srcOrd="0" destOrd="2" presId="urn:microsoft.com/office/officeart/2005/8/layout/vList5"/>
    <dgm:cxn modelId="{FC872AD0-1732-48CD-BBB4-27F1C279FA84}" type="presOf" srcId="{E96448FD-6294-4BCE-A8B4-F07CA071E2D6}" destId="{E0311AF9-83FB-48DE-AA2F-513D67BB565C}" srcOrd="0" destOrd="0" presId="urn:microsoft.com/office/officeart/2005/8/layout/vList5"/>
    <dgm:cxn modelId="{D3EEFC95-DBB2-4B43-B82F-5F02E8940474}" srcId="{E96448FD-6294-4BCE-A8B4-F07CA071E2D6}" destId="{D40FF55E-C7B5-4ABE-B36D-889FEB900675}" srcOrd="1" destOrd="0" parTransId="{AB40B784-88BF-4A5B-8FAF-5F268512B125}" sibTransId="{BBC76798-EC15-4BA4-8532-AD335142DB5A}"/>
    <dgm:cxn modelId="{0A474E1A-CEDB-4158-A30E-867FBF7AC38B}" srcId="{CCE8C1BD-81AE-4140-86F8-979823A1FE25}" destId="{A8DB7D25-1214-44F8-8473-6CD69D05AF40}" srcOrd="0" destOrd="0" parTransId="{B0AAFDB5-E06F-4680-867E-B528EF597616}" sibTransId="{915D9DF6-A995-4CD0-95DF-7223234EAEBC}"/>
    <dgm:cxn modelId="{B3096F66-1271-4D27-9616-D02BA0C90243}" srcId="{CCE8C1BD-81AE-4140-86F8-979823A1FE25}" destId="{8AB3D3EB-FCD7-405B-B7F8-F78B1F378217}" srcOrd="1" destOrd="0" parTransId="{3167C7C7-B248-4F29-B13C-86CB92B38BF6}" sibTransId="{201975FF-C4D6-4DB7-9F3A-6A4EF9E7E238}"/>
    <dgm:cxn modelId="{3737F767-B630-44C0-8647-3BE32EFEFD85}" type="presOf" srcId="{A8DB7D25-1214-44F8-8473-6CD69D05AF40}" destId="{3EFF1C8F-656B-4E8D-9E11-658869024DD4}" srcOrd="0" destOrd="0" presId="urn:microsoft.com/office/officeart/2005/8/layout/vList5"/>
    <dgm:cxn modelId="{FE067D0F-3A50-4846-868E-AE3836AD6D2C}" srcId="{D40FF55E-C7B5-4ABE-B36D-889FEB900675}" destId="{2FA82A3E-1787-484D-840C-0A1190AC6388}" srcOrd="1" destOrd="0" parTransId="{454650F3-BCDA-4B3A-B907-661D83B7F8B7}" sibTransId="{5000EB07-C58A-4B2A-8684-4F14D17D401A}"/>
    <dgm:cxn modelId="{B001ADC6-15E1-4A9C-84B8-260EE189DD67}" type="presOf" srcId="{8AB3D3EB-FCD7-405B-B7F8-F78B1F378217}" destId="{3EFF1C8F-656B-4E8D-9E11-658869024DD4}" srcOrd="0" destOrd="1" presId="urn:microsoft.com/office/officeart/2005/8/layout/vList5"/>
    <dgm:cxn modelId="{CF0A69EA-C05C-46A1-BE15-BB28CC696647}" srcId="{E96448FD-6294-4BCE-A8B4-F07CA071E2D6}" destId="{CCE8C1BD-81AE-4140-86F8-979823A1FE25}" srcOrd="0" destOrd="0" parTransId="{A3F6E91E-2795-4349-89DF-451BFD73D8E4}" sibTransId="{B88415F9-E819-47F2-9A96-9C9FFF70B0DD}"/>
    <dgm:cxn modelId="{DA670CD7-B5E4-4D65-BBFF-C50609848A12}" type="presParOf" srcId="{E0311AF9-83FB-48DE-AA2F-513D67BB565C}" destId="{CD6B1A4C-A2F9-4A2E-88C0-E2FFB71E11D4}" srcOrd="0" destOrd="0" presId="urn:microsoft.com/office/officeart/2005/8/layout/vList5"/>
    <dgm:cxn modelId="{83D00F23-9A01-4583-9F9F-ED1672F8C1FC}" type="presParOf" srcId="{CD6B1A4C-A2F9-4A2E-88C0-E2FFB71E11D4}" destId="{AE5588A5-9587-4B1A-8491-394F31D224AC}" srcOrd="0" destOrd="0" presId="urn:microsoft.com/office/officeart/2005/8/layout/vList5"/>
    <dgm:cxn modelId="{DAF022A2-C2BE-4138-8247-40EA009A34C6}" type="presParOf" srcId="{CD6B1A4C-A2F9-4A2E-88C0-E2FFB71E11D4}" destId="{3EFF1C8F-656B-4E8D-9E11-658869024DD4}" srcOrd="1" destOrd="0" presId="urn:microsoft.com/office/officeart/2005/8/layout/vList5"/>
    <dgm:cxn modelId="{F6CB509C-A70C-4858-A5D4-CDAFE8C35FD4}" type="presParOf" srcId="{E0311AF9-83FB-48DE-AA2F-513D67BB565C}" destId="{FEC211C9-2D40-40BF-9655-60CE7135101F}" srcOrd="1" destOrd="0" presId="urn:microsoft.com/office/officeart/2005/8/layout/vList5"/>
    <dgm:cxn modelId="{7F69B5DB-140B-42B3-9FD5-4F6C74D7EB86}" type="presParOf" srcId="{E0311AF9-83FB-48DE-AA2F-513D67BB565C}" destId="{A38A3222-044D-48EA-A0DD-23F25730934A}" srcOrd="2" destOrd="0" presId="urn:microsoft.com/office/officeart/2005/8/layout/vList5"/>
    <dgm:cxn modelId="{97B30B63-90EF-446D-A5CF-5CDDDCEC64C8}" type="presParOf" srcId="{A38A3222-044D-48EA-A0DD-23F25730934A}" destId="{76545AB7-2DF9-4749-A444-71CA56F347A4}" srcOrd="0" destOrd="0" presId="urn:microsoft.com/office/officeart/2005/8/layout/vList5"/>
    <dgm:cxn modelId="{17EBC046-1044-48FB-ADF7-A7B8B32C391A}" type="presParOf" srcId="{A38A3222-044D-48EA-A0DD-23F25730934A}" destId="{645418F8-1B9A-4486-888D-52BD0475A2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4F408E-F957-4D78-B50B-E5D2B4888D2C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7BE8EA-886A-4409-A0A1-D979F018855E}">
      <dgm:prSet phldrT="[Text]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</a:rPr>
            <a:t>Instructional Framework</a:t>
          </a:r>
          <a:endParaRPr lang="en-US" dirty="0">
            <a:solidFill>
              <a:schemeClr val="bg1"/>
            </a:solidFill>
          </a:endParaRPr>
        </a:p>
      </dgm:t>
    </dgm:pt>
    <dgm:pt modelId="{459AED83-4FCA-4B52-88F8-7D77B3132657}" type="parTrans" cxnId="{B27BD2E7-8D7A-4E92-B96B-6505BCE88D3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FF6085C-D21D-4E08-8AE0-565C9ABE55EE}" type="sibTrans" cxnId="{B27BD2E7-8D7A-4E92-B96B-6505BCE88D3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97A9833-2C37-4829-94B4-077D3D2F7F38}">
      <dgm:prSet phldrT="[Text]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</a:rPr>
            <a:t>Professional Learning Communities</a:t>
          </a:r>
          <a:endParaRPr lang="en-US" dirty="0">
            <a:solidFill>
              <a:schemeClr val="bg1"/>
            </a:solidFill>
          </a:endParaRPr>
        </a:p>
      </dgm:t>
    </dgm:pt>
    <dgm:pt modelId="{70B847C8-4F86-471D-A1BB-65C1817C3A3C}" type="parTrans" cxnId="{F3AEC5FB-9BA5-4412-B014-6813B1CA931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41722B3-BAE6-4CF2-9750-4731F617A673}" type="sibTrans" cxnId="{F3AEC5FB-9BA5-4412-B014-6813B1CA931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7304C9D-B37C-46D7-9F9E-B316D40A81BC}">
      <dgm:prSet phldrT="[Text]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</a:rPr>
            <a:t>Formative Assessment</a:t>
          </a:r>
          <a:endParaRPr lang="en-US" dirty="0">
            <a:solidFill>
              <a:schemeClr val="bg1"/>
            </a:solidFill>
          </a:endParaRPr>
        </a:p>
      </dgm:t>
    </dgm:pt>
    <dgm:pt modelId="{33E5FCF3-4B33-4A3A-AEA0-3F5915E4727F}" type="parTrans" cxnId="{25899322-8FFB-4FEA-92DA-243BF1FFD27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9ADC1C0-AE4F-4A9D-8E3A-29A747C81FBC}" type="sibTrans" cxnId="{25899322-8FFB-4FEA-92DA-243BF1FFD27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B43E8B0-0EE8-4E43-8C8F-75790C7A4EC4}">
      <dgm:prSet phldrT="[Text]"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dirty="0" smtClean="0">
              <a:solidFill>
                <a:schemeClr val="bg1"/>
              </a:solidFill>
            </a:rPr>
            <a:t>Professional Learning</a:t>
          </a:r>
          <a:endParaRPr lang="en-US" dirty="0">
            <a:solidFill>
              <a:schemeClr val="bg1"/>
            </a:solidFill>
          </a:endParaRPr>
        </a:p>
      </dgm:t>
    </dgm:pt>
    <dgm:pt modelId="{3AB80841-42C1-495E-BBC9-4895736C7F0E}" type="parTrans" cxnId="{150EC7C9-3207-457A-B1B7-1109DE26FE3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A41FAB7-264E-4BD0-9306-FC88BBF99EBD}" type="sibTrans" cxnId="{150EC7C9-3207-457A-B1B7-1109DE26FE3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36861A8-8A36-46EA-A5E4-7CF0E2D73B4E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2000" dirty="0" smtClean="0">
              <a:solidFill>
                <a:srgbClr val="004080"/>
              </a:solidFill>
            </a:rPr>
            <a:t>Mastery Learning Training </a:t>
          </a:r>
          <a:endParaRPr lang="en-US" sz="2000" dirty="0">
            <a:solidFill>
              <a:srgbClr val="004080"/>
            </a:solidFill>
          </a:endParaRPr>
        </a:p>
      </dgm:t>
    </dgm:pt>
    <dgm:pt modelId="{102D1E2B-453F-4D32-B8DF-9371CC3D8F82}" type="parTrans" cxnId="{179055D0-4435-417B-95E4-9EC08396B9B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2D18BB1-4538-46B5-8407-1BDD95B5BDAE}" type="sibTrans" cxnId="{179055D0-4435-417B-95E4-9EC08396B9B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02E4853-C4D4-4CDD-A1D0-B613D3CE6F1B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sz="2000" dirty="0" smtClean="0">
              <a:solidFill>
                <a:srgbClr val="004080"/>
              </a:solidFill>
            </a:rPr>
            <a:t>Protocols </a:t>
          </a:r>
          <a:endParaRPr lang="en-US" sz="2000" dirty="0">
            <a:solidFill>
              <a:srgbClr val="004080"/>
            </a:solidFill>
          </a:endParaRPr>
        </a:p>
      </dgm:t>
    </dgm:pt>
    <dgm:pt modelId="{452753C1-B46F-4EAB-A50F-63811F3A07E1}" type="parTrans" cxnId="{170CCBDB-2505-405C-94D2-70B4A2400A1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C7E399B-A0FD-4F50-B15C-6E29398DC74F}" type="sibTrans" cxnId="{170CCBDB-2505-405C-94D2-70B4A2400A1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9944227-2324-4F00-AC7F-7045B9E8524E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sz="2000" dirty="0" smtClean="0">
              <a:solidFill>
                <a:srgbClr val="004080"/>
              </a:solidFill>
            </a:rPr>
            <a:t>Development &amp; Usage Training</a:t>
          </a:r>
          <a:endParaRPr lang="en-US" sz="2000" dirty="0">
            <a:solidFill>
              <a:srgbClr val="004080"/>
            </a:solidFill>
          </a:endParaRPr>
        </a:p>
      </dgm:t>
    </dgm:pt>
    <dgm:pt modelId="{E9991C17-1231-4C71-8740-73C6FD699F51}" type="parTrans" cxnId="{6EE36CF7-0FF7-4D28-AF20-A7C197DF560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29FC48C-D8A1-4488-88A3-14994B86967E}" type="sibTrans" cxnId="{6EE36CF7-0FF7-4D28-AF20-A7C197DF560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0E1F42C-E33D-4D7F-B638-B2D90A3C1255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sz="2000" dirty="0" smtClean="0">
              <a:solidFill>
                <a:srgbClr val="004080"/>
              </a:solidFill>
            </a:rPr>
            <a:t>Coaching Framework</a:t>
          </a:r>
          <a:endParaRPr lang="en-US" sz="2000" dirty="0">
            <a:solidFill>
              <a:srgbClr val="004080"/>
            </a:solidFill>
          </a:endParaRPr>
        </a:p>
      </dgm:t>
    </dgm:pt>
    <dgm:pt modelId="{4326A14A-F975-4446-8F97-92E701D27D42}" type="parTrans" cxnId="{4A380152-C874-4F5D-80C7-FFD506BE3D8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01E17BA-B504-4F8B-B2BA-06550CA254FE}" type="sibTrans" cxnId="{4A380152-C874-4F5D-80C7-FFD506BE3D8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8EA5425-5C0C-461D-A169-0B94BD1C5D8A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sz="2000" dirty="0" smtClean="0">
              <a:solidFill>
                <a:srgbClr val="004080"/>
              </a:solidFill>
            </a:rPr>
            <a:t>Leadership Excellence</a:t>
          </a:r>
          <a:endParaRPr lang="en-US" sz="2000" dirty="0">
            <a:solidFill>
              <a:srgbClr val="004080"/>
            </a:solidFill>
          </a:endParaRPr>
        </a:p>
      </dgm:t>
    </dgm:pt>
    <dgm:pt modelId="{A05D00E2-D9A9-4224-8737-B984D6855F70}" type="parTrans" cxnId="{870DD2E6-75C7-4C86-B1CA-CBC518F7F8E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C5FFA7A-BF13-4EB5-A907-6319641F30E5}" type="sibTrans" cxnId="{870DD2E6-75C7-4C86-B1CA-CBC518F7F8E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3DB432C-05F5-46CB-AFBA-D24C480C1027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sz="2000" dirty="0" smtClean="0">
              <a:solidFill>
                <a:srgbClr val="004080"/>
              </a:solidFill>
            </a:rPr>
            <a:t>Foundational &amp; Content Specific</a:t>
          </a:r>
          <a:endParaRPr lang="en-US" sz="2000" dirty="0">
            <a:solidFill>
              <a:srgbClr val="004080"/>
            </a:solidFill>
          </a:endParaRPr>
        </a:p>
      </dgm:t>
    </dgm:pt>
    <dgm:pt modelId="{96317A87-6C83-40B7-981B-C0D8CF59C69D}" type="parTrans" cxnId="{01FC378A-A848-40F8-8BEE-53C40088D1E8}">
      <dgm:prSet/>
      <dgm:spPr/>
      <dgm:t>
        <a:bodyPr/>
        <a:lstStyle/>
        <a:p>
          <a:endParaRPr lang="en-US"/>
        </a:p>
      </dgm:t>
    </dgm:pt>
    <dgm:pt modelId="{CCC52315-47AF-4E40-AE1D-80F6FAF0696D}" type="sibTrans" cxnId="{01FC378A-A848-40F8-8BEE-53C40088D1E8}">
      <dgm:prSet/>
      <dgm:spPr/>
      <dgm:t>
        <a:bodyPr/>
        <a:lstStyle/>
        <a:p>
          <a:endParaRPr lang="en-US"/>
        </a:p>
      </dgm:t>
    </dgm:pt>
    <dgm:pt modelId="{4DBD566C-5994-4D71-8A85-41ECE9523F82}" type="pres">
      <dgm:prSet presAssocID="{054F408E-F957-4D78-B50B-E5D2B4888D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11255A-EFA7-4049-B94D-12A24F9A5E67}" type="pres">
      <dgm:prSet presAssocID="{887BE8EA-886A-4409-A0A1-D979F018855E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9BD2EC8-5F23-4B67-B8DA-AC51A7CBD5EA}" type="pres">
      <dgm:prSet presAssocID="{887BE8EA-886A-4409-A0A1-D979F018855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60B8A-66FC-4B98-ADE0-317C025A2EF5}" type="pres">
      <dgm:prSet presAssocID="{887BE8EA-886A-4409-A0A1-D979F018855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A9D12-892F-4F16-B027-F48E589AAF42}" type="pres">
      <dgm:prSet presAssocID="{1FF6085C-D21D-4E08-8AE0-565C9ABE55EE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9E7AC5B3-ED20-49DC-BBC1-44C94C3AD290}" type="pres">
      <dgm:prSet presAssocID="{C97A9833-2C37-4829-94B4-077D3D2F7F38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DC0FAD9A-5485-4879-B58A-8B536B5E00D4}" type="pres">
      <dgm:prSet presAssocID="{C97A9833-2C37-4829-94B4-077D3D2F7F38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02C9D-4E3A-4CAF-8BF0-BBD9E575FAE8}" type="pres">
      <dgm:prSet presAssocID="{C97A9833-2C37-4829-94B4-077D3D2F7F38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62857-EEED-4B3E-ABE7-8E0A270774FB}" type="pres">
      <dgm:prSet presAssocID="{741722B3-BAE6-4CF2-9750-4731F617A673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A4CF239F-44A4-4206-A005-0ECDE4A51989}" type="pres">
      <dgm:prSet presAssocID="{77304C9D-B37C-46D7-9F9E-B316D40A81BC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5D858A26-2060-4F64-A41A-5D757057A8D2}" type="pres">
      <dgm:prSet presAssocID="{77304C9D-B37C-46D7-9F9E-B316D40A81B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9C638-98D2-4B09-9CDB-2D5FAEB7BA93}" type="pres">
      <dgm:prSet presAssocID="{77304C9D-B37C-46D7-9F9E-B316D40A81B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DD8993-712C-410B-A593-BC8E40954EE7}" type="pres">
      <dgm:prSet presAssocID="{C9ADC1C0-AE4F-4A9D-8E3A-29A747C81FBC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4F23FB36-FEDF-4594-B009-E3C212C965FF}" type="pres">
      <dgm:prSet presAssocID="{FB43E8B0-0EE8-4E43-8C8F-75790C7A4EC4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1F24E73B-D230-4C12-ABC7-F92DB5E91AC4}" type="pres">
      <dgm:prSet presAssocID="{FB43E8B0-0EE8-4E43-8C8F-75790C7A4EC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3525F-6E1A-46EB-911B-3A357D461133}" type="pres">
      <dgm:prSet presAssocID="{FB43E8B0-0EE8-4E43-8C8F-75790C7A4EC4}" presName="descendantText" presStyleLbl="alignAccFollowNode1" presStyleIdx="3" presStyleCnt="4" custScaleY="1256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9055D0-4435-417B-95E4-9EC08396B9B3}" srcId="{887BE8EA-886A-4409-A0A1-D979F018855E}" destId="{E36861A8-8A36-46EA-A5E4-7CF0E2D73B4E}" srcOrd="0" destOrd="0" parTransId="{102D1E2B-453F-4D32-B8DF-9371CC3D8F82}" sibTransId="{62D18BB1-4538-46B5-8407-1BDD95B5BDAE}"/>
    <dgm:cxn modelId="{0E386153-680C-4700-B369-C73769C79089}" type="presOf" srcId="{F02E4853-C4D4-4CDD-A1D0-B613D3CE6F1B}" destId="{B6C02C9D-4E3A-4CAF-8BF0-BBD9E575FAE8}" srcOrd="0" destOrd="0" presId="urn:microsoft.com/office/officeart/2005/8/layout/vList5"/>
    <dgm:cxn modelId="{DFB69010-7CC5-4FF7-AD52-B26CD47FA9F6}" type="presOf" srcId="{887BE8EA-886A-4409-A0A1-D979F018855E}" destId="{59BD2EC8-5F23-4B67-B8DA-AC51A7CBD5EA}" srcOrd="0" destOrd="0" presId="urn:microsoft.com/office/officeart/2005/8/layout/vList5"/>
    <dgm:cxn modelId="{3EA387A2-2593-44F4-9DAB-E6CDA5F1C4EA}" type="presOf" srcId="{93DB432C-05F5-46CB-AFBA-D24C480C1027}" destId="{78E3525F-6E1A-46EB-911B-3A357D461133}" srcOrd="0" destOrd="0" presId="urn:microsoft.com/office/officeart/2005/8/layout/vList5"/>
    <dgm:cxn modelId="{CBEDFB6D-985F-4CB0-A17C-D2664E2C4216}" type="presOf" srcId="{054F408E-F957-4D78-B50B-E5D2B4888D2C}" destId="{4DBD566C-5994-4D71-8A85-41ECE9523F82}" srcOrd="0" destOrd="0" presId="urn:microsoft.com/office/officeart/2005/8/layout/vList5"/>
    <dgm:cxn modelId="{4A380152-C874-4F5D-80C7-FFD506BE3D82}" srcId="{FB43E8B0-0EE8-4E43-8C8F-75790C7A4EC4}" destId="{50E1F42C-E33D-4D7F-B638-B2D90A3C1255}" srcOrd="1" destOrd="0" parTransId="{4326A14A-F975-4446-8F97-92E701D27D42}" sibTransId="{701E17BA-B504-4F8B-B2BA-06550CA254FE}"/>
    <dgm:cxn modelId="{6EE36CF7-0FF7-4D28-AF20-A7C197DF5609}" srcId="{77304C9D-B37C-46D7-9F9E-B316D40A81BC}" destId="{49944227-2324-4F00-AC7F-7045B9E8524E}" srcOrd="0" destOrd="0" parTransId="{E9991C17-1231-4C71-8740-73C6FD699F51}" sibTransId="{229FC48C-D8A1-4488-88A3-14994B86967E}"/>
    <dgm:cxn modelId="{CE5EAE03-857D-4F78-972E-5F9849D09CBC}" type="presOf" srcId="{38EA5425-5C0C-461D-A169-0B94BD1C5D8A}" destId="{78E3525F-6E1A-46EB-911B-3A357D461133}" srcOrd="0" destOrd="2" presId="urn:microsoft.com/office/officeart/2005/8/layout/vList5"/>
    <dgm:cxn modelId="{111CC55D-4F12-4714-A9B0-829971FD32BD}" type="presOf" srcId="{E36861A8-8A36-46EA-A5E4-7CF0E2D73B4E}" destId="{24060B8A-66FC-4B98-ADE0-317C025A2EF5}" srcOrd="0" destOrd="0" presId="urn:microsoft.com/office/officeart/2005/8/layout/vList5"/>
    <dgm:cxn modelId="{1C7FB868-E1F0-423E-8CD8-0C0100333DF2}" type="presOf" srcId="{C97A9833-2C37-4829-94B4-077D3D2F7F38}" destId="{DC0FAD9A-5485-4879-B58A-8B536B5E00D4}" srcOrd="0" destOrd="0" presId="urn:microsoft.com/office/officeart/2005/8/layout/vList5"/>
    <dgm:cxn modelId="{170CCBDB-2505-405C-94D2-70B4A2400A18}" srcId="{C97A9833-2C37-4829-94B4-077D3D2F7F38}" destId="{F02E4853-C4D4-4CDD-A1D0-B613D3CE6F1B}" srcOrd="0" destOrd="0" parTransId="{452753C1-B46F-4EAB-A50F-63811F3A07E1}" sibTransId="{9C7E399B-A0FD-4F50-B15C-6E29398DC74F}"/>
    <dgm:cxn modelId="{5A024460-E22D-42C6-BBB1-1C3F53119576}" type="presOf" srcId="{FB43E8B0-0EE8-4E43-8C8F-75790C7A4EC4}" destId="{1F24E73B-D230-4C12-ABC7-F92DB5E91AC4}" srcOrd="0" destOrd="0" presId="urn:microsoft.com/office/officeart/2005/8/layout/vList5"/>
    <dgm:cxn modelId="{F3AEC5FB-9BA5-4412-B014-6813B1CA9310}" srcId="{054F408E-F957-4D78-B50B-E5D2B4888D2C}" destId="{C97A9833-2C37-4829-94B4-077D3D2F7F38}" srcOrd="1" destOrd="0" parTransId="{70B847C8-4F86-471D-A1BB-65C1817C3A3C}" sibTransId="{741722B3-BAE6-4CF2-9750-4731F617A673}"/>
    <dgm:cxn modelId="{870DD2E6-75C7-4C86-B1CA-CBC518F7F8E8}" srcId="{FB43E8B0-0EE8-4E43-8C8F-75790C7A4EC4}" destId="{38EA5425-5C0C-461D-A169-0B94BD1C5D8A}" srcOrd="2" destOrd="0" parTransId="{A05D00E2-D9A9-4224-8737-B984D6855F70}" sibTransId="{1C5FFA7A-BF13-4EB5-A907-6319641F30E5}"/>
    <dgm:cxn modelId="{4F24E145-7A61-425E-9E9D-4417FE0DC63F}" type="presOf" srcId="{77304C9D-B37C-46D7-9F9E-B316D40A81BC}" destId="{5D858A26-2060-4F64-A41A-5D757057A8D2}" srcOrd="0" destOrd="0" presId="urn:microsoft.com/office/officeart/2005/8/layout/vList5"/>
    <dgm:cxn modelId="{150EC7C9-3207-457A-B1B7-1109DE26FE3B}" srcId="{054F408E-F957-4D78-B50B-E5D2B4888D2C}" destId="{FB43E8B0-0EE8-4E43-8C8F-75790C7A4EC4}" srcOrd="3" destOrd="0" parTransId="{3AB80841-42C1-495E-BBC9-4895736C7F0E}" sibTransId="{1A41FAB7-264E-4BD0-9306-FC88BBF99EBD}"/>
    <dgm:cxn modelId="{25899322-8FFB-4FEA-92DA-243BF1FFD279}" srcId="{054F408E-F957-4D78-B50B-E5D2B4888D2C}" destId="{77304C9D-B37C-46D7-9F9E-B316D40A81BC}" srcOrd="2" destOrd="0" parTransId="{33E5FCF3-4B33-4A3A-AEA0-3F5915E4727F}" sibTransId="{C9ADC1C0-AE4F-4A9D-8E3A-29A747C81FBC}"/>
    <dgm:cxn modelId="{01FC378A-A848-40F8-8BEE-53C40088D1E8}" srcId="{FB43E8B0-0EE8-4E43-8C8F-75790C7A4EC4}" destId="{93DB432C-05F5-46CB-AFBA-D24C480C1027}" srcOrd="0" destOrd="0" parTransId="{96317A87-6C83-40B7-981B-C0D8CF59C69D}" sibTransId="{CCC52315-47AF-4E40-AE1D-80F6FAF0696D}"/>
    <dgm:cxn modelId="{970ED94D-60A5-4C02-AC07-1042CF3941BF}" type="presOf" srcId="{49944227-2324-4F00-AC7F-7045B9E8524E}" destId="{E859C638-98D2-4B09-9CDB-2D5FAEB7BA93}" srcOrd="0" destOrd="0" presId="urn:microsoft.com/office/officeart/2005/8/layout/vList5"/>
    <dgm:cxn modelId="{B27BD2E7-8D7A-4E92-B96B-6505BCE88D3A}" srcId="{054F408E-F957-4D78-B50B-E5D2B4888D2C}" destId="{887BE8EA-886A-4409-A0A1-D979F018855E}" srcOrd="0" destOrd="0" parTransId="{459AED83-4FCA-4B52-88F8-7D77B3132657}" sibTransId="{1FF6085C-D21D-4E08-8AE0-565C9ABE55EE}"/>
    <dgm:cxn modelId="{DA19E29F-ED10-468C-A080-B659CE19BAF6}" type="presOf" srcId="{50E1F42C-E33D-4D7F-B638-B2D90A3C1255}" destId="{78E3525F-6E1A-46EB-911B-3A357D461133}" srcOrd="0" destOrd="1" presId="urn:microsoft.com/office/officeart/2005/8/layout/vList5"/>
    <dgm:cxn modelId="{9467E64B-9E16-42F2-9E1F-9DED0ED5864A}" type="presParOf" srcId="{4DBD566C-5994-4D71-8A85-41ECE9523F82}" destId="{9411255A-EFA7-4049-B94D-12A24F9A5E67}" srcOrd="0" destOrd="0" presId="urn:microsoft.com/office/officeart/2005/8/layout/vList5"/>
    <dgm:cxn modelId="{2CCA1262-B876-4C1E-8796-B9A68BC8089E}" type="presParOf" srcId="{9411255A-EFA7-4049-B94D-12A24F9A5E67}" destId="{59BD2EC8-5F23-4B67-B8DA-AC51A7CBD5EA}" srcOrd="0" destOrd="0" presId="urn:microsoft.com/office/officeart/2005/8/layout/vList5"/>
    <dgm:cxn modelId="{1EB4DB68-905B-4FE7-B618-839BC4098CF2}" type="presParOf" srcId="{9411255A-EFA7-4049-B94D-12A24F9A5E67}" destId="{24060B8A-66FC-4B98-ADE0-317C025A2EF5}" srcOrd="1" destOrd="0" presId="urn:microsoft.com/office/officeart/2005/8/layout/vList5"/>
    <dgm:cxn modelId="{6ECC0D44-01B3-4B78-A0FF-BABAADAED5C7}" type="presParOf" srcId="{4DBD566C-5994-4D71-8A85-41ECE9523F82}" destId="{185A9D12-892F-4F16-B027-F48E589AAF42}" srcOrd="1" destOrd="0" presId="urn:microsoft.com/office/officeart/2005/8/layout/vList5"/>
    <dgm:cxn modelId="{9E85F1CF-1288-40F7-9539-FEDEFD9E0527}" type="presParOf" srcId="{4DBD566C-5994-4D71-8A85-41ECE9523F82}" destId="{9E7AC5B3-ED20-49DC-BBC1-44C94C3AD290}" srcOrd="2" destOrd="0" presId="urn:microsoft.com/office/officeart/2005/8/layout/vList5"/>
    <dgm:cxn modelId="{C30AADC4-2756-4F03-95E8-297F8EBC288F}" type="presParOf" srcId="{9E7AC5B3-ED20-49DC-BBC1-44C94C3AD290}" destId="{DC0FAD9A-5485-4879-B58A-8B536B5E00D4}" srcOrd="0" destOrd="0" presId="urn:microsoft.com/office/officeart/2005/8/layout/vList5"/>
    <dgm:cxn modelId="{8F655885-2CC0-45E9-9505-896024CE23E2}" type="presParOf" srcId="{9E7AC5B3-ED20-49DC-BBC1-44C94C3AD290}" destId="{B6C02C9D-4E3A-4CAF-8BF0-BBD9E575FAE8}" srcOrd="1" destOrd="0" presId="urn:microsoft.com/office/officeart/2005/8/layout/vList5"/>
    <dgm:cxn modelId="{3BA2C7B3-1F8A-4225-81E6-02E3E11E179B}" type="presParOf" srcId="{4DBD566C-5994-4D71-8A85-41ECE9523F82}" destId="{EBA62857-EEED-4B3E-ABE7-8E0A270774FB}" srcOrd="3" destOrd="0" presId="urn:microsoft.com/office/officeart/2005/8/layout/vList5"/>
    <dgm:cxn modelId="{A14D1C5A-D099-4B26-A097-712A640AC8C0}" type="presParOf" srcId="{4DBD566C-5994-4D71-8A85-41ECE9523F82}" destId="{A4CF239F-44A4-4206-A005-0ECDE4A51989}" srcOrd="4" destOrd="0" presId="urn:microsoft.com/office/officeart/2005/8/layout/vList5"/>
    <dgm:cxn modelId="{1B172158-82FD-415D-8788-B85DE3FF501F}" type="presParOf" srcId="{A4CF239F-44A4-4206-A005-0ECDE4A51989}" destId="{5D858A26-2060-4F64-A41A-5D757057A8D2}" srcOrd="0" destOrd="0" presId="urn:microsoft.com/office/officeart/2005/8/layout/vList5"/>
    <dgm:cxn modelId="{5A38EBED-7B11-427B-91F5-9A47697587C6}" type="presParOf" srcId="{A4CF239F-44A4-4206-A005-0ECDE4A51989}" destId="{E859C638-98D2-4B09-9CDB-2D5FAEB7BA93}" srcOrd="1" destOrd="0" presId="urn:microsoft.com/office/officeart/2005/8/layout/vList5"/>
    <dgm:cxn modelId="{A2A69ED3-4877-4AA1-9E03-F471DCF53F8C}" type="presParOf" srcId="{4DBD566C-5994-4D71-8A85-41ECE9523F82}" destId="{97DD8993-712C-410B-A593-BC8E40954EE7}" srcOrd="5" destOrd="0" presId="urn:microsoft.com/office/officeart/2005/8/layout/vList5"/>
    <dgm:cxn modelId="{58837979-C8C4-469A-B7A3-BC2D50E39D5C}" type="presParOf" srcId="{4DBD566C-5994-4D71-8A85-41ECE9523F82}" destId="{4F23FB36-FEDF-4594-B009-E3C212C965FF}" srcOrd="6" destOrd="0" presId="urn:microsoft.com/office/officeart/2005/8/layout/vList5"/>
    <dgm:cxn modelId="{4E982CB7-B6F6-425A-BA01-F02976EB3C17}" type="presParOf" srcId="{4F23FB36-FEDF-4594-B009-E3C212C965FF}" destId="{1F24E73B-D230-4C12-ABC7-F92DB5E91AC4}" srcOrd="0" destOrd="0" presId="urn:microsoft.com/office/officeart/2005/8/layout/vList5"/>
    <dgm:cxn modelId="{329D1D23-BE25-475A-A720-0691054DFC85}" type="presParOf" srcId="{4F23FB36-FEDF-4594-B009-E3C212C965FF}" destId="{78E3525F-6E1A-46EB-911B-3A357D4611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09E101-2587-4272-BAC5-C8288B36C1D7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95106DB-A04F-4762-885C-96D299B3EE1F}">
      <dgm:prSet phldrT="[Text]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dirty="0" smtClean="0"/>
            <a:t>Student Behavior</a:t>
          </a:r>
          <a:endParaRPr lang="en-US" dirty="0"/>
        </a:p>
      </dgm:t>
    </dgm:pt>
    <dgm:pt modelId="{A9418A3D-1FE7-4DB7-BBAD-86E987E35EA8}" type="parTrans" cxnId="{DCC9BE52-CA6D-4BB4-A975-8280B6E73600}">
      <dgm:prSet/>
      <dgm:spPr/>
      <dgm:t>
        <a:bodyPr/>
        <a:lstStyle/>
        <a:p>
          <a:endParaRPr lang="en-US"/>
        </a:p>
      </dgm:t>
    </dgm:pt>
    <dgm:pt modelId="{FBDF8A92-F574-4DCB-9D62-81AAC830B223}" type="sibTrans" cxnId="{DCC9BE52-CA6D-4BB4-A975-8280B6E73600}">
      <dgm:prSet/>
      <dgm:spPr/>
      <dgm:t>
        <a:bodyPr/>
        <a:lstStyle/>
        <a:p>
          <a:endParaRPr lang="en-US"/>
        </a:p>
      </dgm:t>
    </dgm:pt>
    <dgm:pt modelId="{E1D4805D-7F75-4446-A4F2-5A002C0A74B0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National Model Selection</a:t>
          </a:r>
          <a:endParaRPr lang="en-US" dirty="0">
            <a:solidFill>
              <a:srgbClr val="004080"/>
            </a:solidFill>
          </a:endParaRPr>
        </a:p>
      </dgm:t>
    </dgm:pt>
    <dgm:pt modelId="{3BEFE04E-EE3B-494A-A314-C772EAB33902}" type="parTrans" cxnId="{9FA997FD-ADFB-43F0-80FA-F02C475281DA}">
      <dgm:prSet/>
      <dgm:spPr/>
      <dgm:t>
        <a:bodyPr/>
        <a:lstStyle/>
        <a:p>
          <a:endParaRPr lang="en-US"/>
        </a:p>
      </dgm:t>
    </dgm:pt>
    <dgm:pt modelId="{E140D996-2811-4AE9-8E8A-C203BED82A8E}" type="sibTrans" cxnId="{9FA997FD-ADFB-43F0-80FA-F02C475281DA}">
      <dgm:prSet/>
      <dgm:spPr/>
      <dgm:t>
        <a:bodyPr/>
        <a:lstStyle/>
        <a:p>
          <a:endParaRPr lang="en-US"/>
        </a:p>
      </dgm:t>
    </dgm:pt>
    <dgm:pt modelId="{977B4FF2-79B9-437D-8B8B-758E8A87FFE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Training &amp; Implementation</a:t>
          </a:r>
          <a:endParaRPr lang="en-US" dirty="0">
            <a:solidFill>
              <a:srgbClr val="004080"/>
            </a:solidFill>
          </a:endParaRPr>
        </a:p>
      </dgm:t>
    </dgm:pt>
    <dgm:pt modelId="{772C654E-EAE1-4C81-9C7C-725DF4A48D80}" type="parTrans" cxnId="{D95CD7AF-9E27-45E0-A134-F2E1C7C273DA}">
      <dgm:prSet/>
      <dgm:spPr/>
      <dgm:t>
        <a:bodyPr/>
        <a:lstStyle/>
        <a:p>
          <a:endParaRPr lang="en-US"/>
        </a:p>
      </dgm:t>
    </dgm:pt>
    <dgm:pt modelId="{8D26DDF9-A31D-4D20-A41D-C429452B3F7A}" type="sibTrans" cxnId="{D95CD7AF-9E27-45E0-A134-F2E1C7C273DA}">
      <dgm:prSet/>
      <dgm:spPr/>
      <dgm:t>
        <a:bodyPr/>
        <a:lstStyle/>
        <a:p>
          <a:endParaRPr lang="en-US"/>
        </a:p>
      </dgm:t>
    </dgm:pt>
    <dgm:pt modelId="{C7E35BCF-53A7-4F7F-81F3-4084B9698DA8}">
      <dgm:prSet phldrT="[Text]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dirty="0" smtClean="0"/>
            <a:t>Staff Morale</a:t>
          </a:r>
          <a:endParaRPr lang="en-US" dirty="0"/>
        </a:p>
      </dgm:t>
    </dgm:pt>
    <dgm:pt modelId="{61D45CD9-E131-49FE-901A-5F0AFD1E0021}" type="parTrans" cxnId="{DA28C15F-D5B8-4AFE-BB31-99C9F7BA4551}">
      <dgm:prSet/>
      <dgm:spPr/>
      <dgm:t>
        <a:bodyPr/>
        <a:lstStyle/>
        <a:p>
          <a:endParaRPr lang="en-US"/>
        </a:p>
      </dgm:t>
    </dgm:pt>
    <dgm:pt modelId="{784BAACD-2FBC-4EF9-8DA5-CF687DAB527B}" type="sibTrans" cxnId="{DA28C15F-D5B8-4AFE-BB31-99C9F7BA4551}">
      <dgm:prSet/>
      <dgm:spPr/>
      <dgm:t>
        <a:bodyPr/>
        <a:lstStyle/>
        <a:p>
          <a:endParaRPr lang="en-US"/>
        </a:p>
      </dgm:t>
    </dgm:pt>
    <dgm:pt modelId="{42DEFA4B-47B0-4D07-8DCA-D25AEC8E3111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Climate Survey Creation</a:t>
          </a:r>
          <a:endParaRPr lang="en-US" dirty="0">
            <a:solidFill>
              <a:srgbClr val="004080"/>
            </a:solidFill>
          </a:endParaRPr>
        </a:p>
      </dgm:t>
    </dgm:pt>
    <dgm:pt modelId="{4E0E75C0-F0D0-4CE3-9C9E-EFB0D1B22D4B}" type="parTrans" cxnId="{36224875-1684-454B-ADAD-8D0097F7F472}">
      <dgm:prSet/>
      <dgm:spPr/>
      <dgm:t>
        <a:bodyPr/>
        <a:lstStyle/>
        <a:p>
          <a:endParaRPr lang="en-US"/>
        </a:p>
      </dgm:t>
    </dgm:pt>
    <dgm:pt modelId="{0F6AA8CE-E869-4476-96B1-47FF4CBD5D7B}" type="sibTrans" cxnId="{36224875-1684-454B-ADAD-8D0097F7F472}">
      <dgm:prSet/>
      <dgm:spPr/>
      <dgm:t>
        <a:bodyPr/>
        <a:lstStyle/>
        <a:p>
          <a:endParaRPr lang="en-US"/>
        </a:p>
      </dgm:t>
    </dgm:pt>
    <dgm:pt modelId="{EA862CDB-626F-4C5F-A866-E56E9D6CEA0D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Survey Results Usage</a:t>
          </a:r>
          <a:endParaRPr lang="en-US" dirty="0">
            <a:solidFill>
              <a:srgbClr val="004080"/>
            </a:solidFill>
          </a:endParaRPr>
        </a:p>
      </dgm:t>
    </dgm:pt>
    <dgm:pt modelId="{A169D928-CA00-4168-9A8E-B9BF43BFF1DD}" type="parTrans" cxnId="{C9BC7C35-7087-4D30-A08F-2355575F18E8}">
      <dgm:prSet/>
      <dgm:spPr/>
      <dgm:t>
        <a:bodyPr/>
        <a:lstStyle/>
        <a:p>
          <a:endParaRPr lang="en-US"/>
        </a:p>
      </dgm:t>
    </dgm:pt>
    <dgm:pt modelId="{7B5A4BE3-5B90-4799-9C86-CE467BE8E203}" type="sibTrans" cxnId="{C9BC7C35-7087-4D30-A08F-2355575F18E8}">
      <dgm:prSet/>
      <dgm:spPr/>
      <dgm:t>
        <a:bodyPr/>
        <a:lstStyle/>
        <a:p>
          <a:endParaRPr lang="en-US"/>
        </a:p>
      </dgm:t>
    </dgm:pt>
    <dgm:pt modelId="{0096F922-39D6-412A-AFAD-20412291033C}">
      <dgm:prSet phldrT="[Text]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dirty="0" smtClean="0"/>
            <a:t>Culturally Responsive</a:t>
          </a:r>
          <a:endParaRPr lang="en-US" dirty="0"/>
        </a:p>
      </dgm:t>
    </dgm:pt>
    <dgm:pt modelId="{C618CC9A-4D99-4B59-A3CD-FF8CB1842BAF}" type="parTrans" cxnId="{0DACA8C2-F2DC-47E8-9B30-5FD156C47D94}">
      <dgm:prSet/>
      <dgm:spPr/>
      <dgm:t>
        <a:bodyPr/>
        <a:lstStyle/>
        <a:p>
          <a:endParaRPr lang="en-US"/>
        </a:p>
      </dgm:t>
    </dgm:pt>
    <dgm:pt modelId="{893099FC-EF78-4EC0-B225-EF774FBD094F}" type="sibTrans" cxnId="{0DACA8C2-F2DC-47E8-9B30-5FD156C47D94}">
      <dgm:prSet/>
      <dgm:spPr/>
      <dgm:t>
        <a:bodyPr/>
        <a:lstStyle/>
        <a:p>
          <a:endParaRPr lang="en-US"/>
        </a:p>
      </dgm:t>
    </dgm:pt>
    <dgm:pt modelId="{9D67DF9A-15AC-4289-9A76-DF579CD8FB8C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>
              <a:solidFill>
                <a:srgbClr val="004080"/>
              </a:solidFill>
            </a:rPr>
            <a:t>Training &amp; Implementation</a:t>
          </a:r>
          <a:endParaRPr lang="en-US" dirty="0">
            <a:solidFill>
              <a:srgbClr val="004080"/>
            </a:solidFill>
          </a:endParaRPr>
        </a:p>
      </dgm:t>
    </dgm:pt>
    <dgm:pt modelId="{CED39D2B-CFA1-4DFA-A992-93A2B9EABE3A}" type="parTrans" cxnId="{A6B74827-BC5D-41F3-A030-8EA13580BA80}">
      <dgm:prSet/>
      <dgm:spPr/>
      <dgm:t>
        <a:bodyPr/>
        <a:lstStyle/>
        <a:p>
          <a:endParaRPr lang="en-US"/>
        </a:p>
      </dgm:t>
    </dgm:pt>
    <dgm:pt modelId="{09450D7E-43BF-49C6-9F18-2AEC4D10A807}" type="sibTrans" cxnId="{A6B74827-BC5D-41F3-A030-8EA13580BA80}">
      <dgm:prSet/>
      <dgm:spPr/>
      <dgm:t>
        <a:bodyPr/>
        <a:lstStyle/>
        <a:p>
          <a:endParaRPr lang="en-US"/>
        </a:p>
      </dgm:t>
    </dgm:pt>
    <dgm:pt modelId="{95F9BD29-1178-4C41-B4A8-2AD507E3096B}" type="pres">
      <dgm:prSet presAssocID="{8009E101-2587-4272-BAC5-C8288B36C1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05A413-DF4C-4D7F-A6BA-39B7EFAAE4FD}" type="pres">
      <dgm:prSet presAssocID="{A95106DB-A04F-4762-885C-96D299B3EE1F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BFD2B268-22E9-49CC-B2AD-D74968194582}" type="pres">
      <dgm:prSet presAssocID="{A95106DB-A04F-4762-885C-96D299B3EE1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98F0D-D802-4BB3-8D77-3370695FC614}" type="pres">
      <dgm:prSet presAssocID="{A95106DB-A04F-4762-885C-96D299B3EE1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0B6E2-90EC-4A15-B770-8C69F2803B9C}" type="pres">
      <dgm:prSet presAssocID="{FBDF8A92-F574-4DCB-9D62-81AAC830B223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C78467D8-8855-406E-94DE-AEFFFD3C36B6}" type="pres">
      <dgm:prSet presAssocID="{C7E35BCF-53A7-4F7F-81F3-4084B9698DA8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1E4A3F03-49E8-4681-9186-5E94025B37D5}" type="pres">
      <dgm:prSet presAssocID="{C7E35BCF-53A7-4F7F-81F3-4084B9698DA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BD3F8-E661-4247-981A-D6B8D739BFC7}" type="pres">
      <dgm:prSet presAssocID="{C7E35BCF-53A7-4F7F-81F3-4084B9698DA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73E2A-2A95-4C93-8D7B-27BED6CCD6C8}" type="pres">
      <dgm:prSet presAssocID="{784BAACD-2FBC-4EF9-8DA5-CF687DAB527B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6AAB5556-3D3A-4B2C-8425-7F2862A894C3}" type="pres">
      <dgm:prSet presAssocID="{0096F922-39D6-412A-AFAD-20412291033C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B9982A21-6D40-41A1-8081-0561F2DC45C3}" type="pres">
      <dgm:prSet presAssocID="{0096F922-39D6-412A-AFAD-20412291033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D2A117-2CDF-4A28-878C-88CEDFAE7253}" type="pres">
      <dgm:prSet presAssocID="{0096F922-39D6-412A-AFAD-20412291033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A997FD-ADFB-43F0-80FA-F02C475281DA}" srcId="{A95106DB-A04F-4762-885C-96D299B3EE1F}" destId="{E1D4805D-7F75-4446-A4F2-5A002C0A74B0}" srcOrd="0" destOrd="0" parTransId="{3BEFE04E-EE3B-494A-A314-C772EAB33902}" sibTransId="{E140D996-2811-4AE9-8E8A-C203BED82A8E}"/>
    <dgm:cxn modelId="{68B5477A-FBAF-4A48-844E-C4349294C70E}" type="presOf" srcId="{A95106DB-A04F-4762-885C-96D299B3EE1F}" destId="{BFD2B268-22E9-49CC-B2AD-D74968194582}" srcOrd="0" destOrd="0" presId="urn:microsoft.com/office/officeart/2005/8/layout/vList5"/>
    <dgm:cxn modelId="{87D47883-67B1-49AF-9FF9-0B97446428F2}" type="presOf" srcId="{E1D4805D-7F75-4446-A4F2-5A002C0A74B0}" destId="{67798F0D-D802-4BB3-8D77-3370695FC614}" srcOrd="0" destOrd="0" presId="urn:microsoft.com/office/officeart/2005/8/layout/vList5"/>
    <dgm:cxn modelId="{6FEA23CB-0BCE-4FF7-95DB-BA853F464E3A}" type="presOf" srcId="{9D67DF9A-15AC-4289-9A76-DF579CD8FB8C}" destId="{2CD2A117-2CDF-4A28-878C-88CEDFAE7253}" srcOrd="0" destOrd="0" presId="urn:microsoft.com/office/officeart/2005/8/layout/vList5"/>
    <dgm:cxn modelId="{D95CD7AF-9E27-45E0-A134-F2E1C7C273DA}" srcId="{A95106DB-A04F-4762-885C-96D299B3EE1F}" destId="{977B4FF2-79B9-437D-8B8B-758E8A87FFE4}" srcOrd="1" destOrd="0" parTransId="{772C654E-EAE1-4C81-9C7C-725DF4A48D80}" sibTransId="{8D26DDF9-A31D-4D20-A41D-C429452B3F7A}"/>
    <dgm:cxn modelId="{0DACA8C2-F2DC-47E8-9B30-5FD156C47D94}" srcId="{8009E101-2587-4272-BAC5-C8288B36C1D7}" destId="{0096F922-39D6-412A-AFAD-20412291033C}" srcOrd="2" destOrd="0" parTransId="{C618CC9A-4D99-4B59-A3CD-FF8CB1842BAF}" sibTransId="{893099FC-EF78-4EC0-B225-EF774FBD094F}"/>
    <dgm:cxn modelId="{DA28C15F-D5B8-4AFE-BB31-99C9F7BA4551}" srcId="{8009E101-2587-4272-BAC5-C8288B36C1D7}" destId="{C7E35BCF-53A7-4F7F-81F3-4084B9698DA8}" srcOrd="1" destOrd="0" parTransId="{61D45CD9-E131-49FE-901A-5F0AFD1E0021}" sibTransId="{784BAACD-2FBC-4EF9-8DA5-CF687DAB527B}"/>
    <dgm:cxn modelId="{36224875-1684-454B-ADAD-8D0097F7F472}" srcId="{C7E35BCF-53A7-4F7F-81F3-4084B9698DA8}" destId="{42DEFA4B-47B0-4D07-8DCA-D25AEC8E3111}" srcOrd="0" destOrd="0" parTransId="{4E0E75C0-F0D0-4CE3-9C9E-EFB0D1B22D4B}" sibTransId="{0F6AA8CE-E869-4476-96B1-47FF4CBD5D7B}"/>
    <dgm:cxn modelId="{C9BC7C35-7087-4D30-A08F-2355575F18E8}" srcId="{C7E35BCF-53A7-4F7F-81F3-4084B9698DA8}" destId="{EA862CDB-626F-4C5F-A866-E56E9D6CEA0D}" srcOrd="1" destOrd="0" parTransId="{A169D928-CA00-4168-9A8E-B9BF43BFF1DD}" sibTransId="{7B5A4BE3-5B90-4799-9C86-CE467BE8E203}"/>
    <dgm:cxn modelId="{C1CFF092-E221-43DA-90AA-B79DD6269CAB}" type="presOf" srcId="{42DEFA4B-47B0-4D07-8DCA-D25AEC8E3111}" destId="{4EBBD3F8-E661-4247-981A-D6B8D739BFC7}" srcOrd="0" destOrd="0" presId="urn:microsoft.com/office/officeart/2005/8/layout/vList5"/>
    <dgm:cxn modelId="{A6B74827-BC5D-41F3-A030-8EA13580BA80}" srcId="{0096F922-39D6-412A-AFAD-20412291033C}" destId="{9D67DF9A-15AC-4289-9A76-DF579CD8FB8C}" srcOrd="0" destOrd="0" parTransId="{CED39D2B-CFA1-4DFA-A992-93A2B9EABE3A}" sibTransId="{09450D7E-43BF-49C6-9F18-2AEC4D10A807}"/>
    <dgm:cxn modelId="{B98C74C3-1D26-4B45-B52E-E704A1F7CAE1}" type="presOf" srcId="{EA862CDB-626F-4C5F-A866-E56E9D6CEA0D}" destId="{4EBBD3F8-E661-4247-981A-D6B8D739BFC7}" srcOrd="0" destOrd="1" presId="urn:microsoft.com/office/officeart/2005/8/layout/vList5"/>
    <dgm:cxn modelId="{083875C1-D0CF-4790-89D1-58C2028DA2F0}" type="presOf" srcId="{0096F922-39D6-412A-AFAD-20412291033C}" destId="{B9982A21-6D40-41A1-8081-0561F2DC45C3}" srcOrd="0" destOrd="0" presId="urn:microsoft.com/office/officeart/2005/8/layout/vList5"/>
    <dgm:cxn modelId="{DCC9BE52-CA6D-4BB4-A975-8280B6E73600}" srcId="{8009E101-2587-4272-BAC5-C8288B36C1D7}" destId="{A95106DB-A04F-4762-885C-96D299B3EE1F}" srcOrd="0" destOrd="0" parTransId="{A9418A3D-1FE7-4DB7-BBAD-86E987E35EA8}" sibTransId="{FBDF8A92-F574-4DCB-9D62-81AAC830B223}"/>
    <dgm:cxn modelId="{71335531-692D-4AE2-B38E-C0FB6471432A}" type="presOf" srcId="{977B4FF2-79B9-437D-8B8B-758E8A87FFE4}" destId="{67798F0D-D802-4BB3-8D77-3370695FC614}" srcOrd="0" destOrd="1" presId="urn:microsoft.com/office/officeart/2005/8/layout/vList5"/>
    <dgm:cxn modelId="{B1AF33FF-EB4A-4588-90B2-0442F7D57B9A}" type="presOf" srcId="{8009E101-2587-4272-BAC5-C8288B36C1D7}" destId="{95F9BD29-1178-4C41-B4A8-2AD507E3096B}" srcOrd="0" destOrd="0" presId="urn:microsoft.com/office/officeart/2005/8/layout/vList5"/>
    <dgm:cxn modelId="{CBC426B6-5CD8-4C11-8C54-C7EB1726FC9C}" type="presOf" srcId="{C7E35BCF-53A7-4F7F-81F3-4084B9698DA8}" destId="{1E4A3F03-49E8-4681-9186-5E94025B37D5}" srcOrd="0" destOrd="0" presId="urn:microsoft.com/office/officeart/2005/8/layout/vList5"/>
    <dgm:cxn modelId="{BF08C8E0-9723-4DBE-8B6B-87AA32172BB5}" type="presParOf" srcId="{95F9BD29-1178-4C41-B4A8-2AD507E3096B}" destId="{0105A413-DF4C-4D7F-A6BA-39B7EFAAE4FD}" srcOrd="0" destOrd="0" presId="urn:microsoft.com/office/officeart/2005/8/layout/vList5"/>
    <dgm:cxn modelId="{486D0699-6B71-42D5-A69D-99F7344EBF2C}" type="presParOf" srcId="{0105A413-DF4C-4D7F-A6BA-39B7EFAAE4FD}" destId="{BFD2B268-22E9-49CC-B2AD-D74968194582}" srcOrd="0" destOrd="0" presId="urn:microsoft.com/office/officeart/2005/8/layout/vList5"/>
    <dgm:cxn modelId="{E1C553BB-EDCB-46B5-87A7-3490573CF02B}" type="presParOf" srcId="{0105A413-DF4C-4D7F-A6BA-39B7EFAAE4FD}" destId="{67798F0D-D802-4BB3-8D77-3370695FC614}" srcOrd="1" destOrd="0" presId="urn:microsoft.com/office/officeart/2005/8/layout/vList5"/>
    <dgm:cxn modelId="{79574ACA-0513-4CDC-84D9-C62537BAB188}" type="presParOf" srcId="{95F9BD29-1178-4C41-B4A8-2AD507E3096B}" destId="{E9C0B6E2-90EC-4A15-B770-8C69F2803B9C}" srcOrd="1" destOrd="0" presId="urn:microsoft.com/office/officeart/2005/8/layout/vList5"/>
    <dgm:cxn modelId="{7F0571AA-9DF9-49ED-9E3C-EBB8F4DF0ED9}" type="presParOf" srcId="{95F9BD29-1178-4C41-B4A8-2AD507E3096B}" destId="{C78467D8-8855-406E-94DE-AEFFFD3C36B6}" srcOrd="2" destOrd="0" presId="urn:microsoft.com/office/officeart/2005/8/layout/vList5"/>
    <dgm:cxn modelId="{AB348CA0-7A73-4E50-BF4D-43C30CAB4DBD}" type="presParOf" srcId="{C78467D8-8855-406E-94DE-AEFFFD3C36B6}" destId="{1E4A3F03-49E8-4681-9186-5E94025B37D5}" srcOrd="0" destOrd="0" presId="urn:microsoft.com/office/officeart/2005/8/layout/vList5"/>
    <dgm:cxn modelId="{C2B79DA5-F2CB-421D-BDBD-C03CFC45378E}" type="presParOf" srcId="{C78467D8-8855-406E-94DE-AEFFFD3C36B6}" destId="{4EBBD3F8-E661-4247-981A-D6B8D739BFC7}" srcOrd="1" destOrd="0" presId="urn:microsoft.com/office/officeart/2005/8/layout/vList5"/>
    <dgm:cxn modelId="{EE5F9249-8DC3-4030-8C6F-EDDDE9ACAF05}" type="presParOf" srcId="{95F9BD29-1178-4C41-B4A8-2AD507E3096B}" destId="{0EE73E2A-2A95-4C93-8D7B-27BED6CCD6C8}" srcOrd="3" destOrd="0" presId="urn:microsoft.com/office/officeart/2005/8/layout/vList5"/>
    <dgm:cxn modelId="{176B7AF9-5E01-4F24-91CC-BB76687E14B5}" type="presParOf" srcId="{95F9BD29-1178-4C41-B4A8-2AD507E3096B}" destId="{6AAB5556-3D3A-4B2C-8425-7F2862A894C3}" srcOrd="4" destOrd="0" presId="urn:microsoft.com/office/officeart/2005/8/layout/vList5"/>
    <dgm:cxn modelId="{ECDACD97-DB53-46E2-B9BC-215AD62DA292}" type="presParOf" srcId="{6AAB5556-3D3A-4B2C-8425-7F2862A894C3}" destId="{B9982A21-6D40-41A1-8081-0561F2DC45C3}" srcOrd="0" destOrd="0" presId="urn:microsoft.com/office/officeart/2005/8/layout/vList5"/>
    <dgm:cxn modelId="{90B2FEBA-1DD7-4345-9E8D-5A54FB671C4A}" type="presParOf" srcId="{6AAB5556-3D3A-4B2C-8425-7F2862A894C3}" destId="{2CD2A117-2CDF-4A28-878C-88CEDFAE725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09E101-2587-4272-BAC5-C8288B36C1D7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95106DB-A04F-4762-885C-96D299B3EE1F}">
      <dgm:prSet phldrT="[Text]"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sz="3200" dirty="0" smtClean="0"/>
            <a:t>Weekly</a:t>
          </a:r>
          <a:endParaRPr lang="en-US" sz="3200" dirty="0"/>
        </a:p>
      </dgm:t>
    </dgm:pt>
    <dgm:pt modelId="{A9418A3D-1FE7-4DB7-BBAD-86E987E35EA8}" type="parTrans" cxnId="{DCC9BE52-CA6D-4BB4-A975-8280B6E73600}">
      <dgm:prSet/>
      <dgm:spPr/>
      <dgm:t>
        <a:bodyPr/>
        <a:lstStyle/>
        <a:p>
          <a:endParaRPr lang="en-US"/>
        </a:p>
      </dgm:t>
    </dgm:pt>
    <dgm:pt modelId="{FBDF8A92-F574-4DCB-9D62-81AAC830B223}" type="sibTrans" cxnId="{DCC9BE52-CA6D-4BB4-A975-8280B6E73600}">
      <dgm:prSet/>
      <dgm:spPr/>
      <dgm:t>
        <a:bodyPr/>
        <a:lstStyle/>
        <a:p>
          <a:endParaRPr lang="en-US"/>
        </a:p>
      </dgm:t>
    </dgm:pt>
    <dgm:pt modelId="{977B4FF2-79B9-437D-8B8B-758E8A87FFE4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PLC Protocol</a:t>
          </a:r>
          <a:endParaRPr lang="en-US" sz="1800" dirty="0">
            <a:solidFill>
              <a:srgbClr val="004080"/>
            </a:solidFill>
          </a:endParaRPr>
        </a:p>
      </dgm:t>
    </dgm:pt>
    <dgm:pt modelId="{772C654E-EAE1-4C81-9C7C-725DF4A48D80}" type="parTrans" cxnId="{D95CD7AF-9E27-45E0-A134-F2E1C7C273DA}">
      <dgm:prSet/>
      <dgm:spPr/>
      <dgm:t>
        <a:bodyPr/>
        <a:lstStyle/>
        <a:p>
          <a:endParaRPr lang="en-US"/>
        </a:p>
      </dgm:t>
    </dgm:pt>
    <dgm:pt modelId="{8D26DDF9-A31D-4D20-A41D-C429452B3F7A}" type="sibTrans" cxnId="{D95CD7AF-9E27-45E0-A134-F2E1C7C273DA}">
      <dgm:prSet/>
      <dgm:spPr/>
      <dgm:t>
        <a:bodyPr/>
        <a:lstStyle/>
        <a:p>
          <a:endParaRPr lang="en-US"/>
        </a:p>
      </dgm:t>
    </dgm:pt>
    <dgm:pt modelId="{C7E35BCF-53A7-4F7F-81F3-4084B9698DA8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Coach Support</a:t>
          </a:r>
          <a:endParaRPr lang="en-US" sz="1800" dirty="0">
            <a:solidFill>
              <a:srgbClr val="004080"/>
            </a:solidFill>
          </a:endParaRPr>
        </a:p>
      </dgm:t>
    </dgm:pt>
    <dgm:pt modelId="{61D45CD9-E131-49FE-901A-5F0AFD1E0021}" type="parTrans" cxnId="{DA28C15F-D5B8-4AFE-BB31-99C9F7BA4551}">
      <dgm:prSet/>
      <dgm:spPr/>
      <dgm:t>
        <a:bodyPr/>
        <a:lstStyle/>
        <a:p>
          <a:endParaRPr lang="en-US"/>
        </a:p>
      </dgm:t>
    </dgm:pt>
    <dgm:pt modelId="{784BAACD-2FBC-4EF9-8DA5-CF687DAB527B}" type="sibTrans" cxnId="{DA28C15F-D5B8-4AFE-BB31-99C9F7BA4551}">
      <dgm:prSet/>
      <dgm:spPr/>
      <dgm:t>
        <a:bodyPr/>
        <a:lstStyle/>
        <a:p>
          <a:endParaRPr lang="en-US"/>
        </a:p>
      </dgm:t>
    </dgm:pt>
    <dgm:pt modelId="{42DEFA4B-47B0-4D07-8DCA-D25AEC8E3111}">
      <dgm:prSet phldrT="[Text]"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en-US" sz="3200" dirty="0" smtClean="0"/>
            <a:t>Quarterly</a:t>
          </a:r>
          <a:endParaRPr lang="en-US" sz="3200" dirty="0"/>
        </a:p>
      </dgm:t>
    </dgm:pt>
    <dgm:pt modelId="{4E0E75C0-F0D0-4CE3-9C9E-EFB0D1B22D4B}" type="parTrans" cxnId="{36224875-1684-454B-ADAD-8D0097F7F472}">
      <dgm:prSet/>
      <dgm:spPr/>
      <dgm:t>
        <a:bodyPr/>
        <a:lstStyle/>
        <a:p>
          <a:endParaRPr lang="en-US"/>
        </a:p>
      </dgm:t>
    </dgm:pt>
    <dgm:pt modelId="{0F6AA8CE-E869-4476-96B1-47FF4CBD5D7B}" type="sibTrans" cxnId="{36224875-1684-454B-ADAD-8D0097F7F472}">
      <dgm:prSet/>
      <dgm:spPr/>
      <dgm:t>
        <a:bodyPr/>
        <a:lstStyle/>
        <a:p>
          <a:endParaRPr lang="en-US"/>
        </a:p>
      </dgm:t>
    </dgm:pt>
    <dgm:pt modelId="{EA862CDB-626F-4C5F-A866-E56E9D6CEA0D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Culturally Responsive Benchmarks</a:t>
          </a:r>
          <a:endParaRPr lang="en-US" sz="1600" dirty="0">
            <a:solidFill>
              <a:srgbClr val="004080"/>
            </a:solidFill>
          </a:endParaRPr>
        </a:p>
      </dgm:t>
    </dgm:pt>
    <dgm:pt modelId="{A169D928-CA00-4168-9A8E-B9BF43BFF1DD}" type="parTrans" cxnId="{C9BC7C35-7087-4D30-A08F-2355575F18E8}">
      <dgm:prSet/>
      <dgm:spPr/>
      <dgm:t>
        <a:bodyPr/>
        <a:lstStyle/>
        <a:p>
          <a:endParaRPr lang="en-US"/>
        </a:p>
      </dgm:t>
    </dgm:pt>
    <dgm:pt modelId="{7B5A4BE3-5B90-4799-9C86-CE467BE8E203}" type="sibTrans" cxnId="{C9BC7C35-7087-4D30-A08F-2355575F18E8}">
      <dgm:prSet/>
      <dgm:spPr/>
      <dgm:t>
        <a:bodyPr/>
        <a:lstStyle/>
        <a:p>
          <a:endParaRPr lang="en-US"/>
        </a:p>
      </dgm:t>
    </dgm:pt>
    <dgm:pt modelId="{0096F922-39D6-412A-AFAD-20412291033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Revised Pacing</a:t>
          </a:r>
          <a:endParaRPr lang="en-US" sz="1600" dirty="0">
            <a:solidFill>
              <a:srgbClr val="004080"/>
            </a:solidFill>
          </a:endParaRPr>
        </a:p>
      </dgm:t>
    </dgm:pt>
    <dgm:pt modelId="{C618CC9A-4D99-4B59-A3CD-FF8CB1842BAF}" type="parTrans" cxnId="{0DACA8C2-F2DC-47E8-9B30-5FD156C47D94}">
      <dgm:prSet/>
      <dgm:spPr/>
      <dgm:t>
        <a:bodyPr/>
        <a:lstStyle/>
        <a:p>
          <a:endParaRPr lang="en-US"/>
        </a:p>
      </dgm:t>
    </dgm:pt>
    <dgm:pt modelId="{893099FC-EF78-4EC0-B225-EF774FBD094F}" type="sibTrans" cxnId="{0DACA8C2-F2DC-47E8-9B30-5FD156C47D94}">
      <dgm:prSet/>
      <dgm:spPr/>
      <dgm:t>
        <a:bodyPr/>
        <a:lstStyle/>
        <a:p>
          <a:endParaRPr lang="en-US"/>
        </a:p>
      </dgm:t>
    </dgm:pt>
    <dgm:pt modelId="{9D67DF9A-15AC-4289-9A76-DF579CD8FB8C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Instructional Audit</a:t>
          </a:r>
          <a:endParaRPr lang="en-US" sz="1600" dirty="0">
            <a:solidFill>
              <a:srgbClr val="004080"/>
            </a:solidFill>
          </a:endParaRPr>
        </a:p>
      </dgm:t>
    </dgm:pt>
    <dgm:pt modelId="{CED39D2B-CFA1-4DFA-A992-93A2B9EABE3A}" type="parTrans" cxnId="{A6B74827-BC5D-41F3-A030-8EA13580BA80}">
      <dgm:prSet/>
      <dgm:spPr/>
      <dgm:t>
        <a:bodyPr/>
        <a:lstStyle/>
        <a:p>
          <a:endParaRPr lang="en-US"/>
        </a:p>
      </dgm:t>
    </dgm:pt>
    <dgm:pt modelId="{09450D7E-43BF-49C6-9F18-2AEC4D10A807}" type="sibTrans" cxnId="{A6B74827-BC5D-41F3-A030-8EA13580BA80}">
      <dgm:prSet/>
      <dgm:spPr/>
      <dgm:t>
        <a:bodyPr/>
        <a:lstStyle/>
        <a:p>
          <a:endParaRPr lang="en-US"/>
        </a:p>
      </dgm:t>
    </dgm:pt>
    <dgm:pt modelId="{C3B3228F-4B10-481C-A075-70AAA8C88F81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Formative Assessments</a:t>
          </a:r>
          <a:endParaRPr lang="en-US" sz="1600" dirty="0">
            <a:solidFill>
              <a:srgbClr val="004080"/>
            </a:solidFill>
          </a:endParaRPr>
        </a:p>
      </dgm:t>
    </dgm:pt>
    <dgm:pt modelId="{B763B3E2-9F4A-4951-B9C5-D39B1326458E}" type="parTrans" cxnId="{BFF359C4-A6FC-4AE4-A193-D73B8F4A327B}">
      <dgm:prSet/>
      <dgm:spPr/>
      <dgm:t>
        <a:bodyPr/>
        <a:lstStyle/>
        <a:p>
          <a:endParaRPr lang="en-US"/>
        </a:p>
      </dgm:t>
    </dgm:pt>
    <dgm:pt modelId="{CEC41F21-E0A8-4199-9F2F-12B839813276}" type="sibTrans" cxnId="{BFF359C4-A6FC-4AE4-A193-D73B8F4A327B}">
      <dgm:prSet/>
      <dgm:spPr/>
      <dgm:t>
        <a:bodyPr/>
        <a:lstStyle/>
        <a:p>
          <a:endParaRPr lang="en-US"/>
        </a:p>
      </dgm:t>
    </dgm:pt>
    <dgm:pt modelId="{BFF27BAB-71B9-4D99-94C6-17A4758CB316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Common Walkthrough Document</a:t>
          </a:r>
          <a:endParaRPr lang="en-US" sz="1800" dirty="0">
            <a:solidFill>
              <a:srgbClr val="004080"/>
            </a:solidFill>
          </a:endParaRPr>
        </a:p>
      </dgm:t>
    </dgm:pt>
    <dgm:pt modelId="{3106D57D-84F2-48C6-8235-5B4CBC3DA06A}" type="parTrans" cxnId="{BD32134D-26FD-4A06-913F-216979002E39}">
      <dgm:prSet/>
      <dgm:spPr/>
      <dgm:t>
        <a:bodyPr/>
        <a:lstStyle/>
        <a:p>
          <a:endParaRPr lang="en-US"/>
        </a:p>
      </dgm:t>
    </dgm:pt>
    <dgm:pt modelId="{C6D313F2-9828-42E9-9AF4-CE9A2405BAF7}" type="sibTrans" cxnId="{BD32134D-26FD-4A06-913F-216979002E39}">
      <dgm:prSet/>
      <dgm:spPr/>
      <dgm:t>
        <a:bodyPr/>
        <a:lstStyle/>
        <a:p>
          <a:endParaRPr lang="en-US"/>
        </a:p>
      </dgm:t>
    </dgm:pt>
    <dgm:pt modelId="{0D3FF8E1-3382-45F8-ADE9-7D02205B4B88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Corrective Instruction Plans</a:t>
          </a:r>
          <a:endParaRPr lang="en-US" sz="1600" dirty="0">
            <a:solidFill>
              <a:srgbClr val="004080"/>
            </a:solidFill>
          </a:endParaRPr>
        </a:p>
      </dgm:t>
    </dgm:pt>
    <dgm:pt modelId="{43FEB876-8444-4A65-B1B7-1C0129392399}" type="parTrans" cxnId="{FEA1DD26-97C4-4359-801D-39966E85B7E9}">
      <dgm:prSet/>
      <dgm:spPr/>
      <dgm:t>
        <a:bodyPr/>
        <a:lstStyle/>
        <a:p>
          <a:endParaRPr lang="en-US"/>
        </a:p>
      </dgm:t>
    </dgm:pt>
    <dgm:pt modelId="{E9A81AE7-45AC-4072-9446-370BFC06BEE5}" type="sibTrans" cxnId="{FEA1DD26-97C4-4359-801D-39966E85B7E9}">
      <dgm:prSet/>
      <dgm:spPr/>
      <dgm:t>
        <a:bodyPr/>
        <a:lstStyle/>
        <a:p>
          <a:endParaRPr lang="en-US"/>
        </a:p>
      </dgm:t>
    </dgm:pt>
    <dgm:pt modelId="{6AD3042D-CC31-4BAD-A7C6-96B26DC3113E}">
      <dgm:prSet phldrT="[Text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600" dirty="0" smtClean="0">
              <a:solidFill>
                <a:srgbClr val="004080"/>
              </a:solidFill>
            </a:rPr>
            <a:t>SIP/SAP Reviews</a:t>
          </a:r>
          <a:endParaRPr lang="en-US" sz="1600" dirty="0">
            <a:solidFill>
              <a:srgbClr val="004080"/>
            </a:solidFill>
          </a:endParaRPr>
        </a:p>
      </dgm:t>
    </dgm:pt>
    <dgm:pt modelId="{81E99D47-315F-4BFD-9C1C-B102E2B152B4}" type="parTrans" cxnId="{6C9B57E2-E975-4658-A7DB-A5AE32D68C5F}">
      <dgm:prSet/>
      <dgm:spPr/>
      <dgm:t>
        <a:bodyPr/>
        <a:lstStyle/>
        <a:p>
          <a:endParaRPr lang="en-US"/>
        </a:p>
      </dgm:t>
    </dgm:pt>
    <dgm:pt modelId="{68B6A5AD-2765-465A-A2BF-95104CF5E3D3}" type="sibTrans" cxnId="{6C9B57E2-E975-4658-A7DB-A5AE32D68C5F}">
      <dgm:prSet/>
      <dgm:spPr/>
      <dgm:t>
        <a:bodyPr/>
        <a:lstStyle/>
        <a:p>
          <a:endParaRPr lang="en-US"/>
        </a:p>
      </dgm:t>
    </dgm:pt>
    <dgm:pt modelId="{95F9BD29-1178-4C41-B4A8-2AD507E3096B}" type="pres">
      <dgm:prSet presAssocID="{8009E101-2587-4272-BAC5-C8288B36C1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05A413-DF4C-4D7F-A6BA-39B7EFAAE4FD}" type="pres">
      <dgm:prSet presAssocID="{A95106DB-A04F-4762-885C-96D299B3EE1F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BFD2B268-22E9-49CC-B2AD-D74968194582}" type="pres">
      <dgm:prSet presAssocID="{A95106DB-A04F-4762-885C-96D299B3EE1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798F0D-D802-4BB3-8D77-3370695FC614}" type="pres">
      <dgm:prSet presAssocID="{A95106DB-A04F-4762-885C-96D299B3EE1F}" presName="descendantText" presStyleLbl="alignAccFollowNode1" presStyleIdx="0" presStyleCnt="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C0B6E2-90EC-4A15-B770-8C69F2803B9C}" type="pres">
      <dgm:prSet presAssocID="{FBDF8A92-F574-4DCB-9D62-81AAC830B223}" presName="sp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3D1105DF-4926-49D3-AFEE-F29D02521309}" type="pres">
      <dgm:prSet presAssocID="{42DEFA4B-47B0-4D07-8DCA-D25AEC8E3111}" presName="linNod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/>
        </a:p>
      </dgm:t>
    </dgm:pt>
    <dgm:pt modelId="{B4DBDA37-6186-450B-A692-81AB05B6BE55}" type="pres">
      <dgm:prSet presAssocID="{42DEFA4B-47B0-4D07-8DCA-D25AEC8E3111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69858-71A2-4E94-89F4-E5712F9A7060}" type="pres">
      <dgm:prSet presAssocID="{42DEFA4B-47B0-4D07-8DCA-D25AEC8E3111}" presName="descendantText" presStyleLbl="alignAccFollowNode1" presStyleIdx="1" presStyleCnt="2" custLinFactNeighborX="6569" custLinFactNeighborY="-4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9847E3-F3DC-417C-A9C4-8C3D2088AFF9}" type="presOf" srcId="{C7E35BCF-53A7-4F7F-81F3-4084B9698DA8}" destId="{67798F0D-D802-4BB3-8D77-3370695FC614}" srcOrd="0" destOrd="2" presId="urn:microsoft.com/office/officeart/2005/8/layout/vList5"/>
    <dgm:cxn modelId="{321D8E67-BB74-4427-9F91-C4E15A0141C1}" type="presOf" srcId="{C3B3228F-4B10-481C-A075-70AAA8C88F81}" destId="{FFC69858-71A2-4E94-89F4-E5712F9A7060}" srcOrd="0" destOrd="3" presId="urn:microsoft.com/office/officeart/2005/8/layout/vList5"/>
    <dgm:cxn modelId="{EAE0A1E7-2BE5-494F-ABAF-2D5BE8ACDA6C}" type="presOf" srcId="{977B4FF2-79B9-437D-8B8B-758E8A87FFE4}" destId="{67798F0D-D802-4BB3-8D77-3370695FC614}" srcOrd="0" destOrd="1" presId="urn:microsoft.com/office/officeart/2005/8/layout/vList5"/>
    <dgm:cxn modelId="{D95CD7AF-9E27-45E0-A134-F2E1C7C273DA}" srcId="{A95106DB-A04F-4762-885C-96D299B3EE1F}" destId="{977B4FF2-79B9-437D-8B8B-758E8A87FFE4}" srcOrd="1" destOrd="0" parTransId="{772C654E-EAE1-4C81-9C7C-725DF4A48D80}" sibTransId="{8D26DDF9-A31D-4D20-A41D-C429452B3F7A}"/>
    <dgm:cxn modelId="{0DACA8C2-F2DC-47E8-9B30-5FD156C47D94}" srcId="{42DEFA4B-47B0-4D07-8DCA-D25AEC8E3111}" destId="{0096F922-39D6-412A-AFAD-20412291033C}" srcOrd="1" destOrd="0" parTransId="{C618CC9A-4D99-4B59-A3CD-FF8CB1842BAF}" sibTransId="{893099FC-EF78-4EC0-B225-EF774FBD094F}"/>
    <dgm:cxn modelId="{FEA1DD26-97C4-4359-801D-39966E85B7E9}" srcId="{42DEFA4B-47B0-4D07-8DCA-D25AEC8E3111}" destId="{0D3FF8E1-3382-45F8-ADE9-7D02205B4B88}" srcOrd="4" destOrd="0" parTransId="{43FEB876-8444-4A65-B1B7-1C0129392399}" sibTransId="{E9A81AE7-45AC-4072-9446-370BFC06BEE5}"/>
    <dgm:cxn modelId="{734B1C86-F023-46A3-B5CF-97EB56367A4A}" type="presOf" srcId="{9D67DF9A-15AC-4289-9A76-DF579CD8FB8C}" destId="{FFC69858-71A2-4E94-89F4-E5712F9A7060}" srcOrd="0" destOrd="2" presId="urn:microsoft.com/office/officeart/2005/8/layout/vList5"/>
    <dgm:cxn modelId="{6B06243D-993A-4528-8D82-9C86CA08F3FB}" type="presOf" srcId="{42DEFA4B-47B0-4D07-8DCA-D25AEC8E3111}" destId="{B4DBDA37-6186-450B-A692-81AB05B6BE55}" srcOrd="0" destOrd="0" presId="urn:microsoft.com/office/officeart/2005/8/layout/vList5"/>
    <dgm:cxn modelId="{DA28C15F-D5B8-4AFE-BB31-99C9F7BA4551}" srcId="{A95106DB-A04F-4762-885C-96D299B3EE1F}" destId="{C7E35BCF-53A7-4F7F-81F3-4084B9698DA8}" srcOrd="2" destOrd="0" parTransId="{61D45CD9-E131-49FE-901A-5F0AFD1E0021}" sibTransId="{784BAACD-2FBC-4EF9-8DA5-CF687DAB527B}"/>
    <dgm:cxn modelId="{BD32134D-26FD-4A06-913F-216979002E39}" srcId="{A95106DB-A04F-4762-885C-96D299B3EE1F}" destId="{BFF27BAB-71B9-4D99-94C6-17A4758CB316}" srcOrd="0" destOrd="0" parTransId="{3106D57D-84F2-48C6-8235-5B4CBC3DA06A}" sibTransId="{C6D313F2-9828-42E9-9AF4-CE9A2405BAF7}"/>
    <dgm:cxn modelId="{47C882B1-5EB4-4439-BD24-B5A1B1C1A807}" type="presOf" srcId="{8009E101-2587-4272-BAC5-C8288B36C1D7}" destId="{95F9BD29-1178-4C41-B4A8-2AD507E3096B}" srcOrd="0" destOrd="0" presId="urn:microsoft.com/office/officeart/2005/8/layout/vList5"/>
    <dgm:cxn modelId="{36224875-1684-454B-ADAD-8D0097F7F472}" srcId="{8009E101-2587-4272-BAC5-C8288B36C1D7}" destId="{42DEFA4B-47B0-4D07-8DCA-D25AEC8E3111}" srcOrd="1" destOrd="0" parTransId="{4E0E75C0-F0D0-4CE3-9C9E-EFB0D1B22D4B}" sibTransId="{0F6AA8CE-E869-4476-96B1-47FF4CBD5D7B}"/>
    <dgm:cxn modelId="{BFF359C4-A6FC-4AE4-A193-D73B8F4A327B}" srcId="{42DEFA4B-47B0-4D07-8DCA-D25AEC8E3111}" destId="{C3B3228F-4B10-481C-A075-70AAA8C88F81}" srcOrd="3" destOrd="0" parTransId="{B763B3E2-9F4A-4951-B9C5-D39B1326458E}" sibTransId="{CEC41F21-E0A8-4199-9F2F-12B839813276}"/>
    <dgm:cxn modelId="{1AB22542-3F78-445C-AECA-5D3C9F4892E7}" type="presOf" srcId="{BFF27BAB-71B9-4D99-94C6-17A4758CB316}" destId="{67798F0D-D802-4BB3-8D77-3370695FC614}" srcOrd="0" destOrd="0" presId="urn:microsoft.com/office/officeart/2005/8/layout/vList5"/>
    <dgm:cxn modelId="{6C9B57E2-E975-4658-A7DB-A5AE32D68C5F}" srcId="{42DEFA4B-47B0-4D07-8DCA-D25AEC8E3111}" destId="{6AD3042D-CC31-4BAD-A7C6-96B26DC3113E}" srcOrd="5" destOrd="0" parTransId="{81E99D47-315F-4BFD-9C1C-B102E2B152B4}" sibTransId="{68B6A5AD-2765-465A-A2BF-95104CF5E3D3}"/>
    <dgm:cxn modelId="{C9BC7C35-7087-4D30-A08F-2355575F18E8}" srcId="{42DEFA4B-47B0-4D07-8DCA-D25AEC8E3111}" destId="{EA862CDB-626F-4C5F-A866-E56E9D6CEA0D}" srcOrd="0" destOrd="0" parTransId="{A169D928-CA00-4168-9A8E-B9BF43BFF1DD}" sibTransId="{7B5A4BE3-5B90-4799-9C86-CE467BE8E203}"/>
    <dgm:cxn modelId="{D92A040F-12C6-499C-BEDA-40D6E1792CA1}" type="presOf" srcId="{0D3FF8E1-3382-45F8-ADE9-7D02205B4B88}" destId="{FFC69858-71A2-4E94-89F4-E5712F9A7060}" srcOrd="0" destOrd="4" presId="urn:microsoft.com/office/officeart/2005/8/layout/vList5"/>
    <dgm:cxn modelId="{A6B74827-BC5D-41F3-A030-8EA13580BA80}" srcId="{42DEFA4B-47B0-4D07-8DCA-D25AEC8E3111}" destId="{9D67DF9A-15AC-4289-9A76-DF579CD8FB8C}" srcOrd="2" destOrd="0" parTransId="{CED39D2B-CFA1-4DFA-A992-93A2B9EABE3A}" sibTransId="{09450D7E-43BF-49C6-9F18-2AEC4D10A807}"/>
    <dgm:cxn modelId="{A7680030-D5E4-4F47-BE69-357E6FD594F8}" type="presOf" srcId="{A95106DB-A04F-4762-885C-96D299B3EE1F}" destId="{BFD2B268-22E9-49CC-B2AD-D74968194582}" srcOrd="0" destOrd="0" presId="urn:microsoft.com/office/officeart/2005/8/layout/vList5"/>
    <dgm:cxn modelId="{A8FD85C8-BBF1-4014-9878-E1D978B84ECA}" type="presOf" srcId="{6AD3042D-CC31-4BAD-A7C6-96B26DC3113E}" destId="{FFC69858-71A2-4E94-89F4-E5712F9A7060}" srcOrd="0" destOrd="5" presId="urn:microsoft.com/office/officeart/2005/8/layout/vList5"/>
    <dgm:cxn modelId="{1B4C25EA-CE2D-4275-9C3E-E372FD009777}" type="presOf" srcId="{EA862CDB-626F-4C5F-A866-E56E9D6CEA0D}" destId="{FFC69858-71A2-4E94-89F4-E5712F9A7060}" srcOrd="0" destOrd="0" presId="urn:microsoft.com/office/officeart/2005/8/layout/vList5"/>
    <dgm:cxn modelId="{DCC9BE52-CA6D-4BB4-A975-8280B6E73600}" srcId="{8009E101-2587-4272-BAC5-C8288B36C1D7}" destId="{A95106DB-A04F-4762-885C-96D299B3EE1F}" srcOrd="0" destOrd="0" parTransId="{A9418A3D-1FE7-4DB7-BBAD-86E987E35EA8}" sibTransId="{FBDF8A92-F574-4DCB-9D62-81AAC830B223}"/>
    <dgm:cxn modelId="{4012F2E7-4AEA-4E6E-BDA9-B281C1AD5FC8}" type="presOf" srcId="{0096F922-39D6-412A-AFAD-20412291033C}" destId="{FFC69858-71A2-4E94-89F4-E5712F9A7060}" srcOrd="0" destOrd="1" presId="urn:microsoft.com/office/officeart/2005/8/layout/vList5"/>
    <dgm:cxn modelId="{B344032E-5EF7-4F54-85F8-645C2F8923CD}" type="presParOf" srcId="{95F9BD29-1178-4C41-B4A8-2AD507E3096B}" destId="{0105A413-DF4C-4D7F-A6BA-39B7EFAAE4FD}" srcOrd="0" destOrd="0" presId="urn:microsoft.com/office/officeart/2005/8/layout/vList5"/>
    <dgm:cxn modelId="{E5EC1733-D57C-4D3E-A617-900431BB066C}" type="presParOf" srcId="{0105A413-DF4C-4D7F-A6BA-39B7EFAAE4FD}" destId="{BFD2B268-22E9-49CC-B2AD-D74968194582}" srcOrd="0" destOrd="0" presId="urn:microsoft.com/office/officeart/2005/8/layout/vList5"/>
    <dgm:cxn modelId="{07BAEC78-6DF7-476E-8A68-03E8F7916302}" type="presParOf" srcId="{0105A413-DF4C-4D7F-A6BA-39B7EFAAE4FD}" destId="{67798F0D-D802-4BB3-8D77-3370695FC614}" srcOrd="1" destOrd="0" presId="urn:microsoft.com/office/officeart/2005/8/layout/vList5"/>
    <dgm:cxn modelId="{EF1021F6-A502-42B0-BA52-63557C14B10E}" type="presParOf" srcId="{95F9BD29-1178-4C41-B4A8-2AD507E3096B}" destId="{E9C0B6E2-90EC-4A15-B770-8C69F2803B9C}" srcOrd="1" destOrd="0" presId="urn:microsoft.com/office/officeart/2005/8/layout/vList5"/>
    <dgm:cxn modelId="{A1E32BE9-1CCF-43A1-90B9-4F9E81348C12}" type="presParOf" srcId="{95F9BD29-1178-4C41-B4A8-2AD507E3096B}" destId="{3D1105DF-4926-49D3-AFEE-F29D02521309}" srcOrd="2" destOrd="0" presId="urn:microsoft.com/office/officeart/2005/8/layout/vList5"/>
    <dgm:cxn modelId="{55DB632A-FA9A-45B6-A40E-D60F700D0436}" type="presParOf" srcId="{3D1105DF-4926-49D3-AFEE-F29D02521309}" destId="{B4DBDA37-6186-450B-A692-81AB05B6BE55}" srcOrd="0" destOrd="0" presId="urn:microsoft.com/office/officeart/2005/8/layout/vList5"/>
    <dgm:cxn modelId="{FCC5C64E-0A23-44CC-9589-5B21CF672A61}" type="presParOf" srcId="{3D1105DF-4926-49D3-AFEE-F29D02521309}" destId="{FFC69858-71A2-4E94-89F4-E5712F9A70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CFE049-5586-408A-82D6-4B6CE54F2476}" type="doc">
      <dgm:prSet loTypeId="urn:microsoft.com/office/officeart/2005/8/layout/lProcess2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0C0C243-486C-429D-BD8E-1D2C259CF65C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Effective leaders and teachers</a:t>
          </a:r>
          <a:endParaRPr lang="en-US" sz="1800" dirty="0">
            <a:solidFill>
              <a:srgbClr val="004080"/>
            </a:solidFill>
          </a:endParaRPr>
        </a:p>
      </dgm:t>
    </dgm:pt>
    <dgm:pt modelId="{7009B675-6D29-4A96-8D50-72B4836A3ADC}" type="parTrans" cxnId="{AB0B7C7F-2B50-48F8-80F3-A32F0B254E5B}">
      <dgm:prSet/>
      <dgm:spPr/>
      <dgm:t>
        <a:bodyPr/>
        <a:lstStyle/>
        <a:p>
          <a:endParaRPr lang="en-US"/>
        </a:p>
      </dgm:t>
    </dgm:pt>
    <dgm:pt modelId="{373039CD-BEE3-49AA-9488-DDC105AA4905}" type="sibTrans" cxnId="{AB0B7C7F-2B50-48F8-80F3-A32F0B254E5B}">
      <dgm:prSet/>
      <dgm:spPr/>
      <dgm:t>
        <a:bodyPr/>
        <a:lstStyle/>
        <a:p>
          <a:endParaRPr lang="en-US"/>
        </a:p>
      </dgm:t>
    </dgm:pt>
    <dgm:pt modelId="{00E153EA-A534-47E2-A06C-14594CFB340C}">
      <dgm:prSet phldrT="[Text]"/>
      <dgm:spPr/>
      <dgm:t>
        <a:bodyPr/>
        <a:lstStyle/>
        <a:p>
          <a:r>
            <a:rPr lang="en-US" dirty="0" smtClean="0"/>
            <a:t>Recruitment of highly effective central office and building leaders</a:t>
          </a:r>
          <a:endParaRPr lang="en-US" dirty="0"/>
        </a:p>
      </dgm:t>
    </dgm:pt>
    <dgm:pt modelId="{436A7957-5C0C-4051-BF81-065ADCA03A64}" type="parTrans" cxnId="{AD7FAEDF-9BC7-4703-AC38-BCB9BEBAB3E9}">
      <dgm:prSet/>
      <dgm:spPr/>
      <dgm:t>
        <a:bodyPr/>
        <a:lstStyle/>
        <a:p>
          <a:endParaRPr lang="en-US"/>
        </a:p>
      </dgm:t>
    </dgm:pt>
    <dgm:pt modelId="{3BD5AAEF-85BD-40E5-8FE7-6DA588D835B3}" type="sibTrans" cxnId="{AD7FAEDF-9BC7-4703-AC38-BCB9BEBAB3E9}">
      <dgm:prSet/>
      <dgm:spPr/>
      <dgm:t>
        <a:bodyPr/>
        <a:lstStyle/>
        <a:p>
          <a:endParaRPr lang="en-US"/>
        </a:p>
      </dgm:t>
    </dgm:pt>
    <dgm:pt modelId="{0D4304AD-29C2-4B89-A753-DBFB33CBD993}">
      <dgm:prSet phldrT="[Text]"/>
      <dgm:spPr/>
      <dgm:t>
        <a:bodyPr/>
        <a:lstStyle/>
        <a:p>
          <a:r>
            <a:rPr lang="en-US" dirty="0" smtClean="0"/>
            <a:t>Hiring instructional coaches to scaffold teacher effectiveness</a:t>
          </a:r>
          <a:endParaRPr lang="en-US" dirty="0"/>
        </a:p>
      </dgm:t>
    </dgm:pt>
    <dgm:pt modelId="{1A193DDA-0807-43DF-A277-9C85A6CEBAC2}" type="parTrans" cxnId="{01A9BD83-684A-4E76-A922-750F9D85C143}">
      <dgm:prSet/>
      <dgm:spPr/>
      <dgm:t>
        <a:bodyPr/>
        <a:lstStyle/>
        <a:p>
          <a:endParaRPr lang="en-US"/>
        </a:p>
      </dgm:t>
    </dgm:pt>
    <dgm:pt modelId="{4AA05E1F-7659-45E9-9855-C3BC26C7E397}" type="sibTrans" cxnId="{01A9BD83-684A-4E76-A922-750F9D85C143}">
      <dgm:prSet/>
      <dgm:spPr/>
      <dgm:t>
        <a:bodyPr/>
        <a:lstStyle/>
        <a:p>
          <a:endParaRPr lang="en-US"/>
        </a:p>
      </dgm:t>
    </dgm:pt>
    <dgm:pt modelId="{01097D48-F043-4371-8D70-EA5F9AAA495E}">
      <dgm:prSet phldrT="[Text]" custT="1"/>
      <dgm:spPr/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Increased time for teaching and learning</a:t>
          </a:r>
          <a:endParaRPr lang="en-US" sz="1800" dirty="0">
            <a:solidFill>
              <a:srgbClr val="004080"/>
            </a:solidFill>
          </a:endParaRPr>
        </a:p>
      </dgm:t>
    </dgm:pt>
    <dgm:pt modelId="{A490A76C-B682-4531-8BD4-D8C612FD40C0}" type="parTrans" cxnId="{A6691747-E34C-4533-8A73-7C9ED7946132}">
      <dgm:prSet/>
      <dgm:spPr/>
      <dgm:t>
        <a:bodyPr/>
        <a:lstStyle/>
        <a:p>
          <a:endParaRPr lang="en-US"/>
        </a:p>
      </dgm:t>
    </dgm:pt>
    <dgm:pt modelId="{E00F5A47-FD9F-4C43-95C0-0AA3318B2EAB}" type="sibTrans" cxnId="{A6691747-E34C-4533-8A73-7C9ED7946132}">
      <dgm:prSet/>
      <dgm:spPr/>
      <dgm:t>
        <a:bodyPr/>
        <a:lstStyle/>
        <a:p>
          <a:endParaRPr lang="en-US"/>
        </a:p>
      </dgm:t>
    </dgm:pt>
    <dgm:pt modelId="{2800BF4E-AB0B-493D-B7A0-A647F69A402E}">
      <dgm:prSet phldrT="[Text]"/>
      <dgm:spPr/>
      <dgm:t>
        <a:bodyPr/>
        <a:lstStyle/>
        <a:p>
          <a:r>
            <a:rPr lang="en-US" dirty="0" smtClean="0"/>
            <a:t>Building in enrichment and intervention instructional time</a:t>
          </a:r>
          <a:endParaRPr lang="en-US" dirty="0"/>
        </a:p>
      </dgm:t>
    </dgm:pt>
    <dgm:pt modelId="{8E5041DB-42FA-4717-874F-15E7A4F5BBB0}" type="parTrans" cxnId="{52EDFB0F-3D66-4B2D-BDDD-6C956AD012E4}">
      <dgm:prSet/>
      <dgm:spPr/>
      <dgm:t>
        <a:bodyPr/>
        <a:lstStyle/>
        <a:p>
          <a:endParaRPr lang="en-US"/>
        </a:p>
      </dgm:t>
    </dgm:pt>
    <dgm:pt modelId="{0141A697-6AAF-4E7E-86DA-874BE6B4DAC0}" type="sibTrans" cxnId="{52EDFB0F-3D66-4B2D-BDDD-6C956AD012E4}">
      <dgm:prSet/>
      <dgm:spPr/>
      <dgm:t>
        <a:bodyPr/>
        <a:lstStyle/>
        <a:p>
          <a:endParaRPr lang="en-US"/>
        </a:p>
      </dgm:t>
    </dgm:pt>
    <dgm:pt modelId="{E67B08F2-BCAE-4679-8302-3BB664E935B1}">
      <dgm:prSet phldrT="[Text]"/>
      <dgm:spPr/>
      <dgm:t>
        <a:bodyPr/>
        <a:lstStyle/>
        <a:p>
          <a:r>
            <a:rPr lang="en-US" dirty="0" smtClean="0"/>
            <a:t>Providing afterschool and supplemental learning opportunities</a:t>
          </a:r>
          <a:endParaRPr lang="en-US" dirty="0"/>
        </a:p>
      </dgm:t>
    </dgm:pt>
    <dgm:pt modelId="{4521D6C5-5123-40EE-95F7-C3911A2BBBF6}" type="parTrans" cxnId="{CF8491F6-B0AD-45E9-98BB-6A657B0672D4}">
      <dgm:prSet/>
      <dgm:spPr/>
      <dgm:t>
        <a:bodyPr/>
        <a:lstStyle/>
        <a:p>
          <a:endParaRPr lang="en-US"/>
        </a:p>
      </dgm:t>
    </dgm:pt>
    <dgm:pt modelId="{2505C6BC-783E-4D32-9F37-B01A9D2FC457}" type="sibTrans" cxnId="{CF8491F6-B0AD-45E9-98BB-6A657B0672D4}">
      <dgm:prSet/>
      <dgm:spPr/>
      <dgm:t>
        <a:bodyPr/>
        <a:lstStyle/>
        <a:p>
          <a:endParaRPr lang="en-US"/>
        </a:p>
      </dgm:t>
    </dgm:pt>
    <dgm:pt modelId="{3B618335-3509-46CC-AFF8-232D60FED1B5}">
      <dgm:prSet custT="1"/>
      <dgm:spPr/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Rigorous, aligned and responsive instruction</a:t>
          </a:r>
          <a:endParaRPr lang="en-US" sz="1800" dirty="0">
            <a:solidFill>
              <a:srgbClr val="004080"/>
            </a:solidFill>
          </a:endParaRPr>
        </a:p>
      </dgm:t>
    </dgm:pt>
    <dgm:pt modelId="{C716702B-5320-4394-9BDD-33E869735DC7}" type="parTrans" cxnId="{FB6705C8-76D7-496C-8BF4-7C10D1AEA052}">
      <dgm:prSet/>
      <dgm:spPr/>
      <dgm:t>
        <a:bodyPr/>
        <a:lstStyle/>
        <a:p>
          <a:endParaRPr lang="en-US"/>
        </a:p>
      </dgm:t>
    </dgm:pt>
    <dgm:pt modelId="{F2BBECC4-BF7B-43D4-83C0-790263C78030}" type="sibTrans" cxnId="{FB6705C8-76D7-496C-8BF4-7C10D1AEA052}">
      <dgm:prSet/>
      <dgm:spPr/>
      <dgm:t>
        <a:bodyPr/>
        <a:lstStyle/>
        <a:p>
          <a:endParaRPr lang="en-US"/>
        </a:p>
      </dgm:t>
    </dgm:pt>
    <dgm:pt modelId="{9E250D96-FCE8-47B7-AF7E-7786FDC006A8}">
      <dgm:prSet custT="1"/>
      <dgm:spPr/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Use of data for continuous improvement</a:t>
          </a:r>
          <a:endParaRPr lang="en-US" sz="1800" dirty="0">
            <a:solidFill>
              <a:srgbClr val="004080"/>
            </a:solidFill>
          </a:endParaRPr>
        </a:p>
      </dgm:t>
    </dgm:pt>
    <dgm:pt modelId="{546B35E2-4A89-4041-B0AB-B329B02FCA83}" type="parTrans" cxnId="{9976222A-E279-4D96-8226-05E757BD76BE}">
      <dgm:prSet/>
      <dgm:spPr/>
      <dgm:t>
        <a:bodyPr/>
        <a:lstStyle/>
        <a:p>
          <a:endParaRPr lang="en-US"/>
        </a:p>
      </dgm:t>
    </dgm:pt>
    <dgm:pt modelId="{C40FB994-B536-4DD3-8B84-BB05B9FB5D61}" type="sibTrans" cxnId="{9976222A-E279-4D96-8226-05E757BD76BE}">
      <dgm:prSet/>
      <dgm:spPr/>
      <dgm:t>
        <a:bodyPr/>
        <a:lstStyle/>
        <a:p>
          <a:endParaRPr lang="en-US"/>
        </a:p>
      </dgm:t>
    </dgm:pt>
    <dgm:pt modelId="{1614B094-87D5-4976-ABE7-B32E622C5567}">
      <dgm:prSet/>
      <dgm:spPr/>
      <dgm:t>
        <a:bodyPr/>
        <a:lstStyle/>
        <a:p>
          <a:r>
            <a:rPr lang="en-US" dirty="0" smtClean="0"/>
            <a:t>Offering multiple opportunities for formative assessments</a:t>
          </a:r>
          <a:endParaRPr lang="en-US" dirty="0"/>
        </a:p>
      </dgm:t>
    </dgm:pt>
    <dgm:pt modelId="{6B0A013F-6F9D-454F-B020-A80313049AA5}" type="parTrans" cxnId="{914DFFC1-A6B0-469D-BB75-759605860A44}">
      <dgm:prSet/>
      <dgm:spPr/>
      <dgm:t>
        <a:bodyPr/>
        <a:lstStyle/>
        <a:p>
          <a:endParaRPr lang="en-US"/>
        </a:p>
      </dgm:t>
    </dgm:pt>
    <dgm:pt modelId="{1207F41E-09FF-4DFB-BD87-1F585DDF1A5C}" type="sibTrans" cxnId="{914DFFC1-A6B0-469D-BB75-759605860A44}">
      <dgm:prSet/>
      <dgm:spPr/>
      <dgm:t>
        <a:bodyPr/>
        <a:lstStyle/>
        <a:p>
          <a:endParaRPr lang="en-US"/>
        </a:p>
      </dgm:t>
    </dgm:pt>
    <dgm:pt modelId="{A95D68EF-B984-4164-96B7-3700E95626B3}">
      <dgm:prSet custT="1"/>
      <dgm:spPr/>
      <dgm:t>
        <a:bodyPr/>
        <a:lstStyle/>
        <a:p>
          <a:r>
            <a:rPr lang="en-US" sz="1800" dirty="0" smtClean="0">
              <a:solidFill>
                <a:srgbClr val="004080"/>
              </a:solidFill>
            </a:rPr>
            <a:t>Safe school environment with family and community engagement</a:t>
          </a:r>
          <a:endParaRPr lang="en-US" sz="1800" dirty="0">
            <a:solidFill>
              <a:srgbClr val="004080"/>
            </a:solidFill>
          </a:endParaRPr>
        </a:p>
      </dgm:t>
    </dgm:pt>
    <dgm:pt modelId="{085F5CC6-09BC-4099-AAC3-23BA19E602E8}" type="parTrans" cxnId="{5F531F18-3F5B-4DE3-829B-09BF9887400D}">
      <dgm:prSet/>
      <dgm:spPr/>
      <dgm:t>
        <a:bodyPr/>
        <a:lstStyle/>
        <a:p>
          <a:endParaRPr lang="en-US"/>
        </a:p>
      </dgm:t>
    </dgm:pt>
    <dgm:pt modelId="{36DEC806-A92C-4447-839C-4C535811C024}" type="sibTrans" cxnId="{5F531F18-3F5B-4DE3-829B-09BF9887400D}">
      <dgm:prSet/>
      <dgm:spPr/>
      <dgm:t>
        <a:bodyPr/>
        <a:lstStyle/>
        <a:p>
          <a:endParaRPr lang="en-US"/>
        </a:p>
      </dgm:t>
    </dgm:pt>
    <dgm:pt modelId="{F707DF58-60FB-49D0-9FDD-D6E16EA73ED4}">
      <dgm:prSet/>
      <dgm:spPr/>
      <dgm:t>
        <a:bodyPr/>
        <a:lstStyle/>
        <a:p>
          <a:r>
            <a:rPr lang="en-US" dirty="0" smtClean="0"/>
            <a:t>Creating revised pacing to include strategic and corrective instruction</a:t>
          </a:r>
          <a:endParaRPr lang="en-US" dirty="0"/>
        </a:p>
      </dgm:t>
    </dgm:pt>
    <dgm:pt modelId="{2BB92AD8-9D60-41F5-9BA8-D134950693D4}" type="parTrans" cxnId="{17D5A4A8-08BC-4CB6-A64C-BBDE3725A6DC}">
      <dgm:prSet/>
      <dgm:spPr/>
      <dgm:t>
        <a:bodyPr/>
        <a:lstStyle/>
        <a:p>
          <a:endParaRPr lang="en-US"/>
        </a:p>
      </dgm:t>
    </dgm:pt>
    <dgm:pt modelId="{5A2EE2E2-4447-43CE-9246-2780CFA83ECE}" type="sibTrans" cxnId="{17D5A4A8-08BC-4CB6-A64C-BBDE3725A6DC}">
      <dgm:prSet/>
      <dgm:spPr/>
      <dgm:t>
        <a:bodyPr/>
        <a:lstStyle/>
        <a:p>
          <a:endParaRPr lang="en-US"/>
        </a:p>
      </dgm:t>
    </dgm:pt>
    <dgm:pt modelId="{9E1A1970-4B22-4F06-8ECE-D5516AB55511}">
      <dgm:prSet/>
      <dgm:spPr/>
      <dgm:t>
        <a:bodyPr/>
        <a:lstStyle/>
        <a:p>
          <a:r>
            <a:rPr lang="en-US" dirty="0" smtClean="0"/>
            <a:t>Facilitating usage of national behavior model</a:t>
          </a:r>
          <a:endParaRPr lang="en-US" dirty="0"/>
        </a:p>
      </dgm:t>
    </dgm:pt>
    <dgm:pt modelId="{2353BAFA-9223-48BA-A138-6E96A0B9F324}" type="parTrans" cxnId="{1C47BA0A-B552-4E79-9E47-170697536FFA}">
      <dgm:prSet/>
      <dgm:spPr/>
      <dgm:t>
        <a:bodyPr/>
        <a:lstStyle/>
        <a:p>
          <a:endParaRPr lang="en-US"/>
        </a:p>
      </dgm:t>
    </dgm:pt>
    <dgm:pt modelId="{FE754439-DFC9-41E2-B79D-2A28AED936AF}" type="sibTrans" cxnId="{1C47BA0A-B552-4E79-9E47-170697536FFA}">
      <dgm:prSet/>
      <dgm:spPr/>
      <dgm:t>
        <a:bodyPr/>
        <a:lstStyle/>
        <a:p>
          <a:endParaRPr lang="en-US"/>
        </a:p>
      </dgm:t>
    </dgm:pt>
    <dgm:pt modelId="{239B7DD3-ACFD-40C7-92CC-122679C81BAA}">
      <dgm:prSet/>
      <dgm:spPr/>
      <dgm:t>
        <a:bodyPr/>
        <a:lstStyle/>
        <a:p>
          <a:r>
            <a:rPr lang="en-US" dirty="0" smtClean="0"/>
            <a:t>Providing professional development and a systemic instructional framework</a:t>
          </a:r>
          <a:endParaRPr lang="en-US" dirty="0"/>
        </a:p>
      </dgm:t>
    </dgm:pt>
    <dgm:pt modelId="{8F136BCE-F68E-4DEF-A364-B0A72AD224E2}" type="parTrans" cxnId="{1EF2D40B-19AF-4625-AEA9-B6B2E7DB2F2F}">
      <dgm:prSet/>
      <dgm:spPr/>
      <dgm:t>
        <a:bodyPr/>
        <a:lstStyle/>
        <a:p>
          <a:endParaRPr lang="en-US"/>
        </a:p>
      </dgm:t>
    </dgm:pt>
    <dgm:pt modelId="{113BB9FA-CB89-4D1A-9E39-0517B7DA05D0}" type="sibTrans" cxnId="{1EF2D40B-19AF-4625-AEA9-B6B2E7DB2F2F}">
      <dgm:prSet/>
      <dgm:spPr/>
      <dgm:t>
        <a:bodyPr/>
        <a:lstStyle/>
        <a:p>
          <a:endParaRPr lang="en-US"/>
        </a:p>
      </dgm:t>
    </dgm:pt>
    <dgm:pt modelId="{5EB647E9-03C2-4514-B1EB-5DEB1F19CEEC}">
      <dgm:prSet/>
      <dgm:spPr/>
      <dgm:t>
        <a:bodyPr/>
        <a:lstStyle/>
        <a:p>
          <a:r>
            <a:rPr lang="en-US" dirty="0" smtClean="0"/>
            <a:t>Providing instructional support for usage of data within classroom setting</a:t>
          </a:r>
          <a:endParaRPr lang="en-US" dirty="0"/>
        </a:p>
      </dgm:t>
    </dgm:pt>
    <dgm:pt modelId="{7D72C895-5DC5-49D5-97E4-6B8A72F8E87C}" type="parTrans" cxnId="{AC58421C-C20D-49AC-A031-D85A818A4D2F}">
      <dgm:prSet/>
      <dgm:spPr/>
      <dgm:t>
        <a:bodyPr/>
        <a:lstStyle/>
        <a:p>
          <a:endParaRPr lang="en-US"/>
        </a:p>
      </dgm:t>
    </dgm:pt>
    <dgm:pt modelId="{1DDB2B98-0574-4473-A032-1DDF9F5E048D}" type="sibTrans" cxnId="{AC58421C-C20D-49AC-A031-D85A818A4D2F}">
      <dgm:prSet/>
      <dgm:spPr/>
      <dgm:t>
        <a:bodyPr/>
        <a:lstStyle/>
        <a:p>
          <a:endParaRPr lang="en-US"/>
        </a:p>
      </dgm:t>
    </dgm:pt>
    <dgm:pt modelId="{4854D426-D8B8-4841-873F-A98B46EEB12E}">
      <dgm:prSet/>
      <dgm:spPr/>
      <dgm:t>
        <a:bodyPr/>
        <a:lstStyle/>
        <a:p>
          <a:r>
            <a:rPr lang="en-US" dirty="0" smtClean="0"/>
            <a:t>Promoting culturally responsive goal setting and benchmarks for success</a:t>
          </a:r>
          <a:endParaRPr lang="en-US" dirty="0"/>
        </a:p>
      </dgm:t>
    </dgm:pt>
    <dgm:pt modelId="{B3423903-A59F-4BA0-9972-1C36C7FB5C7A}" type="parTrans" cxnId="{E33696EE-2CD7-4FAD-A4E7-C4EC95126DB2}">
      <dgm:prSet/>
      <dgm:spPr/>
      <dgm:t>
        <a:bodyPr/>
        <a:lstStyle/>
        <a:p>
          <a:endParaRPr lang="en-US"/>
        </a:p>
      </dgm:t>
    </dgm:pt>
    <dgm:pt modelId="{6328A14A-028D-4094-859B-5FED7B021822}" type="sibTrans" cxnId="{E33696EE-2CD7-4FAD-A4E7-C4EC95126DB2}">
      <dgm:prSet/>
      <dgm:spPr/>
      <dgm:t>
        <a:bodyPr/>
        <a:lstStyle/>
        <a:p>
          <a:endParaRPr lang="en-US"/>
        </a:p>
      </dgm:t>
    </dgm:pt>
    <dgm:pt modelId="{867116CD-FAF4-43FF-9C6C-318273A93A3D}" type="pres">
      <dgm:prSet presAssocID="{2CCFE049-5586-408A-82D6-4B6CE54F247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9EFFAF-A2C3-4343-ADC0-850A5A5DCAE8}" type="pres">
      <dgm:prSet presAssocID="{50C0C243-486C-429D-BD8E-1D2C259CF65C}" presName="compNode" presStyleCnt="0"/>
      <dgm:spPr/>
    </dgm:pt>
    <dgm:pt modelId="{D7649CD1-78E5-47B8-87A4-A256D4F45EFA}" type="pres">
      <dgm:prSet presAssocID="{50C0C243-486C-429D-BD8E-1D2C259CF65C}" presName="aNode" presStyleLbl="bgShp" presStyleIdx="0" presStyleCnt="5"/>
      <dgm:spPr/>
      <dgm:t>
        <a:bodyPr/>
        <a:lstStyle/>
        <a:p>
          <a:endParaRPr lang="en-US"/>
        </a:p>
      </dgm:t>
    </dgm:pt>
    <dgm:pt modelId="{CD650493-3A5E-4728-A7D8-A13E6E9DE64E}" type="pres">
      <dgm:prSet presAssocID="{50C0C243-486C-429D-BD8E-1D2C259CF65C}" presName="textNode" presStyleLbl="bgShp" presStyleIdx="0" presStyleCnt="5"/>
      <dgm:spPr/>
      <dgm:t>
        <a:bodyPr/>
        <a:lstStyle/>
        <a:p>
          <a:endParaRPr lang="en-US"/>
        </a:p>
      </dgm:t>
    </dgm:pt>
    <dgm:pt modelId="{53666D38-E71D-4EC6-8833-217C1C8D671F}" type="pres">
      <dgm:prSet presAssocID="{50C0C243-486C-429D-BD8E-1D2C259CF65C}" presName="compChildNode" presStyleCnt="0"/>
      <dgm:spPr/>
    </dgm:pt>
    <dgm:pt modelId="{5C9D628B-4C38-4EA2-B16E-C22ADB8B35E2}" type="pres">
      <dgm:prSet presAssocID="{50C0C243-486C-429D-BD8E-1D2C259CF65C}" presName="theInnerList" presStyleCnt="0"/>
      <dgm:spPr/>
    </dgm:pt>
    <dgm:pt modelId="{87B54272-E01D-4D7F-B403-4EC3491A7918}" type="pres">
      <dgm:prSet presAssocID="{00E153EA-A534-47E2-A06C-14594CFB340C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B9E6E-7B01-4B5F-B4C9-B5C8EF3DCA7D}" type="pres">
      <dgm:prSet presAssocID="{00E153EA-A534-47E2-A06C-14594CFB340C}" presName="aSpace2" presStyleCnt="0"/>
      <dgm:spPr/>
    </dgm:pt>
    <dgm:pt modelId="{4DBDAB73-9784-48B4-A27B-5457529B8221}" type="pres">
      <dgm:prSet presAssocID="{0D4304AD-29C2-4B89-A753-DBFB33CBD993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B7F65-1110-48D2-BE9C-843A2DBEF2F7}" type="pres">
      <dgm:prSet presAssocID="{50C0C243-486C-429D-BD8E-1D2C259CF65C}" presName="aSpace" presStyleCnt="0"/>
      <dgm:spPr/>
    </dgm:pt>
    <dgm:pt modelId="{752CCCDC-9163-4DB8-8D0E-3D333E89879A}" type="pres">
      <dgm:prSet presAssocID="{01097D48-F043-4371-8D70-EA5F9AAA495E}" presName="compNode" presStyleCnt="0"/>
      <dgm:spPr/>
    </dgm:pt>
    <dgm:pt modelId="{06375620-A6C4-4EA8-80F1-90620296A81C}" type="pres">
      <dgm:prSet presAssocID="{01097D48-F043-4371-8D70-EA5F9AAA495E}" presName="aNode" presStyleLbl="bgShp" presStyleIdx="1" presStyleCnt="5"/>
      <dgm:spPr/>
      <dgm:t>
        <a:bodyPr/>
        <a:lstStyle/>
        <a:p>
          <a:endParaRPr lang="en-US"/>
        </a:p>
      </dgm:t>
    </dgm:pt>
    <dgm:pt modelId="{B915FDFF-670A-481D-BA95-2168FA39D7CC}" type="pres">
      <dgm:prSet presAssocID="{01097D48-F043-4371-8D70-EA5F9AAA495E}" presName="textNode" presStyleLbl="bgShp" presStyleIdx="1" presStyleCnt="5"/>
      <dgm:spPr/>
      <dgm:t>
        <a:bodyPr/>
        <a:lstStyle/>
        <a:p>
          <a:endParaRPr lang="en-US"/>
        </a:p>
      </dgm:t>
    </dgm:pt>
    <dgm:pt modelId="{964603AD-6007-4E0A-B61A-D66A296E97F1}" type="pres">
      <dgm:prSet presAssocID="{01097D48-F043-4371-8D70-EA5F9AAA495E}" presName="compChildNode" presStyleCnt="0"/>
      <dgm:spPr/>
    </dgm:pt>
    <dgm:pt modelId="{A362D718-82B1-4ECB-80C3-2A09375E403D}" type="pres">
      <dgm:prSet presAssocID="{01097D48-F043-4371-8D70-EA5F9AAA495E}" presName="theInnerList" presStyleCnt="0"/>
      <dgm:spPr/>
    </dgm:pt>
    <dgm:pt modelId="{50E7BCDD-BE78-4125-B338-82A20FAD7D19}" type="pres">
      <dgm:prSet presAssocID="{2800BF4E-AB0B-493D-B7A0-A647F69A402E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6576C-E964-4573-B274-5879802AFEED}" type="pres">
      <dgm:prSet presAssocID="{2800BF4E-AB0B-493D-B7A0-A647F69A402E}" presName="aSpace2" presStyleCnt="0"/>
      <dgm:spPr/>
    </dgm:pt>
    <dgm:pt modelId="{14762FAA-3EB0-4D07-B948-82EB3994FCE8}" type="pres">
      <dgm:prSet presAssocID="{E67B08F2-BCAE-4679-8302-3BB664E935B1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C4C37-D122-48B8-A74F-357F70D44399}" type="pres">
      <dgm:prSet presAssocID="{01097D48-F043-4371-8D70-EA5F9AAA495E}" presName="aSpace" presStyleCnt="0"/>
      <dgm:spPr/>
    </dgm:pt>
    <dgm:pt modelId="{5E0A6A33-5073-4084-9288-BAE921ED2831}" type="pres">
      <dgm:prSet presAssocID="{3B618335-3509-46CC-AFF8-232D60FED1B5}" presName="compNode" presStyleCnt="0"/>
      <dgm:spPr/>
    </dgm:pt>
    <dgm:pt modelId="{0998CE35-6BB3-49C5-9DF5-69181596F5C8}" type="pres">
      <dgm:prSet presAssocID="{3B618335-3509-46CC-AFF8-232D60FED1B5}" presName="aNode" presStyleLbl="bgShp" presStyleIdx="2" presStyleCnt="5"/>
      <dgm:spPr/>
      <dgm:t>
        <a:bodyPr/>
        <a:lstStyle/>
        <a:p>
          <a:endParaRPr lang="en-US"/>
        </a:p>
      </dgm:t>
    </dgm:pt>
    <dgm:pt modelId="{C80C90B5-D5DB-4AD9-8D5D-A11642040ED8}" type="pres">
      <dgm:prSet presAssocID="{3B618335-3509-46CC-AFF8-232D60FED1B5}" presName="textNode" presStyleLbl="bgShp" presStyleIdx="2" presStyleCnt="5"/>
      <dgm:spPr/>
      <dgm:t>
        <a:bodyPr/>
        <a:lstStyle/>
        <a:p>
          <a:endParaRPr lang="en-US"/>
        </a:p>
      </dgm:t>
    </dgm:pt>
    <dgm:pt modelId="{D637A187-F957-4AE8-B81A-7555E31CB746}" type="pres">
      <dgm:prSet presAssocID="{3B618335-3509-46CC-AFF8-232D60FED1B5}" presName="compChildNode" presStyleCnt="0"/>
      <dgm:spPr/>
    </dgm:pt>
    <dgm:pt modelId="{3A1E1407-3FF4-496F-9F68-A6A673DE1D95}" type="pres">
      <dgm:prSet presAssocID="{3B618335-3509-46CC-AFF8-232D60FED1B5}" presName="theInnerList" presStyleCnt="0"/>
      <dgm:spPr/>
    </dgm:pt>
    <dgm:pt modelId="{C60FFDF5-A887-4E53-AD06-FE9A45B885A9}" type="pres">
      <dgm:prSet presAssocID="{F707DF58-60FB-49D0-9FDD-D6E16EA73ED4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959EE-7D8C-4FD6-B79D-E91FB9905CA6}" type="pres">
      <dgm:prSet presAssocID="{F707DF58-60FB-49D0-9FDD-D6E16EA73ED4}" presName="aSpace2" presStyleCnt="0"/>
      <dgm:spPr/>
    </dgm:pt>
    <dgm:pt modelId="{461EC37F-E3F7-463B-A98C-B5A8330590A0}" type="pres">
      <dgm:prSet presAssocID="{239B7DD3-ACFD-40C7-92CC-122679C81BAA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B9C0ED-3FE5-448A-9A27-F4835AB0FAB7}" type="pres">
      <dgm:prSet presAssocID="{3B618335-3509-46CC-AFF8-232D60FED1B5}" presName="aSpace" presStyleCnt="0"/>
      <dgm:spPr/>
    </dgm:pt>
    <dgm:pt modelId="{16D5E339-FE06-4B25-B259-FB9E0EBED42E}" type="pres">
      <dgm:prSet presAssocID="{9E250D96-FCE8-47B7-AF7E-7786FDC006A8}" presName="compNode" presStyleCnt="0"/>
      <dgm:spPr/>
    </dgm:pt>
    <dgm:pt modelId="{7AFB4F8E-CEB6-449E-A762-F18A4B279288}" type="pres">
      <dgm:prSet presAssocID="{9E250D96-FCE8-47B7-AF7E-7786FDC006A8}" presName="aNode" presStyleLbl="bgShp" presStyleIdx="3" presStyleCnt="5"/>
      <dgm:spPr/>
      <dgm:t>
        <a:bodyPr/>
        <a:lstStyle/>
        <a:p>
          <a:endParaRPr lang="en-US"/>
        </a:p>
      </dgm:t>
    </dgm:pt>
    <dgm:pt modelId="{2F502E54-E156-4576-8A4B-E88A47A6533C}" type="pres">
      <dgm:prSet presAssocID="{9E250D96-FCE8-47B7-AF7E-7786FDC006A8}" presName="textNode" presStyleLbl="bgShp" presStyleIdx="3" presStyleCnt="5"/>
      <dgm:spPr/>
      <dgm:t>
        <a:bodyPr/>
        <a:lstStyle/>
        <a:p>
          <a:endParaRPr lang="en-US"/>
        </a:p>
      </dgm:t>
    </dgm:pt>
    <dgm:pt modelId="{40648770-F1EC-4D31-8B3B-2B763592086E}" type="pres">
      <dgm:prSet presAssocID="{9E250D96-FCE8-47B7-AF7E-7786FDC006A8}" presName="compChildNode" presStyleCnt="0"/>
      <dgm:spPr/>
    </dgm:pt>
    <dgm:pt modelId="{010FBB57-9720-489B-873F-FDB0F0262484}" type="pres">
      <dgm:prSet presAssocID="{9E250D96-FCE8-47B7-AF7E-7786FDC006A8}" presName="theInnerList" presStyleCnt="0"/>
      <dgm:spPr/>
    </dgm:pt>
    <dgm:pt modelId="{5B360FD0-15C7-4E2B-AFA5-834217D5F72B}" type="pres">
      <dgm:prSet presAssocID="{1614B094-87D5-4976-ABE7-B32E622C5567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E73F8-2961-40E6-AE32-1E6913DDFD93}" type="pres">
      <dgm:prSet presAssocID="{1614B094-87D5-4976-ABE7-B32E622C5567}" presName="aSpace2" presStyleCnt="0"/>
      <dgm:spPr/>
    </dgm:pt>
    <dgm:pt modelId="{C687E300-CCBC-4126-8751-173D98FBC619}" type="pres">
      <dgm:prSet presAssocID="{5EB647E9-03C2-4514-B1EB-5DEB1F19CEEC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C47EE-A7FA-41E4-B172-B93C3D261ECF}" type="pres">
      <dgm:prSet presAssocID="{9E250D96-FCE8-47B7-AF7E-7786FDC006A8}" presName="aSpace" presStyleCnt="0"/>
      <dgm:spPr/>
    </dgm:pt>
    <dgm:pt modelId="{B7167F47-414B-4FC8-B484-4EC12B32D41C}" type="pres">
      <dgm:prSet presAssocID="{A95D68EF-B984-4164-96B7-3700E95626B3}" presName="compNode" presStyleCnt="0"/>
      <dgm:spPr/>
    </dgm:pt>
    <dgm:pt modelId="{9FD4A13D-8783-4A33-B2FE-9775E8AE5D07}" type="pres">
      <dgm:prSet presAssocID="{A95D68EF-B984-4164-96B7-3700E95626B3}" presName="aNode" presStyleLbl="bgShp" presStyleIdx="4" presStyleCnt="5" custLinFactNeighborX="285"/>
      <dgm:spPr/>
      <dgm:t>
        <a:bodyPr/>
        <a:lstStyle/>
        <a:p>
          <a:endParaRPr lang="en-US"/>
        </a:p>
      </dgm:t>
    </dgm:pt>
    <dgm:pt modelId="{434A468B-6958-4F5C-B4AB-93537B684A72}" type="pres">
      <dgm:prSet presAssocID="{A95D68EF-B984-4164-96B7-3700E95626B3}" presName="textNode" presStyleLbl="bgShp" presStyleIdx="4" presStyleCnt="5"/>
      <dgm:spPr/>
      <dgm:t>
        <a:bodyPr/>
        <a:lstStyle/>
        <a:p>
          <a:endParaRPr lang="en-US"/>
        </a:p>
      </dgm:t>
    </dgm:pt>
    <dgm:pt modelId="{D7388077-1BFA-4EAB-B67E-2472D1958776}" type="pres">
      <dgm:prSet presAssocID="{A95D68EF-B984-4164-96B7-3700E95626B3}" presName="compChildNode" presStyleCnt="0"/>
      <dgm:spPr/>
    </dgm:pt>
    <dgm:pt modelId="{678229B1-2979-415D-8BB1-585991A70637}" type="pres">
      <dgm:prSet presAssocID="{A95D68EF-B984-4164-96B7-3700E95626B3}" presName="theInnerList" presStyleCnt="0"/>
      <dgm:spPr/>
    </dgm:pt>
    <dgm:pt modelId="{686DDBB1-0539-4635-BF57-54F623FC2FA8}" type="pres">
      <dgm:prSet presAssocID="{9E1A1970-4B22-4F06-8ECE-D5516AB55511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7490D-907B-4571-83BC-C4AACD725925}" type="pres">
      <dgm:prSet presAssocID="{9E1A1970-4B22-4F06-8ECE-D5516AB55511}" presName="aSpace2" presStyleCnt="0"/>
      <dgm:spPr/>
    </dgm:pt>
    <dgm:pt modelId="{8AC04BE3-97D7-4858-A819-1569D35ED554}" type="pres">
      <dgm:prSet presAssocID="{4854D426-D8B8-4841-873F-A98B46EEB12E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76222A-E279-4D96-8226-05E757BD76BE}" srcId="{2CCFE049-5586-408A-82D6-4B6CE54F2476}" destId="{9E250D96-FCE8-47B7-AF7E-7786FDC006A8}" srcOrd="3" destOrd="0" parTransId="{546B35E2-4A89-4041-B0AB-B329B02FCA83}" sibTransId="{C40FB994-B536-4DD3-8B84-BB05B9FB5D61}"/>
    <dgm:cxn modelId="{C3308C3A-EA7D-416A-8C25-47688C9B1CBF}" type="presOf" srcId="{9E250D96-FCE8-47B7-AF7E-7786FDC006A8}" destId="{2F502E54-E156-4576-8A4B-E88A47A6533C}" srcOrd="1" destOrd="0" presId="urn:microsoft.com/office/officeart/2005/8/layout/lProcess2"/>
    <dgm:cxn modelId="{BE606B8B-35F6-44E0-8A44-B57BB1AA3A01}" type="presOf" srcId="{239B7DD3-ACFD-40C7-92CC-122679C81BAA}" destId="{461EC37F-E3F7-463B-A98C-B5A8330590A0}" srcOrd="0" destOrd="0" presId="urn:microsoft.com/office/officeart/2005/8/layout/lProcess2"/>
    <dgm:cxn modelId="{DAECCF37-D3C8-4B2C-ABCB-C9245E44BD1C}" type="presOf" srcId="{50C0C243-486C-429D-BD8E-1D2C259CF65C}" destId="{CD650493-3A5E-4728-A7D8-A13E6E9DE64E}" srcOrd="1" destOrd="0" presId="urn:microsoft.com/office/officeart/2005/8/layout/lProcess2"/>
    <dgm:cxn modelId="{FB6705C8-76D7-496C-8BF4-7C10D1AEA052}" srcId="{2CCFE049-5586-408A-82D6-4B6CE54F2476}" destId="{3B618335-3509-46CC-AFF8-232D60FED1B5}" srcOrd="2" destOrd="0" parTransId="{C716702B-5320-4394-9BDD-33E869735DC7}" sibTransId="{F2BBECC4-BF7B-43D4-83C0-790263C78030}"/>
    <dgm:cxn modelId="{EB718EC3-7D8E-4512-A262-431AD444ECF6}" type="presOf" srcId="{4854D426-D8B8-4841-873F-A98B46EEB12E}" destId="{8AC04BE3-97D7-4858-A819-1569D35ED554}" srcOrd="0" destOrd="0" presId="urn:microsoft.com/office/officeart/2005/8/layout/lProcess2"/>
    <dgm:cxn modelId="{1C47BA0A-B552-4E79-9E47-170697536FFA}" srcId="{A95D68EF-B984-4164-96B7-3700E95626B3}" destId="{9E1A1970-4B22-4F06-8ECE-D5516AB55511}" srcOrd="0" destOrd="0" parTransId="{2353BAFA-9223-48BA-A138-6E96A0B9F324}" sibTransId="{FE754439-DFC9-41E2-B79D-2A28AED936AF}"/>
    <dgm:cxn modelId="{1ABCFB3E-A791-4B70-83F9-5DFCE3DDD409}" type="presOf" srcId="{50C0C243-486C-429D-BD8E-1D2C259CF65C}" destId="{D7649CD1-78E5-47B8-87A4-A256D4F45EFA}" srcOrd="0" destOrd="0" presId="urn:microsoft.com/office/officeart/2005/8/layout/lProcess2"/>
    <dgm:cxn modelId="{F4EA4A07-442A-4E0C-91E4-B4B18E5BF65C}" type="presOf" srcId="{5EB647E9-03C2-4514-B1EB-5DEB1F19CEEC}" destId="{C687E300-CCBC-4126-8751-173D98FBC619}" srcOrd="0" destOrd="0" presId="urn:microsoft.com/office/officeart/2005/8/layout/lProcess2"/>
    <dgm:cxn modelId="{DB54164C-09B2-4B50-A900-00AAAF04FAB5}" type="presOf" srcId="{00E153EA-A534-47E2-A06C-14594CFB340C}" destId="{87B54272-E01D-4D7F-B403-4EC3491A7918}" srcOrd="0" destOrd="0" presId="urn:microsoft.com/office/officeart/2005/8/layout/lProcess2"/>
    <dgm:cxn modelId="{0BE8883F-84D0-4490-BDE2-F2E6BEEEE73C}" type="presOf" srcId="{1614B094-87D5-4976-ABE7-B32E622C5567}" destId="{5B360FD0-15C7-4E2B-AFA5-834217D5F72B}" srcOrd="0" destOrd="0" presId="urn:microsoft.com/office/officeart/2005/8/layout/lProcess2"/>
    <dgm:cxn modelId="{AD7FAEDF-9BC7-4703-AC38-BCB9BEBAB3E9}" srcId="{50C0C243-486C-429D-BD8E-1D2C259CF65C}" destId="{00E153EA-A534-47E2-A06C-14594CFB340C}" srcOrd="0" destOrd="0" parTransId="{436A7957-5C0C-4051-BF81-065ADCA03A64}" sibTransId="{3BD5AAEF-85BD-40E5-8FE7-6DA588D835B3}"/>
    <dgm:cxn modelId="{1EF2D40B-19AF-4625-AEA9-B6B2E7DB2F2F}" srcId="{3B618335-3509-46CC-AFF8-232D60FED1B5}" destId="{239B7DD3-ACFD-40C7-92CC-122679C81BAA}" srcOrd="1" destOrd="0" parTransId="{8F136BCE-F68E-4DEF-A364-B0A72AD224E2}" sibTransId="{113BB9FA-CB89-4D1A-9E39-0517B7DA05D0}"/>
    <dgm:cxn modelId="{27B62EBE-F31B-4FD8-B304-E55E4D72501E}" type="presOf" srcId="{3B618335-3509-46CC-AFF8-232D60FED1B5}" destId="{0998CE35-6BB3-49C5-9DF5-69181596F5C8}" srcOrd="0" destOrd="0" presId="urn:microsoft.com/office/officeart/2005/8/layout/lProcess2"/>
    <dgm:cxn modelId="{23BE5519-A22D-4D76-8CB6-01EC6FA70538}" type="presOf" srcId="{0D4304AD-29C2-4B89-A753-DBFB33CBD993}" destId="{4DBDAB73-9784-48B4-A27B-5457529B8221}" srcOrd="0" destOrd="0" presId="urn:microsoft.com/office/officeart/2005/8/layout/lProcess2"/>
    <dgm:cxn modelId="{CD681873-0EA2-4E68-AF0E-AAA7440C94C6}" type="presOf" srcId="{2800BF4E-AB0B-493D-B7A0-A647F69A402E}" destId="{50E7BCDD-BE78-4125-B338-82A20FAD7D19}" srcOrd="0" destOrd="0" presId="urn:microsoft.com/office/officeart/2005/8/layout/lProcess2"/>
    <dgm:cxn modelId="{5D183184-BE47-42B1-B0DE-EA587075A5A9}" type="presOf" srcId="{01097D48-F043-4371-8D70-EA5F9AAA495E}" destId="{06375620-A6C4-4EA8-80F1-90620296A81C}" srcOrd="0" destOrd="0" presId="urn:microsoft.com/office/officeart/2005/8/layout/lProcess2"/>
    <dgm:cxn modelId="{CF8491F6-B0AD-45E9-98BB-6A657B0672D4}" srcId="{01097D48-F043-4371-8D70-EA5F9AAA495E}" destId="{E67B08F2-BCAE-4679-8302-3BB664E935B1}" srcOrd="1" destOrd="0" parTransId="{4521D6C5-5123-40EE-95F7-C3911A2BBBF6}" sibTransId="{2505C6BC-783E-4D32-9F37-B01A9D2FC457}"/>
    <dgm:cxn modelId="{B548ABD1-AB90-4B98-8E98-A866423109FD}" type="presOf" srcId="{3B618335-3509-46CC-AFF8-232D60FED1B5}" destId="{C80C90B5-D5DB-4AD9-8D5D-A11642040ED8}" srcOrd="1" destOrd="0" presId="urn:microsoft.com/office/officeart/2005/8/layout/lProcess2"/>
    <dgm:cxn modelId="{AB0B7C7F-2B50-48F8-80F3-A32F0B254E5B}" srcId="{2CCFE049-5586-408A-82D6-4B6CE54F2476}" destId="{50C0C243-486C-429D-BD8E-1D2C259CF65C}" srcOrd="0" destOrd="0" parTransId="{7009B675-6D29-4A96-8D50-72B4836A3ADC}" sibTransId="{373039CD-BEE3-49AA-9488-DDC105AA4905}"/>
    <dgm:cxn modelId="{7E4317E3-F0E9-425A-8D33-E39564A30B19}" type="presOf" srcId="{9E1A1970-4B22-4F06-8ECE-D5516AB55511}" destId="{686DDBB1-0539-4635-BF57-54F623FC2FA8}" srcOrd="0" destOrd="0" presId="urn:microsoft.com/office/officeart/2005/8/layout/lProcess2"/>
    <dgm:cxn modelId="{52EDFB0F-3D66-4B2D-BDDD-6C956AD012E4}" srcId="{01097D48-F043-4371-8D70-EA5F9AAA495E}" destId="{2800BF4E-AB0B-493D-B7A0-A647F69A402E}" srcOrd="0" destOrd="0" parTransId="{8E5041DB-42FA-4717-874F-15E7A4F5BBB0}" sibTransId="{0141A697-6AAF-4E7E-86DA-874BE6B4DAC0}"/>
    <dgm:cxn modelId="{7D0E8FEF-C8DD-4C68-B76B-51D8FDE74A2F}" type="presOf" srcId="{F707DF58-60FB-49D0-9FDD-D6E16EA73ED4}" destId="{C60FFDF5-A887-4E53-AD06-FE9A45B885A9}" srcOrd="0" destOrd="0" presId="urn:microsoft.com/office/officeart/2005/8/layout/lProcess2"/>
    <dgm:cxn modelId="{9257F93F-DCCF-47B4-B4E7-16D0A13780CD}" type="presOf" srcId="{2CCFE049-5586-408A-82D6-4B6CE54F2476}" destId="{867116CD-FAF4-43FF-9C6C-318273A93A3D}" srcOrd="0" destOrd="0" presId="urn:microsoft.com/office/officeart/2005/8/layout/lProcess2"/>
    <dgm:cxn modelId="{AC58421C-C20D-49AC-A031-D85A818A4D2F}" srcId="{9E250D96-FCE8-47B7-AF7E-7786FDC006A8}" destId="{5EB647E9-03C2-4514-B1EB-5DEB1F19CEEC}" srcOrd="1" destOrd="0" parTransId="{7D72C895-5DC5-49D5-97E4-6B8A72F8E87C}" sibTransId="{1DDB2B98-0574-4473-A032-1DDF9F5E048D}"/>
    <dgm:cxn modelId="{4BB802B0-544F-43F3-A4F4-430429E22E8E}" type="presOf" srcId="{01097D48-F043-4371-8D70-EA5F9AAA495E}" destId="{B915FDFF-670A-481D-BA95-2168FA39D7CC}" srcOrd="1" destOrd="0" presId="urn:microsoft.com/office/officeart/2005/8/layout/lProcess2"/>
    <dgm:cxn modelId="{E33696EE-2CD7-4FAD-A4E7-C4EC95126DB2}" srcId="{A95D68EF-B984-4164-96B7-3700E95626B3}" destId="{4854D426-D8B8-4841-873F-A98B46EEB12E}" srcOrd="1" destOrd="0" parTransId="{B3423903-A59F-4BA0-9972-1C36C7FB5C7A}" sibTransId="{6328A14A-028D-4094-859B-5FED7B021822}"/>
    <dgm:cxn modelId="{1BED7752-8AC4-4D61-974D-C1CF39C5AD59}" type="presOf" srcId="{A95D68EF-B984-4164-96B7-3700E95626B3}" destId="{434A468B-6958-4F5C-B4AB-93537B684A72}" srcOrd="1" destOrd="0" presId="urn:microsoft.com/office/officeart/2005/8/layout/lProcess2"/>
    <dgm:cxn modelId="{5F531F18-3F5B-4DE3-829B-09BF9887400D}" srcId="{2CCFE049-5586-408A-82D6-4B6CE54F2476}" destId="{A95D68EF-B984-4164-96B7-3700E95626B3}" srcOrd="4" destOrd="0" parTransId="{085F5CC6-09BC-4099-AAC3-23BA19E602E8}" sibTransId="{36DEC806-A92C-4447-839C-4C535811C024}"/>
    <dgm:cxn modelId="{BDB32F4A-79AA-4240-8F1E-64B3BB5B6373}" type="presOf" srcId="{E67B08F2-BCAE-4679-8302-3BB664E935B1}" destId="{14762FAA-3EB0-4D07-B948-82EB3994FCE8}" srcOrd="0" destOrd="0" presId="urn:microsoft.com/office/officeart/2005/8/layout/lProcess2"/>
    <dgm:cxn modelId="{418F1819-F9CB-4BFE-A82F-AEC2460CFA6E}" type="presOf" srcId="{9E250D96-FCE8-47B7-AF7E-7786FDC006A8}" destId="{7AFB4F8E-CEB6-449E-A762-F18A4B279288}" srcOrd="0" destOrd="0" presId="urn:microsoft.com/office/officeart/2005/8/layout/lProcess2"/>
    <dgm:cxn modelId="{39477504-108E-45B6-AF69-1ECBA815B926}" type="presOf" srcId="{A95D68EF-B984-4164-96B7-3700E95626B3}" destId="{9FD4A13D-8783-4A33-B2FE-9775E8AE5D07}" srcOrd="0" destOrd="0" presId="urn:microsoft.com/office/officeart/2005/8/layout/lProcess2"/>
    <dgm:cxn modelId="{17D5A4A8-08BC-4CB6-A64C-BBDE3725A6DC}" srcId="{3B618335-3509-46CC-AFF8-232D60FED1B5}" destId="{F707DF58-60FB-49D0-9FDD-D6E16EA73ED4}" srcOrd="0" destOrd="0" parTransId="{2BB92AD8-9D60-41F5-9BA8-D134950693D4}" sibTransId="{5A2EE2E2-4447-43CE-9246-2780CFA83ECE}"/>
    <dgm:cxn modelId="{914DFFC1-A6B0-469D-BB75-759605860A44}" srcId="{9E250D96-FCE8-47B7-AF7E-7786FDC006A8}" destId="{1614B094-87D5-4976-ABE7-B32E622C5567}" srcOrd="0" destOrd="0" parTransId="{6B0A013F-6F9D-454F-B020-A80313049AA5}" sibTransId="{1207F41E-09FF-4DFB-BD87-1F585DDF1A5C}"/>
    <dgm:cxn modelId="{01A9BD83-684A-4E76-A922-750F9D85C143}" srcId="{50C0C243-486C-429D-BD8E-1D2C259CF65C}" destId="{0D4304AD-29C2-4B89-A753-DBFB33CBD993}" srcOrd="1" destOrd="0" parTransId="{1A193DDA-0807-43DF-A277-9C85A6CEBAC2}" sibTransId="{4AA05E1F-7659-45E9-9855-C3BC26C7E397}"/>
    <dgm:cxn modelId="{A6691747-E34C-4533-8A73-7C9ED7946132}" srcId="{2CCFE049-5586-408A-82D6-4B6CE54F2476}" destId="{01097D48-F043-4371-8D70-EA5F9AAA495E}" srcOrd="1" destOrd="0" parTransId="{A490A76C-B682-4531-8BD4-D8C612FD40C0}" sibTransId="{E00F5A47-FD9F-4C43-95C0-0AA3318B2EAB}"/>
    <dgm:cxn modelId="{449BF4C3-AA8C-40F5-8BF3-75F4017E9B96}" type="presParOf" srcId="{867116CD-FAF4-43FF-9C6C-318273A93A3D}" destId="{E09EFFAF-A2C3-4343-ADC0-850A5A5DCAE8}" srcOrd="0" destOrd="0" presId="urn:microsoft.com/office/officeart/2005/8/layout/lProcess2"/>
    <dgm:cxn modelId="{D2F97CF0-BCAF-4C0B-8F39-864263FFC2B5}" type="presParOf" srcId="{E09EFFAF-A2C3-4343-ADC0-850A5A5DCAE8}" destId="{D7649CD1-78E5-47B8-87A4-A256D4F45EFA}" srcOrd="0" destOrd="0" presId="urn:microsoft.com/office/officeart/2005/8/layout/lProcess2"/>
    <dgm:cxn modelId="{45BF6CF0-F809-497C-9B40-F0378C3FF62E}" type="presParOf" srcId="{E09EFFAF-A2C3-4343-ADC0-850A5A5DCAE8}" destId="{CD650493-3A5E-4728-A7D8-A13E6E9DE64E}" srcOrd="1" destOrd="0" presId="urn:microsoft.com/office/officeart/2005/8/layout/lProcess2"/>
    <dgm:cxn modelId="{BBA90E01-8AE2-46FF-B19F-0503DC103C78}" type="presParOf" srcId="{E09EFFAF-A2C3-4343-ADC0-850A5A5DCAE8}" destId="{53666D38-E71D-4EC6-8833-217C1C8D671F}" srcOrd="2" destOrd="0" presId="urn:microsoft.com/office/officeart/2005/8/layout/lProcess2"/>
    <dgm:cxn modelId="{28FCA48E-25C9-4FE4-B799-82B213EC8A53}" type="presParOf" srcId="{53666D38-E71D-4EC6-8833-217C1C8D671F}" destId="{5C9D628B-4C38-4EA2-B16E-C22ADB8B35E2}" srcOrd="0" destOrd="0" presId="urn:microsoft.com/office/officeart/2005/8/layout/lProcess2"/>
    <dgm:cxn modelId="{5567BA5B-5E7D-4407-998A-614BF88DA132}" type="presParOf" srcId="{5C9D628B-4C38-4EA2-B16E-C22ADB8B35E2}" destId="{87B54272-E01D-4D7F-B403-4EC3491A7918}" srcOrd="0" destOrd="0" presId="urn:microsoft.com/office/officeart/2005/8/layout/lProcess2"/>
    <dgm:cxn modelId="{07B9AF5B-A44E-40F2-B257-0FBFE5720EF8}" type="presParOf" srcId="{5C9D628B-4C38-4EA2-B16E-C22ADB8B35E2}" destId="{3EDB9E6E-7B01-4B5F-B4C9-B5C8EF3DCA7D}" srcOrd="1" destOrd="0" presId="urn:microsoft.com/office/officeart/2005/8/layout/lProcess2"/>
    <dgm:cxn modelId="{8195D38D-B6E7-4A0F-8B52-165A9E627234}" type="presParOf" srcId="{5C9D628B-4C38-4EA2-B16E-C22ADB8B35E2}" destId="{4DBDAB73-9784-48B4-A27B-5457529B8221}" srcOrd="2" destOrd="0" presId="urn:microsoft.com/office/officeart/2005/8/layout/lProcess2"/>
    <dgm:cxn modelId="{8C172E9D-6D00-42C7-A2A0-9452B9B5B93E}" type="presParOf" srcId="{867116CD-FAF4-43FF-9C6C-318273A93A3D}" destId="{E27B7F65-1110-48D2-BE9C-843A2DBEF2F7}" srcOrd="1" destOrd="0" presId="urn:microsoft.com/office/officeart/2005/8/layout/lProcess2"/>
    <dgm:cxn modelId="{4443EA9D-4F04-486F-BCE9-1E53B255F288}" type="presParOf" srcId="{867116CD-FAF4-43FF-9C6C-318273A93A3D}" destId="{752CCCDC-9163-4DB8-8D0E-3D333E89879A}" srcOrd="2" destOrd="0" presId="urn:microsoft.com/office/officeart/2005/8/layout/lProcess2"/>
    <dgm:cxn modelId="{F7DC90D0-A4A3-41EE-9BFA-69E3BCA587A3}" type="presParOf" srcId="{752CCCDC-9163-4DB8-8D0E-3D333E89879A}" destId="{06375620-A6C4-4EA8-80F1-90620296A81C}" srcOrd="0" destOrd="0" presId="urn:microsoft.com/office/officeart/2005/8/layout/lProcess2"/>
    <dgm:cxn modelId="{2A57A676-9EBC-45C3-8AC7-ECE2C9046709}" type="presParOf" srcId="{752CCCDC-9163-4DB8-8D0E-3D333E89879A}" destId="{B915FDFF-670A-481D-BA95-2168FA39D7CC}" srcOrd="1" destOrd="0" presId="urn:microsoft.com/office/officeart/2005/8/layout/lProcess2"/>
    <dgm:cxn modelId="{D5A26D06-C481-4D24-9CA5-CCB2D75A42B9}" type="presParOf" srcId="{752CCCDC-9163-4DB8-8D0E-3D333E89879A}" destId="{964603AD-6007-4E0A-B61A-D66A296E97F1}" srcOrd="2" destOrd="0" presId="urn:microsoft.com/office/officeart/2005/8/layout/lProcess2"/>
    <dgm:cxn modelId="{22FD2F3D-AD75-4F8B-B41F-AB9BA7153A7E}" type="presParOf" srcId="{964603AD-6007-4E0A-B61A-D66A296E97F1}" destId="{A362D718-82B1-4ECB-80C3-2A09375E403D}" srcOrd="0" destOrd="0" presId="urn:microsoft.com/office/officeart/2005/8/layout/lProcess2"/>
    <dgm:cxn modelId="{46D2F291-2946-4330-A169-54CB07CBFEC3}" type="presParOf" srcId="{A362D718-82B1-4ECB-80C3-2A09375E403D}" destId="{50E7BCDD-BE78-4125-B338-82A20FAD7D19}" srcOrd="0" destOrd="0" presId="urn:microsoft.com/office/officeart/2005/8/layout/lProcess2"/>
    <dgm:cxn modelId="{1C48F8C4-0194-4458-A9A1-1933F29C4A78}" type="presParOf" srcId="{A362D718-82B1-4ECB-80C3-2A09375E403D}" destId="{2FC6576C-E964-4573-B274-5879802AFEED}" srcOrd="1" destOrd="0" presId="urn:microsoft.com/office/officeart/2005/8/layout/lProcess2"/>
    <dgm:cxn modelId="{7305DB84-253E-4936-AD8E-AA05DBB2CF4A}" type="presParOf" srcId="{A362D718-82B1-4ECB-80C3-2A09375E403D}" destId="{14762FAA-3EB0-4D07-B948-82EB3994FCE8}" srcOrd="2" destOrd="0" presId="urn:microsoft.com/office/officeart/2005/8/layout/lProcess2"/>
    <dgm:cxn modelId="{DC096B3E-7A6A-4A99-B504-A1FA12BD100B}" type="presParOf" srcId="{867116CD-FAF4-43FF-9C6C-318273A93A3D}" destId="{27CC4C37-D122-48B8-A74F-357F70D44399}" srcOrd="3" destOrd="0" presId="urn:microsoft.com/office/officeart/2005/8/layout/lProcess2"/>
    <dgm:cxn modelId="{8355A28F-6AF0-45DB-99BF-01475E8EA633}" type="presParOf" srcId="{867116CD-FAF4-43FF-9C6C-318273A93A3D}" destId="{5E0A6A33-5073-4084-9288-BAE921ED2831}" srcOrd="4" destOrd="0" presId="urn:microsoft.com/office/officeart/2005/8/layout/lProcess2"/>
    <dgm:cxn modelId="{F1A133AE-9E79-421D-81A4-B3A2F5B4EA74}" type="presParOf" srcId="{5E0A6A33-5073-4084-9288-BAE921ED2831}" destId="{0998CE35-6BB3-49C5-9DF5-69181596F5C8}" srcOrd="0" destOrd="0" presId="urn:microsoft.com/office/officeart/2005/8/layout/lProcess2"/>
    <dgm:cxn modelId="{8B4164C8-C5C4-4598-B9AF-84509823D013}" type="presParOf" srcId="{5E0A6A33-5073-4084-9288-BAE921ED2831}" destId="{C80C90B5-D5DB-4AD9-8D5D-A11642040ED8}" srcOrd="1" destOrd="0" presId="urn:microsoft.com/office/officeart/2005/8/layout/lProcess2"/>
    <dgm:cxn modelId="{14BF83CE-9C07-40CF-A4C3-F3FF5EEB74DC}" type="presParOf" srcId="{5E0A6A33-5073-4084-9288-BAE921ED2831}" destId="{D637A187-F957-4AE8-B81A-7555E31CB746}" srcOrd="2" destOrd="0" presId="urn:microsoft.com/office/officeart/2005/8/layout/lProcess2"/>
    <dgm:cxn modelId="{87F3CFCD-48A2-465B-8935-10D3A3BAAB47}" type="presParOf" srcId="{D637A187-F957-4AE8-B81A-7555E31CB746}" destId="{3A1E1407-3FF4-496F-9F68-A6A673DE1D95}" srcOrd="0" destOrd="0" presId="urn:microsoft.com/office/officeart/2005/8/layout/lProcess2"/>
    <dgm:cxn modelId="{3679B93D-AAA4-479E-BE9B-C15B2907A322}" type="presParOf" srcId="{3A1E1407-3FF4-496F-9F68-A6A673DE1D95}" destId="{C60FFDF5-A887-4E53-AD06-FE9A45B885A9}" srcOrd="0" destOrd="0" presId="urn:microsoft.com/office/officeart/2005/8/layout/lProcess2"/>
    <dgm:cxn modelId="{60A95422-1625-40DE-A1D7-991DB340736C}" type="presParOf" srcId="{3A1E1407-3FF4-496F-9F68-A6A673DE1D95}" destId="{005959EE-7D8C-4FD6-B79D-E91FB9905CA6}" srcOrd="1" destOrd="0" presId="urn:microsoft.com/office/officeart/2005/8/layout/lProcess2"/>
    <dgm:cxn modelId="{831941C3-0823-4A0A-88C2-13FE066637FB}" type="presParOf" srcId="{3A1E1407-3FF4-496F-9F68-A6A673DE1D95}" destId="{461EC37F-E3F7-463B-A98C-B5A8330590A0}" srcOrd="2" destOrd="0" presId="urn:microsoft.com/office/officeart/2005/8/layout/lProcess2"/>
    <dgm:cxn modelId="{EDB21D19-47F3-4F2F-9235-E57C3AFF2A64}" type="presParOf" srcId="{867116CD-FAF4-43FF-9C6C-318273A93A3D}" destId="{68B9C0ED-3FE5-448A-9A27-F4835AB0FAB7}" srcOrd="5" destOrd="0" presId="urn:microsoft.com/office/officeart/2005/8/layout/lProcess2"/>
    <dgm:cxn modelId="{893E5E74-4E43-43A3-ACC8-5630C1CEDA80}" type="presParOf" srcId="{867116CD-FAF4-43FF-9C6C-318273A93A3D}" destId="{16D5E339-FE06-4B25-B259-FB9E0EBED42E}" srcOrd="6" destOrd="0" presId="urn:microsoft.com/office/officeart/2005/8/layout/lProcess2"/>
    <dgm:cxn modelId="{F8F73766-F372-40A2-B2BF-FF9FEDE6EC20}" type="presParOf" srcId="{16D5E339-FE06-4B25-B259-FB9E0EBED42E}" destId="{7AFB4F8E-CEB6-449E-A762-F18A4B279288}" srcOrd="0" destOrd="0" presId="urn:microsoft.com/office/officeart/2005/8/layout/lProcess2"/>
    <dgm:cxn modelId="{DF566CD2-4BA5-4AA8-953C-3C776F2A1913}" type="presParOf" srcId="{16D5E339-FE06-4B25-B259-FB9E0EBED42E}" destId="{2F502E54-E156-4576-8A4B-E88A47A6533C}" srcOrd="1" destOrd="0" presId="urn:microsoft.com/office/officeart/2005/8/layout/lProcess2"/>
    <dgm:cxn modelId="{F1554443-1023-406B-A385-C46483172751}" type="presParOf" srcId="{16D5E339-FE06-4B25-B259-FB9E0EBED42E}" destId="{40648770-F1EC-4D31-8B3B-2B763592086E}" srcOrd="2" destOrd="0" presId="urn:microsoft.com/office/officeart/2005/8/layout/lProcess2"/>
    <dgm:cxn modelId="{5B72587E-D64C-4C37-8F1A-9A602F448E73}" type="presParOf" srcId="{40648770-F1EC-4D31-8B3B-2B763592086E}" destId="{010FBB57-9720-489B-873F-FDB0F0262484}" srcOrd="0" destOrd="0" presId="urn:microsoft.com/office/officeart/2005/8/layout/lProcess2"/>
    <dgm:cxn modelId="{75619F29-1AB1-47BA-A16A-7DDB5311E2EC}" type="presParOf" srcId="{010FBB57-9720-489B-873F-FDB0F0262484}" destId="{5B360FD0-15C7-4E2B-AFA5-834217D5F72B}" srcOrd="0" destOrd="0" presId="urn:microsoft.com/office/officeart/2005/8/layout/lProcess2"/>
    <dgm:cxn modelId="{6EA7F5A0-F0A7-4E54-98FC-EC16DA84340D}" type="presParOf" srcId="{010FBB57-9720-489B-873F-FDB0F0262484}" destId="{14EE73F8-2961-40E6-AE32-1E6913DDFD93}" srcOrd="1" destOrd="0" presId="urn:microsoft.com/office/officeart/2005/8/layout/lProcess2"/>
    <dgm:cxn modelId="{670234D4-25B9-4453-B4DF-8B55031C25EF}" type="presParOf" srcId="{010FBB57-9720-489B-873F-FDB0F0262484}" destId="{C687E300-CCBC-4126-8751-173D98FBC619}" srcOrd="2" destOrd="0" presId="urn:microsoft.com/office/officeart/2005/8/layout/lProcess2"/>
    <dgm:cxn modelId="{0EEFF81F-F8E0-4520-A6B5-FCD115ECB991}" type="presParOf" srcId="{867116CD-FAF4-43FF-9C6C-318273A93A3D}" destId="{DB3C47EE-A7FA-41E4-B172-B93C3D261ECF}" srcOrd="7" destOrd="0" presId="urn:microsoft.com/office/officeart/2005/8/layout/lProcess2"/>
    <dgm:cxn modelId="{4CAEB49E-E711-485E-8467-EF23EDBA0CF0}" type="presParOf" srcId="{867116CD-FAF4-43FF-9C6C-318273A93A3D}" destId="{B7167F47-414B-4FC8-B484-4EC12B32D41C}" srcOrd="8" destOrd="0" presId="urn:microsoft.com/office/officeart/2005/8/layout/lProcess2"/>
    <dgm:cxn modelId="{37316F9A-1778-4282-9D35-4ACD6BE6068B}" type="presParOf" srcId="{B7167F47-414B-4FC8-B484-4EC12B32D41C}" destId="{9FD4A13D-8783-4A33-B2FE-9775E8AE5D07}" srcOrd="0" destOrd="0" presId="urn:microsoft.com/office/officeart/2005/8/layout/lProcess2"/>
    <dgm:cxn modelId="{0AEE0D43-F5EF-4FB8-9237-236CB85012E4}" type="presParOf" srcId="{B7167F47-414B-4FC8-B484-4EC12B32D41C}" destId="{434A468B-6958-4F5C-B4AB-93537B684A72}" srcOrd="1" destOrd="0" presId="urn:microsoft.com/office/officeart/2005/8/layout/lProcess2"/>
    <dgm:cxn modelId="{75586201-48D5-4F5A-8739-B8DC0768398F}" type="presParOf" srcId="{B7167F47-414B-4FC8-B484-4EC12B32D41C}" destId="{D7388077-1BFA-4EAB-B67E-2472D1958776}" srcOrd="2" destOrd="0" presId="urn:microsoft.com/office/officeart/2005/8/layout/lProcess2"/>
    <dgm:cxn modelId="{3D27C78D-FF29-4318-BDFB-D2B6C1F49485}" type="presParOf" srcId="{D7388077-1BFA-4EAB-B67E-2472D1958776}" destId="{678229B1-2979-415D-8BB1-585991A70637}" srcOrd="0" destOrd="0" presId="urn:microsoft.com/office/officeart/2005/8/layout/lProcess2"/>
    <dgm:cxn modelId="{FE8413D7-B0F4-45AB-A247-89114B15C30F}" type="presParOf" srcId="{678229B1-2979-415D-8BB1-585991A70637}" destId="{686DDBB1-0539-4635-BF57-54F623FC2FA8}" srcOrd="0" destOrd="0" presId="urn:microsoft.com/office/officeart/2005/8/layout/lProcess2"/>
    <dgm:cxn modelId="{95DE05A4-809D-40F3-8FDF-671245DD6F5A}" type="presParOf" srcId="{678229B1-2979-415D-8BB1-585991A70637}" destId="{29C7490D-907B-4571-83BC-C4AACD725925}" srcOrd="1" destOrd="0" presId="urn:microsoft.com/office/officeart/2005/8/layout/lProcess2"/>
    <dgm:cxn modelId="{97430CB4-5D32-4434-AEA3-F6E097053645}" type="presParOf" srcId="{678229B1-2979-415D-8BB1-585991A70637}" destId="{8AC04BE3-97D7-4858-A819-1569D35ED55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6"/>
          </a:xfrm>
          <a:prstGeom prst="rect">
            <a:avLst/>
          </a:prstGeom>
        </p:spPr>
        <p:txBody>
          <a:bodyPr vert="horz" lIns="93486" tIns="46743" rIns="93486" bIns="4674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6"/>
          </a:xfrm>
          <a:prstGeom prst="rect">
            <a:avLst/>
          </a:prstGeom>
        </p:spPr>
        <p:txBody>
          <a:bodyPr vert="horz" wrap="square" lIns="93486" tIns="46743" rIns="93486" bIns="4674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667010-DE41-4260-AEC4-2AD0DDE0C3ED}" type="datetime1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2963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86" tIns="46743" rIns="93486" bIns="4674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6"/>
          </a:xfrm>
          <a:prstGeom prst="rect">
            <a:avLst/>
          </a:prstGeom>
        </p:spPr>
        <p:txBody>
          <a:bodyPr vert="horz" lIns="93486" tIns="46743" rIns="93486" bIns="4674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6"/>
          </a:xfrm>
          <a:prstGeom prst="rect">
            <a:avLst/>
          </a:prstGeom>
        </p:spPr>
        <p:txBody>
          <a:bodyPr vert="horz" lIns="93486" tIns="46743" rIns="93486" bIns="4674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6"/>
          </a:xfrm>
          <a:prstGeom prst="rect">
            <a:avLst/>
          </a:prstGeom>
        </p:spPr>
        <p:txBody>
          <a:bodyPr vert="horz" wrap="square" lIns="93486" tIns="46743" rIns="93486" bIns="467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DB35A36-5D4A-4676-97BA-DF2B9C985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45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43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97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25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11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797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40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76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07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2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49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5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368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1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14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34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967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7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95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9034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613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MS PGothic" charset="0"/>
              </a:rPr>
              <a:t>T</a:t>
            </a:r>
          </a:p>
          <a:p>
            <a:r>
              <a:rPr lang="en-US" dirty="0" smtClean="0">
                <a:latin typeface="Calibri" charset="0"/>
                <a:ea typeface="MS PGothic" charset="0"/>
              </a:rPr>
              <a:t>Components</a:t>
            </a:r>
            <a:r>
              <a:rPr lang="en-US" baseline="0" dirty="0" smtClean="0">
                <a:latin typeface="Calibri" charset="0"/>
                <a:ea typeface="MS PGothic" charset="0"/>
              </a:rPr>
              <a:t> of Master Learning Cycle</a:t>
            </a:r>
            <a:endParaRPr lang="en-US" dirty="0">
              <a:latin typeface="Calibri" charset="0"/>
              <a:ea typeface="MS PGothic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Do not use clip art in your presentations.</a:t>
            </a:r>
          </a:p>
          <a:p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40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3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723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486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9848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559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98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4965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9159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97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8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3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17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07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43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35A36-5D4A-4676-97BA-DF2B9C985E9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2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rgbClr val="1F6FA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2" descr="myIPS_2c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67300"/>
            <a:ext cx="2057400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69F39F-0E6F-4752-955B-04FD24CD634B}" type="datetime1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C1F8DB-2D01-42A7-AECD-410F8AA54A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30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0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4080"/>
                </a:solidFill>
              </a:defRPr>
            </a:lvl1pPr>
          </a:lstStyle>
          <a:p>
            <a:pPr lvl="0"/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1DA1D-1C13-4C5F-ACE1-1AE6E9D18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0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55563"/>
            <a:ext cx="325437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827852"/>
            <a:ext cx="2057400" cy="5298311"/>
          </a:xfrm>
        </p:spPr>
        <p:txBody>
          <a:bodyPr vert="eaVert"/>
          <a:lstStyle>
            <a:lvl1pPr>
              <a:defRPr>
                <a:solidFill>
                  <a:srgbClr val="0040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>
            <a:lvl1pPr>
              <a:defRPr>
                <a:solidFill>
                  <a:srgbClr val="004080"/>
                </a:solidFill>
              </a:defRPr>
            </a:lvl1pPr>
          </a:lstStyle>
          <a:p>
            <a:pPr lvl="0"/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27565-56E6-4166-A26E-1FD09AA015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5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758950"/>
            <a:ext cx="8153400" cy="4189413"/>
          </a:xfrm>
        </p:spPr>
        <p:txBody>
          <a:bodyPr/>
          <a:lstStyle>
            <a:lvl1pPr>
              <a:defRPr>
                <a:solidFill>
                  <a:srgbClr val="00408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AF5A-AFCD-4A05-BBA0-3E66A1064F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683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962" y="228600"/>
            <a:ext cx="7797085" cy="990600"/>
          </a:xfrm>
        </p:spPr>
        <p:txBody>
          <a:bodyPr/>
          <a:lstStyle>
            <a:lvl1pPr>
              <a:defRPr>
                <a:solidFill>
                  <a:srgbClr val="0040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2pPr>
              <a:defRPr>
                <a:solidFill>
                  <a:srgbClr val="004080"/>
                </a:solidFill>
              </a:defRPr>
            </a:lvl2pPr>
          </a:lstStyle>
          <a:p>
            <a:pPr lvl="0"/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>
          <a:solidFill>
            <a:srgbClr val="1F6FAA"/>
          </a:solidFill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F2C33-B32A-4ADB-ACE7-888980B20C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28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0"/>
            <a:ext cx="22606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rgbClr val="00408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F0FE7266-4303-4F84-93FF-8B31BFEA8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72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0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>
            <a:lvl1pPr>
              <a:defRPr>
                <a:solidFill>
                  <a:srgbClr val="004080"/>
                </a:solidFill>
              </a:defRPr>
            </a:lvl1pPr>
          </a:lstStyle>
          <a:p>
            <a:pPr lvl="0"/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>
            <a:lvl1pPr>
              <a:defRPr>
                <a:solidFill>
                  <a:srgbClr val="004080"/>
                </a:solidFill>
              </a:defRPr>
            </a:lvl1pPr>
            <a:lvl2pPr>
              <a:defRPr>
                <a:solidFill>
                  <a:srgbClr val="004080"/>
                </a:solidFill>
              </a:defRPr>
            </a:lvl2pPr>
          </a:lstStyle>
          <a:p>
            <a:pPr lvl="0"/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lang="en-US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C669C-5267-41B3-A37A-B7FFFC92C6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45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370" y="273050"/>
            <a:ext cx="7708430" cy="869950"/>
          </a:xfrm>
        </p:spPr>
        <p:txBody>
          <a:bodyPr/>
          <a:lstStyle>
            <a:lvl1pPr>
              <a:defRPr>
                <a:solidFill>
                  <a:srgbClr val="0040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>
            <a:lvl1pPr>
              <a:defRPr>
                <a:solidFill>
                  <a:srgbClr val="004080"/>
                </a:solidFill>
              </a:defRPr>
            </a:lvl1pPr>
          </a:lstStyle>
          <a:p>
            <a:pPr lvl="0"/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>
            <a:lvl1pPr>
              <a:defRPr>
                <a:solidFill>
                  <a:srgbClr val="004080"/>
                </a:solidFill>
              </a:defRPr>
            </a:lvl1pPr>
          </a:lstStyle>
          <a:p>
            <a:pPr lvl="0"/>
            <a:endParaRPr dirty="0" smtClean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6B74C-9B55-4E2B-BD08-4DE7E2CB9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4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0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0B6AA-7CE4-4CEF-B471-3F07D59D0E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1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2114550"/>
            <a:ext cx="57086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33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184" y="273050"/>
            <a:ext cx="7689615" cy="869950"/>
          </a:xfrm>
        </p:spPr>
        <p:txBody>
          <a:bodyPr/>
          <a:lstStyle>
            <a:lvl1pPr algn="l">
              <a:buNone/>
              <a:defRPr sz="4400" b="0">
                <a:solidFill>
                  <a:srgbClr val="00408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>
            <a:lvl1pPr>
              <a:defRPr>
                <a:solidFill>
                  <a:srgbClr val="004080"/>
                </a:solidFill>
              </a:defRPr>
            </a:lvl1pPr>
          </a:lstStyle>
          <a:p>
            <a:pPr lvl="0"/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29027-A9B6-42A7-B199-A080C1EE4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0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824288"/>
            <a:ext cx="1457325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endParaRPr lang="en-US" noProof="0" dirty="0"/>
          </a:p>
        </p:txBody>
      </p:sp>
      <p:sp>
        <p:nvSpPr>
          <p:cNvPr id="10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0EF1447-C08C-49BA-A5FF-4A9C7EE75165}" type="datetime1">
              <a:rPr lang="en-US"/>
              <a:pPr>
                <a:defRPr/>
              </a:pPr>
              <a:t>5/14/2014</a:t>
            </a:fld>
            <a:endParaRPr lang="en-US" dirty="0"/>
          </a:p>
        </p:txBody>
      </p:sp>
      <p:sp>
        <p:nvSpPr>
          <p:cNvPr id="11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7E4E2603-D94B-4B6B-B1DF-A6DABC42A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79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269875" y="228600"/>
            <a:ext cx="74120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rgbClr val="1F6FA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pPr>
              <a:defRPr/>
            </a:pPr>
            <a:fld id="{7C2374E0-C858-42D6-8354-D26057530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3" name="Picture 1" descr="myIPS_2c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13" y="501650"/>
            <a:ext cx="12890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53" r:id="rId8"/>
    <p:sldLayoutId id="2147483862" r:id="rId9"/>
    <p:sldLayoutId id="2147483854" r:id="rId10"/>
    <p:sldLayoutId id="2147483863" r:id="rId11"/>
    <p:sldLayoutId id="21474838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-109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rgbClr val="004080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7F8FA9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4A66A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5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04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7797085" cy="990600"/>
          </a:xfrm>
        </p:spPr>
        <p:txBody>
          <a:bodyPr/>
          <a:lstStyle/>
          <a:p>
            <a:r>
              <a:rPr lang="en-US" dirty="0" smtClean="0"/>
              <a:t>IPS Priority School Selection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54654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  <p:graphicFrame>
        <p:nvGraphicFramePr>
          <p:cNvPr id="10" name="Content Placeholder 7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12646" y="1644254"/>
          <a:ext cx="8381228" cy="35211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90614"/>
                <a:gridCol w="4190614"/>
              </a:tblGrid>
              <a:tr h="58685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Washington  Irving 14</a:t>
                      </a:r>
                      <a:endParaRPr lang="en-US" sz="2400" dirty="0">
                        <a:solidFill>
                          <a:srgbClr val="004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Joyce Kilmer 69</a:t>
                      </a:r>
                    </a:p>
                  </a:txBody>
                  <a:tcPr/>
                </a:tc>
              </a:tr>
              <a:tr h="586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Elder W. Diggs 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George H. Fisher 93</a:t>
                      </a:r>
                    </a:p>
                  </a:txBody>
                  <a:tcPr/>
                </a:tc>
              </a:tr>
              <a:tr h="586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Riverside 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Francis Scott Key 103</a:t>
                      </a:r>
                    </a:p>
                  </a:txBody>
                  <a:tcPr/>
                </a:tc>
              </a:tr>
              <a:tr h="586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James Russell Lowell 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Northwest Jr. HS 625</a:t>
                      </a:r>
                      <a:endParaRPr lang="en-US" sz="2400" dirty="0">
                        <a:solidFill>
                          <a:srgbClr val="004080"/>
                        </a:solidFill>
                      </a:endParaRPr>
                    </a:p>
                  </a:txBody>
                  <a:tcPr/>
                </a:tc>
              </a:tr>
              <a:tr h="586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Ralph Waldo Emerson 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John Marshall Jr. HS 626</a:t>
                      </a:r>
                      <a:endParaRPr lang="en-US" sz="2400" dirty="0">
                        <a:solidFill>
                          <a:srgbClr val="004080"/>
                        </a:solidFill>
                      </a:endParaRPr>
                    </a:p>
                  </a:txBody>
                  <a:tcPr/>
                </a:tc>
              </a:tr>
              <a:tr h="586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rgbClr val="004080"/>
                          </a:solidFill>
                        </a:rPr>
                        <a:t>Clarence</a:t>
                      </a:r>
                      <a:r>
                        <a:rPr lang="en-US" sz="2400" baseline="0" dirty="0" smtClean="0">
                          <a:solidFill>
                            <a:srgbClr val="004080"/>
                          </a:solidFill>
                        </a:rPr>
                        <a:t> Farrington 61</a:t>
                      </a:r>
                      <a:endParaRPr lang="en-US" sz="2400" dirty="0" smtClean="0">
                        <a:solidFill>
                          <a:srgbClr val="00408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solidFill>
                          <a:srgbClr val="00408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648" y="5315501"/>
            <a:ext cx="7685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4080"/>
                </a:solidFill>
                <a:latin typeface="+mn-lt"/>
              </a:rPr>
              <a:t>Schools selected were labeled an F in 2012 &amp; 2013 with negative or no growth within the A-F model.</a:t>
            </a:r>
          </a:p>
        </p:txBody>
      </p:sp>
    </p:spTree>
    <p:extLst>
      <p:ext uri="{BB962C8B-B14F-4D97-AF65-F5344CB8AC3E}">
        <p14:creationId xmlns:p14="http://schemas.microsoft.com/office/powerpoint/2010/main" val="39595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7797085" cy="990600"/>
          </a:xfrm>
        </p:spPr>
        <p:txBody>
          <a:bodyPr/>
          <a:lstStyle/>
          <a:p>
            <a:r>
              <a:rPr lang="en-US" dirty="0" smtClean="0"/>
              <a:t>IPS Transformation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12775" y="1706880"/>
          <a:ext cx="8153400" cy="4652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54654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0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7797085" cy="990600"/>
          </a:xfrm>
        </p:spPr>
        <p:txBody>
          <a:bodyPr/>
          <a:lstStyle/>
          <a:p>
            <a:r>
              <a:rPr lang="en-US" dirty="0" smtClean="0"/>
              <a:t>IPS Transformation Model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12775" y="2316481"/>
          <a:ext cx="7951102" cy="3282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807" y="1543745"/>
            <a:ext cx="685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4080"/>
                </a:solidFill>
                <a:latin typeface="+mj-lt"/>
              </a:rPr>
              <a:t>Staffing</a:t>
            </a:r>
            <a:endParaRPr lang="en-US" sz="3200" dirty="0">
              <a:solidFill>
                <a:srgbClr val="004080"/>
              </a:solidFill>
              <a:latin typeface="+mj-lt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6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7797085" cy="990600"/>
          </a:xfrm>
        </p:spPr>
        <p:txBody>
          <a:bodyPr/>
          <a:lstStyle/>
          <a:p>
            <a:r>
              <a:rPr lang="en-US" dirty="0" smtClean="0"/>
              <a:t>IPS Transformation Model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8835" y="1632188"/>
            <a:ext cx="7557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4080"/>
                </a:solidFill>
                <a:latin typeface="+mn-lt"/>
              </a:rPr>
              <a:t>Instructional &amp; Support Strategies</a:t>
            </a:r>
            <a:r>
              <a:rPr lang="en-US" sz="3200" dirty="0" smtClean="0">
                <a:latin typeface="+mn-lt"/>
              </a:rPr>
              <a:t>Framework </a:t>
            </a:r>
            <a:endParaRPr lang="en-US" sz="3200" dirty="0">
              <a:latin typeface="+mn-lt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578835" y="2354581"/>
          <a:ext cx="8153400" cy="3937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6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7797085" cy="990600"/>
          </a:xfrm>
        </p:spPr>
        <p:txBody>
          <a:bodyPr/>
          <a:lstStyle/>
          <a:p>
            <a:r>
              <a:rPr lang="en-US" dirty="0" smtClean="0"/>
              <a:t>IPS Transformation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12775" y="2128838"/>
          <a:ext cx="7871314" cy="3416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807" y="1543745"/>
            <a:ext cx="685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4080"/>
                </a:solidFill>
                <a:latin typeface="+mj-lt"/>
              </a:rPr>
              <a:t>Climate</a:t>
            </a:r>
            <a:endParaRPr lang="en-US" sz="3200" dirty="0">
              <a:solidFill>
                <a:srgbClr val="004080"/>
              </a:solidFill>
              <a:latin typeface="+mj-lt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9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228600"/>
            <a:ext cx="7797085" cy="990600"/>
          </a:xfrm>
        </p:spPr>
        <p:txBody>
          <a:bodyPr/>
          <a:lstStyle/>
          <a:p>
            <a:r>
              <a:rPr lang="en-US" dirty="0" smtClean="0"/>
              <a:t>IPS Transformation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7" y="1543745"/>
            <a:ext cx="6855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4080"/>
                </a:solidFill>
                <a:latin typeface="+mj-lt"/>
              </a:rPr>
              <a:t>Monitoring Systems</a:t>
            </a:r>
            <a:endParaRPr lang="en-US" sz="3200" dirty="0">
              <a:solidFill>
                <a:srgbClr val="004080"/>
              </a:solidFill>
              <a:latin typeface="+mj-lt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006085"/>
              </p:ext>
            </p:extLst>
          </p:nvPr>
        </p:nvGraphicFramePr>
        <p:xfrm>
          <a:off x="571236" y="2123440"/>
          <a:ext cx="7838496" cy="3786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-7909" y="1299270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7" y="155144"/>
            <a:ext cx="7797085" cy="1026054"/>
          </a:xfrm>
        </p:spPr>
        <p:txBody>
          <a:bodyPr/>
          <a:lstStyle/>
          <a:p>
            <a:r>
              <a:rPr lang="en-US" sz="4000" dirty="0" smtClean="0"/>
              <a:t>Turnaround Principles/  IPS Model</a:t>
            </a:r>
            <a:endParaRPr lang="en-US" sz="40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54654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mtClean="0"/>
              <a:t>16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612647" y="1743122"/>
          <a:ext cx="8353931" cy="4671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3457" y="6455391"/>
            <a:ext cx="7929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004080"/>
                </a:solidFill>
              </a:rPr>
              <a:t>Source: U.S. Department of Education- School Turnaround Overview 2011</a:t>
            </a:r>
            <a:endParaRPr lang="en-US" sz="1200" i="1" dirty="0">
              <a:solidFill>
                <a:srgbClr val="00408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5035" y="1609373"/>
            <a:ext cx="6879974" cy="267497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Turnaround Principles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95035" y="3077575"/>
            <a:ext cx="6879974" cy="316932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</a:rPr>
              <a:t>IPS Transformation Model</a:t>
            </a:r>
            <a:endParaRPr lang="en-US" sz="1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45608862"/>
              </p:ext>
            </p:extLst>
          </p:nvPr>
        </p:nvGraphicFramePr>
        <p:xfrm>
          <a:off x="612775" y="1593669"/>
          <a:ext cx="8153400" cy="5103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775" y="225188"/>
            <a:ext cx="8009938" cy="990600"/>
          </a:xfrm>
        </p:spPr>
        <p:txBody>
          <a:bodyPr/>
          <a:lstStyle/>
          <a:p>
            <a:r>
              <a:rPr lang="en-US" dirty="0" smtClean="0"/>
              <a:t>ILP &amp; ELP Common Practices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54654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5188"/>
            <a:ext cx="8009938" cy="990600"/>
          </a:xfrm>
        </p:spPr>
        <p:txBody>
          <a:bodyPr/>
          <a:lstStyle/>
          <a:p>
            <a:r>
              <a:rPr lang="en-US" dirty="0" smtClean="0"/>
              <a:t>IPS Model / 8 Step Crosswalk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12775" y="1634064"/>
          <a:ext cx="7886332" cy="40555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943166"/>
                <a:gridCol w="3943166"/>
              </a:tblGrid>
              <a:tr h="547874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IPS Transformation Model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8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Step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Process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453132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Staffing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District Coaches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Building Coaches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Step 1 -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Data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Disaggregation </a:t>
                      </a:r>
                    </a:p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Step 2 - Instructional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Calendars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Step 3 - Instructional Focus</a:t>
                      </a:r>
                    </a:p>
                  </a:txBody>
                  <a:tcPr/>
                </a:tc>
              </a:tr>
              <a:tr h="2054529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Instructional &amp; Support Strategies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Mastery Learning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PLC Training &amp; Protocols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Strategic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Professional Development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Step 1 -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Data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Disaggregation </a:t>
                      </a:r>
                    </a:p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Step 2 - Instructional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Calendars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Step 3 - Instructional Focus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Step 5 - Tutorials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Step 6 -  Enrichment </a:t>
                      </a:r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7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7797085" cy="990600"/>
          </a:xfrm>
        </p:spPr>
        <p:txBody>
          <a:bodyPr/>
          <a:lstStyle/>
          <a:p>
            <a:r>
              <a:rPr lang="en-US" dirty="0" smtClean="0"/>
              <a:t>IPS Model / 8 Step Crosswalk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889288" y="1626529"/>
          <a:ext cx="7530198" cy="40523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765099"/>
                <a:gridCol w="3765099"/>
              </a:tblGrid>
              <a:tr h="496937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IPS Transformation Model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8-Step</a:t>
                      </a:r>
                      <a:r>
                        <a:rPr lang="en-US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Process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20543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Climate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National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Behavior Model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Climate Survey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Step 1 -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Data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Disaggregation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Step 8 - Monitoring</a:t>
                      </a:r>
                    </a:p>
                    <a:p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434896">
                <a:tc>
                  <a:txBody>
                    <a:bodyPr/>
                    <a:lstStyle/>
                    <a:p>
                      <a:r>
                        <a:rPr lang="en-US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Monitoring Systems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Walkthrough Documents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Instructional Audit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PLC Protocols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Coach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Culturally Responsive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Benchmarks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Quarterly Formative Assessments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Step 1 -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Data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Disaggregation </a:t>
                      </a:r>
                    </a:p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Step 2 - Instructional</a:t>
                      </a:r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Calendars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Step 3 - Instructional Focus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Step 4 - Assessment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Step 7 - Maintenance </a:t>
                      </a:r>
                      <a:endParaRPr 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Step 8 - Monitoring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4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Indianapolis Public Schools – Dr. Lewis D. Ferebee, Superintendent</a:t>
            </a:r>
          </a:p>
          <a:p>
            <a:r>
              <a:rPr lang="en-US" dirty="0" smtClean="0"/>
              <a:t>State Board of Education 	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Internal Lead Partner Proposal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9477" y="6243203"/>
            <a:ext cx="1583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w Cen MT"/>
                <a:cs typeface="Tw Cen MT"/>
              </a:rPr>
              <a:t>May 14, 2014</a:t>
            </a:r>
          </a:p>
        </p:txBody>
      </p:sp>
    </p:spTree>
    <p:extLst>
      <p:ext uri="{BB962C8B-B14F-4D97-AF65-F5344CB8AC3E}">
        <p14:creationId xmlns:p14="http://schemas.microsoft.com/office/powerpoint/2010/main" val="27042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7797085" cy="990600"/>
          </a:xfrm>
        </p:spPr>
        <p:txBody>
          <a:bodyPr/>
          <a:lstStyle/>
          <a:p>
            <a:r>
              <a:rPr lang="en-US" sz="4000" dirty="0" smtClean="0"/>
              <a:t>IPS Model/Lead Partner</a:t>
            </a:r>
            <a:r>
              <a:rPr lang="en-US" sz="4000" dirty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Comparison</a:t>
            </a:r>
            <a:endParaRPr lang="en-US" sz="4000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20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854295"/>
              </p:ext>
            </p:extLst>
          </p:nvPr>
        </p:nvGraphicFramePr>
        <p:xfrm>
          <a:off x="612775" y="1654791"/>
          <a:ext cx="7558076" cy="476560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803196"/>
                <a:gridCol w="1188720"/>
                <a:gridCol w="1188720"/>
                <a:gridCol w="1188720"/>
                <a:gridCol w="1188720"/>
              </a:tblGrid>
              <a:tr h="467923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IPS</a:t>
                      </a:r>
                      <a:endParaRPr lang="en-US" dirty="0"/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TNTP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Voyager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Scholastic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Rise Training (Administration)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Gradual Release Model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Online Tools 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PLC Training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Leadership</a:t>
                      </a:r>
                      <a:r>
                        <a:rPr lang="en-US" baseline="0" dirty="0" smtClean="0">
                          <a:solidFill>
                            <a:srgbClr val="1F6FAA"/>
                          </a:solidFill>
                        </a:rPr>
                        <a:t> Training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Year</a:t>
                      </a:r>
                      <a:r>
                        <a:rPr lang="en-US" baseline="0" dirty="0" smtClean="0">
                          <a:solidFill>
                            <a:srgbClr val="1F6FAA"/>
                          </a:solidFill>
                        </a:rPr>
                        <a:t> Long PD Plan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Instructional Coaching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1F6FAA"/>
                          </a:solidFill>
                        </a:rPr>
                        <a:t>Revised Pacing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Data Analysis</a:t>
                      </a:r>
                      <a:r>
                        <a:rPr lang="en-US" baseline="0" dirty="0" smtClean="0">
                          <a:solidFill>
                            <a:srgbClr val="1F6FAA"/>
                          </a:solidFill>
                        </a:rPr>
                        <a:t> and Applications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2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21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12775" y="1654109"/>
          <a:ext cx="7558076" cy="49377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803196"/>
                <a:gridCol w="1188720"/>
                <a:gridCol w="1188720"/>
                <a:gridCol w="1188720"/>
                <a:gridCol w="118872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IPS</a:t>
                      </a:r>
                      <a:endParaRPr lang="en-US" dirty="0"/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TNTP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Voyager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Scholastic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Student</a:t>
                      </a:r>
                      <a:r>
                        <a:rPr lang="en-US" baseline="0" dirty="0" smtClean="0">
                          <a:solidFill>
                            <a:srgbClr val="1F6FAA"/>
                          </a:solidFill>
                        </a:rPr>
                        <a:t> Materials (Read 180 &amp; Math 180)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Teacher Materials (Read 180 &amp; Math 180)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Internal Building Coaches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Culturally Responsive</a:t>
                      </a:r>
                      <a:r>
                        <a:rPr lang="en-US" baseline="0" dirty="0" smtClean="0">
                          <a:solidFill>
                            <a:srgbClr val="1F6FAA"/>
                          </a:solidFill>
                        </a:rPr>
                        <a:t> Goal Setting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Diagnostic</a:t>
                      </a:r>
                      <a:r>
                        <a:rPr lang="en-US" baseline="0" dirty="0" smtClean="0">
                          <a:solidFill>
                            <a:srgbClr val="1F6FAA"/>
                          </a:solidFill>
                        </a:rPr>
                        <a:t> Formative Assessment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Support Instructional Leadership</a:t>
                      </a:r>
                      <a:r>
                        <a:rPr lang="en-US" baseline="0" dirty="0" smtClean="0">
                          <a:solidFill>
                            <a:srgbClr val="1F6FAA"/>
                          </a:solidFill>
                        </a:rPr>
                        <a:t> Team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Assessment of School</a:t>
                      </a:r>
                      <a:r>
                        <a:rPr lang="en-US" baseline="0" dirty="0" smtClean="0">
                          <a:solidFill>
                            <a:srgbClr val="1F6FAA"/>
                          </a:solidFill>
                        </a:rPr>
                        <a:t> Needs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</a:tr>
              <a:tr h="36507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New Teacher</a:t>
                      </a:r>
                      <a:r>
                        <a:rPr lang="en-US" baseline="0" dirty="0" smtClean="0">
                          <a:solidFill>
                            <a:srgbClr val="1F6FAA"/>
                          </a:solidFill>
                        </a:rPr>
                        <a:t> Support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1F6FAA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F6FAA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7797085" cy="990600"/>
          </a:xfrm>
        </p:spPr>
        <p:txBody>
          <a:bodyPr/>
          <a:lstStyle/>
          <a:p>
            <a:r>
              <a:rPr lang="en-US" sz="4000" dirty="0" smtClean="0"/>
              <a:t>IPS Model/Lead Partner</a:t>
            </a:r>
            <a:r>
              <a:rPr lang="en-US" sz="4000" dirty="0"/>
              <a:t>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Comparison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419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42286"/>
            <a:ext cx="7797085" cy="990600"/>
          </a:xfrm>
        </p:spPr>
        <p:txBody>
          <a:bodyPr/>
          <a:lstStyle/>
          <a:p>
            <a:r>
              <a:rPr lang="en-US" sz="4000" dirty="0" smtClean="0"/>
              <a:t>IPS Model Investment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818200" y="1842513"/>
            <a:ext cx="2793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8200" y="4800957"/>
            <a:ext cx="279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+mn-lt"/>
              </a:rPr>
              <a:t>$100,000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22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7901037"/>
              </p:ext>
            </p:extLst>
          </p:nvPr>
        </p:nvGraphicFramePr>
        <p:xfrm>
          <a:off x="748892" y="1683602"/>
          <a:ext cx="8138616" cy="458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95581" y="2763491"/>
            <a:ext cx="323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>
                <a:solidFill>
                  <a:srgbClr val="004080"/>
                </a:solidFill>
                <a:latin typeface="+mn-lt"/>
              </a:rPr>
              <a:t>General Fund Total</a:t>
            </a:r>
            <a:r>
              <a:rPr lang="en-US" b="1" dirty="0" smtClean="0">
                <a:solidFill>
                  <a:srgbClr val="004080"/>
                </a:solidFill>
                <a:latin typeface="+mn-lt"/>
              </a:rPr>
              <a:t>: $945,996</a:t>
            </a:r>
            <a:endParaRPr lang="en-US" b="1" dirty="0">
              <a:solidFill>
                <a:srgbClr val="00408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6901" y="4228459"/>
            <a:ext cx="274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u="sng" dirty="0" smtClean="0">
                <a:solidFill>
                  <a:srgbClr val="004080"/>
                </a:solidFill>
                <a:latin typeface="+mn-lt"/>
              </a:rPr>
              <a:t>Title I Total</a:t>
            </a:r>
            <a:r>
              <a:rPr lang="en-US" sz="1600" b="1" dirty="0" smtClean="0">
                <a:solidFill>
                  <a:srgbClr val="004080"/>
                </a:solidFill>
                <a:latin typeface="+mn-lt"/>
              </a:rPr>
              <a:t>: </a:t>
            </a:r>
            <a:r>
              <a:rPr lang="en-US" b="1" dirty="0" smtClean="0">
                <a:solidFill>
                  <a:srgbClr val="004080"/>
                </a:solidFill>
                <a:latin typeface="+mn-lt"/>
              </a:rPr>
              <a:t>$1,426,367</a:t>
            </a:r>
            <a:endParaRPr lang="en-US" b="1" dirty="0">
              <a:solidFill>
                <a:srgbClr val="00408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2435" y="5689183"/>
            <a:ext cx="2554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>
                <a:solidFill>
                  <a:srgbClr val="004080"/>
                </a:solidFill>
                <a:latin typeface="+mn-lt"/>
              </a:rPr>
              <a:t>Title 2A Total</a:t>
            </a:r>
            <a:r>
              <a:rPr lang="en-US" b="1" dirty="0" smtClean="0">
                <a:solidFill>
                  <a:srgbClr val="004080"/>
                </a:solidFill>
                <a:latin typeface="+mn-lt"/>
              </a:rPr>
              <a:t>: $873,600</a:t>
            </a:r>
            <a:endParaRPr lang="en-US" b="1" dirty="0">
              <a:solidFill>
                <a:srgbClr val="00408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01631" y="6044866"/>
            <a:ext cx="493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u="sng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IPS Investment Total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: $3,245,923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1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42286"/>
            <a:ext cx="7797085" cy="990600"/>
          </a:xfrm>
        </p:spPr>
        <p:txBody>
          <a:bodyPr/>
          <a:lstStyle/>
          <a:p>
            <a:r>
              <a:rPr lang="en-US" sz="4000" dirty="0" smtClean="0"/>
              <a:t>IPS Model Expansion Cost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12775" y="1763972"/>
          <a:ext cx="7797085" cy="4636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18199" y="4800957"/>
            <a:ext cx="4151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+mn-lt"/>
              </a:rPr>
              <a:t>$100,000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6766" y="6216133"/>
            <a:ext cx="2230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4080"/>
                </a:solidFill>
                <a:latin typeface="+mn-lt"/>
              </a:rPr>
              <a:t>         Total: $900,000</a:t>
            </a:r>
            <a:endParaRPr lang="en-US" b="1" dirty="0">
              <a:solidFill>
                <a:srgbClr val="004080"/>
              </a:solidFill>
              <a:latin typeface="+mn-lt"/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90615" y="2832255"/>
            <a:ext cx="328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4080"/>
                </a:solidFill>
                <a:latin typeface="+mn-lt"/>
              </a:rPr>
              <a:t>District Coaches Total</a:t>
            </a:r>
            <a:r>
              <a:rPr lang="en-US" b="1" dirty="0" smtClean="0">
                <a:solidFill>
                  <a:srgbClr val="004080"/>
                </a:solidFill>
                <a:latin typeface="+mn-lt"/>
              </a:rPr>
              <a:t>: $300,000</a:t>
            </a:r>
            <a:endParaRPr lang="en-US" b="1" dirty="0">
              <a:solidFill>
                <a:srgbClr val="00408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0223" y="4338573"/>
            <a:ext cx="356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4080"/>
                </a:solidFill>
                <a:latin typeface="+mn-lt"/>
              </a:rPr>
              <a:t>Building Coaches Total</a:t>
            </a:r>
            <a:r>
              <a:rPr lang="en-US" b="1" dirty="0" smtClean="0">
                <a:solidFill>
                  <a:srgbClr val="004080"/>
                </a:solidFill>
                <a:latin typeface="+mn-lt"/>
              </a:rPr>
              <a:t>: $500,000</a:t>
            </a:r>
            <a:endParaRPr lang="en-US" b="1" dirty="0">
              <a:solidFill>
                <a:srgbClr val="00408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0679" y="5863030"/>
            <a:ext cx="4329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4080"/>
                </a:solidFill>
                <a:latin typeface="+mn-lt"/>
              </a:rPr>
              <a:t>Professional Development Total</a:t>
            </a:r>
            <a:r>
              <a:rPr lang="en-US" b="1" dirty="0" smtClean="0">
                <a:solidFill>
                  <a:srgbClr val="004080"/>
                </a:solidFill>
                <a:latin typeface="+mn-lt"/>
              </a:rPr>
              <a:t>: $100,000</a:t>
            </a:r>
            <a:endParaRPr lang="en-US" b="1" dirty="0">
              <a:solidFill>
                <a:srgbClr val="0040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29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590549" y="228600"/>
            <a:ext cx="7091364" cy="990600"/>
          </a:xfrm>
        </p:spPr>
        <p:txBody>
          <a:bodyPr/>
          <a:lstStyle/>
          <a:p>
            <a:r>
              <a:rPr lang="en-US" dirty="0" smtClean="0">
                <a:latin typeface="Tw Cen MT" charset="0"/>
                <a:ea typeface="MS PGothic" charset="0"/>
              </a:rPr>
              <a:t>Scope of Work</a:t>
            </a:r>
            <a:endParaRPr lang="en-US" dirty="0">
              <a:latin typeface="Tw Cen MT" charset="0"/>
              <a:ea typeface="MS PGothic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62663366"/>
              </p:ext>
            </p:extLst>
          </p:nvPr>
        </p:nvGraphicFramePr>
        <p:xfrm>
          <a:off x="590549" y="1419367"/>
          <a:ext cx="8315325" cy="5495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0549" y="1489929"/>
            <a:ext cx="2575732" cy="2085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4080"/>
                </a:solidFill>
              </a:rPr>
              <a:t>June-July 2014</a:t>
            </a:r>
            <a:endParaRPr lang="en-US" b="1" i="1" dirty="0">
              <a:solidFill>
                <a:srgbClr val="00408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45206" y="1489929"/>
            <a:ext cx="2575732" cy="2085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4080"/>
                </a:solidFill>
              </a:rPr>
              <a:t>June-September 2014</a:t>
            </a:r>
            <a:endParaRPr lang="en-US" b="1" i="1" dirty="0">
              <a:solidFill>
                <a:srgbClr val="00408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94047" y="1489929"/>
            <a:ext cx="2575732" cy="2085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004080"/>
                </a:solidFill>
              </a:rPr>
              <a:t>Sept. 2014-June 2015</a:t>
            </a:r>
            <a:endParaRPr lang="en-US" b="1" i="1" dirty="0">
              <a:solidFill>
                <a:srgbClr val="0040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354" y="4963930"/>
            <a:ext cx="2433885" cy="116955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rgbClr val="004080"/>
                </a:solidFill>
              </a:rPr>
              <a:t>Purpose</a:t>
            </a:r>
          </a:p>
          <a:p>
            <a:r>
              <a:rPr lang="en-US" sz="1400" dirty="0" smtClean="0">
                <a:solidFill>
                  <a:srgbClr val="004080"/>
                </a:solidFill>
              </a:rPr>
              <a:t>Provide the support needed to assist George Washington, John Marshall, and Broad Ripple achieve academic success </a:t>
            </a:r>
            <a:endParaRPr lang="en-US" sz="1400" dirty="0">
              <a:solidFill>
                <a:srgbClr val="00408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16129" y="6133481"/>
            <a:ext cx="2433885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004080"/>
                </a:solidFill>
              </a:rPr>
              <a:t>Product  </a:t>
            </a:r>
          </a:p>
          <a:p>
            <a:r>
              <a:rPr lang="en-US" sz="1200" dirty="0" smtClean="0">
                <a:solidFill>
                  <a:srgbClr val="004080"/>
                </a:solidFill>
              </a:rPr>
              <a:t>Increased academic achievement</a:t>
            </a:r>
            <a:endParaRPr lang="en-US" sz="1200" dirty="0">
              <a:solidFill>
                <a:srgbClr val="004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9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97085" cy="990600"/>
          </a:xfrm>
        </p:spPr>
        <p:txBody>
          <a:bodyPr/>
          <a:lstStyle/>
          <a:p>
            <a:r>
              <a:rPr lang="en-US" dirty="0" smtClean="0"/>
              <a:t>Project Plan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80976629"/>
              </p:ext>
            </p:extLst>
          </p:nvPr>
        </p:nvGraphicFramePr>
        <p:xfrm>
          <a:off x="612648" y="1855348"/>
          <a:ext cx="8331327" cy="45935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39977"/>
                <a:gridCol w="4600448"/>
                <a:gridCol w="2390902"/>
              </a:tblGrid>
              <a:tr h="7119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Timeline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Descriptions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Resources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86242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June</a:t>
                      </a:r>
                      <a:endParaRPr lang="en-US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Conduct instructional audit to identify instructional strengths &amp;weaknesses trending across content areas &amp; grade-levels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Analyze the following data trends from the last three years: Graduation Rate, ECA Scores, ISTEP Results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Director of Innovation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&amp; Transformation</a:t>
                      </a: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Building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instructional coaches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District instructional coaches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School administration</a:t>
                      </a:r>
                    </a:p>
                  </a:txBody>
                  <a:tcPr/>
                </a:tc>
              </a:tr>
              <a:tr h="71199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June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23-27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Train coaches &amp; principals on mastery learning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Conduct strategic training on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instructional coaching &amp; facilitating professional learning communities </a:t>
                      </a: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0685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July 21-25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Train principals on mastery learning</a:t>
                      </a: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2775" y="1393825"/>
            <a:ext cx="345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4080"/>
                </a:solidFill>
                <a:latin typeface="+mn-lt"/>
              </a:rPr>
              <a:t>Year One: 2014-15</a:t>
            </a:r>
            <a:endParaRPr lang="en-US" sz="3200" dirty="0">
              <a:solidFill>
                <a:srgbClr val="004080"/>
              </a:solidFill>
              <a:latin typeface="+mn-lt"/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97085" cy="990600"/>
          </a:xfrm>
        </p:spPr>
        <p:txBody>
          <a:bodyPr/>
          <a:lstStyle/>
          <a:p>
            <a:r>
              <a:rPr lang="en-US" dirty="0" smtClean="0"/>
              <a:t>Project Plan Continued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02324259"/>
              </p:ext>
            </p:extLst>
          </p:nvPr>
        </p:nvGraphicFramePr>
        <p:xfrm>
          <a:off x="612648" y="1645920"/>
          <a:ext cx="8293101" cy="50291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9900"/>
                <a:gridCol w="4200525"/>
                <a:gridCol w="2352676"/>
              </a:tblGrid>
              <a:tr h="62877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Timeline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2014-15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Descriptions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Resources 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August –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September 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Construct a framework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for content-specific training based on the beginning of year data points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Support school leadership teams in crafting SIPs &amp; SAPs that align with instruction &amp; climate data trends 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Director of Innovation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&amp; Transformation</a:t>
                      </a: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Building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instructional coaches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District instructional coaches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School administration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September – June</a:t>
                      </a:r>
                      <a:endParaRPr lang="en-US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Conduct embedded coaching with building coaches &amp;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teachers through PLCs &amp; classroom support visits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Quarterly  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Deliver leadership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excellence sessions &amp; content-specific training for teachers &amp; school administration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Analyze results of support tools &amp;</a:t>
                      </a:r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goals created by schools for improvement</a:t>
                      </a: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54654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2</a:t>
            </a: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Ellipse 98"/>
          <p:cNvSpPr/>
          <p:nvPr/>
        </p:nvSpPr>
        <p:spPr bwMode="auto">
          <a:xfrm>
            <a:off x="3889639" y="6298361"/>
            <a:ext cx="5410200" cy="609600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E6E6E6">
                  <a:lumMod val="10000"/>
                  <a:alpha val="76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Program Evaluation</a:t>
            </a:r>
            <a:endParaRPr lang="en-US" dirty="0"/>
          </a:p>
        </p:txBody>
      </p:sp>
      <p:grpSp>
        <p:nvGrpSpPr>
          <p:cNvPr id="4" name="Group 45"/>
          <p:cNvGrpSpPr/>
          <p:nvPr/>
        </p:nvGrpSpPr>
        <p:grpSpPr>
          <a:xfrm>
            <a:off x="3989317" y="1589145"/>
            <a:ext cx="4959120" cy="4876801"/>
            <a:chOff x="2040855" y="1479227"/>
            <a:chExt cx="4959120" cy="487680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Block Arc 4"/>
            <p:cNvSpPr/>
            <p:nvPr/>
          </p:nvSpPr>
          <p:spPr>
            <a:xfrm rot="13500000">
              <a:off x="2040855" y="1480751"/>
              <a:ext cx="4876800" cy="4873752"/>
            </a:xfrm>
            <a:prstGeom prst="blockArc">
              <a:avLst>
                <a:gd name="adj1" fmla="val 12419447"/>
                <a:gd name="adj2" fmla="val 15148066"/>
                <a:gd name="adj3" fmla="val 19577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 rot="8100000">
              <a:off x="2040855" y="1480751"/>
              <a:ext cx="4876800" cy="4873752"/>
            </a:xfrm>
            <a:prstGeom prst="blockArc">
              <a:avLst>
                <a:gd name="adj1" fmla="val 12364833"/>
                <a:gd name="adj2" fmla="val 15062775"/>
                <a:gd name="adj3" fmla="val 19955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/>
            <p:cNvSpPr/>
            <p:nvPr/>
          </p:nvSpPr>
          <p:spPr>
            <a:xfrm rot="2700000">
              <a:off x="2040855" y="1480751"/>
              <a:ext cx="4876800" cy="4873752"/>
            </a:xfrm>
            <a:prstGeom prst="blockArc">
              <a:avLst>
                <a:gd name="adj1" fmla="val 12419447"/>
                <a:gd name="adj2" fmla="val 15062775"/>
                <a:gd name="adj3" fmla="val 19955"/>
              </a:avLst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Block Arc 11"/>
            <p:cNvSpPr/>
            <p:nvPr/>
          </p:nvSpPr>
          <p:spPr>
            <a:xfrm rot="18900000">
              <a:off x="2040855" y="1480751"/>
              <a:ext cx="4876800" cy="4873752"/>
            </a:xfrm>
            <a:prstGeom prst="blockArc">
              <a:avLst>
                <a:gd name="adj1" fmla="val 12419447"/>
                <a:gd name="adj2" fmla="val 15119866"/>
                <a:gd name="adj3" fmla="val 19705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44"/>
            <p:cNvGrpSpPr/>
            <p:nvPr/>
          </p:nvGrpSpPr>
          <p:grpSpPr>
            <a:xfrm>
              <a:off x="2040855" y="1479227"/>
              <a:ext cx="4959120" cy="4876801"/>
              <a:chOff x="2040855" y="1479227"/>
              <a:chExt cx="4959120" cy="4876801"/>
            </a:xfrm>
          </p:grpSpPr>
          <p:sp>
            <p:nvSpPr>
              <p:cNvPr id="3" name="Block Arc 2"/>
              <p:cNvSpPr/>
              <p:nvPr/>
            </p:nvSpPr>
            <p:spPr>
              <a:xfrm>
                <a:off x="2040855" y="1480751"/>
                <a:ext cx="4876800" cy="4873752"/>
              </a:xfrm>
              <a:prstGeom prst="blockArc">
                <a:avLst>
                  <a:gd name="adj1" fmla="val 12419447"/>
                  <a:gd name="adj2" fmla="val 15123735"/>
                  <a:gd name="adj3" fmla="val 20132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Block Arc 5"/>
              <p:cNvSpPr/>
              <p:nvPr/>
            </p:nvSpPr>
            <p:spPr>
              <a:xfrm rot="10800000">
                <a:off x="2040856" y="1480751"/>
                <a:ext cx="4876800" cy="4873752"/>
              </a:xfrm>
              <a:prstGeom prst="blockArc">
                <a:avLst>
                  <a:gd name="adj1" fmla="val 12334139"/>
                  <a:gd name="adj2" fmla="val 15113146"/>
                  <a:gd name="adj3" fmla="val 19513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Block Arc 8"/>
              <p:cNvSpPr/>
              <p:nvPr/>
            </p:nvSpPr>
            <p:spPr>
              <a:xfrm rot="5400000">
                <a:off x="2040855" y="1480751"/>
                <a:ext cx="4876800" cy="4873752"/>
              </a:xfrm>
              <a:prstGeom prst="blockArc">
                <a:avLst>
                  <a:gd name="adj1" fmla="val 12315991"/>
                  <a:gd name="adj2" fmla="val 15062775"/>
                  <a:gd name="adj3" fmla="val 19955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Block Arc 12"/>
              <p:cNvSpPr/>
              <p:nvPr/>
            </p:nvSpPr>
            <p:spPr>
              <a:xfrm rot="16200000">
                <a:off x="2040856" y="1480752"/>
                <a:ext cx="4876800" cy="4873752"/>
              </a:xfrm>
              <a:prstGeom prst="blockArc">
                <a:avLst>
                  <a:gd name="adj1" fmla="val 12419447"/>
                  <a:gd name="adj2" fmla="val 15123736"/>
                  <a:gd name="adj3" fmla="val 20132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7"/>
              <p:cNvGrpSpPr/>
              <p:nvPr/>
            </p:nvGrpSpPr>
            <p:grpSpPr>
              <a:xfrm>
                <a:off x="3099624" y="2534268"/>
                <a:ext cx="2743200" cy="2743200"/>
                <a:chOff x="3114372" y="2490024"/>
                <a:chExt cx="2743200" cy="2743200"/>
              </a:xfrm>
              <a:solidFill>
                <a:schemeClr val="bg2">
                  <a:lumMod val="50000"/>
                </a:schemeClr>
              </a:solidFill>
            </p:grpSpPr>
            <p:sp>
              <p:nvSpPr>
                <p:cNvPr id="15" name="Block Arc 14"/>
                <p:cNvSpPr/>
                <p:nvPr/>
              </p:nvSpPr>
              <p:spPr>
                <a:xfrm>
                  <a:off x="3114372" y="2490024"/>
                  <a:ext cx="2743200" cy="2743200"/>
                </a:xfrm>
                <a:prstGeom prst="blockArc">
                  <a:avLst>
                    <a:gd name="adj1" fmla="val 13177743"/>
                    <a:gd name="adj2" fmla="val 20445000"/>
                    <a:gd name="adj3" fmla="val 32062"/>
                  </a:avLst>
                </a:prstGeom>
                <a:solidFill>
                  <a:schemeClr val="accent2"/>
                </a:solidFill>
                <a:ln w="381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Block Arc 15"/>
                <p:cNvSpPr/>
                <p:nvPr/>
              </p:nvSpPr>
              <p:spPr>
                <a:xfrm rot="14400000">
                  <a:off x="3114372" y="2490024"/>
                  <a:ext cx="2743200" cy="2743200"/>
                </a:xfrm>
                <a:prstGeom prst="blockArc">
                  <a:avLst>
                    <a:gd name="adj1" fmla="val 13177743"/>
                    <a:gd name="adj2" fmla="val 20445000"/>
                    <a:gd name="adj3" fmla="val 32062"/>
                  </a:avLst>
                </a:prstGeom>
                <a:solidFill>
                  <a:schemeClr val="accent4">
                    <a:lumMod val="50000"/>
                  </a:schemeClr>
                </a:solidFill>
                <a:ln w="381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Block Arc 16"/>
                <p:cNvSpPr/>
                <p:nvPr/>
              </p:nvSpPr>
              <p:spPr>
                <a:xfrm rot="7200000">
                  <a:off x="3114372" y="2490024"/>
                  <a:ext cx="2743200" cy="2743200"/>
                </a:xfrm>
                <a:prstGeom prst="blockArc">
                  <a:avLst>
                    <a:gd name="adj1" fmla="val 13177743"/>
                    <a:gd name="adj2" fmla="val 20445000"/>
                    <a:gd name="adj3" fmla="val 32062"/>
                  </a:avLst>
                </a:prstGeom>
                <a:solidFill>
                  <a:schemeClr val="bg2">
                    <a:lumMod val="50000"/>
                  </a:schemeClr>
                </a:solidFill>
                <a:ln w="38100"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3185330" y="1652687"/>
                <a:ext cx="2623016" cy="8309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Monitor &amp; Adjust to Improve</a:t>
                </a:r>
                <a:endParaRPr lang="en-US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4215284">
                <a:off x="1976265" y="3981236"/>
                <a:ext cx="1295400" cy="8309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Decision Process</a:t>
                </a:r>
                <a:endParaRPr lang="en-US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9249131">
                <a:off x="4502264" y="4907396"/>
                <a:ext cx="2497711" cy="83099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latin typeface="+mn-lt"/>
                  </a:rPr>
                  <a:t>Monitor &amp; Adjust to Stabilize</a:t>
                </a:r>
                <a:endParaRPr lang="en-US" sz="24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grpSp>
            <p:nvGrpSpPr>
              <p:cNvPr id="14" name="Group 26"/>
              <p:cNvGrpSpPr/>
              <p:nvPr/>
            </p:nvGrpSpPr>
            <p:grpSpPr>
              <a:xfrm>
                <a:off x="3723242" y="3153696"/>
                <a:ext cx="1454727" cy="1454727"/>
                <a:chOff x="297873" y="2590800"/>
                <a:chExt cx="1454727" cy="1454727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297873" y="2590800"/>
                  <a:ext cx="1454727" cy="1454727"/>
                </a:xfrm>
                <a:prstGeom prst="ellipse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511233" y="2743200"/>
                  <a:ext cx="990600" cy="84563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50000">
                      <a:schemeClr val="bg1">
                        <a:alpha val="31000"/>
                      </a:schemeClr>
                    </a:gs>
                    <a:gs pos="100000">
                      <a:schemeClr val="bg1">
                        <a:alpha val="63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59268" y="3033558"/>
                  <a:ext cx="1295400" cy="52322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p3d>
                  <a:bevelT w="190500" h="381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>
                      <a:latin typeface="+mn-lt"/>
                    </a:rPr>
                    <a:t>CIP</a:t>
                  </a:r>
                  <a:endParaRPr lang="en-US" sz="2800" dirty="0">
                    <a:latin typeface="+mn-lt"/>
                  </a:endParaRPr>
                </a:p>
              </p:txBody>
            </p:sp>
          </p:grpSp>
          <p:sp>
            <p:nvSpPr>
              <p:cNvPr id="31" name="TextBox 30"/>
              <p:cNvSpPr txBox="1"/>
              <p:nvPr/>
            </p:nvSpPr>
            <p:spPr>
              <a:xfrm>
                <a:off x="4026564" y="2782114"/>
                <a:ext cx="1151405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+mn-lt"/>
                  </a:rPr>
                  <a:t>Year 1</a:t>
                </a:r>
                <a:endParaRPr lang="en-US" sz="28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8109422">
                <a:off x="4703043" y="4142393"/>
                <a:ext cx="1151405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+mn-lt"/>
                  </a:rPr>
                  <a:t>Year 2</a:t>
                </a:r>
                <a:endParaRPr lang="en-US" sz="2800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3523243">
                <a:off x="3044891" y="4031196"/>
                <a:ext cx="1151405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+mn-lt"/>
                  </a:rPr>
                  <a:t>Year 3</a:t>
                </a:r>
                <a:endParaRPr lang="en-US" sz="2800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496857" y="1666761"/>
            <a:ext cx="3392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4080"/>
                </a:solidFill>
                <a:latin typeface="+mn-lt"/>
              </a:rPr>
              <a:t>Continue, Expand</a:t>
            </a:r>
          </a:p>
          <a:p>
            <a:r>
              <a:rPr lang="en-US" sz="3600" dirty="0" smtClean="0">
                <a:solidFill>
                  <a:srgbClr val="004080"/>
                </a:solidFill>
                <a:latin typeface="+mn-lt"/>
              </a:rPr>
              <a:t>or Sunset?</a:t>
            </a:r>
            <a:endParaRPr lang="en-US" sz="3600" dirty="0">
              <a:solidFill>
                <a:srgbClr val="004080"/>
              </a:solidFill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6969" y="3259914"/>
            <a:ext cx="19163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4080"/>
                </a:solidFill>
                <a:latin typeface="+mn-lt"/>
              </a:rPr>
              <a:t>Continuous Improvement Cycle</a:t>
            </a:r>
            <a:r>
              <a:rPr lang="en-US" sz="2400" dirty="0" smtClean="0">
                <a:solidFill>
                  <a:srgbClr val="004080"/>
                </a:solidFill>
                <a:latin typeface="+mn-lt"/>
              </a:rPr>
              <a:t>:</a:t>
            </a:r>
          </a:p>
          <a:p>
            <a:endParaRPr lang="en-US" sz="1200" dirty="0" smtClean="0">
              <a:solidFill>
                <a:srgbClr val="004080"/>
              </a:solidFill>
              <a:latin typeface="+mn-lt"/>
            </a:endParaRPr>
          </a:p>
          <a:p>
            <a:r>
              <a:rPr lang="en-US" sz="2400" dirty="0" smtClean="0">
                <a:solidFill>
                  <a:srgbClr val="004080"/>
                </a:solidFill>
                <a:latin typeface="+mn-lt"/>
              </a:rPr>
              <a:t>Plan, Do, Check, Act</a:t>
            </a:r>
          </a:p>
        </p:txBody>
      </p:sp>
    </p:spTree>
    <p:extLst>
      <p:ext uri="{BB962C8B-B14F-4D97-AF65-F5344CB8AC3E}">
        <p14:creationId xmlns:p14="http://schemas.microsoft.com/office/powerpoint/2010/main" val="894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533400" y="146264"/>
            <a:ext cx="7091364" cy="990600"/>
          </a:xfrm>
        </p:spPr>
        <p:txBody>
          <a:bodyPr/>
          <a:lstStyle/>
          <a:p>
            <a:r>
              <a:rPr lang="en-US" dirty="0" smtClean="0">
                <a:latin typeface="Tw Cen MT" charset="0"/>
                <a:ea typeface="MS PGothic" charset="0"/>
              </a:rPr>
              <a:t>IPS Monitoring Updates </a:t>
            </a:r>
            <a:endParaRPr lang="en-US" dirty="0">
              <a:latin typeface="Tw Cen MT" charset="0"/>
              <a:ea typeface="MS PGothic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en-US" dirty="0" smtClean="0"/>
              <a:t>25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31315546"/>
              </p:ext>
            </p:extLst>
          </p:nvPr>
        </p:nvGraphicFramePr>
        <p:xfrm>
          <a:off x="638175" y="1657441"/>
          <a:ext cx="8301109" cy="5043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05094071"/>
              </p:ext>
            </p:extLst>
          </p:nvPr>
        </p:nvGraphicFramePr>
        <p:xfrm>
          <a:off x="3400425" y="1516063"/>
          <a:ext cx="8124044" cy="4932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1356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18939" y="2962630"/>
            <a:ext cx="7123113" cy="1673225"/>
          </a:xfrm>
        </p:spPr>
        <p:txBody>
          <a:bodyPr/>
          <a:lstStyle/>
          <a:p>
            <a:pPr algn="ctr"/>
            <a:r>
              <a:rPr lang="en-US" sz="8000" dirty="0" smtClean="0"/>
              <a:t>Questions</a:t>
            </a:r>
            <a:endParaRPr lang="en-US" sz="8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75881" y="1787858"/>
            <a:ext cx="634053" cy="53226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+mn-lt"/>
              </a:rPr>
              <a:t>26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6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009938" cy="9906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5464"/>
          </a:xfrm>
        </p:spPr>
        <p:txBody>
          <a:bodyPr/>
          <a:lstStyle/>
          <a:p>
            <a:r>
              <a:rPr lang="en-US" dirty="0" smtClean="0"/>
              <a:t>Indianapolis Public Schools (IPS) Transformation</a:t>
            </a:r>
          </a:p>
          <a:p>
            <a:r>
              <a:rPr lang="en-US" dirty="0" smtClean="0"/>
              <a:t>Internal Lead Partner (ILP) </a:t>
            </a:r>
            <a:endParaRPr lang="en-US" dirty="0"/>
          </a:p>
          <a:p>
            <a:pPr lvl="1"/>
            <a:r>
              <a:rPr lang="en-US" dirty="0" smtClean="0"/>
              <a:t>Department of Innovation &amp; Transformation</a:t>
            </a:r>
          </a:p>
          <a:p>
            <a:r>
              <a:rPr lang="en-US" dirty="0" smtClean="0"/>
              <a:t>Comparison &amp; Implementation Data</a:t>
            </a:r>
          </a:p>
          <a:p>
            <a:r>
              <a:rPr lang="en-US" dirty="0" smtClean="0"/>
              <a:t>IPS Transformation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CF7742E-55C5-4741-9CCC-A9A3B47F01D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13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009938" cy="990600"/>
          </a:xfrm>
        </p:spPr>
        <p:txBody>
          <a:bodyPr/>
          <a:lstStyle/>
          <a:p>
            <a:r>
              <a:rPr lang="en-US" dirty="0" smtClean="0"/>
              <a:t>District Coaches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Facilitate monthly content specific training for building coaches </a:t>
            </a:r>
          </a:p>
          <a:p>
            <a:r>
              <a:rPr lang="en-US" dirty="0" smtClean="0"/>
              <a:t>Support building level coaches in developing plans for instruction</a:t>
            </a:r>
          </a:p>
          <a:p>
            <a:r>
              <a:rPr lang="en-US" dirty="0" smtClean="0"/>
              <a:t>Guide building level coaches in modeling/co-teaching</a:t>
            </a:r>
          </a:p>
          <a:p>
            <a:r>
              <a:rPr lang="en-US" dirty="0" smtClean="0"/>
              <a:t>Recommend instructional strategies for improvement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79779"/>
            <a:ext cx="7797085" cy="990600"/>
          </a:xfrm>
        </p:spPr>
        <p:txBody>
          <a:bodyPr/>
          <a:lstStyle/>
          <a:p>
            <a:r>
              <a:rPr lang="en-US" dirty="0" smtClean="0"/>
              <a:t>Building Coaches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Ensure instructional alignment</a:t>
            </a:r>
          </a:p>
          <a:p>
            <a:r>
              <a:rPr lang="en-US" dirty="0" smtClean="0"/>
              <a:t>Facilitate Mastery Learning Instructional Framework </a:t>
            </a:r>
          </a:p>
          <a:p>
            <a:r>
              <a:rPr lang="en-US" dirty="0" smtClean="0"/>
              <a:t>Develop teachers’ knowledge of content and best practices</a:t>
            </a:r>
          </a:p>
          <a:p>
            <a:r>
              <a:rPr lang="en-US" dirty="0" smtClean="0"/>
              <a:t>Facilitate professional learning community meetings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3"/>
          <p:cNvSpPr>
            <a:spLocks noGrp="1"/>
          </p:cNvSpPr>
          <p:nvPr>
            <p:ph type="title"/>
          </p:nvPr>
        </p:nvSpPr>
        <p:spPr>
          <a:xfrm>
            <a:off x="566981" y="228600"/>
            <a:ext cx="7114931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  <a:ea typeface="MS PGothic" charset="0"/>
              </a:rPr>
              <a:t>Mastery </a:t>
            </a:r>
            <a:r>
              <a:rPr lang="en-US" dirty="0">
                <a:latin typeface="Tw Cen MT" charset="0"/>
                <a:ea typeface="MS PGothic" charset="0"/>
              </a:rPr>
              <a:t>Learning Cycle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492317" y="19006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en-US" dirty="0" smtClean="0"/>
              <a:t>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3"/>
          <p:cNvSpPr>
            <a:spLocks noGrp="1"/>
          </p:cNvSpPr>
          <p:nvPr>
            <p:ph type="title"/>
          </p:nvPr>
        </p:nvSpPr>
        <p:spPr>
          <a:xfrm>
            <a:off x="600501" y="228600"/>
            <a:ext cx="7081412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  <a:ea typeface="MS PGothic" charset="0"/>
              </a:rPr>
              <a:t>IPS </a:t>
            </a:r>
            <a:r>
              <a:rPr lang="en-US" dirty="0">
                <a:latin typeface="Tw Cen MT" charset="0"/>
                <a:ea typeface="MS PGothic" charset="0"/>
              </a:rPr>
              <a:t>PLC Protocols</a:t>
            </a:r>
          </a:p>
        </p:txBody>
      </p:sp>
      <p:pic>
        <p:nvPicPr>
          <p:cNvPr id="80899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" y="1562100"/>
            <a:ext cx="73628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3"/>
          <p:cNvSpPr>
            <a:spLocks noGrp="1"/>
          </p:cNvSpPr>
          <p:nvPr>
            <p:ph type="title"/>
          </p:nvPr>
        </p:nvSpPr>
        <p:spPr>
          <a:xfrm>
            <a:off x="589661" y="228600"/>
            <a:ext cx="7092252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  <a:ea typeface="MS PGothic" charset="0"/>
              </a:rPr>
              <a:t>Strategic PD Plan</a:t>
            </a:r>
            <a:endParaRPr lang="en-US" dirty="0">
              <a:latin typeface="Tw Cen MT" charset="0"/>
              <a:ea typeface="MS PGothic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89661" y="1690332"/>
          <a:ext cx="8088099" cy="4739995"/>
        </p:xfrm>
        <a:graphic>
          <a:graphicData uri="http://schemas.openxmlformats.org/drawingml/2006/table">
            <a:tbl>
              <a:tblPr/>
              <a:tblGrid>
                <a:gridCol w="1731443"/>
                <a:gridCol w="2048441"/>
                <a:gridCol w="4308215"/>
              </a:tblGrid>
              <a:tr h="566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Mode of Support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charset="0"/>
                        <a:cs typeface="Times New Roman" charset="0"/>
                      </a:endParaRPr>
                    </a:p>
                  </a:txBody>
                  <a:tcPr marL="65278" marR="652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Who’s 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Training?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charset="0"/>
                        <a:cs typeface="Times New Roman" charset="0"/>
                      </a:endParaRPr>
                    </a:p>
                  </a:txBody>
                  <a:tcPr marL="65278" marR="652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What?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MS PGothic" charset="0"/>
                        <a:cs typeface="Times New Roman" charset="0"/>
                      </a:endParaRPr>
                    </a:p>
                  </a:txBody>
                  <a:tcPr marL="65278" marR="652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385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Recipe for Learner Success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PLC</a:t>
                      </a:r>
                      <a:r>
                        <a:rPr kumimoji="0" lang="ja-JP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’</a:t>
                      </a: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s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charset="0"/>
                        <a:cs typeface="Times New Roman" charset="0"/>
                      </a:endParaRPr>
                    </a:p>
                  </a:txBody>
                  <a:tcPr marL="65278" marR="652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*District Coaches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*Building Level Coaches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charset="0"/>
                        <a:cs typeface="Times New Roman" charset="0"/>
                      </a:endParaRPr>
                    </a:p>
                  </a:txBody>
                  <a:tcPr marL="65278" marR="652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*Conduct Weekly PLC</a:t>
                      </a:r>
                      <a:r>
                        <a:rPr kumimoji="0" lang="ja-JP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’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s in which teachers are trained and coached in the usage of three instructional focus areas.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*</a:t>
                      </a:r>
                      <a:r>
                        <a:rPr kumimoji="0" lang="en-US" sz="13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Focus Areas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: Tools of Engagement, Teacher Directed- Explicit Dialogue, Student Products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*Teachers will develop lessons utilizing the recipe.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*Instructional Coaches and Director will provide feedback on lesson creation and lesson delivery.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charset="0"/>
                        <a:cs typeface="Times New Roman" charset="0"/>
                      </a:endParaRPr>
                    </a:p>
                  </a:txBody>
                  <a:tcPr marL="65278" marR="652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8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Applied Skills Planning Sessions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charset="0"/>
                        <a:cs typeface="Times New Roman" charset="0"/>
                      </a:endParaRPr>
                    </a:p>
                  </a:txBody>
                  <a:tcPr marL="65278" marR="652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*Building Level Coaches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charset="0"/>
                        <a:cs typeface="Times New Roman" charset="0"/>
                      </a:endParaRPr>
                    </a:p>
                  </a:txBody>
                  <a:tcPr marL="65278" marR="652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*Teachers will gather the standards in which 70% or more of students were not proficient.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*Teachers will select an instructional strategy to reteach each standard.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*Teachers will model the teaching of the skill with the strategy during the meeting.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*Instructional Coaches and teacher will give feedback to each other.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 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charset="0"/>
                        <a:cs typeface="Times New Roman" charset="0"/>
                      </a:endParaRPr>
                    </a:p>
                  </a:txBody>
                  <a:tcPr marL="65278" marR="652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5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Co-teaching Day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charset="0"/>
                        <a:cs typeface="Times New Roman" charset="0"/>
                      </a:endParaRPr>
                    </a:p>
                  </a:txBody>
                  <a:tcPr marL="65278" marR="652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*Building Level Coaches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charset="0"/>
                        <a:cs typeface="Times New Roman" charset="0"/>
                      </a:endParaRPr>
                    </a:p>
                  </a:txBody>
                  <a:tcPr marL="65278" marR="652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*7</a:t>
                      </a:r>
                      <a:r>
                        <a:rPr kumimoji="0" lang="en-US" sz="13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th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/8</a:t>
                      </a:r>
                      <a:r>
                        <a:rPr kumimoji="0" lang="en-US" sz="13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th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 Grade ELA-Math Teachers will conduct a co-teaching experience with a pre-selected instructional coach.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charset="0"/>
                          <a:cs typeface="MS PGothic" charset="0"/>
                        </a:rPr>
                        <a:t>*The coach and teacher will collaborate on the instructional delivery.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charset="0"/>
                        <a:cs typeface="Times New Roman" charset="0"/>
                      </a:endParaRPr>
                    </a:p>
                  </a:txBody>
                  <a:tcPr marL="65278" marR="6527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en-US" dirty="0" smtClean="0"/>
              <a:t>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4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12" y="280988"/>
            <a:ext cx="8009938" cy="990600"/>
          </a:xfrm>
        </p:spPr>
        <p:txBody>
          <a:bodyPr/>
          <a:lstStyle/>
          <a:p>
            <a:r>
              <a:rPr lang="en-US" dirty="0" smtClean="0"/>
              <a:t>Leadership Excellence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49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607011" y="1629247"/>
          <a:ext cx="7795843" cy="4848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09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3"/>
          <p:cNvSpPr>
            <a:spLocks noGrp="1"/>
          </p:cNvSpPr>
          <p:nvPr>
            <p:ph type="title"/>
          </p:nvPr>
        </p:nvSpPr>
        <p:spPr>
          <a:xfrm>
            <a:off x="555641" y="228600"/>
            <a:ext cx="7126271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  <a:ea typeface="MS PGothic" charset="0"/>
              </a:rPr>
              <a:t>National </a:t>
            </a:r>
            <a:r>
              <a:rPr lang="en-US" dirty="0">
                <a:latin typeface="Tw Cen MT" charset="0"/>
                <a:ea typeface="MS PGothic" charset="0"/>
              </a:rPr>
              <a:t>Behavior </a:t>
            </a:r>
            <a:r>
              <a:rPr lang="en-US" dirty="0" smtClean="0">
                <a:latin typeface="Tw Cen MT" charset="0"/>
                <a:ea typeface="MS PGothic" charset="0"/>
              </a:rPr>
              <a:t>Model </a:t>
            </a:r>
            <a:endParaRPr lang="en-US" dirty="0">
              <a:latin typeface="Tw Cen MT" charset="0"/>
              <a:ea typeface="MS PGothic" charset="0"/>
            </a:endParaRPr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1257300" y="6248400"/>
            <a:ext cx="72104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</a:rPr>
              <a:t>Sourced </a:t>
            </a:r>
            <a:r>
              <a:rPr lang="en-US" sz="1100" dirty="0" smtClean="0">
                <a:solidFill>
                  <a:srgbClr val="000000"/>
                </a:solidFill>
              </a:rPr>
              <a:t>from </a:t>
            </a:r>
            <a:r>
              <a:rPr lang="en-US" sz="1100" dirty="0">
                <a:solidFill>
                  <a:srgbClr val="000000"/>
                </a:solidFill>
              </a:rPr>
              <a:t>PBIS Indiana http://www.indiana.edu/~</a:t>
            </a:r>
            <a:r>
              <a:rPr lang="en-US" sz="1100" dirty="0" smtClean="0">
                <a:solidFill>
                  <a:srgbClr val="000000"/>
                </a:solidFill>
              </a:rPr>
              <a:t>pbisin/uploads/files/77.pdf 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9" y="1606987"/>
            <a:ext cx="5515557" cy="4413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6560519" y="2751134"/>
            <a:ext cx="2105025" cy="19653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Schools will follow </a:t>
            </a:r>
            <a:r>
              <a:rPr lang="en-US" b="1" i="1" dirty="0" smtClean="0"/>
              <a:t>national model </a:t>
            </a:r>
            <a:r>
              <a:rPr lang="en-US" dirty="0" smtClean="0"/>
              <a:t>to create school-wide plans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586853" y="228600"/>
            <a:ext cx="7095059" cy="990600"/>
          </a:xfrm>
        </p:spPr>
        <p:txBody>
          <a:bodyPr/>
          <a:lstStyle/>
          <a:p>
            <a:r>
              <a:rPr lang="en-US" dirty="0" smtClean="0">
                <a:latin typeface="Tw Cen MT" charset="0"/>
                <a:ea typeface="MS PGothic" charset="0"/>
              </a:rPr>
              <a:t>Walkthrough </a:t>
            </a:r>
            <a:r>
              <a:rPr lang="en-US" dirty="0">
                <a:latin typeface="Tw Cen MT" charset="0"/>
                <a:ea typeface="MS PGothic" charset="0"/>
              </a:rPr>
              <a:t>Document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" r="819"/>
          <a:stretch>
            <a:fillRect/>
          </a:stretch>
        </p:blipFill>
        <p:spPr bwMode="auto">
          <a:xfrm>
            <a:off x="653644" y="1697038"/>
            <a:ext cx="6961475" cy="50196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370888" cy="869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  <a:ea typeface="MS PGothic" charset="0"/>
              </a:rPr>
              <a:t>Instructional Audit</a:t>
            </a:r>
            <a:endParaRPr lang="en-US" dirty="0">
              <a:latin typeface="Tw Cen MT" charset="0"/>
              <a:ea typeface="MS PGothic" charset="0"/>
            </a:endParaRPr>
          </a:p>
        </p:txBody>
      </p:sp>
      <p:sp>
        <p:nvSpPr>
          <p:cNvPr id="98307" name="Text Placeholder 3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825592" cy="4343400"/>
          </a:xfrm>
          <a:ln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ea typeface="MS PGothic" panose="020B0600070205080204" pitchFamily="34" charset="-128"/>
              </a:rPr>
              <a:t>Audit Focus Areas: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u="sng" dirty="0" smtClean="0">
                <a:solidFill>
                  <a:srgbClr val="FFFFFF"/>
                </a:solidFill>
                <a:ea typeface="MS PGothic" panose="020B0600070205080204" pitchFamily="34" charset="-128"/>
              </a:rPr>
              <a:t>Pedagogy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FFFFFF"/>
                </a:solidFill>
                <a:ea typeface="MS PGothic" panose="020B0600070205080204" pitchFamily="34" charset="-128"/>
              </a:rPr>
              <a:t>*Teaching Practices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u="sng" dirty="0" smtClean="0">
                <a:solidFill>
                  <a:srgbClr val="FFFFFF"/>
                </a:solidFill>
                <a:ea typeface="MS PGothic" panose="020B0600070205080204" pitchFamily="34" charset="-128"/>
              </a:rPr>
              <a:t>Content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 smtClean="0">
                <a:solidFill>
                  <a:srgbClr val="FFFFFF"/>
                </a:solidFill>
                <a:ea typeface="MS PGothic" panose="020B0600070205080204" pitchFamily="34" charset="-128"/>
              </a:rPr>
              <a:t>*Facilitation of a specific subject-area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34"/>
          <a:stretch>
            <a:fillRect/>
          </a:stretch>
        </p:blipFill>
        <p:spPr bwMode="auto">
          <a:xfrm>
            <a:off x="2714324" y="1616075"/>
            <a:ext cx="5582653" cy="44799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3016518" y="4667250"/>
            <a:ext cx="4829175" cy="8001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0000">
            <a:solidFill>
              <a:schemeClr val="accent1"/>
            </a:solidFill>
            <a:round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DIT Coaches will conduct walkthroughs to analyze the effectiveness of teachers in each area.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009938" cy="9906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5464"/>
          </a:xfrm>
        </p:spPr>
        <p:txBody>
          <a:bodyPr/>
          <a:lstStyle/>
          <a:p>
            <a:r>
              <a:rPr lang="en-US" dirty="0" smtClean="0"/>
              <a:t>IPS Model/8 Step Crosswalk</a:t>
            </a:r>
          </a:p>
          <a:p>
            <a:r>
              <a:rPr lang="en-US" dirty="0" smtClean="0"/>
              <a:t>IPS Model/Lead Partner Comparison</a:t>
            </a:r>
          </a:p>
          <a:p>
            <a:r>
              <a:rPr lang="en-US" dirty="0" smtClean="0"/>
              <a:t>IPS Model Investment &amp; Expansion Costs</a:t>
            </a:r>
          </a:p>
          <a:p>
            <a:r>
              <a:rPr lang="en-US" dirty="0" smtClean="0"/>
              <a:t>Scope of Work</a:t>
            </a:r>
          </a:p>
          <a:p>
            <a:r>
              <a:rPr lang="en-US" dirty="0" smtClean="0"/>
              <a:t>IPS Monitoring Updates</a:t>
            </a:r>
          </a:p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CF7742E-55C5-4741-9CCC-A9A3B47F01D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0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4"/>
          <p:cNvSpPr>
            <a:spLocks noGrp="1"/>
          </p:cNvSpPr>
          <p:nvPr>
            <p:ph type="title"/>
          </p:nvPr>
        </p:nvSpPr>
        <p:spPr>
          <a:xfrm>
            <a:off x="641350" y="273050"/>
            <a:ext cx="7708900" cy="8699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w Cen MT" charset="0"/>
                <a:ea typeface="MS PGothic" charset="0"/>
              </a:rPr>
              <a:t>Corrective </a:t>
            </a:r>
            <a:r>
              <a:rPr lang="en-US" dirty="0">
                <a:latin typeface="Tw Cen MT" charset="0"/>
                <a:ea typeface="MS PGothic" charset="0"/>
              </a:rPr>
              <a:t>Instruction Tools</a:t>
            </a:r>
          </a:p>
        </p:txBody>
      </p:sp>
      <p:sp>
        <p:nvSpPr>
          <p:cNvPr id="83971" name="Text Placeholder 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39763"/>
          </a:xfrm>
        </p:spPr>
        <p:txBody>
          <a:bodyPr/>
          <a:lstStyle/>
          <a:p>
            <a:pPr eaLnBrk="1" hangingPunct="1"/>
            <a:r>
              <a:rPr lang="en-US" dirty="0">
                <a:latin typeface="Tw Cen MT" charset="0"/>
                <a:ea typeface="MS PGothic" charset="0"/>
              </a:rPr>
              <a:t>Corrective Instruction Action Steps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800599" y="1752600"/>
            <a:ext cx="3987265" cy="639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Step 3- Deconstruction of Standards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83973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28913"/>
            <a:ext cx="388620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1" y="2676525"/>
            <a:ext cx="3955514" cy="37623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en-US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747" y="256670"/>
            <a:ext cx="8009938" cy="990600"/>
          </a:xfrm>
        </p:spPr>
        <p:txBody>
          <a:bodyPr/>
          <a:lstStyle/>
          <a:p>
            <a:r>
              <a:rPr lang="en-US" dirty="0" smtClean="0"/>
              <a:t>Assessment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2593" y="1874248"/>
            <a:ext cx="8304664" cy="4758267"/>
          </a:xfrm>
        </p:spPr>
        <p:txBody>
          <a:bodyPr/>
          <a:lstStyle/>
          <a:p>
            <a:pPr marL="0" indent="0">
              <a:buNone/>
            </a:pPr>
            <a:r>
              <a:rPr lang="en-US" sz="1100" b="1" dirty="0" smtClean="0"/>
              <a:t>            </a:t>
            </a:r>
            <a:r>
              <a:rPr lang="en-US" sz="1600" dirty="0" smtClean="0"/>
              <a:t>                 </a:t>
            </a:r>
            <a:r>
              <a:rPr lang="en-US" sz="1050" dirty="0" smtClean="0">
                <a:solidFill>
                  <a:srgbClr val="0070C0"/>
                </a:solidFill>
              </a:rPr>
              <a:t>            </a:t>
            </a:r>
          </a:p>
          <a:p>
            <a:pPr marL="0" indent="0">
              <a:buNone/>
            </a:pPr>
            <a:endParaRPr lang="en-US" sz="1050" dirty="0" smtClean="0"/>
          </a:p>
          <a:p>
            <a:pPr marL="0" indent="0">
              <a:buNone/>
            </a:pPr>
            <a:r>
              <a:rPr lang="en-US" sz="1050" dirty="0" smtClean="0"/>
              <a:t>                      </a:t>
            </a:r>
            <a:r>
              <a:rPr lang="en-US" dirty="0" smtClean="0"/>
              <a:t>  </a:t>
            </a:r>
            <a:r>
              <a:rPr lang="en-US" sz="1050" dirty="0" smtClean="0"/>
              <a:t>                                                                                                              </a:t>
            </a:r>
            <a:r>
              <a:rPr lang="en-US" dirty="0" smtClean="0"/>
              <a:t>	         </a:t>
            </a:r>
            <a:r>
              <a:rPr lang="en-US" sz="1050" dirty="0" smtClean="0"/>
              <a:t>                                                                                                                    </a:t>
            </a:r>
            <a:r>
              <a:rPr lang="en-US" sz="1000" dirty="0" smtClean="0"/>
              <a:t>	                 </a:t>
            </a:r>
          </a:p>
          <a:p>
            <a:pPr marL="0" indent="0">
              <a:buNone/>
            </a:pPr>
            <a:r>
              <a:rPr lang="en-US" sz="1000" dirty="0" smtClean="0"/>
              <a:t>	            </a:t>
            </a:r>
          </a:p>
          <a:p>
            <a:pPr marL="0" indent="0">
              <a:buNone/>
            </a:pPr>
            <a:r>
              <a:rPr lang="en-US" sz="1000" dirty="0" smtClean="0">
                <a:solidFill>
                  <a:srgbClr val="0070C0"/>
                </a:solidFill>
              </a:rPr>
              <a:t>                            	                                                                      </a:t>
            </a:r>
            <a:r>
              <a:rPr lang="en-US" sz="1100" dirty="0" smtClean="0">
                <a:solidFill>
                  <a:srgbClr val="0070C0"/>
                </a:solidFill>
              </a:rPr>
              <a:t>                              </a:t>
            </a:r>
          </a:p>
          <a:p>
            <a:pPr marL="0" indent="0">
              <a:buNone/>
            </a:pPr>
            <a:r>
              <a:rPr lang="en-US" sz="1000" dirty="0" smtClean="0"/>
              <a:t> </a:t>
            </a:r>
            <a:endParaRPr lang="en-US" sz="11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/>
              <a:t>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 dirty="0" smtClean="0"/>
              <a:t>                                          </a:t>
            </a: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CF7742E-55C5-4741-9CCC-A9A3B47F01D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Left-Right Arrow 4"/>
          <p:cNvSpPr/>
          <p:nvPr/>
        </p:nvSpPr>
        <p:spPr>
          <a:xfrm>
            <a:off x="529542" y="4428782"/>
            <a:ext cx="8304663" cy="66205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92949" y="3058296"/>
            <a:ext cx="0" cy="15438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64981" y="3058296"/>
            <a:ext cx="0" cy="14862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7009" y="2688964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Diagnostic A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574" y="2783738"/>
            <a:ext cx="159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Diagnostic B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7157" y="2789983"/>
            <a:ext cx="1595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Diagnostic C</a:t>
            </a:r>
            <a:endParaRPr lang="en-US" b="1" dirty="0">
              <a:solidFill>
                <a:schemeClr val="accent2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835336" y="2347886"/>
            <a:ext cx="0" cy="21966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45835" y="3058296"/>
            <a:ext cx="0" cy="1525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27112" y="197564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4080"/>
                </a:solidFill>
              </a:rPr>
              <a:t>Acuity A</a:t>
            </a:r>
            <a:endParaRPr lang="en-US" b="1" dirty="0">
              <a:solidFill>
                <a:srgbClr val="00408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469063" y="2243667"/>
            <a:ext cx="16837" cy="23584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008470" y="2243667"/>
            <a:ext cx="0" cy="23389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980466" y="1978554"/>
            <a:ext cx="11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4080"/>
                </a:solidFill>
              </a:rPr>
              <a:t>Acuity B</a:t>
            </a:r>
            <a:endParaRPr lang="en-US" b="1" dirty="0">
              <a:solidFill>
                <a:srgbClr val="00408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74809" y="1978554"/>
            <a:ext cx="11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4080"/>
                </a:solidFill>
              </a:rPr>
              <a:t>Acuity C</a:t>
            </a:r>
            <a:endParaRPr lang="en-US" b="1" dirty="0">
              <a:solidFill>
                <a:srgbClr val="00408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95592" y="4565027"/>
            <a:ext cx="113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 22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79564" y="4574987"/>
            <a:ext cx="113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 3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65158" y="4567104"/>
            <a:ext cx="97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 1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890142" y="4575142"/>
            <a:ext cx="113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 2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01590" y="4583760"/>
            <a:ext cx="113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 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369754" y="4593598"/>
            <a:ext cx="113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 13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24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2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58" y="228600"/>
            <a:ext cx="8315566" cy="990600"/>
          </a:xfrm>
        </p:spPr>
        <p:txBody>
          <a:bodyPr/>
          <a:lstStyle/>
          <a:p>
            <a:r>
              <a:rPr lang="en-US" dirty="0" smtClean="0"/>
              <a:t>IPS Transformation</a:t>
            </a:r>
            <a:br>
              <a:rPr lang="en-US" dirty="0" smtClean="0"/>
            </a:br>
            <a:r>
              <a:rPr lang="en-US" sz="3600" dirty="0" smtClean="0"/>
              <a:t>Academic Division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594058" y="1924091"/>
          <a:ext cx="7962801" cy="3697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12F2C33-B32A-4ADB-ACE7-888980B20CC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3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97085" cy="990600"/>
          </a:xfrm>
        </p:spPr>
        <p:txBody>
          <a:bodyPr/>
          <a:lstStyle/>
          <a:p>
            <a:r>
              <a:rPr lang="en-US" dirty="0" smtClean="0"/>
              <a:t>ILP – Department of Innovation</a:t>
            </a:r>
            <a:br>
              <a:rPr lang="en-US" dirty="0" smtClean="0"/>
            </a:br>
            <a:r>
              <a:rPr lang="en-US" dirty="0" smtClean="0"/>
              <a:t>&amp; Transformation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32627702"/>
              </p:ext>
            </p:extLst>
          </p:nvPr>
        </p:nvGraphicFramePr>
        <p:xfrm>
          <a:off x="612775" y="1773455"/>
          <a:ext cx="7886332" cy="4261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609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7797085" cy="990600"/>
          </a:xfrm>
        </p:spPr>
        <p:txBody>
          <a:bodyPr/>
          <a:lstStyle/>
          <a:p>
            <a:r>
              <a:rPr lang="en-US" dirty="0" smtClean="0"/>
              <a:t>District Comparison Data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59508"/>
          <a:ext cx="8468436" cy="4705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671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6" y="233680"/>
            <a:ext cx="7797085" cy="990600"/>
          </a:xfrm>
        </p:spPr>
        <p:txBody>
          <a:bodyPr/>
          <a:lstStyle/>
          <a:p>
            <a:r>
              <a:rPr lang="en-US" dirty="0" smtClean="0"/>
              <a:t>Implementation Data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12776" y="2133599"/>
          <a:ext cx="8153398" cy="433312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04782"/>
                <a:gridCol w="1312616"/>
                <a:gridCol w="1363746"/>
                <a:gridCol w="1354254"/>
                <a:gridCol w="1359000"/>
                <a:gridCol w="1359000"/>
              </a:tblGrid>
              <a:tr h="5826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Overall Composites %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2008 – 2009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2009 – 2010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2010 – 2011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2011 - 2012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276EA9"/>
                          </a:solidFill>
                          <a:effectLst/>
                        </a:rPr>
                        <a:t>Overall </a:t>
                      </a:r>
                      <a:r>
                        <a:rPr lang="en-US" sz="1600" dirty="0" smtClean="0">
                          <a:solidFill>
                            <a:srgbClr val="276EA9"/>
                          </a:solidFill>
                          <a:effectLst/>
                        </a:rPr>
                        <a:t>Improvement</a:t>
                      </a:r>
                      <a:endParaRPr lang="en-US" sz="1600" dirty="0">
                        <a:solidFill>
                          <a:srgbClr val="276E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9566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Elementary </a:t>
                      </a:r>
                      <a:r>
                        <a:rPr lang="en-US" sz="1600" dirty="0" smtClean="0">
                          <a:effectLst/>
                        </a:rPr>
                        <a:t>School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</a:tr>
              <a:tr h="3170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Bessemer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51.0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53.4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60.3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56.3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5.3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2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Montlieu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40.1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57.3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60.7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72.1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32.0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70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Wiley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40.1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41.4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52.0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70.7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30.6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2822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Middle </a:t>
                      </a:r>
                      <a:r>
                        <a:rPr lang="en-US" sz="1600" dirty="0" smtClean="0">
                          <a:effectLst/>
                        </a:rPr>
                        <a:t>School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</a:tr>
              <a:tr h="3170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Hairston 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43.9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54.9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51.2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55.6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11.7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2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Jackson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48.9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57.6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56.7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59.5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10.6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70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Welborn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57.1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60.2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64.7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66.1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9.0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02822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</a:t>
                      </a:r>
                      <a:r>
                        <a:rPr lang="en-US" sz="1600" dirty="0" smtClean="0">
                          <a:effectLst/>
                        </a:rPr>
                        <a:t>School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</a:tr>
              <a:tr h="3170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Andrews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004080"/>
                          </a:solidFill>
                        </a:rPr>
                        <a:t>47.5</a:t>
                      </a: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004080"/>
                          </a:solidFill>
                        </a:rPr>
                        <a:t>52.1</a:t>
                      </a: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004080"/>
                          </a:solidFill>
                        </a:rPr>
                        <a:t>57.8</a:t>
                      </a: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004080"/>
                          </a:solidFill>
                        </a:rPr>
                        <a:t>64.6</a:t>
                      </a: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004080"/>
                          </a:solidFill>
                        </a:rPr>
                        <a:t>17.1</a:t>
                      </a:r>
                    </a:p>
                  </a:txBody>
                  <a:tcPr marL="65059" marR="650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70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Dudley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004080"/>
                          </a:solidFill>
                        </a:rPr>
                        <a:t>41.6</a:t>
                      </a: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004080"/>
                          </a:solidFill>
                        </a:rPr>
                        <a:t>57.5</a:t>
                      </a: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004080"/>
                          </a:solidFill>
                        </a:rPr>
                        <a:t>60.3</a:t>
                      </a: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004080"/>
                          </a:solidFill>
                        </a:rPr>
                        <a:t>63.6</a:t>
                      </a: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004080"/>
                          </a:solidFill>
                        </a:rPr>
                        <a:t>22.0</a:t>
                      </a:r>
                    </a:p>
                  </a:txBody>
                  <a:tcPr marL="65059" marR="650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70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Smith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004080"/>
                          </a:solidFill>
                        </a:rPr>
                        <a:t>41.2</a:t>
                      </a: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004080"/>
                          </a:solidFill>
                        </a:rPr>
                        <a:t>57.7</a:t>
                      </a: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004080"/>
                          </a:solidFill>
                        </a:rPr>
                        <a:t>54.9</a:t>
                      </a: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004080"/>
                          </a:solidFill>
                        </a:rPr>
                        <a:t>68.4</a:t>
                      </a:r>
                    </a:p>
                  </a:txBody>
                  <a:tcPr marL="65059" marR="6505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rgbClr val="004080"/>
                          </a:solidFill>
                        </a:rPr>
                        <a:t>27.2</a:t>
                      </a:r>
                    </a:p>
                  </a:txBody>
                  <a:tcPr marL="65059" marR="65059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1048" y="1446042"/>
            <a:ext cx="759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4080"/>
                </a:solidFill>
                <a:latin typeface="+mj-lt"/>
              </a:rPr>
              <a:t>Guilford County Schools – Enrichment Region</a:t>
            </a:r>
            <a:endParaRPr lang="en-US" sz="3200" dirty="0">
              <a:solidFill>
                <a:srgbClr val="004080"/>
              </a:solidFill>
              <a:latin typeface="+mj-lt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704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6" y="233680"/>
            <a:ext cx="7797085" cy="990600"/>
          </a:xfrm>
        </p:spPr>
        <p:txBody>
          <a:bodyPr/>
          <a:lstStyle/>
          <a:p>
            <a:r>
              <a:rPr lang="en-US" dirty="0" smtClean="0"/>
              <a:t>Implementation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1048" y="1446042"/>
            <a:ext cx="7595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4080"/>
                </a:solidFill>
                <a:latin typeface="+mj-lt"/>
              </a:rPr>
              <a:t>Guilford County Schools – Enrichment Region</a:t>
            </a:r>
            <a:endParaRPr lang="en-US" sz="3200" dirty="0">
              <a:solidFill>
                <a:srgbClr val="004080"/>
              </a:solidFill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12774" y="2030818"/>
          <a:ext cx="8335610" cy="22746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216026"/>
                <a:gridCol w="1184366"/>
                <a:gridCol w="1254034"/>
                <a:gridCol w="1245326"/>
                <a:gridCol w="1201783"/>
                <a:gridCol w="1132114"/>
                <a:gridCol w="1101961"/>
              </a:tblGrid>
              <a:tr h="2951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Graduation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Rate (%)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2008 – 2009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2009 – 2010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2010 – 2011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2011 - 2012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2012 - 2013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76EA9"/>
                          </a:solidFill>
                          <a:effectLst/>
                        </a:rPr>
                        <a:t>Overall </a:t>
                      </a:r>
                      <a:r>
                        <a:rPr lang="en-US" sz="1400" dirty="0" smtClean="0">
                          <a:solidFill>
                            <a:srgbClr val="276EA9"/>
                          </a:solidFill>
                          <a:effectLst/>
                        </a:rPr>
                        <a:t>Improvement</a:t>
                      </a:r>
                      <a:endParaRPr lang="en-US" sz="1400" dirty="0">
                        <a:solidFill>
                          <a:srgbClr val="276EA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4883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High </a:t>
                      </a:r>
                      <a:r>
                        <a:rPr lang="en-US" sz="1600" dirty="0" smtClean="0">
                          <a:effectLst/>
                        </a:rPr>
                        <a:t>School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51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Andrews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66.8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77.0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80.1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87.6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86.9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20.1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23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Dudley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78.2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81.0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80.8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85.6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86.1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7.9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51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Smith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73.3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80.1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81.2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84.5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74.0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0.7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48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Enrichment Region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73.7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79.6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80.7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85.8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81.9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4080"/>
                          </a:solidFill>
                          <a:effectLst/>
                        </a:rPr>
                        <a:t>8.2</a:t>
                      </a:r>
                      <a:endParaRPr lang="en-US" sz="1600" dirty="0">
                        <a:solidFill>
                          <a:srgbClr val="004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893" marR="63893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0000005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9A9A9A"/>
      </a:lt2>
      <a:accent1>
        <a:srgbClr val="9A9A9A"/>
      </a:accent1>
      <a:accent2>
        <a:srgbClr val="276EA9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EW IPS Template [Compatibility Mode]" id="{80343149-81DC-4835-80B9-BCF0943B9CBE}" vid="{45B00F20-4035-4CF4-9786-AC687065D2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2">
    <a:dk1>
      <a:srgbClr val="FFFFFF"/>
    </a:dk1>
    <a:lt1>
      <a:sysClr val="window" lastClr="FFFFFF"/>
    </a:lt1>
    <a:dk2>
      <a:srgbClr val="FFFFFF"/>
    </a:dk2>
    <a:lt2>
      <a:srgbClr val="9A9A9A"/>
    </a:lt2>
    <a:accent1>
      <a:srgbClr val="9A9A9A"/>
    </a:accent1>
    <a:accent2>
      <a:srgbClr val="276EA9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Custom 2">
    <a:dk1>
      <a:srgbClr val="FFFFFF"/>
    </a:dk1>
    <a:lt1>
      <a:sysClr val="window" lastClr="FFFFFF"/>
    </a:lt1>
    <a:dk2>
      <a:srgbClr val="FFFFFF"/>
    </a:dk2>
    <a:lt2>
      <a:srgbClr val="9A9A9A"/>
    </a:lt2>
    <a:accent1>
      <a:srgbClr val="9A9A9A"/>
    </a:accent1>
    <a:accent2>
      <a:srgbClr val="276EA9"/>
    </a:accent2>
    <a:accent3>
      <a:srgbClr val="7F8FA9"/>
    </a:accent3>
    <a:accent4>
      <a:srgbClr val="4A66AC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3522</TotalTime>
  <Words>2022</Words>
  <Application>Microsoft Office PowerPoint</Application>
  <PresentationFormat>On-screen Show (4:3)</PresentationFormat>
  <Paragraphs>653</Paragraphs>
  <Slides>42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ＭＳ Ｐゴシック</vt:lpstr>
      <vt:lpstr>ＭＳ Ｐゴシック</vt:lpstr>
      <vt:lpstr>Arial</vt:lpstr>
      <vt:lpstr>Calibri</vt:lpstr>
      <vt:lpstr>Times New Roman</vt:lpstr>
      <vt:lpstr>Tw Cen MT</vt:lpstr>
      <vt:lpstr>Wingdings</vt:lpstr>
      <vt:lpstr>Wingdings 2</vt:lpstr>
      <vt:lpstr>Ppt0000005</vt:lpstr>
      <vt:lpstr>PowerPoint Presentation</vt:lpstr>
      <vt:lpstr>Internal Lead Partner Proposal</vt:lpstr>
      <vt:lpstr>Overview</vt:lpstr>
      <vt:lpstr>Overview</vt:lpstr>
      <vt:lpstr>IPS Transformation Academic Division </vt:lpstr>
      <vt:lpstr>ILP – Department of Innovation &amp; Transformation </vt:lpstr>
      <vt:lpstr>District Comparison Data</vt:lpstr>
      <vt:lpstr>Implementation Data</vt:lpstr>
      <vt:lpstr>Implementation Data</vt:lpstr>
      <vt:lpstr>IPS Priority School Selection</vt:lpstr>
      <vt:lpstr>IPS Transformation Model</vt:lpstr>
      <vt:lpstr>IPS Transformation Model</vt:lpstr>
      <vt:lpstr>IPS Transformation Model</vt:lpstr>
      <vt:lpstr>IPS Transformation Model</vt:lpstr>
      <vt:lpstr>IPS Transformation Model</vt:lpstr>
      <vt:lpstr>Turnaround Principles/  IPS Model</vt:lpstr>
      <vt:lpstr>ILP &amp; ELP Common Practices</vt:lpstr>
      <vt:lpstr>IPS Model / 8 Step Crosswalk</vt:lpstr>
      <vt:lpstr>IPS Model / 8 Step Crosswalk</vt:lpstr>
      <vt:lpstr>IPS Model/Lead Partner  Comparison</vt:lpstr>
      <vt:lpstr>IPS Model/Lead Partner  Comparison</vt:lpstr>
      <vt:lpstr>IPS Model Investment</vt:lpstr>
      <vt:lpstr>IPS Model Expansion Cost</vt:lpstr>
      <vt:lpstr>Scope of Work</vt:lpstr>
      <vt:lpstr>Project Plan</vt:lpstr>
      <vt:lpstr>Project Plan Continued</vt:lpstr>
      <vt:lpstr>Program Evaluation</vt:lpstr>
      <vt:lpstr>IPS Monitoring Updates </vt:lpstr>
      <vt:lpstr>PowerPoint Presentation</vt:lpstr>
      <vt:lpstr>Appendix</vt:lpstr>
      <vt:lpstr>District Coaches</vt:lpstr>
      <vt:lpstr>Building Coaches</vt:lpstr>
      <vt:lpstr>Mastery Learning Cycle</vt:lpstr>
      <vt:lpstr>IPS PLC Protocols</vt:lpstr>
      <vt:lpstr>Strategic PD Plan</vt:lpstr>
      <vt:lpstr>Leadership Excellence</vt:lpstr>
      <vt:lpstr>National Behavior Model </vt:lpstr>
      <vt:lpstr>Walkthrough Document</vt:lpstr>
      <vt:lpstr>Instructional Audit</vt:lpstr>
      <vt:lpstr>Corrective Instruction Tools</vt:lpstr>
      <vt:lpstr>Assessment Calendar</vt:lpstr>
      <vt:lpstr>PowerPoint Presentation</vt:lpstr>
    </vt:vector>
  </TitlesOfParts>
  <Company>IPS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althardj</dc:creator>
  <cp:lastModifiedBy>Wanda Legrand</cp:lastModifiedBy>
  <cp:revision>180</cp:revision>
  <cp:lastPrinted>2014-05-12T20:58:01Z</cp:lastPrinted>
  <dcterms:created xsi:type="dcterms:W3CDTF">2013-10-09T15:52:08Z</dcterms:created>
  <dcterms:modified xsi:type="dcterms:W3CDTF">2014-05-14T12:10:17Z</dcterms:modified>
</cp:coreProperties>
</file>