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7"/>
  </p:notesMasterIdLst>
  <p:sldIdLst>
    <p:sldId id="272" r:id="rId5"/>
    <p:sldId id="302" r:id="rId6"/>
    <p:sldId id="305" r:id="rId7"/>
    <p:sldId id="336" r:id="rId8"/>
    <p:sldId id="337" r:id="rId9"/>
    <p:sldId id="307" r:id="rId10"/>
    <p:sldId id="309" r:id="rId11"/>
    <p:sldId id="308" r:id="rId12"/>
    <p:sldId id="311" r:id="rId13"/>
    <p:sldId id="312" r:id="rId14"/>
    <p:sldId id="313" r:id="rId15"/>
    <p:sldId id="306" r:id="rId16"/>
    <p:sldId id="314" r:id="rId17"/>
    <p:sldId id="315" r:id="rId18"/>
    <p:sldId id="339" r:id="rId19"/>
    <p:sldId id="317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9" r:id="rId30"/>
    <p:sldId id="330" r:id="rId31"/>
    <p:sldId id="331" r:id="rId32"/>
    <p:sldId id="332" r:id="rId33"/>
    <p:sldId id="333" r:id="rId34"/>
    <p:sldId id="338" r:id="rId35"/>
    <p:sldId id="273" r:id="rId3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  <a:srgbClr val="103054"/>
    <a:srgbClr val="004080"/>
    <a:srgbClr val="89162D"/>
    <a:srgbClr val="4D3191"/>
    <a:srgbClr val="D2A000"/>
    <a:srgbClr val="F87508"/>
    <a:srgbClr val="0E2E54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9" autoAdjust="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39D1A-9680-494A-B986-FA386EEC4102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122C31-5229-4221-BDD1-5F6E5C3AC54E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400" dirty="0" smtClean="0"/>
            <a:t>Data Dashboard Summary </a:t>
          </a:r>
          <a:endParaRPr lang="en-US" sz="2400" dirty="0"/>
        </a:p>
      </dgm:t>
    </dgm:pt>
    <dgm:pt modelId="{6E01AE1E-8430-4723-BC91-333C99F9FA00}" type="parTrans" cxnId="{648C4B1E-5516-4038-A278-4B6B9994C599}">
      <dgm:prSet/>
      <dgm:spPr/>
      <dgm:t>
        <a:bodyPr/>
        <a:lstStyle/>
        <a:p>
          <a:endParaRPr lang="en-US" sz="2400"/>
        </a:p>
      </dgm:t>
    </dgm:pt>
    <dgm:pt modelId="{D29226DB-B663-4C96-A470-35AB6F7E4D14}" type="sibTrans" cxnId="{648C4B1E-5516-4038-A278-4B6B9994C599}">
      <dgm:prSet/>
      <dgm:spPr>
        <a:ln w="25400">
          <a:solidFill>
            <a:srgbClr val="F87508"/>
          </a:solidFill>
        </a:ln>
      </dgm:spPr>
      <dgm:t>
        <a:bodyPr/>
        <a:lstStyle/>
        <a:p>
          <a:endParaRPr lang="en-US" sz="2400"/>
        </a:p>
      </dgm:t>
    </dgm:pt>
    <dgm:pt modelId="{D6117E7F-AB60-495D-A0E1-1C9E38765C0B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400" dirty="0" smtClean="0"/>
            <a:t>Goal Updates</a:t>
          </a:r>
          <a:endParaRPr lang="en-US" sz="2400" dirty="0"/>
        </a:p>
      </dgm:t>
    </dgm:pt>
    <dgm:pt modelId="{DA1B6D1E-9DCE-4613-A3A5-15B1490BF03C}" type="parTrans" cxnId="{A73DB1EB-8E4B-48CB-88D5-89797244B522}">
      <dgm:prSet/>
      <dgm:spPr/>
      <dgm:t>
        <a:bodyPr/>
        <a:lstStyle/>
        <a:p>
          <a:endParaRPr lang="en-US" sz="2400"/>
        </a:p>
      </dgm:t>
    </dgm:pt>
    <dgm:pt modelId="{6C82B736-7544-4157-9A1E-574134471C2E}" type="sibTrans" cxnId="{A73DB1EB-8E4B-48CB-88D5-89797244B522}">
      <dgm:prSet/>
      <dgm:spPr/>
      <dgm:t>
        <a:bodyPr/>
        <a:lstStyle/>
        <a:p>
          <a:endParaRPr lang="en-US" sz="2400"/>
        </a:p>
      </dgm:t>
    </dgm:pt>
    <dgm:pt modelId="{C21836F5-6302-4FE9-81C2-A82314958160}">
      <dgm:prSet custT="1"/>
      <dgm:spPr>
        <a:solidFill>
          <a:srgbClr val="0070C0"/>
        </a:solidFill>
      </dgm:spPr>
      <dgm:t>
        <a:bodyPr/>
        <a:lstStyle/>
        <a:p>
          <a:r>
            <a:rPr lang="en-US" sz="2400" dirty="0" smtClean="0"/>
            <a:t>Input and Engagement</a:t>
          </a:r>
          <a:endParaRPr lang="en-US" sz="2400" dirty="0"/>
        </a:p>
      </dgm:t>
    </dgm:pt>
    <dgm:pt modelId="{6D1267AA-A2DC-4F0E-91FA-9EE4153FB405}" type="parTrans" cxnId="{702270D8-ADE5-4048-9ADB-4AF210EE879F}">
      <dgm:prSet/>
      <dgm:spPr/>
      <dgm:t>
        <a:bodyPr/>
        <a:lstStyle/>
        <a:p>
          <a:endParaRPr lang="en-US" sz="2400"/>
        </a:p>
      </dgm:t>
    </dgm:pt>
    <dgm:pt modelId="{00F6760E-85D2-4F0B-8A22-A1FE76C46835}" type="sibTrans" cxnId="{702270D8-ADE5-4048-9ADB-4AF210EE879F}">
      <dgm:prSet/>
      <dgm:spPr/>
      <dgm:t>
        <a:bodyPr/>
        <a:lstStyle/>
        <a:p>
          <a:endParaRPr lang="en-US" sz="2400"/>
        </a:p>
      </dgm:t>
    </dgm:pt>
    <dgm:pt modelId="{5BACC0FE-FC8F-408D-80AA-471562FEF2B8}">
      <dgm:prSet custT="1"/>
      <dgm:spPr>
        <a:solidFill>
          <a:srgbClr val="0070C0"/>
        </a:solidFill>
      </dgm:spPr>
      <dgm:t>
        <a:bodyPr/>
        <a:lstStyle/>
        <a:p>
          <a:r>
            <a:rPr lang="en-US" sz="2400" dirty="0" smtClean="0"/>
            <a:t>Next Steps</a:t>
          </a:r>
          <a:endParaRPr lang="en-US" sz="2400" dirty="0"/>
        </a:p>
      </dgm:t>
    </dgm:pt>
    <dgm:pt modelId="{884F7B27-4F28-45B6-9A13-C49855001766}" type="parTrans" cxnId="{48A67B53-3451-486A-97DF-993819F9CE28}">
      <dgm:prSet/>
      <dgm:spPr/>
      <dgm:t>
        <a:bodyPr/>
        <a:lstStyle/>
        <a:p>
          <a:endParaRPr lang="en-US" sz="2400"/>
        </a:p>
      </dgm:t>
    </dgm:pt>
    <dgm:pt modelId="{08C21558-A10F-4B6B-AFD2-ADC5EDBDCF0B}" type="sibTrans" cxnId="{48A67B53-3451-486A-97DF-993819F9CE28}">
      <dgm:prSet/>
      <dgm:spPr/>
      <dgm:t>
        <a:bodyPr/>
        <a:lstStyle/>
        <a:p>
          <a:endParaRPr lang="en-US" sz="2400"/>
        </a:p>
      </dgm:t>
    </dgm:pt>
    <dgm:pt modelId="{2FCE6909-7BB8-48A3-820F-CB52D7E8ADDD}" type="pres">
      <dgm:prSet presAssocID="{70439D1A-9680-494A-B986-FA386EEC410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C2564FED-FF4C-4E4C-AEC2-1AC9C9FA0629}" type="pres">
      <dgm:prSet presAssocID="{70439D1A-9680-494A-B986-FA386EEC4102}" presName="Name1" presStyleCnt="0"/>
      <dgm:spPr/>
    </dgm:pt>
    <dgm:pt modelId="{81F6D1F6-C92A-480E-B4BF-0CED4FC4E76B}" type="pres">
      <dgm:prSet presAssocID="{70439D1A-9680-494A-B986-FA386EEC4102}" presName="cycle" presStyleCnt="0"/>
      <dgm:spPr/>
    </dgm:pt>
    <dgm:pt modelId="{C5962355-6116-4116-9DE4-578FCB2452A1}" type="pres">
      <dgm:prSet presAssocID="{70439D1A-9680-494A-B986-FA386EEC4102}" presName="srcNode" presStyleLbl="node1" presStyleIdx="0" presStyleCnt="4"/>
      <dgm:spPr/>
    </dgm:pt>
    <dgm:pt modelId="{39614237-F78F-4372-82B7-C35A76EA6BE1}" type="pres">
      <dgm:prSet presAssocID="{70439D1A-9680-494A-B986-FA386EEC4102}" presName="conn" presStyleLbl="parChTrans1D2" presStyleIdx="0" presStyleCnt="1"/>
      <dgm:spPr/>
      <dgm:t>
        <a:bodyPr/>
        <a:lstStyle/>
        <a:p>
          <a:endParaRPr lang="en-US"/>
        </a:p>
      </dgm:t>
    </dgm:pt>
    <dgm:pt modelId="{B4C7185D-C3A9-4554-B5DC-2B0050B335CC}" type="pres">
      <dgm:prSet presAssocID="{70439D1A-9680-494A-B986-FA386EEC4102}" presName="extraNode" presStyleLbl="node1" presStyleIdx="0" presStyleCnt="4"/>
      <dgm:spPr/>
    </dgm:pt>
    <dgm:pt modelId="{DE237601-F3CC-4AA6-968C-31D4AE514C41}" type="pres">
      <dgm:prSet presAssocID="{70439D1A-9680-494A-B986-FA386EEC4102}" presName="dstNode" presStyleLbl="node1" presStyleIdx="0" presStyleCnt="4"/>
      <dgm:spPr/>
    </dgm:pt>
    <dgm:pt modelId="{8CF5AF69-76C1-4BAD-8B80-BF3A91D517F7}" type="pres">
      <dgm:prSet presAssocID="{4E122C31-5229-4221-BDD1-5F6E5C3AC54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C60CB-54C3-4F39-92DB-2AAC300C5EF9}" type="pres">
      <dgm:prSet presAssocID="{4E122C31-5229-4221-BDD1-5F6E5C3AC54E}" presName="accent_1" presStyleCnt="0"/>
      <dgm:spPr/>
    </dgm:pt>
    <dgm:pt modelId="{6E707A5A-3045-4856-AFD2-29A4E1E3B5D9}" type="pres">
      <dgm:prSet presAssocID="{4E122C31-5229-4221-BDD1-5F6E5C3AC54E}" presName="accentRepeatNode" presStyleLbl="solidFgAcc1" presStyleIdx="0" presStyleCnt="4"/>
      <dgm:spPr>
        <a:ln w="50800">
          <a:solidFill>
            <a:srgbClr val="F87508"/>
          </a:solidFill>
        </a:ln>
      </dgm:spPr>
      <dgm:t>
        <a:bodyPr/>
        <a:lstStyle/>
        <a:p>
          <a:endParaRPr lang="en-US"/>
        </a:p>
      </dgm:t>
    </dgm:pt>
    <dgm:pt modelId="{1FAA59B6-86A7-4867-8613-542DA8BFACAF}" type="pres">
      <dgm:prSet presAssocID="{D6117E7F-AB60-495D-A0E1-1C9E38765C0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35830-0D27-4FBE-957E-058714D4784D}" type="pres">
      <dgm:prSet presAssocID="{D6117E7F-AB60-495D-A0E1-1C9E38765C0B}" presName="accent_2" presStyleCnt="0"/>
      <dgm:spPr/>
    </dgm:pt>
    <dgm:pt modelId="{FB73112D-F475-41BE-8F93-E1924145664D}" type="pres">
      <dgm:prSet presAssocID="{D6117E7F-AB60-495D-A0E1-1C9E38765C0B}" presName="accentRepeatNode" presStyleLbl="solidFgAcc1" presStyleIdx="1" presStyleCnt="4"/>
      <dgm:spPr>
        <a:ln w="50800">
          <a:solidFill>
            <a:srgbClr val="F87508"/>
          </a:solidFill>
        </a:ln>
      </dgm:spPr>
      <dgm:t>
        <a:bodyPr/>
        <a:lstStyle/>
        <a:p>
          <a:endParaRPr lang="en-US"/>
        </a:p>
      </dgm:t>
    </dgm:pt>
    <dgm:pt modelId="{3F8B0A68-89AA-45CA-919B-57C8D8B0E765}" type="pres">
      <dgm:prSet presAssocID="{C21836F5-6302-4FE9-81C2-A8231495816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D2FE9-23C6-4944-9767-76A39EC5A5D6}" type="pres">
      <dgm:prSet presAssocID="{C21836F5-6302-4FE9-81C2-A82314958160}" presName="accent_3" presStyleCnt="0"/>
      <dgm:spPr/>
    </dgm:pt>
    <dgm:pt modelId="{03F538C7-8F10-4043-ADE8-2C0BA17A57D1}" type="pres">
      <dgm:prSet presAssocID="{C21836F5-6302-4FE9-81C2-A82314958160}" presName="accentRepeatNode" presStyleLbl="solidFgAcc1" presStyleIdx="2" presStyleCnt="4"/>
      <dgm:spPr>
        <a:ln w="50800">
          <a:solidFill>
            <a:srgbClr val="F87508"/>
          </a:solidFill>
        </a:ln>
      </dgm:spPr>
      <dgm:t>
        <a:bodyPr/>
        <a:lstStyle/>
        <a:p>
          <a:endParaRPr lang="en-US"/>
        </a:p>
      </dgm:t>
    </dgm:pt>
    <dgm:pt modelId="{C76D7A50-105F-44C3-AA3F-E9011D3082A9}" type="pres">
      <dgm:prSet presAssocID="{5BACC0FE-FC8F-408D-80AA-471562FEF2B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6069B-16D0-484F-A4DF-89C7939C1652}" type="pres">
      <dgm:prSet presAssocID="{5BACC0FE-FC8F-408D-80AA-471562FEF2B8}" presName="accent_4" presStyleCnt="0"/>
      <dgm:spPr/>
    </dgm:pt>
    <dgm:pt modelId="{2D005ECF-110D-4831-B787-8CE55AC14D70}" type="pres">
      <dgm:prSet presAssocID="{5BACC0FE-FC8F-408D-80AA-471562FEF2B8}" presName="accentRepeatNode" presStyleLbl="solidFgAcc1" presStyleIdx="3" presStyleCnt="4"/>
      <dgm:spPr>
        <a:ln w="50800">
          <a:solidFill>
            <a:srgbClr val="F87508"/>
          </a:solidFill>
        </a:ln>
      </dgm:spPr>
      <dgm:t>
        <a:bodyPr/>
        <a:lstStyle/>
        <a:p>
          <a:endParaRPr lang="en-US"/>
        </a:p>
      </dgm:t>
    </dgm:pt>
  </dgm:ptLst>
  <dgm:cxnLst>
    <dgm:cxn modelId="{702270D8-ADE5-4048-9ADB-4AF210EE879F}" srcId="{70439D1A-9680-494A-B986-FA386EEC4102}" destId="{C21836F5-6302-4FE9-81C2-A82314958160}" srcOrd="2" destOrd="0" parTransId="{6D1267AA-A2DC-4F0E-91FA-9EE4153FB405}" sibTransId="{00F6760E-85D2-4F0B-8A22-A1FE76C46835}"/>
    <dgm:cxn modelId="{5F460444-EE2E-432F-B69D-0A0A641AAC3A}" type="presOf" srcId="{5BACC0FE-FC8F-408D-80AA-471562FEF2B8}" destId="{C76D7A50-105F-44C3-AA3F-E9011D3082A9}" srcOrd="0" destOrd="0" presId="urn:microsoft.com/office/officeart/2008/layout/VerticalCurvedList"/>
    <dgm:cxn modelId="{8DA88FC2-23D6-47D4-83E8-626EBAC82699}" type="presOf" srcId="{C21836F5-6302-4FE9-81C2-A82314958160}" destId="{3F8B0A68-89AA-45CA-919B-57C8D8B0E765}" srcOrd="0" destOrd="0" presId="urn:microsoft.com/office/officeart/2008/layout/VerticalCurvedList"/>
    <dgm:cxn modelId="{48A67B53-3451-486A-97DF-993819F9CE28}" srcId="{70439D1A-9680-494A-B986-FA386EEC4102}" destId="{5BACC0FE-FC8F-408D-80AA-471562FEF2B8}" srcOrd="3" destOrd="0" parTransId="{884F7B27-4F28-45B6-9A13-C49855001766}" sibTransId="{08C21558-A10F-4B6B-AFD2-ADC5EDBDCF0B}"/>
    <dgm:cxn modelId="{D5C23005-7A4A-4C86-9613-11EFC95B23AF}" type="presOf" srcId="{4E122C31-5229-4221-BDD1-5F6E5C3AC54E}" destId="{8CF5AF69-76C1-4BAD-8B80-BF3A91D517F7}" srcOrd="0" destOrd="0" presId="urn:microsoft.com/office/officeart/2008/layout/VerticalCurvedList"/>
    <dgm:cxn modelId="{449E823E-D647-4565-A895-31CBC1A99261}" type="presOf" srcId="{D29226DB-B663-4C96-A470-35AB6F7E4D14}" destId="{39614237-F78F-4372-82B7-C35A76EA6BE1}" srcOrd="0" destOrd="0" presId="urn:microsoft.com/office/officeart/2008/layout/VerticalCurvedList"/>
    <dgm:cxn modelId="{F46A4738-8D2C-4089-8F67-CC2AE57CD22A}" type="presOf" srcId="{70439D1A-9680-494A-B986-FA386EEC4102}" destId="{2FCE6909-7BB8-48A3-820F-CB52D7E8ADDD}" srcOrd="0" destOrd="0" presId="urn:microsoft.com/office/officeart/2008/layout/VerticalCurvedList"/>
    <dgm:cxn modelId="{648C4B1E-5516-4038-A278-4B6B9994C599}" srcId="{70439D1A-9680-494A-B986-FA386EEC4102}" destId="{4E122C31-5229-4221-BDD1-5F6E5C3AC54E}" srcOrd="0" destOrd="0" parTransId="{6E01AE1E-8430-4723-BC91-333C99F9FA00}" sibTransId="{D29226DB-B663-4C96-A470-35AB6F7E4D14}"/>
    <dgm:cxn modelId="{A73DB1EB-8E4B-48CB-88D5-89797244B522}" srcId="{70439D1A-9680-494A-B986-FA386EEC4102}" destId="{D6117E7F-AB60-495D-A0E1-1C9E38765C0B}" srcOrd="1" destOrd="0" parTransId="{DA1B6D1E-9DCE-4613-A3A5-15B1490BF03C}" sibTransId="{6C82B736-7544-4157-9A1E-574134471C2E}"/>
    <dgm:cxn modelId="{33DAB820-C854-4761-823E-5EFE48133997}" type="presOf" srcId="{D6117E7F-AB60-495D-A0E1-1C9E38765C0B}" destId="{1FAA59B6-86A7-4867-8613-542DA8BFACAF}" srcOrd="0" destOrd="0" presId="urn:microsoft.com/office/officeart/2008/layout/VerticalCurvedList"/>
    <dgm:cxn modelId="{E707CE7D-677D-4CCB-A6FA-AF32B5846CAB}" type="presParOf" srcId="{2FCE6909-7BB8-48A3-820F-CB52D7E8ADDD}" destId="{C2564FED-FF4C-4E4C-AEC2-1AC9C9FA0629}" srcOrd="0" destOrd="0" presId="urn:microsoft.com/office/officeart/2008/layout/VerticalCurvedList"/>
    <dgm:cxn modelId="{CBBB4E65-8D40-4F76-873B-9134BC4DA5BE}" type="presParOf" srcId="{C2564FED-FF4C-4E4C-AEC2-1AC9C9FA0629}" destId="{81F6D1F6-C92A-480E-B4BF-0CED4FC4E76B}" srcOrd="0" destOrd="0" presId="urn:microsoft.com/office/officeart/2008/layout/VerticalCurvedList"/>
    <dgm:cxn modelId="{022E16D3-9D41-4202-B849-9D47DC2BF02E}" type="presParOf" srcId="{81F6D1F6-C92A-480E-B4BF-0CED4FC4E76B}" destId="{C5962355-6116-4116-9DE4-578FCB2452A1}" srcOrd="0" destOrd="0" presId="urn:microsoft.com/office/officeart/2008/layout/VerticalCurvedList"/>
    <dgm:cxn modelId="{9E607249-EF79-4A74-8A60-656C4AF6A7AE}" type="presParOf" srcId="{81F6D1F6-C92A-480E-B4BF-0CED4FC4E76B}" destId="{39614237-F78F-4372-82B7-C35A76EA6BE1}" srcOrd="1" destOrd="0" presId="urn:microsoft.com/office/officeart/2008/layout/VerticalCurvedList"/>
    <dgm:cxn modelId="{1D04DDD3-BA01-41AC-9AF2-22DE9117DB02}" type="presParOf" srcId="{81F6D1F6-C92A-480E-B4BF-0CED4FC4E76B}" destId="{B4C7185D-C3A9-4554-B5DC-2B0050B335CC}" srcOrd="2" destOrd="0" presId="urn:microsoft.com/office/officeart/2008/layout/VerticalCurvedList"/>
    <dgm:cxn modelId="{14DEBBE7-9339-46BE-81E1-9DA0C72910A8}" type="presParOf" srcId="{81F6D1F6-C92A-480E-B4BF-0CED4FC4E76B}" destId="{DE237601-F3CC-4AA6-968C-31D4AE514C41}" srcOrd="3" destOrd="0" presId="urn:microsoft.com/office/officeart/2008/layout/VerticalCurvedList"/>
    <dgm:cxn modelId="{D6E7DF48-250D-4EA1-A209-0E3BAB85C23B}" type="presParOf" srcId="{C2564FED-FF4C-4E4C-AEC2-1AC9C9FA0629}" destId="{8CF5AF69-76C1-4BAD-8B80-BF3A91D517F7}" srcOrd="1" destOrd="0" presId="urn:microsoft.com/office/officeart/2008/layout/VerticalCurvedList"/>
    <dgm:cxn modelId="{68D3482C-CFA6-4518-968C-E58200EA9F61}" type="presParOf" srcId="{C2564FED-FF4C-4E4C-AEC2-1AC9C9FA0629}" destId="{4C5C60CB-54C3-4F39-92DB-2AAC300C5EF9}" srcOrd="2" destOrd="0" presId="urn:microsoft.com/office/officeart/2008/layout/VerticalCurvedList"/>
    <dgm:cxn modelId="{5BA732B4-9373-4E81-9640-80E52FE3A4D2}" type="presParOf" srcId="{4C5C60CB-54C3-4F39-92DB-2AAC300C5EF9}" destId="{6E707A5A-3045-4856-AFD2-29A4E1E3B5D9}" srcOrd="0" destOrd="0" presId="urn:microsoft.com/office/officeart/2008/layout/VerticalCurvedList"/>
    <dgm:cxn modelId="{055FB547-D486-464C-A71E-380884159240}" type="presParOf" srcId="{C2564FED-FF4C-4E4C-AEC2-1AC9C9FA0629}" destId="{1FAA59B6-86A7-4867-8613-542DA8BFACAF}" srcOrd="3" destOrd="0" presId="urn:microsoft.com/office/officeart/2008/layout/VerticalCurvedList"/>
    <dgm:cxn modelId="{E546CA0F-CD45-4025-85B1-8037C508B4E4}" type="presParOf" srcId="{C2564FED-FF4C-4E4C-AEC2-1AC9C9FA0629}" destId="{00835830-0D27-4FBE-957E-058714D4784D}" srcOrd="4" destOrd="0" presId="urn:microsoft.com/office/officeart/2008/layout/VerticalCurvedList"/>
    <dgm:cxn modelId="{1380D803-29F5-4076-A738-93FC4DD6EF50}" type="presParOf" srcId="{00835830-0D27-4FBE-957E-058714D4784D}" destId="{FB73112D-F475-41BE-8F93-E1924145664D}" srcOrd="0" destOrd="0" presId="urn:microsoft.com/office/officeart/2008/layout/VerticalCurvedList"/>
    <dgm:cxn modelId="{7169A9F1-1A4A-46C7-B9D6-5A5D1737E460}" type="presParOf" srcId="{C2564FED-FF4C-4E4C-AEC2-1AC9C9FA0629}" destId="{3F8B0A68-89AA-45CA-919B-57C8D8B0E765}" srcOrd="5" destOrd="0" presId="urn:microsoft.com/office/officeart/2008/layout/VerticalCurvedList"/>
    <dgm:cxn modelId="{2EAB70AF-BCFE-44CD-8EA5-F0AE66054C25}" type="presParOf" srcId="{C2564FED-FF4C-4E4C-AEC2-1AC9C9FA0629}" destId="{8CFD2FE9-23C6-4944-9767-76A39EC5A5D6}" srcOrd="6" destOrd="0" presId="urn:microsoft.com/office/officeart/2008/layout/VerticalCurvedList"/>
    <dgm:cxn modelId="{F46CA58A-514E-4FC6-9787-4890B3CA6EAA}" type="presParOf" srcId="{8CFD2FE9-23C6-4944-9767-76A39EC5A5D6}" destId="{03F538C7-8F10-4043-ADE8-2C0BA17A57D1}" srcOrd="0" destOrd="0" presId="urn:microsoft.com/office/officeart/2008/layout/VerticalCurvedList"/>
    <dgm:cxn modelId="{A8EBA743-A332-41B2-804E-167625CFEB2A}" type="presParOf" srcId="{C2564FED-FF4C-4E4C-AEC2-1AC9C9FA0629}" destId="{C76D7A50-105F-44C3-AA3F-E9011D3082A9}" srcOrd="7" destOrd="0" presId="urn:microsoft.com/office/officeart/2008/layout/VerticalCurvedList"/>
    <dgm:cxn modelId="{93AE4620-838F-4E0C-965F-D9AAA48124F6}" type="presParOf" srcId="{C2564FED-FF4C-4E4C-AEC2-1AC9C9FA0629}" destId="{47B6069B-16D0-484F-A4DF-89C7939C1652}" srcOrd="8" destOrd="0" presId="urn:microsoft.com/office/officeart/2008/layout/VerticalCurvedList"/>
    <dgm:cxn modelId="{1CC07818-964E-4B5C-9A41-6A0F4B2AE6A2}" type="presParOf" srcId="{47B6069B-16D0-484F-A4DF-89C7939C1652}" destId="{2D005ECF-110D-4831-B787-8CE55AC14D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" sz="1600" b="1" dirty="0" smtClean="0"/>
            <a:t>ELA and Math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accent1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Bi-weekly rigor and relevance meetings</a:t>
          </a:r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8F13830B-69A6-4364-BA57-2E6C156DB311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accent1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Bi-weekly formative assessments</a:t>
          </a:r>
        </a:p>
      </dgm:t>
    </dgm:pt>
    <dgm:pt modelId="{BE0BDABB-A05F-424B-8703-EF578A0675D4}" type="parTrans" cxnId="{CC590CF4-C4E2-47E7-993D-899D7941C81D}">
      <dgm:prSet/>
      <dgm:spPr/>
      <dgm:t>
        <a:bodyPr/>
        <a:lstStyle/>
        <a:p>
          <a:endParaRPr lang="en-US" sz="1600"/>
        </a:p>
      </dgm:t>
    </dgm:pt>
    <dgm:pt modelId="{7006375D-1F8A-4CF7-A096-040178813F54}" type="sibTrans" cxnId="{CC590CF4-C4E2-47E7-993D-899D7941C81D}">
      <dgm:prSet/>
      <dgm:spPr/>
      <dgm:t>
        <a:bodyPr/>
        <a:lstStyle/>
        <a:p>
          <a:endParaRPr lang="en-US" sz="1600"/>
        </a:p>
      </dgm:t>
    </dgm:pt>
    <dgm:pt modelId="{7C1ED0FC-F364-4B3B-9F54-B4F2DFE13B7D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accent1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Corrective instruction and assessment of missed standards</a:t>
          </a:r>
        </a:p>
      </dgm:t>
    </dgm:pt>
    <dgm:pt modelId="{FC5BAEF2-DC43-4F56-AC46-7D547587B28C}" type="parTrans" cxnId="{D2941032-D45A-4962-9615-CF650A7B05FB}">
      <dgm:prSet/>
      <dgm:spPr/>
      <dgm:t>
        <a:bodyPr/>
        <a:lstStyle/>
        <a:p>
          <a:endParaRPr lang="en-US"/>
        </a:p>
      </dgm:t>
    </dgm:pt>
    <dgm:pt modelId="{6D67F3A9-87A8-4C13-9511-5F04119F414E}" type="sibTrans" cxnId="{D2941032-D45A-4962-9615-CF650A7B05FB}">
      <dgm:prSet/>
      <dgm:spPr/>
      <dgm:t>
        <a:bodyPr/>
        <a:lstStyle/>
        <a:p>
          <a:endParaRPr lang="en-US"/>
        </a:p>
      </dgm:t>
    </dgm:pt>
    <dgm:pt modelId="{26FF74C5-7646-4A44-AF03-1CB71C956A9B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accent1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District trainings</a:t>
          </a:r>
        </a:p>
      </dgm:t>
    </dgm:pt>
    <dgm:pt modelId="{FE9D0A77-9E57-410F-8B98-926DA5384618}" type="parTrans" cxnId="{071EC049-D8AA-4D34-BC27-6B60BCC559D1}">
      <dgm:prSet/>
      <dgm:spPr/>
      <dgm:t>
        <a:bodyPr/>
        <a:lstStyle/>
        <a:p>
          <a:endParaRPr lang="en-US"/>
        </a:p>
      </dgm:t>
    </dgm:pt>
    <dgm:pt modelId="{DBEF2952-3AF1-405B-8CF9-D05C637E38AF}" type="sibTrans" cxnId="{071EC049-D8AA-4D34-BC27-6B60BCC559D1}">
      <dgm:prSet/>
      <dgm:spPr/>
      <dgm:t>
        <a:bodyPr/>
        <a:lstStyle/>
        <a:p>
          <a:endParaRPr lang="en-US"/>
        </a:p>
      </dgm:t>
    </dgm:pt>
    <dgm:pt modelId="{A65B538F-0826-4188-8FAD-A818E7BABBE3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accent1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Weekly observations</a:t>
          </a:r>
        </a:p>
      </dgm:t>
    </dgm:pt>
    <dgm:pt modelId="{4BEAB9B8-0878-488B-A806-8532A3618B71}" type="parTrans" cxnId="{C467F27D-2C38-4865-A6F3-CBF80FB8D8A3}">
      <dgm:prSet/>
      <dgm:spPr/>
      <dgm:t>
        <a:bodyPr/>
        <a:lstStyle/>
        <a:p>
          <a:endParaRPr lang="en-US"/>
        </a:p>
      </dgm:t>
    </dgm:pt>
    <dgm:pt modelId="{A39F8CE3-D599-42F5-9BDE-3FB6E7C000CF}" type="sibTrans" cxnId="{C467F27D-2C38-4865-A6F3-CBF80FB8D8A3}">
      <dgm:prSet/>
      <dgm:spPr/>
      <dgm:t>
        <a:bodyPr/>
        <a:lstStyle/>
        <a:p>
          <a:endParaRPr lang="en-US"/>
        </a:p>
      </dgm:t>
    </dgm:pt>
    <dgm:pt modelId="{B1A8E9B8-BAC9-41F4-B5C7-796E274C0867}">
      <dgm:prSet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Effective teaching strategies</a:t>
          </a:r>
        </a:p>
      </dgm:t>
    </dgm:pt>
    <dgm:pt modelId="{54DCA728-E858-4F30-B02A-3B1FCB9F0C68}" type="parTrans" cxnId="{92C0119C-48A3-43ED-8902-DB4D0425C06C}">
      <dgm:prSet/>
      <dgm:spPr/>
      <dgm:t>
        <a:bodyPr/>
        <a:lstStyle/>
        <a:p>
          <a:endParaRPr lang="en-US"/>
        </a:p>
      </dgm:t>
    </dgm:pt>
    <dgm:pt modelId="{9C5C085F-7CAE-4CC5-8F19-A190EA8B6B12}" type="sibTrans" cxnId="{92C0119C-48A3-43ED-8902-DB4D0425C06C}">
      <dgm:prSet/>
      <dgm:spPr/>
      <dgm:t>
        <a:bodyPr/>
        <a:lstStyle/>
        <a:p>
          <a:endParaRPr lang="en-US"/>
        </a:p>
      </dgm:t>
    </dgm:pt>
    <dgm:pt modelId="{A34D4FAF-6027-451C-97DE-B3C87D8B1865}">
      <dgm:prSet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Actionable feedback</a:t>
          </a:r>
        </a:p>
      </dgm:t>
    </dgm:pt>
    <dgm:pt modelId="{3178ED9A-BD8F-4A72-A3AD-C13FC5B5EAA8}" type="parTrans" cxnId="{449837A6-1742-4766-9F58-8E166DAB57B7}">
      <dgm:prSet/>
      <dgm:spPr/>
      <dgm:t>
        <a:bodyPr/>
        <a:lstStyle/>
        <a:p>
          <a:endParaRPr lang="en-US"/>
        </a:p>
      </dgm:t>
    </dgm:pt>
    <dgm:pt modelId="{3EC2A1E0-FB7B-4385-B3E9-D0C4ACFAA61D}" type="sibTrans" cxnId="{449837A6-1742-4766-9F58-8E166DAB57B7}">
      <dgm:prSet/>
      <dgm:spPr/>
      <dgm:t>
        <a:bodyPr/>
        <a:lstStyle/>
        <a:p>
          <a:endParaRPr lang="en-US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 custScaleY="121402" custLinFactNeighborY="57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 custLinFactNeighborY="-7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116770-EB91-4D18-AED2-7083593B374C}" type="presOf" srcId="{A65B538F-0826-4188-8FAD-A818E7BABBE3}" destId="{C5A13516-C2A7-42AA-B615-42D3156954AE}" srcOrd="0" destOrd="3" presId="urn:microsoft.com/office/officeart/2005/8/layout/list1"/>
    <dgm:cxn modelId="{A20BF03C-900F-49F5-9DF0-D50D9ADBBCF4}" type="presOf" srcId="{B1A8E9B8-BAC9-41F4-B5C7-796E274C0867}" destId="{C5A13516-C2A7-42AA-B615-42D3156954AE}" srcOrd="0" destOrd="5" presId="urn:microsoft.com/office/officeart/2005/8/layout/list1"/>
    <dgm:cxn modelId="{D2941032-D45A-4962-9615-CF650A7B05FB}" srcId="{12C24DCD-63EC-48A0-955E-171F2645F9F1}" destId="{7C1ED0FC-F364-4B3B-9F54-B4F2DFE13B7D}" srcOrd="2" destOrd="0" parTransId="{FC5BAEF2-DC43-4F56-AC46-7D547587B28C}" sibTransId="{6D67F3A9-87A8-4C13-9511-5F04119F414E}"/>
    <dgm:cxn modelId="{071EC049-D8AA-4D34-BC27-6B60BCC559D1}" srcId="{12C24DCD-63EC-48A0-955E-171F2645F9F1}" destId="{26FF74C5-7646-4A44-AF03-1CB71C956A9B}" srcOrd="4" destOrd="0" parTransId="{FE9D0A77-9E57-410F-8B98-926DA5384618}" sibTransId="{DBEF2952-3AF1-405B-8CF9-D05C637E38AF}"/>
    <dgm:cxn modelId="{458289E9-8D6E-4E4E-9D32-032F64F63799}" type="presOf" srcId="{8A6798E8-7A4E-426C-9DFC-A24B4418B8E9}" destId="{21487542-FAD7-4F3D-9119-AD12103C2B4E}" srcOrd="0" destOrd="0" presId="urn:microsoft.com/office/officeart/2005/8/layout/list1"/>
    <dgm:cxn modelId="{8107C524-B61C-4B07-BB27-DC916CC5CF79}" type="presOf" srcId="{A34D4FAF-6027-451C-97DE-B3C87D8B1865}" destId="{C5A13516-C2A7-42AA-B615-42D3156954AE}" srcOrd="0" destOrd="6" presId="urn:microsoft.com/office/officeart/2005/8/layout/list1"/>
    <dgm:cxn modelId="{3B810342-1A56-44F7-B3FB-9518D031D82F}" type="presOf" srcId="{80EE79F2-5790-409A-8837-E69E7A5CA3AE}" destId="{C5A13516-C2A7-42AA-B615-42D3156954AE}" srcOrd="0" destOrd="0" presId="urn:microsoft.com/office/officeart/2005/8/layout/list1"/>
    <dgm:cxn modelId="{F2D14636-9A24-44A3-AB0F-02866F053884}" type="presOf" srcId="{12C24DCD-63EC-48A0-955E-171F2645F9F1}" destId="{FA251473-C9A0-4FD0-9B85-E448D90E8C78}" srcOrd="1" destOrd="0" presId="urn:microsoft.com/office/officeart/2005/8/layout/list1"/>
    <dgm:cxn modelId="{CC590CF4-C4E2-47E7-993D-899D7941C81D}" srcId="{12C24DCD-63EC-48A0-955E-171F2645F9F1}" destId="{8F13830B-69A6-4364-BA57-2E6C156DB311}" srcOrd="1" destOrd="0" parTransId="{BE0BDABB-A05F-424B-8703-EF578A0675D4}" sibTransId="{7006375D-1F8A-4CF7-A096-040178813F54}"/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92C0119C-48A3-43ED-8902-DB4D0425C06C}" srcId="{12C24DCD-63EC-48A0-955E-171F2645F9F1}" destId="{B1A8E9B8-BAC9-41F4-B5C7-796E274C0867}" srcOrd="5" destOrd="0" parTransId="{54DCA728-E858-4F30-B02A-3B1FCB9F0C68}" sibTransId="{9C5C085F-7CAE-4CC5-8F19-A190EA8B6B12}"/>
    <dgm:cxn modelId="{03E9B220-E0B5-4EAC-9CA5-8B4786A935B3}" type="presOf" srcId="{12C24DCD-63EC-48A0-955E-171F2645F9F1}" destId="{53147A8E-7204-45B5-9A43-2CA3BC222D92}" srcOrd="0" destOrd="0" presId="urn:microsoft.com/office/officeart/2005/8/layout/list1"/>
    <dgm:cxn modelId="{080D7C1F-A19A-4FBA-BC9C-C0C6E4FE30BC}" type="presOf" srcId="{7C1ED0FC-F364-4B3B-9F54-B4F2DFE13B7D}" destId="{C5A13516-C2A7-42AA-B615-42D3156954AE}" srcOrd="0" destOrd="2" presId="urn:microsoft.com/office/officeart/2005/8/layout/list1"/>
    <dgm:cxn modelId="{3A0C2484-504E-4F69-9FE0-D769DCC9ECA6}" type="presOf" srcId="{8F13830B-69A6-4364-BA57-2E6C156DB311}" destId="{C5A13516-C2A7-42AA-B615-42D3156954AE}" srcOrd="0" destOrd="1" presId="urn:microsoft.com/office/officeart/2005/8/layout/list1"/>
    <dgm:cxn modelId="{C467F27D-2C38-4865-A6F3-CBF80FB8D8A3}" srcId="{12C24DCD-63EC-48A0-955E-171F2645F9F1}" destId="{A65B538F-0826-4188-8FAD-A818E7BABBE3}" srcOrd="3" destOrd="0" parTransId="{4BEAB9B8-0878-488B-A806-8532A3618B71}" sibTransId="{A39F8CE3-D599-42F5-9BDE-3FB6E7C000CF}"/>
    <dgm:cxn modelId="{449837A6-1742-4766-9F58-8E166DAB57B7}" srcId="{12C24DCD-63EC-48A0-955E-171F2645F9F1}" destId="{A34D4FAF-6027-451C-97DE-B3C87D8B1865}" srcOrd="6" destOrd="0" parTransId="{3178ED9A-BD8F-4A72-A3AD-C13FC5B5EAA8}" sibTransId="{3EC2A1E0-FB7B-4385-B3E9-D0C4ACFAA61D}"/>
    <dgm:cxn modelId="{7B1BC3B7-108B-4EB6-976B-9A163EEE7F64}" type="presOf" srcId="{26FF74C5-7646-4A44-AF03-1CB71C956A9B}" destId="{C5A13516-C2A7-42AA-B615-42D3156954AE}" srcOrd="0" destOrd="4" presId="urn:microsoft.com/office/officeart/2005/8/layout/list1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0A4D7B78-48F8-4103-AFB2-30A14833AEAA}" type="presParOf" srcId="{21487542-FAD7-4F3D-9119-AD12103C2B4E}" destId="{3F4C0188-222B-42DF-A848-B087D58494BC}" srcOrd="0" destOrd="0" presId="urn:microsoft.com/office/officeart/2005/8/layout/list1"/>
    <dgm:cxn modelId="{ED115D4C-470B-496D-BBA5-B6FF41488919}" type="presParOf" srcId="{3F4C0188-222B-42DF-A848-B087D58494BC}" destId="{53147A8E-7204-45B5-9A43-2CA3BC222D92}" srcOrd="0" destOrd="0" presId="urn:microsoft.com/office/officeart/2005/8/layout/list1"/>
    <dgm:cxn modelId="{DD42F9E1-9FFF-4958-9905-2BFF7A9EC907}" type="presParOf" srcId="{3F4C0188-222B-42DF-A848-B087D58494BC}" destId="{FA251473-C9A0-4FD0-9B85-E448D90E8C78}" srcOrd="1" destOrd="0" presId="urn:microsoft.com/office/officeart/2005/8/layout/list1"/>
    <dgm:cxn modelId="{FB1C059D-359A-4D0D-833C-AB9C1B869639}" type="presParOf" srcId="{21487542-FAD7-4F3D-9119-AD12103C2B4E}" destId="{7F223153-BE5C-4B74-8D1C-0E1AFD83A8AB}" srcOrd="1" destOrd="0" presId="urn:microsoft.com/office/officeart/2005/8/layout/list1"/>
    <dgm:cxn modelId="{1ABB1952-C6A6-43A1-AEEE-7BD1624AFF6D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rgbClr val="103054"/>
        </a:solidFill>
      </dgm:spPr>
      <dgm:t>
        <a:bodyPr/>
        <a:lstStyle/>
        <a:p>
          <a:r>
            <a:rPr lang="en" sz="1600" b="1" dirty="0" smtClean="0"/>
            <a:t>ELA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rgbClr val="103054"/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Guided reading and prioritize curriculum</a:t>
          </a:r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2C06CC02-5A1E-479A-941E-3B85C57D20CD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rgbClr val="103054"/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English department feedback and collaboration</a:t>
          </a:r>
        </a:p>
      </dgm:t>
    </dgm:pt>
    <dgm:pt modelId="{C12E772A-A84D-426B-9EFA-FB3ED19B2300}" type="parTrans" cxnId="{D61A5D2C-0822-4A22-A257-68F80E55A5C9}">
      <dgm:prSet/>
      <dgm:spPr/>
      <dgm:t>
        <a:bodyPr/>
        <a:lstStyle/>
        <a:p>
          <a:endParaRPr lang="en-US" sz="1600"/>
        </a:p>
      </dgm:t>
    </dgm:pt>
    <dgm:pt modelId="{3F2DED4A-95DC-4247-A11C-61998BAD3B42}" type="sibTrans" cxnId="{D61A5D2C-0822-4A22-A257-68F80E55A5C9}">
      <dgm:prSet/>
      <dgm:spPr/>
      <dgm:t>
        <a:bodyPr/>
        <a:lstStyle/>
        <a:p>
          <a:endParaRPr lang="en-US" sz="1600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 custScaleY="121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 custLinFactNeighborY="-7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1A5D2C-0822-4A22-A257-68F80E55A5C9}" srcId="{12C24DCD-63EC-48A0-955E-171F2645F9F1}" destId="{2C06CC02-5A1E-479A-941E-3B85C57D20CD}" srcOrd="1" destOrd="0" parTransId="{C12E772A-A84D-426B-9EFA-FB3ED19B2300}" sibTransId="{3F2DED4A-95DC-4247-A11C-61998BAD3B42}"/>
    <dgm:cxn modelId="{B89AC568-398C-48FF-AEED-D0D1D98454DA}" type="presOf" srcId="{2C06CC02-5A1E-479A-941E-3B85C57D20CD}" destId="{C5A13516-C2A7-42AA-B615-42D3156954AE}" srcOrd="0" destOrd="1" presId="urn:microsoft.com/office/officeart/2005/8/layout/list1"/>
    <dgm:cxn modelId="{E3FB8BA2-A73F-4E40-A86D-079078805599}" type="presOf" srcId="{80EE79F2-5790-409A-8837-E69E7A5CA3AE}" destId="{C5A13516-C2A7-42AA-B615-42D3156954AE}" srcOrd="0" destOrd="0" presId="urn:microsoft.com/office/officeart/2005/8/layout/list1"/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7082A831-B4E4-4BCF-8360-3145AD99AB28}" type="presOf" srcId="{8A6798E8-7A4E-426C-9DFC-A24B4418B8E9}" destId="{21487542-FAD7-4F3D-9119-AD12103C2B4E}" srcOrd="0" destOrd="0" presId="urn:microsoft.com/office/officeart/2005/8/layout/list1"/>
    <dgm:cxn modelId="{32473F39-7F93-45BD-8912-F67EB2E3CCDD}" type="presOf" srcId="{12C24DCD-63EC-48A0-955E-171F2645F9F1}" destId="{FA251473-C9A0-4FD0-9B85-E448D90E8C78}" srcOrd="1" destOrd="0" presId="urn:microsoft.com/office/officeart/2005/8/layout/list1"/>
    <dgm:cxn modelId="{E98CE54C-4E56-4ADF-95C7-07E5082F50E8}" type="presOf" srcId="{12C24DCD-63EC-48A0-955E-171F2645F9F1}" destId="{53147A8E-7204-45B5-9A43-2CA3BC222D92}" srcOrd="0" destOrd="0" presId="urn:microsoft.com/office/officeart/2005/8/layout/list1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01DD799E-F763-4804-AF24-D032D127A224}" type="presParOf" srcId="{21487542-FAD7-4F3D-9119-AD12103C2B4E}" destId="{3F4C0188-222B-42DF-A848-B087D58494BC}" srcOrd="0" destOrd="0" presId="urn:microsoft.com/office/officeart/2005/8/layout/list1"/>
    <dgm:cxn modelId="{56D0E64F-8140-484B-B99A-91347002A7E6}" type="presParOf" srcId="{3F4C0188-222B-42DF-A848-B087D58494BC}" destId="{53147A8E-7204-45B5-9A43-2CA3BC222D92}" srcOrd="0" destOrd="0" presId="urn:microsoft.com/office/officeart/2005/8/layout/list1"/>
    <dgm:cxn modelId="{32E7BE9D-499C-4122-A818-B78709BA6E53}" type="presParOf" srcId="{3F4C0188-222B-42DF-A848-B087D58494BC}" destId="{FA251473-C9A0-4FD0-9B85-E448D90E8C78}" srcOrd="1" destOrd="0" presId="urn:microsoft.com/office/officeart/2005/8/layout/list1"/>
    <dgm:cxn modelId="{8490173C-B024-4257-81CC-000DFF71AF02}" type="presParOf" srcId="{21487542-FAD7-4F3D-9119-AD12103C2B4E}" destId="{7F223153-BE5C-4B74-8D1C-0E1AFD83A8AB}" srcOrd="1" destOrd="0" presId="urn:microsoft.com/office/officeart/2005/8/layout/list1"/>
    <dgm:cxn modelId="{D3D8CFAD-F3B2-453A-B3B5-897CFC47C0B9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600" b="1" dirty="0" smtClean="0"/>
            <a:t>Math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25400">
          <a:solidFill>
            <a:srgbClr val="89162D"/>
          </a:solidFill>
        </a:ln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Proficiency scales</a:t>
          </a:r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9360EF7A-E582-47A5-8511-703EA70D2607}" type="presOf" srcId="{8A6798E8-7A4E-426C-9DFC-A24B4418B8E9}" destId="{21487542-FAD7-4F3D-9119-AD12103C2B4E}" srcOrd="0" destOrd="0" presId="urn:microsoft.com/office/officeart/2005/8/layout/list1"/>
    <dgm:cxn modelId="{D0272820-2412-4E12-914C-27445797F7DA}" type="presOf" srcId="{80EE79F2-5790-409A-8837-E69E7A5CA3AE}" destId="{C5A13516-C2A7-42AA-B615-42D3156954AE}" srcOrd="0" destOrd="0" presId="urn:microsoft.com/office/officeart/2005/8/layout/list1"/>
    <dgm:cxn modelId="{E2A053AB-5DFE-4ED0-8482-0AA7B58569EF}" type="presOf" srcId="{12C24DCD-63EC-48A0-955E-171F2645F9F1}" destId="{53147A8E-7204-45B5-9A43-2CA3BC222D92}" srcOrd="0" destOrd="0" presId="urn:microsoft.com/office/officeart/2005/8/layout/list1"/>
    <dgm:cxn modelId="{D8E80A61-392B-4028-93D7-14F4F1B314AD}" type="presOf" srcId="{12C24DCD-63EC-48A0-955E-171F2645F9F1}" destId="{FA251473-C9A0-4FD0-9B85-E448D90E8C78}" srcOrd="1" destOrd="0" presId="urn:microsoft.com/office/officeart/2005/8/layout/list1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74F1A47C-776B-4C5D-B8E9-FBAAD2BCFEA7}" type="presParOf" srcId="{21487542-FAD7-4F3D-9119-AD12103C2B4E}" destId="{3F4C0188-222B-42DF-A848-B087D58494BC}" srcOrd="0" destOrd="0" presId="urn:microsoft.com/office/officeart/2005/8/layout/list1"/>
    <dgm:cxn modelId="{76D33F8E-3E8A-4E3B-A135-0E92E4228F82}" type="presParOf" srcId="{3F4C0188-222B-42DF-A848-B087D58494BC}" destId="{53147A8E-7204-45B5-9A43-2CA3BC222D92}" srcOrd="0" destOrd="0" presId="urn:microsoft.com/office/officeart/2005/8/layout/list1"/>
    <dgm:cxn modelId="{6FDC4E47-9ED4-459B-A358-CC0189E9DD19}" type="presParOf" srcId="{3F4C0188-222B-42DF-A848-B087D58494BC}" destId="{FA251473-C9A0-4FD0-9B85-E448D90E8C78}" srcOrd="1" destOrd="0" presId="urn:microsoft.com/office/officeart/2005/8/layout/list1"/>
    <dgm:cxn modelId="{E1CC722F-140C-4BF1-9FA1-6EABEFA83152}" type="presParOf" srcId="{21487542-FAD7-4F3D-9119-AD12103C2B4E}" destId="{7F223153-BE5C-4B74-8D1C-0E1AFD83A8AB}" srcOrd="1" destOrd="0" presId="urn:microsoft.com/office/officeart/2005/8/layout/list1"/>
    <dgm:cxn modelId="{BC226757-9320-4A5A-9DF2-E9592B71FCD4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" sz="1600" b="1" dirty="0" smtClean="0"/>
            <a:t>ELA and Math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B54D995D-A00F-4A7A-B378-68FE150ABB93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Effective teaching strategies</a:t>
          </a:r>
        </a:p>
      </dgm:t>
    </dgm:pt>
    <dgm:pt modelId="{75FDDD22-0244-4209-BC3E-7F478C1333D4}" type="parTrans" cxnId="{05884137-A9FF-4AFA-83A2-AAB3C8BBA325}">
      <dgm:prSet/>
      <dgm:spPr/>
      <dgm:t>
        <a:bodyPr/>
        <a:lstStyle/>
        <a:p>
          <a:endParaRPr lang="en-US" sz="1600"/>
        </a:p>
      </dgm:t>
    </dgm:pt>
    <dgm:pt modelId="{E754FA3A-3EE5-4FC6-BEE6-ED2C6B0CCE40}" type="sibTrans" cxnId="{05884137-A9FF-4AFA-83A2-AAB3C8BBA325}">
      <dgm:prSet/>
      <dgm:spPr/>
      <dgm:t>
        <a:bodyPr/>
        <a:lstStyle/>
        <a:p>
          <a:endParaRPr lang="en-US" sz="1600"/>
        </a:p>
      </dgm:t>
    </dgm:pt>
    <dgm:pt modelId="{308F4E78-902B-484F-9CC9-7241F1DF6061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Assessment modeling</a:t>
          </a:r>
        </a:p>
      </dgm:t>
    </dgm:pt>
    <dgm:pt modelId="{0F24D07A-0F92-4B4C-9FD4-62E6DBD79CCF}" type="parTrans" cxnId="{F1433FED-59E8-4BB2-8199-47C540FB5FAC}">
      <dgm:prSet/>
      <dgm:spPr/>
      <dgm:t>
        <a:bodyPr/>
        <a:lstStyle/>
        <a:p>
          <a:endParaRPr lang="en-US" sz="1600"/>
        </a:p>
      </dgm:t>
    </dgm:pt>
    <dgm:pt modelId="{09E1C081-1648-4439-A9F8-23136303D645}" type="sibTrans" cxnId="{F1433FED-59E8-4BB2-8199-47C540FB5FAC}">
      <dgm:prSet/>
      <dgm:spPr/>
      <dgm:t>
        <a:bodyPr/>
        <a:lstStyle/>
        <a:p>
          <a:endParaRPr lang="en-US" sz="1600"/>
        </a:p>
      </dgm:t>
    </dgm:pt>
    <dgm:pt modelId="{A2920AAC-9FA5-4F68-ABAA-6B6FB3B4A4C3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Weekly PLCs</a:t>
          </a:r>
        </a:p>
      </dgm:t>
    </dgm:pt>
    <dgm:pt modelId="{C770767E-A152-4DFB-9F87-FEF5054AA9F8}" type="sibTrans" cxnId="{23D96A9C-0EC3-45BD-B26B-A9B417CEEE59}">
      <dgm:prSet/>
      <dgm:spPr/>
      <dgm:t>
        <a:bodyPr/>
        <a:lstStyle/>
        <a:p>
          <a:endParaRPr lang="en-US" sz="1600"/>
        </a:p>
      </dgm:t>
    </dgm:pt>
    <dgm:pt modelId="{E93E5E38-82A3-4C78-B7CE-3892455D36A6}" type="parTrans" cxnId="{23D96A9C-0EC3-45BD-B26B-A9B417CEEE59}">
      <dgm:prSet/>
      <dgm:spPr/>
      <dgm:t>
        <a:bodyPr/>
        <a:lstStyle/>
        <a:p>
          <a:endParaRPr lang="en-US" sz="1600"/>
        </a:p>
      </dgm:t>
    </dgm:pt>
    <dgm:pt modelId="{77BCC903-6389-4274-BBEE-9CEAC529A748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District and Marzano professional development</a:t>
          </a:r>
        </a:p>
      </dgm:t>
    </dgm:pt>
    <dgm:pt modelId="{C7D434E6-9D5E-4F88-B321-63FE1672B413}" type="parTrans" cxnId="{3355EB2B-74DC-496A-AE8E-ADC7FD3522A9}">
      <dgm:prSet/>
      <dgm:spPr/>
      <dgm:t>
        <a:bodyPr/>
        <a:lstStyle/>
        <a:p>
          <a:endParaRPr lang="en-US"/>
        </a:p>
      </dgm:t>
    </dgm:pt>
    <dgm:pt modelId="{4D6053F7-F396-43D4-9BCE-E2A3BEF44621}" type="sibTrans" cxnId="{3355EB2B-74DC-496A-AE8E-ADC7FD3522A9}">
      <dgm:prSet/>
      <dgm:spPr/>
      <dgm:t>
        <a:bodyPr/>
        <a:lstStyle/>
        <a:p>
          <a:endParaRPr lang="en-US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 custScaleY="292704" custLinFactNeighborX="-91" custLinFactNeighborY="559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 custScaleY="123858" custLinFactY="-194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BAE8F4-43F1-425B-9290-20140DE94702}" type="presOf" srcId="{308F4E78-902B-484F-9CC9-7241F1DF6061}" destId="{C5A13516-C2A7-42AA-B615-42D3156954AE}" srcOrd="0" destOrd="4" presId="urn:microsoft.com/office/officeart/2005/8/layout/list1"/>
    <dgm:cxn modelId="{D1797101-3D11-42F5-ABEF-8E0262E8BEE1}" type="presOf" srcId="{77BCC903-6389-4274-BBEE-9CEAC529A748}" destId="{C5A13516-C2A7-42AA-B615-42D3156954AE}" srcOrd="0" destOrd="2" presId="urn:microsoft.com/office/officeart/2005/8/layout/list1"/>
    <dgm:cxn modelId="{1541B948-557C-4DDD-8FBE-0D30EB211E92}" type="presOf" srcId="{A2920AAC-9FA5-4F68-ABAA-6B6FB3B4A4C3}" destId="{C5A13516-C2A7-42AA-B615-42D3156954AE}" srcOrd="0" destOrd="1" presId="urn:microsoft.com/office/officeart/2005/8/layout/list1"/>
    <dgm:cxn modelId="{8255670F-A1F5-4CBF-A815-C15F8050FAAE}" type="presOf" srcId="{80EE79F2-5790-409A-8837-E69E7A5CA3AE}" destId="{C5A13516-C2A7-42AA-B615-42D3156954AE}" srcOrd="0" destOrd="0" presId="urn:microsoft.com/office/officeart/2005/8/layout/list1"/>
    <dgm:cxn modelId="{446A486A-C540-4183-8134-171FC50E0F61}" type="presOf" srcId="{12C24DCD-63EC-48A0-955E-171F2645F9F1}" destId="{53147A8E-7204-45B5-9A43-2CA3BC222D92}" srcOrd="0" destOrd="0" presId="urn:microsoft.com/office/officeart/2005/8/layout/list1"/>
    <dgm:cxn modelId="{23D96A9C-0EC3-45BD-B26B-A9B417CEEE59}" srcId="{12C24DCD-63EC-48A0-955E-171F2645F9F1}" destId="{A2920AAC-9FA5-4F68-ABAA-6B6FB3B4A4C3}" srcOrd="1" destOrd="0" parTransId="{E93E5E38-82A3-4C78-B7CE-3892455D36A6}" sibTransId="{C770767E-A152-4DFB-9F87-FEF5054AA9F8}"/>
    <dgm:cxn modelId="{504D2DB6-2FB5-414E-8630-20C778B04709}" type="presOf" srcId="{8A6798E8-7A4E-426C-9DFC-A24B4418B8E9}" destId="{21487542-FAD7-4F3D-9119-AD12103C2B4E}" srcOrd="0" destOrd="0" presId="urn:microsoft.com/office/officeart/2005/8/layout/list1"/>
    <dgm:cxn modelId="{3355EB2B-74DC-496A-AE8E-ADC7FD3522A9}" srcId="{12C24DCD-63EC-48A0-955E-171F2645F9F1}" destId="{77BCC903-6389-4274-BBEE-9CEAC529A748}" srcOrd="2" destOrd="0" parTransId="{C7D434E6-9D5E-4F88-B321-63FE1672B413}" sibTransId="{4D6053F7-F396-43D4-9BCE-E2A3BEF44621}"/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15BB6C86-9E88-450F-A07C-E4EA6A1A4EF6}" type="presOf" srcId="{B54D995D-A00F-4A7A-B378-68FE150ABB93}" destId="{C5A13516-C2A7-42AA-B615-42D3156954AE}" srcOrd="0" destOrd="3" presId="urn:microsoft.com/office/officeart/2005/8/layout/list1"/>
    <dgm:cxn modelId="{E9867632-0EBF-49E0-BB32-B809982E5057}" type="presOf" srcId="{12C24DCD-63EC-48A0-955E-171F2645F9F1}" destId="{FA251473-C9A0-4FD0-9B85-E448D90E8C78}" srcOrd="1" destOrd="0" presId="urn:microsoft.com/office/officeart/2005/8/layout/list1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F1433FED-59E8-4BB2-8199-47C540FB5FAC}" srcId="{12C24DCD-63EC-48A0-955E-171F2645F9F1}" destId="{308F4E78-902B-484F-9CC9-7241F1DF6061}" srcOrd="4" destOrd="0" parTransId="{0F24D07A-0F92-4B4C-9FD4-62E6DBD79CCF}" sibTransId="{09E1C081-1648-4439-A9F8-23136303D645}"/>
    <dgm:cxn modelId="{05884137-A9FF-4AFA-83A2-AAB3C8BBA325}" srcId="{12C24DCD-63EC-48A0-955E-171F2645F9F1}" destId="{B54D995D-A00F-4A7A-B378-68FE150ABB93}" srcOrd="3" destOrd="0" parTransId="{75FDDD22-0244-4209-BC3E-7F478C1333D4}" sibTransId="{E754FA3A-3EE5-4FC6-BEE6-ED2C6B0CCE40}"/>
    <dgm:cxn modelId="{ED243C67-ADF4-4C37-A5A0-6BFA235E540D}" type="presParOf" srcId="{21487542-FAD7-4F3D-9119-AD12103C2B4E}" destId="{3F4C0188-222B-42DF-A848-B087D58494BC}" srcOrd="0" destOrd="0" presId="urn:microsoft.com/office/officeart/2005/8/layout/list1"/>
    <dgm:cxn modelId="{42CCB20A-EB64-4C17-A046-B7C1CAF7CF9F}" type="presParOf" srcId="{3F4C0188-222B-42DF-A848-B087D58494BC}" destId="{53147A8E-7204-45B5-9A43-2CA3BC222D92}" srcOrd="0" destOrd="0" presId="urn:microsoft.com/office/officeart/2005/8/layout/list1"/>
    <dgm:cxn modelId="{02B0BAF6-1A24-478B-8C64-12A46C7289CE}" type="presParOf" srcId="{3F4C0188-222B-42DF-A848-B087D58494BC}" destId="{FA251473-C9A0-4FD0-9B85-E448D90E8C78}" srcOrd="1" destOrd="0" presId="urn:microsoft.com/office/officeart/2005/8/layout/list1"/>
    <dgm:cxn modelId="{1A64BB48-17B7-46C3-9E28-58F961442EAA}" type="presParOf" srcId="{21487542-FAD7-4F3D-9119-AD12103C2B4E}" destId="{7F223153-BE5C-4B74-8D1C-0E1AFD83A8AB}" srcOrd="1" destOrd="0" presId="urn:microsoft.com/office/officeart/2005/8/layout/list1"/>
    <dgm:cxn modelId="{AECBBD01-03AC-41FE-9C9E-7FEC4EF18342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rgbClr val="103054"/>
        </a:solidFill>
      </dgm:spPr>
      <dgm:t>
        <a:bodyPr/>
        <a:lstStyle/>
        <a:p>
          <a:r>
            <a:rPr lang="en" sz="1600" b="1" dirty="0" smtClean="0"/>
            <a:t>ELA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rgbClr val="103054"/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Student comprehension and reading level</a:t>
          </a:r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 custScaleY="121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 custLinFactNeighborY="-118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B77EF1-88BE-4391-90C6-71FEBEFAA1B0}" type="presOf" srcId="{12C24DCD-63EC-48A0-955E-171F2645F9F1}" destId="{FA251473-C9A0-4FD0-9B85-E448D90E8C78}" srcOrd="1" destOrd="0" presId="urn:microsoft.com/office/officeart/2005/8/layout/list1"/>
    <dgm:cxn modelId="{18A39649-6D69-410E-BD5A-E39FB496481B}" type="presOf" srcId="{8A6798E8-7A4E-426C-9DFC-A24B4418B8E9}" destId="{21487542-FAD7-4F3D-9119-AD12103C2B4E}" srcOrd="0" destOrd="0" presId="urn:microsoft.com/office/officeart/2005/8/layout/list1"/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4267EDEA-1867-47DE-9AF8-8A16DA65773C}" type="presOf" srcId="{12C24DCD-63EC-48A0-955E-171F2645F9F1}" destId="{53147A8E-7204-45B5-9A43-2CA3BC222D92}" srcOrd="0" destOrd="0" presId="urn:microsoft.com/office/officeart/2005/8/layout/list1"/>
    <dgm:cxn modelId="{77ABC668-D398-4C6B-BE31-14C6B7CA728F}" type="presOf" srcId="{80EE79F2-5790-409A-8837-E69E7A5CA3AE}" destId="{C5A13516-C2A7-42AA-B615-42D3156954AE}" srcOrd="0" destOrd="0" presId="urn:microsoft.com/office/officeart/2005/8/layout/list1"/>
    <dgm:cxn modelId="{A77B40E5-94AC-4DAF-9AD1-B3A6D52501F5}" type="presParOf" srcId="{21487542-FAD7-4F3D-9119-AD12103C2B4E}" destId="{3F4C0188-222B-42DF-A848-B087D58494BC}" srcOrd="0" destOrd="0" presId="urn:microsoft.com/office/officeart/2005/8/layout/list1"/>
    <dgm:cxn modelId="{10DC573D-113B-42C6-95DD-ECE6F7F6101B}" type="presParOf" srcId="{3F4C0188-222B-42DF-A848-B087D58494BC}" destId="{53147A8E-7204-45B5-9A43-2CA3BC222D92}" srcOrd="0" destOrd="0" presId="urn:microsoft.com/office/officeart/2005/8/layout/list1"/>
    <dgm:cxn modelId="{B8D8A7E0-C4C2-45A9-91C1-9800D9C2D6ED}" type="presParOf" srcId="{3F4C0188-222B-42DF-A848-B087D58494BC}" destId="{FA251473-C9A0-4FD0-9B85-E448D90E8C78}" srcOrd="1" destOrd="0" presId="urn:microsoft.com/office/officeart/2005/8/layout/list1"/>
    <dgm:cxn modelId="{92A09644-9E4D-4FC5-BE4A-5DE1AE4AAC5C}" type="presParOf" srcId="{21487542-FAD7-4F3D-9119-AD12103C2B4E}" destId="{7F223153-BE5C-4B74-8D1C-0E1AFD83A8AB}" srcOrd="1" destOrd="0" presId="urn:microsoft.com/office/officeart/2005/8/layout/list1"/>
    <dgm:cxn modelId="{9CD845A8-C63B-4165-88D3-37946A9A6EF2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600" b="1" dirty="0" smtClean="0"/>
            <a:t>Math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25400">
          <a:solidFill>
            <a:srgbClr val="89162D"/>
          </a:solidFill>
        </a:ln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Pacing and spiral review</a:t>
          </a:r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4DB532-1456-46D8-A073-515D6BDA6E34}" type="presOf" srcId="{8A6798E8-7A4E-426C-9DFC-A24B4418B8E9}" destId="{21487542-FAD7-4F3D-9119-AD12103C2B4E}" srcOrd="0" destOrd="0" presId="urn:microsoft.com/office/officeart/2005/8/layout/list1"/>
    <dgm:cxn modelId="{50DF7FF2-2D76-4975-9D2F-5214EA90760C}" type="presOf" srcId="{80EE79F2-5790-409A-8837-E69E7A5CA3AE}" destId="{C5A13516-C2A7-42AA-B615-42D3156954AE}" srcOrd="0" destOrd="0" presId="urn:microsoft.com/office/officeart/2005/8/layout/list1"/>
    <dgm:cxn modelId="{FF0DE670-5745-4A49-BC37-4503A9212F0F}" type="presOf" srcId="{12C24DCD-63EC-48A0-955E-171F2645F9F1}" destId="{FA251473-C9A0-4FD0-9B85-E448D90E8C78}" srcOrd="1" destOrd="0" presId="urn:microsoft.com/office/officeart/2005/8/layout/list1"/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57545456-1493-4F86-88B0-6F6CC49F9707}" type="presOf" srcId="{12C24DCD-63EC-48A0-955E-171F2645F9F1}" destId="{53147A8E-7204-45B5-9A43-2CA3BC222D92}" srcOrd="0" destOrd="0" presId="urn:microsoft.com/office/officeart/2005/8/layout/list1"/>
    <dgm:cxn modelId="{D6464D1A-EC4C-4AF3-9785-645FE711F4D3}" type="presParOf" srcId="{21487542-FAD7-4F3D-9119-AD12103C2B4E}" destId="{3F4C0188-222B-42DF-A848-B087D58494BC}" srcOrd="0" destOrd="0" presId="urn:microsoft.com/office/officeart/2005/8/layout/list1"/>
    <dgm:cxn modelId="{BBFAF0BA-88E9-432A-9BE0-62776062A896}" type="presParOf" srcId="{3F4C0188-222B-42DF-A848-B087D58494BC}" destId="{53147A8E-7204-45B5-9A43-2CA3BC222D92}" srcOrd="0" destOrd="0" presId="urn:microsoft.com/office/officeart/2005/8/layout/list1"/>
    <dgm:cxn modelId="{00009E99-D68B-4DCD-A790-A140D3C3F29A}" type="presParOf" srcId="{3F4C0188-222B-42DF-A848-B087D58494BC}" destId="{FA251473-C9A0-4FD0-9B85-E448D90E8C78}" srcOrd="1" destOrd="0" presId="urn:microsoft.com/office/officeart/2005/8/layout/list1"/>
    <dgm:cxn modelId="{1CF71176-3226-45E5-B757-22AF9C62E9E5}" type="presParOf" srcId="{21487542-FAD7-4F3D-9119-AD12103C2B4E}" destId="{7F223153-BE5C-4B74-8D1C-0E1AFD83A8AB}" srcOrd="1" destOrd="0" presId="urn:microsoft.com/office/officeart/2005/8/layout/list1"/>
    <dgm:cxn modelId="{D94ACA13-29AD-4C0F-B342-90700E79820E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A6798E8-7A4E-426C-9DFC-A24B4418B8E9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C24DCD-63EC-48A0-955E-171F2645F9F1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" sz="1600" b="1" dirty="0" smtClean="0"/>
            <a:t>ELA and Math</a:t>
          </a:r>
          <a:endParaRPr lang="en-US" sz="1600" b="1" dirty="0"/>
        </a:p>
      </dgm:t>
    </dgm:pt>
    <dgm:pt modelId="{79558A24-2896-43DE-A167-571483BE2607}" type="parTrans" cxnId="{CD7C8E59-541E-496A-96A8-C34FB1A11A04}">
      <dgm:prSet/>
      <dgm:spPr/>
      <dgm:t>
        <a:bodyPr/>
        <a:lstStyle/>
        <a:p>
          <a:endParaRPr lang="en-US" sz="1600"/>
        </a:p>
      </dgm:t>
    </dgm:pt>
    <dgm:pt modelId="{16042971-D18A-4399-B8E3-B11BF1276460}" type="sibTrans" cxnId="{CD7C8E59-541E-496A-96A8-C34FB1A11A04}">
      <dgm:prSet/>
      <dgm:spPr/>
      <dgm:t>
        <a:bodyPr/>
        <a:lstStyle/>
        <a:p>
          <a:endParaRPr lang="en-US" sz="1600"/>
        </a:p>
      </dgm:t>
    </dgm:pt>
    <dgm:pt modelId="{80EE79F2-5790-409A-8837-E69E7A5CA3AE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endParaRPr lang="en-US" sz="1600" i="0" dirty="0">
            <a:solidFill>
              <a:srgbClr val="103054"/>
            </a:solidFill>
          </a:endParaRPr>
        </a:p>
      </dgm:t>
    </dgm:pt>
    <dgm:pt modelId="{8F2AC230-49F7-4DD7-B635-4B9CC96DD292}" type="parTrans" cxnId="{EF613E25-9E82-4DD6-BDDB-61D4E0EBE481}">
      <dgm:prSet/>
      <dgm:spPr/>
      <dgm:t>
        <a:bodyPr/>
        <a:lstStyle/>
        <a:p>
          <a:endParaRPr lang="en-US" sz="1600"/>
        </a:p>
      </dgm:t>
    </dgm:pt>
    <dgm:pt modelId="{5C90DE0F-03F2-44C0-B276-F27172F55285}" type="sibTrans" cxnId="{EF613E25-9E82-4DD6-BDDB-61D4E0EBE481}">
      <dgm:prSet/>
      <dgm:spPr/>
      <dgm:t>
        <a:bodyPr/>
        <a:lstStyle/>
        <a:p>
          <a:endParaRPr lang="en-US" sz="1600"/>
        </a:p>
      </dgm:t>
    </dgm:pt>
    <dgm:pt modelId="{A2920AAC-9FA5-4F68-ABAA-6B6FB3B4A4C3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Weekly PLCs</a:t>
          </a:r>
        </a:p>
      </dgm:t>
    </dgm:pt>
    <dgm:pt modelId="{E93E5E38-82A3-4C78-B7CE-3892455D36A6}" type="parTrans" cxnId="{23D96A9C-0EC3-45BD-B26B-A9B417CEEE59}">
      <dgm:prSet/>
      <dgm:spPr/>
      <dgm:t>
        <a:bodyPr/>
        <a:lstStyle/>
        <a:p>
          <a:endParaRPr lang="en-US" sz="1600"/>
        </a:p>
      </dgm:t>
    </dgm:pt>
    <dgm:pt modelId="{C770767E-A152-4DFB-9F87-FEF5054AA9F8}" type="sibTrans" cxnId="{23D96A9C-0EC3-45BD-B26B-A9B417CEEE59}">
      <dgm:prSet/>
      <dgm:spPr/>
      <dgm:t>
        <a:bodyPr/>
        <a:lstStyle/>
        <a:p>
          <a:endParaRPr lang="en-US" sz="1600"/>
        </a:p>
      </dgm:t>
    </dgm:pt>
    <dgm:pt modelId="{D778B6A1-5483-4DAC-9E86-EB92D39336FA}">
      <dgm:prSet custT="1"/>
      <dgm:spPr>
        <a:solidFill>
          <a:schemeClr val="lt1">
            <a:hueOff val="0"/>
            <a:satOff val="0"/>
            <a:lumOff val="0"/>
          </a:schemeClr>
        </a:solidFill>
        <a:ln w="25400">
          <a:solidFill>
            <a:schemeClr val="bg2">
              <a:lumMod val="50000"/>
            </a:schemeClr>
          </a:solidFill>
        </a:ln>
        <a:effectLst/>
      </dgm:spPr>
      <dgm:t>
        <a:bodyPr/>
        <a:lstStyle/>
        <a:p>
          <a:r>
            <a:rPr lang="en-US" sz="1600" i="0" dirty="0" smtClean="0">
              <a:solidFill>
                <a:srgbClr val="103054"/>
              </a:solidFill>
            </a:rPr>
            <a:t>Bi-weekly formative assessment data</a:t>
          </a:r>
        </a:p>
      </dgm:t>
    </dgm:pt>
    <dgm:pt modelId="{531D3074-9EA5-4037-AB0B-BC7823CF933E}" type="parTrans" cxnId="{B4683FFE-5606-4C83-8267-D759A707D7D3}">
      <dgm:prSet/>
      <dgm:spPr/>
      <dgm:t>
        <a:bodyPr/>
        <a:lstStyle/>
        <a:p>
          <a:endParaRPr lang="en-US" sz="1600"/>
        </a:p>
      </dgm:t>
    </dgm:pt>
    <dgm:pt modelId="{4CF400E8-CAD0-4190-8BCD-085E4E115E80}" type="sibTrans" cxnId="{B4683FFE-5606-4C83-8267-D759A707D7D3}">
      <dgm:prSet/>
      <dgm:spPr/>
      <dgm:t>
        <a:bodyPr/>
        <a:lstStyle/>
        <a:p>
          <a:endParaRPr lang="en-US" sz="1600"/>
        </a:p>
      </dgm:t>
    </dgm:pt>
    <dgm:pt modelId="{21487542-FAD7-4F3D-9119-AD12103C2B4E}" type="pres">
      <dgm:prSet presAssocID="{8A6798E8-7A4E-426C-9DFC-A24B4418B8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4C0188-222B-42DF-A848-B087D58494BC}" type="pres">
      <dgm:prSet presAssocID="{12C24DCD-63EC-48A0-955E-171F2645F9F1}" presName="parentLin" presStyleCnt="0"/>
      <dgm:spPr/>
    </dgm:pt>
    <dgm:pt modelId="{53147A8E-7204-45B5-9A43-2CA3BC222D92}" type="pres">
      <dgm:prSet presAssocID="{12C24DCD-63EC-48A0-955E-171F2645F9F1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A251473-C9A0-4FD0-9B85-E448D90E8C78}" type="pres">
      <dgm:prSet presAssocID="{12C24DCD-63EC-48A0-955E-171F2645F9F1}" presName="parentText" presStyleLbl="node1" presStyleIdx="0" presStyleCnt="1" custScaleY="292704" custLinFactNeighborX="6051" custLinFactNeighborY="3333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3153-BE5C-4B74-8D1C-0E1AFD83A8AB}" type="pres">
      <dgm:prSet presAssocID="{12C24DCD-63EC-48A0-955E-171F2645F9F1}" presName="negativeSpace" presStyleCnt="0"/>
      <dgm:spPr/>
    </dgm:pt>
    <dgm:pt modelId="{C5A13516-C2A7-42AA-B615-42D3156954AE}" type="pres">
      <dgm:prSet presAssocID="{12C24DCD-63EC-48A0-955E-171F2645F9F1}" presName="childText" presStyleLbl="conFgAcc1" presStyleIdx="0" presStyleCnt="1" custScaleY="109095" custLinFactY="-194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613E25-9E82-4DD6-BDDB-61D4E0EBE481}" srcId="{12C24DCD-63EC-48A0-955E-171F2645F9F1}" destId="{80EE79F2-5790-409A-8837-E69E7A5CA3AE}" srcOrd="0" destOrd="0" parTransId="{8F2AC230-49F7-4DD7-B635-4B9CC96DD292}" sibTransId="{5C90DE0F-03F2-44C0-B276-F27172F55285}"/>
    <dgm:cxn modelId="{512A590D-34CE-47BE-9964-269B30A5ADA6}" type="presOf" srcId="{A2920AAC-9FA5-4F68-ABAA-6B6FB3B4A4C3}" destId="{C5A13516-C2A7-42AA-B615-42D3156954AE}" srcOrd="0" destOrd="1" presId="urn:microsoft.com/office/officeart/2005/8/layout/list1"/>
    <dgm:cxn modelId="{23D96A9C-0EC3-45BD-B26B-A9B417CEEE59}" srcId="{12C24DCD-63EC-48A0-955E-171F2645F9F1}" destId="{A2920AAC-9FA5-4F68-ABAA-6B6FB3B4A4C3}" srcOrd="1" destOrd="0" parTransId="{E93E5E38-82A3-4C78-B7CE-3892455D36A6}" sibTransId="{C770767E-A152-4DFB-9F87-FEF5054AA9F8}"/>
    <dgm:cxn modelId="{15266D7B-6B92-4A1F-8614-2B3582146728}" type="presOf" srcId="{80EE79F2-5790-409A-8837-E69E7A5CA3AE}" destId="{C5A13516-C2A7-42AA-B615-42D3156954AE}" srcOrd="0" destOrd="0" presId="urn:microsoft.com/office/officeart/2005/8/layout/list1"/>
    <dgm:cxn modelId="{B4683FFE-5606-4C83-8267-D759A707D7D3}" srcId="{12C24DCD-63EC-48A0-955E-171F2645F9F1}" destId="{D778B6A1-5483-4DAC-9E86-EB92D39336FA}" srcOrd="2" destOrd="0" parTransId="{531D3074-9EA5-4037-AB0B-BC7823CF933E}" sibTransId="{4CF400E8-CAD0-4190-8BCD-085E4E115E80}"/>
    <dgm:cxn modelId="{44F01D37-8057-47CE-B6AF-A9C61A26E860}" type="presOf" srcId="{8A6798E8-7A4E-426C-9DFC-A24B4418B8E9}" destId="{21487542-FAD7-4F3D-9119-AD12103C2B4E}" srcOrd="0" destOrd="0" presId="urn:microsoft.com/office/officeart/2005/8/layout/list1"/>
    <dgm:cxn modelId="{C2DA2DC7-EC38-42EA-AEA4-90B7DBCE404D}" type="presOf" srcId="{12C24DCD-63EC-48A0-955E-171F2645F9F1}" destId="{53147A8E-7204-45B5-9A43-2CA3BC222D92}" srcOrd="0" destOrd="0" presId="urn:microsoft.com/office/officeart/2005/8/layout/list1"/>
    <dgm:cxn modelId="{0A93388D-C555-4814-8F08-E85BC84A6F65}" type="presOf" srcId="{12C24DCD-63EC-48A0-955E-171F2645F9F1}" destId="{FA251473-C9A0-4FD0-9B85-E448D90E8C78}" srcOrd="1" destOrd="0" presId="urn:microsoft.com/office/officeart/2005/8/layout/list1"/>
    <dgm:cxn modelId="{9F2D0E52-2E89-47B7-A54E-8F247FB54E05}" type="presOf" srcId="{D778B6A1-5483-4DAC-9E86-EB92D39336FA}" destId="{C5A13516-C2A7-42AA-B615-42D3156954AE}" srcOrd="0" destOrd="2" presId="urn:microsoft.com/office/officeart/2005/8/layout/list1"/>
    <dgm:cxn modelId="{CD7C8E59-541E-496A-96A8-C34FB1A11A04}" srcId="{8A6798E8-7A4E-426C-9DFC-A24B4418B8E9}" destId="{12C24DCD-63EC-48A0-955E-171F2645F9F1}" srcOrd="0" destOrd="0" parTransId="{79558A24-2896-43DE-A167-571483BE2607}" sibTransId="{16042971-D18A-4399-B8E3-B11BF1276460}"/>
    <dgm:cxn modelId="{6088E5B9-EDEE-4774-BF12-200CF57DF81D}" type="presParOf" srcId="{21487542-FAD7-4F3D-9119-AD12103C2B4E}" destId="{3F4C0188-222B-42DF-A848-B087D58494BC}" srcOrd="0" destOrd="0" presId="urn:microsoft.com/office/officeart/2005/8/layout/list1"/>
    <dgm:cxn modelId="{D1182400-DF57-4BDB-9165-6BE9269252F6}" type="presParOf" srcId="{3F4C0188-222B-42DF-A848-B087D58494BC}" destId="{53147A8E-7204-45B5-9A43-2CA3BC222D92}" srcOrd="0" destOrd="0" presId="urn:microsoft.com/office/officeart/2005/8/layout/list1"/>
    <dgm:cxn modelId="{12631F59-FBBF-4555-B8C1-8A7A1AE0C56A}" type="presParOf" srcId="{3F4C0188-222B-42DF-A848-B087D58494BC}" destId="{FA251473-C9A0-4FD0-9B85-E448D90E8C78}" srcOrd="1" destOrd="0" presId="urn:microsoft.com/office/officeart/2005/8/layout/list1"/>
    <dgm:cxn modelId="{A1FDEB0B-3A96-4909-BBD4-28F3C45175AA}" type="presParOf" srcId="{21487542-FAD7-4F3D-9119-AD12103C2B4E}" destId="{7F223153-BE5C-4B74-8D1C-0E1AFD83A8AB}" srcOrd="1" destOrd="0" presId="urn:microsoft.com/office/officeart/2005/8/layout/list1"/>
    <dgm:cxn modelId="{A642A033-75A6-4221-B624-B58CE800D28E}" type="presParOf" srcId="{21487542-FAD7-4F3D-9119-AD12103C2B4E}" destId="{C5A13516-C2A7-42AA-B615-42D3156954A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2F9C012-A9BF-4195-8FE3-C06DFA1284D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6EDEDD-4F01-4809-871D-AE287B78BFA4}">
      <dgm:prSet phldrT="[Text]" custT="1"/>
      <dgm:spPr>
        <a:solidFill>
          <a:srgbClr val="103054"/>
        </a:solidFill>
      </dgm:spPr>
      <dgm:t>
        <a:bodyPr/>
        <a:lstStyle/>
        <a:p>
          <a:r>
            <a:rPr lang="en" sz="1600" b="1" dirty="0" smtClean="0"/>
            <a:t>John Marshall will continue to monitor the academic progress through</a:t>
          </a:r>
          <a:r>
            <a:rPr lang="en" sz="1600" dirty="0" smtClean="0"/>
            <a:t>:</a:t>
          </a:r>
          <a:endParaRPr lang="en-US" sz="1600" b="1" dirty="0"/>
        </a:p>
      </dgm:t>
    </dgm:pt>
    <dgm:pt modelId="{B485EFC5-4218-40F3-8FEE-4A925C10E239}" type="parTrans" cxnId="{7719FF5B-79B1-403B-B674-77CC33210E81}">
      <dgm:prSet/>
      <dgm:spPr/>
      <dgm:t>
        <a:bodyPr/>
        <a:lstStyle/>
        <a:p>
          <a:endParaRPr lang="en-US" sz="1600"/>
        </a:p>
      </dgm:t>
    </dgm:pt>
    <dgm:pt modelId="{994B2141-7751-4DB6-8217-0671BB9F52B9}" type="sibTrans" cxnId="{7719FF5B-79B1-403B-B674-77CC33210E81}">
      <dgm:prSet/>
      <dgm:spPr/>
      <dgm:t>
        <a:bodyPr/>
        <a:lstStyle/>
        <a:p>
          <a:endParaRPr lang="en-US" sz="1600"/>
        </a:p>
      </dgm:t>
    </dgm:pt>
    <dgm:pt modelId="{CE7A0628-7286-4685-B4A0-C5FB3E119400}">
      <dgm:prSet phldrT="[Text]" custT="1"/>
      <dgm:spPr>
        <a:solidFill>
          <a:srgbClr val="103054"/>
        </a:solidFill>
      </dgm:spPr>
      <dgm:t>
        <a:bodyPr/>
        <a:lstStyle/>
        <a:p>
          <a:r>
            <a:rPr lang="en" sz="1600" b="1" dirty="0" smtClean="0"/>
            <a:t>John Marshall will continue interventions for students such as:</a:t>
          </a:r>
          <a:endParaRPr lang="en-US" sz="1600" b="1" dirty="0"/>
        </a:p>
      </dgm:t>
    </dgm:pt>
    <dgm:pt modelId="{C185D740-2E5E-4A87-9DFB-110945165EF7}" type="parTrans" cxnId="{3A1F005C-465E-4D7F-8DC5-DB3B6005B1AE}">
      <dgm:prSet/>
      <dgm:spPr/>
      <dgm:t>
        <a:bodyPr/>
        <a:lstStyle/>
        <a:p>
          <a:endParaRPr lang="en-US" sz="1600"/>
        </a:p>
      </dgm:t>
    </dgm:pt>
    <dgm:pt modelId="{6CD3D02D-F33C-4368-9799-1317E889EEB6}" type="sibTrans" cxnId="{3A1F005C-465E-4D7F-8DC5-DB3B6005B1AE}">
      <dgm:prSet/>
      <dgm:spPr/>
      <dgm:t>
        <a:bodyPr/>
        <a:lstStyle/>
        <a:p>
          <a:endParaRPr lang="en-US" sz="1600"/>
        </a:p>
      </dgm:t>
    </dgm:pt>
    <dgm:pt modelId="{3DD20F3B-D3A9-4133-9BAA-134EDFFE62D5}">
      <dgm:prSet custT="1"/>
      <dgm:spPr>
        <a:solidFill>
          <a:schemeClr val="bg1"/>
        </a:solidFill>
        <a:ln w="38100">
          <a:solidFill>
            <a:srgbClr val="103054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103054"/>
              </a:solidFill>
            </a:rPr>
            <a:t>Weekly PLCs</a:t>
          </a:r>
          <a:endParaRPr lang="en-US" sz="1600" dirty="0">
            <a:solidFill>
              <a:srgbClr val="103054"/>
            </a:solidFill>
          </a:endParaRPr>
        </a:p>
      </dgm:t>
    </dgm:pt>
    <dgm:pt modelId="{23DF96ED-0F32-4BD8-8288-948F2124864E}" type="parTrans" cxnId="{F2E83F1C-87C0-441E-8963-E5FE1AA7715A}">
      <dgm:prSet/>
      <dgm:spPr/>
      <dgm:t>
        <a:bodyPr/>
        <a:lstStyle/>
        <a:p>
          <a:endParaRPr lang="en-US" sz="1600"/>
        </a:p>
      </dgm:t>
    </dgm:pt>
    <dgm:pt modelId="{11B15726-1101-41C9-B983-871A4DCA469B}" type="sibTrans" cxnId="{F2E83F1C-87C0-441E-8963-E5FE1AA7715A}">
      <dgm:prSet/>
      <dgm:spPr/>
      <dgm:t>
        <a:bodyPr/>
        <a:lstStyle/>
        <a:p>
          <a:endParaRPr lang="en-US" sz="1600"/>
        </a:p>
      </dgm:t>
    </dgm:pt>
    <dgm:pt modelId="{202317E7-8B42-4B08-A748-9880D975A5F5}">
      <dgm:prSet custT="1"/>
      <dgm:spPr>
        <a:solidFill>
          <a:schemeClr val="bg1"/>
        </a:solidFill>
        <a:ln w="38100">
          <a:solidFill>
            <a:srgbClr val="103054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103054"/>
              </a:solidFill>
            </a:rPr>
            <a:t>Student proficiency scales</a:t>
          </a:r>
          <a:endParaRPr lang="en-US" sz="1600" dirty="0">
            <a:solidFill>
              <a:srgbClr val="103054"/>
            </a:solidFill>
          </a:endParaRPr>
        </a:p>
      </dgm:t>
    </dgm:pt>
    <dgm:pt modelId="{8993D6AC-3E61-4F19-9FCB-A5426F02007E}" type="parTrans" cxnId="{010969D0-C57B-4768-B270-FDD4E695B73B}">
      <dgm:prSet/>
      <dgm:spPr/>
      <dgm:t>
        <a:bodyPr/>
        <a:lstStyle/>
        <a:p>
          <a:endParaRPr lang="en-US" sz="1600"/>
        </a:p>
      </dgm:t>
    </dgm:pt>
    <dgm:pt modelId="{209C550D-303A-4BCF-840A-0BF292588967}" type="sibTrans" cxnId="{010969D0-C57B-4768-B270-FDD4E695B73B}">
      <dgm:prSet/>
      <dgm:spPr/>
      <dgm:t>
        <a:bodyPr/>
        <a:lstStyle/>
        <a:p>
          <a:endParaRPr lang="en-US" sz="1600"/>
        </a:p>
      </dgm:t>
    </dgm:pt>
    <dgm:pt modelId="{0C2DD468-152D-4550-A307-95243A86FB36}">
      <dgm:prSet custT="1"/>
      <dgm:spPr>
        <a:solidFill>
          <a:schemeClr val="bg1"/>
        </a:solidFill>
        <a:ln w="38100">
          <a:solidFill>
            <a:srgbClr val="103054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103054"/>
              </a:solidFill>
            </a:rPr>
            <a:t>After-school and Saturday tutors</a:t>
          </a:r>
          <a:endParaRPr lang="en-US" sz="1600" dirty="0">
            <a:solidFill>
              <a:srgbClr val="103054"/>
            </a:solidFill>
          </a:endParaRPr>
        </a:p>
      </dgm:t>
    </dgm:pt>
    <dgm:pt modelId="{A9F38002-128C-4901-8EC3-5B54525721BD}" type="parTrans" cxnId="{FEA03D40-8130-4E8A-9D05-EADB4406467C}">
      <dgm:prSet/>
      <dgm:spPr/>
      <dgm:t>
        <a:bodyPr/>
        <a:lstStyle/>
        <a:p>
          <a:endParaRPr lang="en-US"/>
        </a:p>
      </dgm:t>
    </dgm:pt>
    <dgm:pt modelId="{758254C9-8EDE-47FB-A34B-40A6588BC8E1}" type="sibTrans" cxnId="{FEA03D40-8130-4E8A-9D05-EADB4406467C}">
      <dgm:prSet/>
      <dgm:spPr/>
      <dgm:t>
        <a:bodyPr/>
        <a:lstStyle/>
        <a:p>
          <a:endParaRPr lang="en-US"/>
        </a:p>
      </dgm:t>
    </dgm:pt>
    <dgm:pt modelId="{A9D56912-EC2E-4EDD-9368-3110EE7F5CAF}">
      <dgm:prSet custT="1"/>
      <dgm:spPr>
        <a:solidFill>
          <a:schemeClr val="bg1"/>
        </a:solidFill>
        <a:ln w="38100">
          <a:solidFill>
            <a:srgbClr val="103054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103054"/>
              </a:solidFill>
            </a:rPr>
            <a:t>Weekly professional development</a:t>
          </a:r>
          <a:endParaRPr lang="en-US" sz="1600" dirty="0">
            <a:solidFill>
              <a:srgbClr val="103054"/>
            </a:solidFill>
          </a:endParaRPr>
        </a:p>
      </dgm:t>
    </dgm:pt>
    <dgm:pt modelId="{520413DD-1CE4-4E81-8053-B43102763048}" type="parTrans" cxnId="{6E200A4B-02A7-4950-AD61-2F254A8F5E3F}">
      <dgm:prSet/>
      <dgm:spPr/>
      <dgm:t>
        <a:bodyPr/>
        <a:lstStyle/>
        <a:p>
          <a:endParaRPr lang="en-US"/>
        </a:p>
      </dgm:t>
    </dgm:pt>
    <dgm:pt modelId="{BE0C4C6E-405A-42F8-8A3A-B14EF446D2F8}" type="sibTrans" cxnId="{6E200A4B-02A7-4950-AD61-2F254A8F5E3F}">
      <dgm:prSet/>
      <dgm:spPr/>
      <dgm:t>
        <a:bodyPr/>
        <a:lstStyle/>
        <a:p>
          <a:endParaRPr lang="en-US"/>
        </a:p>
      </dgm:t>
    </dgm:pt>
    <dgm:pt modelId="{8605F71F-7CF0-491E-9128-6AF7C0B1914F}">
      <dgm:prSet custT="1"/>
      <dgm:spPr>
        <a:solidFill>
          <a:schemeClr val="bg1"/>
        </a:solidFill>
        <a:ln w="38100">
          <a:solidFill>
            <a:srgbClr val="103054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103054"/>
              </a:solidFill>
            </a:rPr>
            <a:t>Walk-through feedback</a:t>
          </a:r>
          <a:endParaRPr lang="en-US" sz="1600" dirty="0">
            <a:solidFill>
              <a:srgbClr val="103054"/>
            </a:solidFill>
          </a:endParaRPr>
        </a:p>
      </dgm:t>
    </dgm:pt>
    <dgm:pt modelId="{CBAFF587-0917-4037-BFE1-54F3279B8FFC}" type="parTrans" cxnId="{116E9346-91FF-4804-86BB-3D95A3451B25}">
      <dgm:prSet/>
      <dgm:spPr/>
      <dgm:t>
        <a:bodyPr/>
        <a:lstStyle/>
        <a:p>
          <a:endParaRPr lang="en-US"/>
        </a:p>
      </dgm:t>
    </dgm:pt>
    <dgm:pt modelId="{4DED69E3-1CF0-4712-BA76-BAFB1835D723}" type="sibTrans" cxnId="{116E9346-91FF-4804-86BB-3D95A3451B25}">
      <dgm:prSet/>
      <dgm:spPr/>
      <dgm:t>
        <a:bodyPr/>
        <a:lstStyle/>
        <a:p>
          <a:endParaRPr lang="en-US"/>
        </a:p>
      </dgm:t>
    </dgm:pt>
    <dgm:pt modelId="{E2889A82-0D16-42CE-B11F-72AEA7F947E9}" type="pres">
      <dgm:prSet presAssocID="{A2F9C012-A9BF-4195-8FE3-C06DFA1284D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888383-7349-479C-8276-21461F13369F}" type="pres">
      <dgm:prSet presAssocID="{9E6EDEDD-4F01-4809-871D-AE287B78BFA4}" presName="parentLin" presStyleCnt="0"/>
      <dgm:spPr/>
    </dgm:pt>
    <dgm:pt modelId="{05A76024-0DC9-4F33-870D-7F0A34CC066A}" type="pres">
      <dgm:prSet presAssocID="{9E6EDEDD-4F01-4809-871D-AE287B78BFA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76DE2080-D5DA-410B-A214-5A4134F35E4A}" type="pres">
      <dgm:prSet presAssocID="{9E6EDEDD-4F01-4809-871D-AE287B78BFA4}" presName="parentText" presStyleLbl="node1" presStyleIdx="0" presStyleCnt="2" custScaleX="128255" custLinFactNeighborX="-499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1508A4-CAF3-410F-8485-D54CFB8B4F70}" type="pres">
      <dgm:prSet presAssocID="{9E6EDEDD-4F01-4809-871D-AE287B78BFA4}" presName="negativeSpace" presStyleCnt="0"/>
      <dgm:spPr/>
    </dgm:pt>
    <dgm:pt modelId="{D436123A-3698-47A2-A218-604F2DCBA840}" type="pres">
      <dgm:prSet presAssocID="{9E6EDEDD-4F01-4809-871D-AE287B78BFA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05F531-B454-4F71-9F27-B642B4A90945}" type="pres">
      <dgm:prSet presAssocID="{994B2141-7751-4DB6-8217-0671BB9F52B9}" presName="spaceBetweenRectangles" presStyleCnt="0"/>
      <dgm:spPr/>
    </dgm:pt>
    <dgm:pt modelId="{D4A258F4-351E-4BE8-B0A6-71F5BA86299B}" type="pres">
      <dgm:prSet presAssocID="{CE7A0628-7286-4685-B4A0-C5FB3E119400}" presName="parentLin" presStyleCnt="0"/>
      <dgm:spPr/>
    </dgm:pt>
    <dgm:pt modelId="{01807E10-6FB0-463B-8D6E-5296FEFD3FEF}" type="pres">
      <dgm:prSet presAssocID="{CE7A0628-7286-4685-B4A0-C5FB3E11940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ECC0C848-316A-4E91-BF38-C6F1C14BB446}" type="pres">
      <dgm:prSet presAssocID="{CE7A0628-7286-4685-B4A0-C5FB3E119400}" presName="parentText" presStyleLbl="node1" presStyleIdx="1" presStyleCnt="2" custScaleX="128255" custLinFactNeighborX="-499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E94B6-DAB5-4FBA-8B81-052A219A3427}" type="pres">
      <dgm:prSet presAssocID="{CE7A0628-7286-4685-B4A0-C5FB3E119400}" presName="negativeSpace" presStyleCnt="0"/>
      <dgm:spPr/>
    </dgm:pt>
    <dgm:pt modelId="{2ACAD9E4-CA28-49CA-A260-976CB0D131CB}" type="pres">
      <dgm:prSet presAssocID="{CE7A0628-7286-4685-B4A0-C5FB3E119400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6E3F39-23FD-4612-8D35-3A5CED0A6251}" type="presOf" srcId="{CE7A0628-7286-4685-B4A0-C5FB3E119400}" destId="{01807E10-6FB0-463B-8D6E-5296FEFD3FEF}" srcOrd="0" destOrd="0" presId="urn:microsoft.com/office/officeart/2005/8/layout/list1"/>
    <dgm:cxn modelId="{3A1F005C-465E-4D7F-8DC5-DB3B6005B1AE}" srcId="{A2F9C012-A9BF-4195-8FE3-C06DFA1284D3}" destId="{CE7A0628-7286-4685-B4A0-C5FB3E119400}" srcOrd="1" destOrd="0" parTransId="{C185D740-2E5E-4A87-9DFB-110945165EF7}" sibTransId="{6CD3D02D-F33C-4368-9799-1317E889EEB6}"/>
    <dgm:cxn modelId="{03E1E9CB-CBA1-4AB3-8513-8795BF938D57}" type="presOf" srcId="{3DD20F3B-D3A9-4133-9BAA-134EDFFE62D5}" destId="{D436123A-3698-47A2-A218-604F2DCBA840}" srcOrd="0" destOrd="0" presId="urn:microsoft.com/office/officeart/2005/8/layout/list1"/>
    <dgm:cxn modelId="{F2E83F1C-87C0-441E-8963-E5FE1AA7715A}" srcId="{9E6EDEDD-4F01-4809-871D-AE287B78BFA4}" destId="{3DD20F3B-D3A9-4133-9BAA-134EDFFE62D5}" srcOrd="0" destOrd="0" parTransId="{23DF96ED-0F32-4BD8-8288-948F2124864E}" sibTransId="{11B15726-1101-41C9-B983-871A4DCA469B}"/>
    <dgm:cxn modelId="{FEA03D40-8130-4E8A-9D05-EADB4406467C}" srcId="{CE7A0628-7286-4685-B4A0-C5FB3E119400}" destId="{0C2DD468-152D-4550-A307-95243A86FB36}" srcOrd="1" destOrd="0" parTransId="{A9F38002-128C-4901-8EC3-5B54525721BD}" sibTransId="{758254C9-8EDE-47FB-A34B-40A6588BC8E1}"/>
    <dgm:cxn modelId="{5B57E21F-04A0-48F7-8123-5268E827E031}" type="presOf" srcId="{CE7A0628-7286-4685-B4A0-C5FB3E119400}" destId="{ECC0C848-316A-4E91-BF38-C6F1C14BB446}" srcOrd="1" destOrd="0" presId="urn:microsoft.com/office/officeart/2005/8/layout/list1"/>
    <dgm:cxn modelId="{7719FF5B-79B1-403B-B674-77CC33210E81}" srcId="{A2F9C012-A9BF-4195-8FE3-C06DFA1284D3}" destId="{9E6EDEDD-4F01-4809-871D-AE287B78BFA4}" srcOrd="0" destOrd="0" parTransId="{B485EFC5-4218-40F3-8FEE-4A925C10E239}" sibTransId="{994B2141-7751-4DB6-8217-0671BB9F52B9}"/>
    <dgm:cxn modelId="{1C478BC9-46CD-46F8-B28F-A0882F7ED54C}" type="presOf" srcId="{A2F9C012-A9BF-4195-8FE3-C06DFA1284D3}" destId="{E2889A82-0D16-42CE-B11F-72AEA7F947E9}" srcOrd="0" destOrd="0" presId="urn:microsoft.com/office/officeart/2005/8/layout/list1"/>
    <dgm:cxn modelId="{4A283B11-FC1B-4419-AAFB-3C881B05D632}" type="presOf" srcId="{202317E7-8B42-4B08-A748-9880D975A5F5}" destId="{2ACAD9E4-CA28-49CA-A260-976CB0D131CB}" srcOrd="0" destOrd="0" presId="urn:microsoft.com/office/officeart/2005/8/layout/list1"/>
    <dgm:cxn modelId="{010969D0-C57B-4768-B270-FDD4E695B73B}" srcId="{CE7A0628-7286-4685-B4A0-C5FB3E119400}" destId="{202317E7-8B42-4B08-A748-9880D975A5F5}" srcOrd="0" destOrd="0" parTransId="{8993D6AC-3E61-4F19-9FCB-A5426F02007E}" sibTransId="{209C550D-303A-4BCF-840A-0BF292588967}"/>
    <dgm:cxn modelId="{B7BEC80F-54FC-4A4D-8F2C-3E42317A2458}" type="presOf" srcId="{9E6EDEDD-4F01-4809-871D-AE287B78BFA4}" destId="{76DE2080-D5DA-410B-A214-5A4134F35E4A}" srcOrd="1" destOrd="0" presId="urn:microsoft.com/office/officeart/2005/8/layout/list1"/>
    <dgm:cxn modelId="{6A757D66-445F-4D1D-B5A3-9E7A2E7C6AF7}" type="presOf" srcId="{9E6EDEDD-4F01-4809-871D-AE287B78BFA4}" destId="{05A76024-0DC9-4F33-870D-7F0A34CC066A}" srcOrd="0" destOrd="0" presId="urn:microsoft.com/office/officeart/2005/8/layout/list1"/>
    <dgm:cxn modelId="{0FD93D34-C97C-449E-8804-756B73FA2BC0}" type="presOf" srcId="{0C2DD468-152D-4550-A307-95243A86FB36}" destId="{2ACAD9E4-CA28-49CA-A260-976CB0D131CB}" srcOrd="0" destOrd="1" presId="urn:microsoft.com/office/officeart/2005/8/layout/list1"/>
    <dgm:cxn modelId="{6E200A4B-02A7-4950-AD61-2F254A8F5E3F}" srcId="{9E6EDEDD-4F01-4809-871D-AE287B78BFA4}" destId="{A9D56912-EC2E-4EDD-9368-3110EE7F5CAF}" srcOrd="1" destOrd="0" parTransId="{520413DD-1CE4-4E81-8053-B43102763048}" sibTransId="{BE0C4C6E-405A-42F8-8A3A-B14EF446D2F8}"/>
    <dgm:cxn modelId="{5575F35A-E025-4593-A8D7-D38ACCE67AA5}" type="presOf" srcId="{A9D56912-EC2E-4EDD-9368-3110EE7F5CAF}" destId="{D436123A-3698-47A2-A218-604F2DCBA840}" srcOrd="0" destOrd="1" presId="urn:microsoft.com/office/officeart/2005/8/layout/list1"/>
    <dgm:cxn modelId="{116E9346-91FF-4804-86BB-3D95A3451B25}" srcId="{9E6EDEDD-4F01-4809-871D-AE287B78BFA4}" destId="{8605F71F-7CF0-491E-9128-6AF7C0B1914F}" srcOrd="2" destOrd="0" parTransId="{CBAFF587-0917-4037-BFE1-54F3279B8FFC}" sibTransId="{4DED69E3-1CF0-4712-BA76-BAFB1835D723}"/>
    <dgm:cxn modelId="{57DBF0A6-ABB7-4969-B284-C7C0DBB54766}" type="presOf" srcId="{8605F71F-7CF0-491E-9128-6AF7C0B1914F}" destId="{D436123A-3698-47A2-A218-604F2DCBA840}" srcOrd="0" destOrd="2" presId="urn:microsoft.com/office/officeart/2005/8/layout/list1"/>
    <dgm:cxn modelId="{6EB12753-C712-4262-852F-36DB8B3D1859}" type="presParOf" srcId="{E2889A82-0D16-42CE-B11F-72AEA7F947E9}" destId="{01888383-7349-479C-8276-21461F13369F}" srcOrd="0" destOrd="0" presId="urn:microsoft.com/office/officeart/2005/8/layout/list1"/>
    <dgm:cxn modelId="{94691C9B-D254-4012-8A96-49B1F5558ED1}" type="presParOf" srcId="{01888383-7349-479C-8276-21461F13369F}" destId="{05A76024-0DC9-4F33-870D-7F0A34CC066A}" srcOrd="0" destOrd="0" presId="urn:microsoft.com/office/officeart/2005/8/layout/list1"/>
    <dgm:cxn modelId="{F52C9C75-F421-48BB-B2FF-5FC3F66F413F}" type="presParOf" srcId="{01888383-7349-479C-8276-21461F13369F}" destId="{76DE2080-D5DA-410B-A214-5A4134F35E4A}" srcOrd="1" destOrd="0" presId="urn:microsoft.com/office/officeart/2005/8/layout/list1"/>
    <dgm:cxn modelId="{9F17113B-0B2B-4E34-938E-186DF25646C1}" type="presParOf" srcId="{E2889A82-0D16-42CE-B11F-72AEA7F947E9}" destId="{9A1508A4-CAF3-410F-8485-D54CFB8B4F70}" srcOrd="1" destOrd="0" presId="urn:microsoft.com/office/officeart/2005/8/layout/list1"/>
    <dgm:cxn modelId="{65736B64-C2B5-4D63-AACB-1D214A39A9E2}" type="presParOf" srcId="{E2889A82-0D16-42CE-B11F-72AEA7F947E9}" destId="{D436123A-3698-47A2-A218-604F2DCBA840}" srcOrd="2" destOrd="0" presId="urn:microsoft.com/office/officeart/2005/8/layout/list1"/>
    <dgm:cxn modelId="{B567040E-775B-4E2C-8B37-C014B5896260}" type="presParOf" srcId="{E2889A82-0D16-42CE-B11F-72AEA7F947E9}" destId="{D105F531-B454-4F71-9F27-B642B4A90945}" srcOrd="3" destOrd="0" presId="urn:microsoft.com/office/officeart/2005/8/layout/list1"/>
    <dgm:cxn modelId="{48DB4E07-2B84-4F76-A94F-EF5CAA244CE4}" type="presParOf" srcId="{E2889A82-0D16-42CE-B11F-72AEA7F947E9}" destId="{D4A258F4-351E-4BE8-B0A6-71F5BA86299B}" srcOrd="4" destOrd="0" presId="urn:microsoft.com/office/officeart/2005/8/layout/list1"/>
    <dgm:cxn modelId="{26CA73AA-6C68-4024-9729-243D485A913E}" type="presParOf" srcId="{D4A258F4-351E-4BE8-B0A6-71F5BA86299B}" destId="{01807E10-6FB0-463B-8D6E-5296FEFD3FEF}" srcOrd="0" destOrd="0" presId="urn:microsoft.com/office/officeart/2005/8/layout/list1"/>
    <dgm:cxn modelId="{930AF052-C1DD-43FB-8607-0742DA682C3D}" type="presParOf" srcId="{D4A258F4-351E-4BE8-B0A6-71F5BA86299B}" destId="{ECC0C848-316A-4E91-BF38-C6F1C14BB446}" srcOrd="1" destOrd="0" presId="urn:microsoft.com/office/officeart/2005/8/layout/list1"/>
    <dgm:cxn modelId="{60ABE685-F326-4215-B185-FFCB277BF965}" type="presParOf" srcId="{E2889A82-0D16-42CE-B11F-72AEA7F947E9}" destId="{53AE94B6-DAB5-4FBA-8B81-052A219A3427}" srcOrd="5" destOrd="0" presId="urn:microsoft.com/office/officeart/2005/8/layout/list1"/>
    <dgm:cxn modelId="{8EDAB16E-A99F-45B4-8188-FA49BE05BCE6}" type="presParOf" srcId="{E2889A82-0D16-42CE-B11F-72AEA7F947E9}" destId="{2ACAD9E4-CA28-49CA-A260-976CB0D131C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439D1A-9680-494A-B986-FA386EEC4102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122C31-5229-4221-BDD1-5F6E5C3AC54E}">
      <dgm:prSet phldrT="[Text]" custT="1"/>
      <dgm:spPr>
        <a:solidFill>
          <a:srgbClr val="000000"/>
        </a:solidFill>
      </dgm:spPr>
      <dgm:t>
        <a:bodyPr/>
        <a:lstStyle/>
        <a:p>
          <a:r>
            <a:rPr lang="en-US" sz="2400" dirty="0" smtClean="0"/>
            <a:t>Data Dashboard Summary </a:t>
          </a:r>
          <a:endParaRPr lang="en-US" sz="2400" dirty="0"/>
        </a:p>
      </dgm:t>
    </dgm:pt>
    <dgm:pt modelId="{6E01AE1E-8430-4723-BC91-333C99F9FA00}" type="parTrans" cxnId="{648C4B1E-5516-4038-A278-4B6B9994C599}">
      <dgm:prSet/>
      <dgm:spPr/>
      <dgm:t>
        <a:bodyPr/>
        <a:lstStyle/>
        <a:p>
          <a:endParaRPr lang="en-US" sz="2400"/>
        </a:p>
      </dgm:t>
    </dgm:pt>
    <dgm:pt modelId="{D29226DB-B663-4C96-A470-35AB6F7E4D14}" type="sibTrans" cxnId="{648C4B1E-5516-4038-A278-4B6B9994C599}">
      <dgm:prSet/>
      <dgm:spPr>
        <a:ln w="25400">
          <a:solidFill>
            <a:srgbClr val="D2A000"/>
          </a:solidFill>
        </a:ln>
      </dgm:spPr>
      <dgm:t>
        <a:bodyPr/>
        <a:lstStyle/>
        <a:p>
          <a:endParaRPr lang="en-US" sz="2400"/>
        </a:p>
      </dgm:t>
    </dgm:pt>
    <dgm:pt modelId="{D6117E7F-AB60-495D-A0E1-1C9E38765C0B}">
      <dgm:prSet phldrT="[Text]" custT="1"/>
      <dgm:spPr>
        <a:solidFill>
          <a:srgbClr val="000000"/>
        </a:solidFill>
      </dgm:spPr>
      <dgm:t>
        <a:bodyPr/>
        <a:lstStyle/>
        <a:p>
          <a:r>
            <a:rPr lang="en-US" sz="2400" dirty="0" smtClean="0"/>
            <a:t>Goal Updates</a:t>
          </a:r>
          <a:endParaRPr lang="en-US" sz="2400" dirty="0"/>
        </a:p>
      </dgm:t>
    </dgm:pt>
    <dgm:pt modelId="{DA1B6D1E-9DCE-4613-A3A5-15B1490BF03C}" type="parTrans" cxnId="{A73DB1EB-8E4B-48CB-88D5-89797244B522}">
      <dgm:prSet/>
      <dgm:spPr/>
      <dgm:t>
        <a:bodyPr/>
        <a:lstStyle/>
        <a:p>
          <a:endParaRPr lang="en-US" sz="2400"/>
        </a:p>
      </dgm:t>
    </dgm:pt>
    <dgm:pt modelId="{6C82B736-7544-4157-9A1E-574134471C2E}" type="sibTrans" cxnId="{A73DB1EB-8E4B-48CB-88D5-89797244B522}">
      <dgm:prSet/>
      <dgm:spPr/>
      <dgm:t>
        <a:bodyPr/>
        <a:lstStyle/>
        <a:p>
          <a:endParaRPr lang="en-US" sz="2400"/>
        </a:p>
      </dgm:t>
    </dgm:pt>
    <dgm:pt modelId="{C21836F5-6302-4FE9-81C2-A82314958160}">
      <dgm:prSet custT="1"/>
      <dgm:spPr>
        <a:solidFill>
          <a:srgbClr val="000000"/>
        </a:solidFill>
      </dgm:spPr>
      <dgm:t>
        <a:bodyPr/>
        <a:lstStyle/>
        <a:p>
          <a:r>
            <a:rPr lang="en-US" sz="2400" dirty="0" smtClean="0"/>
            <a:t>Input and Engagement</a:t>
          </a:r>
          <a:endParaRPr lang="en-US" sz="2400" dirty="0"/>
        </a:p>
      </dgm:t>
    </dgm:pt>
    <dgm:pt modelId="{6D1267AA-A2DC-4F0E-91FA-9EE4153FB405}" type="parTrans" cxnId="{702270D8-ADE5-4048-9ADB-4AF210EE879F}">
      <dgm:prSet/>
      <dgm:spPr/>
      <dgm:t>
        <a:bodyPr/>
        <a:lstStyle/>
        <a:p>
          <a:endParaRPr lang="en-US" sz="2400"/>
        </a:p>
      </dgm:t>
    </dgm:pt>
    <dgm:pt modelId="{00F6760E-85D2-4F0B-8A22-A1FE76C46835}" type="sibTrans" cxnId="{702270D8-ADE5-4048-9ADB-4AF210EE879F}">
      <dgm:prSet/>
      <dgm:spPr/>
      <dgm:t>
        <a:bodyPr/>
        <a:lstStyle/>
        <a:p>
          <a:endParaRPr lang="en-US" sz="2400"/>
        </a:p>
      </dgm:t>
    </dgm:pt>
    <dgm:pt modelId="{5BACC0FE-FC8F-408D-80AA-471562FEF2B8}">
      <dgm:prSet custT="1"/>
      <dgm:spPr>
        <a:solidFill>
          <a:srgbClr val="000000"/>
        </a:solidFill>
      </dgm:spPr>
      <dgm:t>
        <a:bodyPr/>
        <a:lstStyle/>
        <a:p>
          <a:r>
            <a:rPr lang="en-US" sz="2400" dirty="0" smtClean="0"/>
            <a:t>Next Steps</a:t>
          </a:r>
          <a:endParaRPr lang="en-US" sz="2400" dirty="0"/>
        </a:p>
      </dgm:t>
    </dgm:pt>
    <dgm:pt modelId="{884F7B27-4F28-45B6-9A13-C49855001766}" type="parTrans" cxnId="{48A67B53-3451-486A-97DF-993819F9CE28}">
      <dgm:prSet/>
      <dgm:spPr/>
      <dgm:t>
        <a:bodyPr/>
        <a:lstStyle/>
        <a:p>
          <a:endParaRPr lang="en-US" sz="2400"/>
        </a:p>
      </dgm:t>
    </dgm:pt>
    <dgm:pt modelId="{08C21558-A10F-4B6B-AFD2-ADC5EDBDCF0B}" type="sibTrans" cxnId="{48A67B53-3451-486A-97DF-993819F9CE28}">
      <dgm:prSet/>
      <dgm:spPr/>
      <dgm:t>
        <a:bodyPr/>
        <a:lstStyle/>
        <a:p>
          <a:endParaRPr lang="en-US" sz="2400"/>
        </a:p>
      </dgm:t>
    </dgm:pt>
    <dgm:pt modelId="{2FCE6909-7BB8-48A3-820F-CB52D7E8ADDD}" type="pres">
      <dgm:prSet presAssocID="{70439D1A-9680-494A-B986-FA386EEC410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C2564FED-FF4C-4E4C-AEC2-1AC9C9FA0629}" type="pres">
      <dgm:prSet presAssocID="{70439D1A-9680-494A-B986-FA386EEC4102}" presName="Name1" presStyleCnt="0"/>
      <dgm:spPr/>
    </dgm:pt>
    <dgm:pt modelId="{81F6D1F6-C92A-480E-B4BF-0CED4FC4E76B}" type="pres">
      <dgm:prSet presAssocID="{70439D1A-9680-494A-B986-FA386EEC4102}" presName="cycle" presStyleCnt="0"/>
      <dgm:spPr/>
    </dgm:pt>
    <dgm:pt modelId="{C5962355-6116-4116-9DE4-578FCB2452A1}" type="pres">
      <dgm:prSet presAssocID="{70439D1A-9680-494A-B986-FA386EEC4102}" presName="srcNode" presStyleLbl="node1" presStyleIdx="0" presStyleCnt="4"/>
      <dgm:spPr/>
    </dgm:pt>
    <dgm:pt modelId="{39614237-F78F-4372-82B7-C35A76EA6BE1}" type="pres">
      <dgm:prSet presAssocID="{70439D1A-9680-494A-B986-FA386EEC4102}" presName="conn" presStyleLbl="parChTrans1D2" presStyleIdx="0" presStyleCnt="1"/>
      <dgm:spPr/>
      <dgm:t>
        <a:bodyPr/>
        <a:lstStyle/>
        <a:p>
          <a:endParaRPr lang="en-US"/>
        </a:p>
      </dgm:t>
    </dgm:pt>
    <dgm:pt modelId="{B4C7185D-C3A9-4554-B5DC-2B0050B335CC}" type="pres">
      <dgm:prSet presAssocID="{70439D1A-9680-494A-B986-FA386EEC4102}" presName="extraNode" presStyleLbl="node1" presStyleIdx="0" presStyleCnt="4"/>
      <dgm:spPr/>
    </dgm:pt>
    <dgm:pt modelId="{DE237601-F3CC-4AA6-968C-31D4AE514C41}" type="pres">
      <dgm:prSet presAssocID="{70439D1A-9680-494A-B986-FA386EEC4102}" presName="dstNode" presStyleLbl="node1" presStyleIdx="0" presStyleCnt="4"/>
      <dgm:spPr/>
    </dgm:pt>
    <dgm:pt modelId="{8CF5AF69-76C1-4BAD-8B80-BF3A91D517F7}" type="pres">
      <dgm:prSet presAssocID="{4E122C31-5229-4221-BDD1-5F6E5C3AC54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C60CB-54C3-4F39-92DB-2AAC300C5EF9}" type="pres">
      <dgm:prSet presAssocID="{4E122C31-5229-4221-BDD1-5F6E5C3AC54E}" presName="accent_1" presStyleCnt="0"/>
      <dgm:spPr/>
    </dgm:pt>
    <dgm:pt modelId="{6E707A5A-3045-4856-AFD2-29A4E1E3B5D9}" type="pres">
      <dgm:prSet presAssocID="{4E122C31-5229-4221-BDD1-5F6E5C3AC54E}" presName="accentRepeatNode" presStyleLbl="solidFgAcc1" presStyleIdx="0" presStyleCnt="4"/>
      <dgm:spPr>
        <a:ln w="50800">
          <a:solidFill>
            <a:srgbClr val="D2A000"/>
          </a:solidFill>
        </a:ln>
      </dgm:spPr>
      <dgm:t>
        <a:bodyPr/>
        <a:lstStyle/>
        <a:p>
          <a:endParaRPr lang="en-US"/>
        </a:p>
      </dgm:t>
    </dgm:pt>
    <dgm:pt modelId="{1FAA59B6-86A7-4867-8613-542DA8BFACAF}" type="pres">
      <dgm:prSet presAssocID="{D6117E7F-AB60-495D-A0E1-1C9E38765C0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35830-0D27-4FBE-957E-058714D4784D}" type="pres">
      <dgm:prSet presAssocID="{D6117E7F-AB60-495D-A0E1-1C9E38765C0B}" presName="accent_2" presStyleCnt="0"/>
      <dgm:spPr/>
    </dgm:pt>
    <dgm:pt modelId="{FB73112D-F475-41BE-8F93-E1924145664D}" type="pres">
      <dgm:prSet presAssocID="{D6117E7F-AB60-495D-A0E1-1C9E38765C0B}" presName="accentRepeatNode" presStyleLbl="solidFgAcc1" presStyleIdx="1" presStyleCnt="4"/>
      <dgm:spPr>
        <a:ln w="50800">
          <a:solidFill>
            <a:srgbClr val="D2A000"/>
          </a:solidFill>
        </a:ln>
      </dgm:spPr>
      <dgm:t>
        <a:bodyPr/>
        <a:lstStyle/>
        <a:p>
          <a:endParaRPr lang="en-US"/>
        </a:p>
      </dgm:t>
    </dgm:pt>
    <dgm:pt modelId="{3F8B0A68-89AA-45CA-919B-57C8D8B0E765}" type="pres">
      <dgm:prSet presAssocID="{C21836F5-6302-4FE9-81C2-A8231495816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D2FE9-23C6-4944-9767-76A39EC5A5D6}" type="pres">
      <dgm:prSet presAssocID="{C21836F5-6302-4FE9-81C2-A82314958160}" presName="accent_3" presStyleCnt="0"/>
      <dgm:spPr/>
    </dgm:pt>
    <dgm:pt modelId="{03F538C7-8F10-4043-ADE8-2C0BA17A57D1}" type="pres">
      <dgm:prSet presAssocID="{C21836F5-6302-4FE9-81C2-A82314958160}" presName="accentRepeatNode" presStyleLbl="solidFgAcc1" presStyleIdx="2" presStyleCnt="4"/>
      <dgm:spPr>
        <a:ln w="50800">
          <a:solidFill>
            <a:srgbClr val="D2A000"/>
          </a:solidFill>
        </a:ln>
      </dgm:spPr>
      <dgm:t>
        <a:bodyPr/>
        <a:lstStyle/>
        <a:p>
          <a:endParaRPr lang="en-US"/>
        </a:p>
      </dgm:t>
    </dgm:pt>
    <dgm:pt modelId="{C76D7A50-105F-44C3-AA3F-E9011D3082A9}" type="pres">
      <dgm:prSet presAssocID="{5BACC0FE-FC8F-408D-80AA-471562FEF2B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6069B-16D0-484F-A4DF-89C7939C1652}" type="pres">
      <dgm:prSet presAssocID="{5BACC0FE-FC8F-408D-80AA-471562FEF2B8}" presName="accent_4" presStyleCnt="0"/>
      <dgm:spPr/>
    </dgm:pt>
    <dgm:pt modelId="{2D005ECF-110D-4831-B787-8CE55AC14D70}" type="pres">
      <dgm:prSet presAssocID="{5BACC0FE-FC8F-408D-80AA-471562FEF2B8}" presName="accentRepeatNode" presStyleLbl="solidFgAcc1" presStyleIdx="3" presStyleCnt="4"/>
      <dgm:spPr>
        <a:ln w="50800">
          <a:solidFill>
            <a:srgbClr val="D2A000"/>
          </a:solidFill>
        </a:ln>
      </dgm:spPr>
      <dgm:t>
        <a:bodyPr/>
        <a:lstStyle/>
        <a:p>
          <a:endParaRPr lang="en-US"/>
        </a:p>
      </dgm:t>
    </dgm:pt>
  </dgm:ptLst>
  <dgm:cxnLst>
    <dgm:cxn modelId="{49A02FD6-3C3D-4145-8532-EA67663D441C}" type="presOf" srcId="{70439D1A-9680-494A-B986-FA386EEC4102}" destId="{2FCE6909-7BB8-48A3-820F-CB52D7E8ADDD}" srcOrd="0" destOrd="0" presId="urn:microsoft.com/office/officeart/2008/layout/VerticalCurvedList"/>
    <dgm:cxn modelId="{702270D8-ADE5-4048-9ADB-4AF210EE879F}" srcId="{70439D1A-9680-494A-B986-FA386EEC4102}" destId="{C21836F5-6302-4FE9-81C2-A82314958160}" srcOrd="2" destOrd="0" parTransId="{6D1267AA-A2DC-4F0E-91FA-9EE4153FB405}" sibTransId="{00F6760E-85D2-4F0B-8A22-A1FE76C46835}"/>
    <dgm:cxn modelId="{48A67B53-3451-486A-97DF-993819F9CE28}" srcId="{70439D1A-9680-494A-B986-FA386EEC4102}" destId="{5BACC0FE-FC8F-408D-80AA-471562FEF2B8}" srcOrd="3" destOrd="0" parTransId="{884F7B27-4F28-45B6-9A13-C49855001766}" sibTransId="{08C21558-A10F-4B6B-AFD2-ADC5EDBDCF0B}"/>
    <dgm:cxn modelId="{86D2827B-7C26-4A53-9FDD-1D79A079DF0E}" type="presOf" srcId="{C21836F5-6302-4FE9-81C2-A82314958160}" destId="{3F8B0A68-89AA-45CA-919B-57C8D8B0E765}" srcOrd="0" destOrd="0" presId="urn:microsoft.com/office/officeart/2008/layout/VerticalCurvedList"/>
    <dgm:cxn modelId="{C4C0D7E0-FFEA-478A-90AA-176D84E41603}" type="presOf" srcId="{4E122C31-5229-4221-BDD1-5F6E5C3AC54E}" destId="{8CF5AF69-76C1-4BAD-8B80-BF3A91D517F7}" srcOrd="0" destOrd="0" presId="urn:microsoft.com/office/officeart/2008/layout/VerticalCurvedList"/>
    <dgm:cxn modelId="{648C4B1E-5516-4038-A278-4B6B9994C599}" srcId="{70439D1A-9680-494A-B986-FA386EEC4102}" destId="{4E122C31-5229-4221-BDD1-5F6E5C3AC54E}" srcOrd="0" destOrd="0" parTransId="{6E01AE1E-8430-4723-BC91-333C99F9FA00}" sibTransId="{D29226DB-B663-4C96-A470-35AB6F7E4D14}"/>
    <dgm:cxn modelId="{321D013B-FE51-42FB-96DB-ECD105B47422}" type="presOf" srcId="{D6117E7F-AB60-495D-A0E1-1C9E38765C0B}" destId="{1FAA59B6-86A7-4867-8613-542DA8BFACAF}" srcOrd="0" destOrd="0" presId="urn:microsoft.com/office/officeart/2008/layout/VerticalCurvedList"/>
    <dgm:cxn modelId="{AFD74A23-EBAE-4B81-B4D4-5129D69C5B00}" type="presOf" srcId="{D29226DB-B663-4C96-A470-35AB6F7E4D14}" destId="{39614237-F78F-4372-82B7-C35A76EA6BE1}" srcOrd="0" destOrd="0" presId="urn:microsoft.com/office/officeart/2008/layout/VerticalCurvedList"/>
    <dgm:cxn modelId="{A73DB1EB-8E4B-48CB-88D5-89797244B522}" srcId="{70439D1A-9680-494A-B986-FA386EEC4102}" destId="{D6117E7F-AB60-495D-A0E1-1C9E38765C0B}" srcOrd="1" destOrd="0" parTransId="{DA1B6D1E-9DCE-4613-A3A5-15B1490BF03C}" sibTransId="{6C82B736-7544-4157-9A1E-574134471C2E}"/>
    <dgm:cxn modelId="{DF60B01D-9805-46C9-8897-DEF531770221}" type="presOf" srcId="{5BACC0FE-FC8F-408D-80AA-471562FEF2B8}" destId="{C76D7A50-105F-44C3-AA3F-E9011D3082A9}" srcOrd="0" destOrd="0" presId="urn:microsoft.com/office/officeart/2008/layout/VerticalCurvedList"/>
    <dgm:cxn modelId="{F3D0F596-0EE3-4C54-ABCD-541A41A4D3F8}" type="presParOf" srcId="{2FCE6909-7BB8-48A3-820F-CB52D7E8ADDD}" destId="{C2564FED-FF4C-4E4C-AEC2-1AC9C9FA0629}" srcOrd="0" destOrd="0" presId="urn:microsoft.com/office/officeart/2008/layout/VerticalCurvedList"/>
    <dgm:cxn modelId="{BB78C5B1-A27C-4324-A59E-36B254A51B28}" type="presParOf" srcId="{C2564FED-FF4C-4E4C-AEC2-1AC9C9FA0629}" destId="{81F6D1F6-C92A-480E-B4BF-0CED4FC4E76B}" srcOrd="0" destOrd="0" presId="urn:microsoft.com/office/officeart/2008/layout/VerticalCurvedList"/>
    <dgm:cxn modelId="{28F30633-13FA-4143-8DE1-13022D7CFEA8}" type="presParOf" srcId="{81F6D1F6-C92A-480E-B4BF-0CED4FC4E76B}" destId="{C5962355-6116-4116-9DE4-578FCB2452A1}" srcOrd="0" destOrd="0" presId="urn:microsoft.com/office/officeart/2008/layout/VerticalCurvedList"/>
    <dgm:cxn modelId="{2795CC90-63A6-4CF4-A609-A2C065E7836C}" type="presParOf" srcId="{81F6D1F6-C92A-480E-B4BF-0CED4FC4E76B}" destId="{39614237-F78F-4372-82B7-C35A76EA6BE1}" srcOrd="1" destOrd="0" presId="urn:microsoft.com/office/officeart/2008/layout/VerticalCurvedList"/>
    <dgm:cxn modelId="{A2F6110F-5908-45DB-A4B0-913961087BC2}" type="presParOf" srcId="{81F6D1F6-C92A-480E-B4BF-0CED4FC4E76B}" destId="{B4C7185D-C3A9-4554-B5DC-2B0050B335CC}" srcOrd="2" destOrd="0" presId="urn:microsoft.com/office/officeart/2008/layout/VerticalCurvedList"/>
    <dgm:cxn modelId="{7C3BC53C-CFDD-497A-AC23-4CE65548DADF}" type="presParOf" srcId="{81F6D1F6-C92A-480E-B4BF-0CED4FC4E76B}" destId="{DE237601-F3CC-4AA6-968C-31D4AE514C41}" srcOrd="3" destOrd="0" presId="urn:microsoft.com/office/officeart/2008/layout/VerticalCurvedList"/>
    <dgm:cxn modelId="{45DEE073-7A6E-457A-BB26-A375DD128156}" type="presParOf" srcId="{C2564FED-FF4C-4E4C-AEC2-1AC9C9FA0629}" destId="{8CF5AF69-76C1-4BAD-8B80-BF3A91D517F7}" srcOrd="1" destOrd="0" presId="urn:microsoft.com/office/officeart/2008/layout/VerticalCurvedList"/>
    <dgm:cxn modelId="{37DD9003-AB0F-4C32-8248-0999C13EB0F7}" type="presParOf" srcId="{C2564FED-FF4C-4E4C-AEC2-1AC9C9FA0629}" destId="{4C5C60CB-54C3-4F39-92DB-2AAC300C5EF9}" srcOrd="2" destOrd="0" presId="urn:microsoft.com/office/officeart/2008/layout/VerticalCurvedList"/>
    <dgm:cxn modelId="{6CE91307-4995-427B-A4F7-FD7AD112B2A6}" type="presParOf" srcId="{4C5C60CB-54C3-4F39-92DB-2AAC300C5EF9}" destId="{6E707A5A-3045-4856-AFD2-29A4E1E3B5D9}" srcOrd="0" destOrd="0" presId="urn:microsoft.com/office/officeart/2008/layout/VerticalCurvedList"/>
    <dgm:cxn modelId="{23D02C09-158B-490A-91E5-57DDD2612E4D}" type="presParOf" srcId="{C2564FED-FF4C-4E4C-AEC2-1AC9C9FA0629}" destId="{1FAA59B6-86A7-4867-8613-542DA8BFACAF}" srcOrd="3" destOrd="0" presId="urn:microsoft.com/office/officeart/2008/layout/VerticalCurvedList"/>
    <dgm:cxn modelId="{8BE088D9-BD06-4FE8-B0FD-C0F5043AA508}" type="presParOf" srcId="{C2564FED-FF4C-4E4C-AEC2-1AC9C9FA0629}" destId="{00835830-0D27-4FBE-957E-058714D4784D}" srcOrd="4" destOrd="0" presId="urn:microsoft.com/office/officeart/2008/layout/VerticalCurvedList"/>
    <dgm:cxn modelId="{F12E4296-855C-4D31-A78F-5E0980A28A49}" type="presParOf" srcId="{00835830-0D27-4FBE-957E-058714D4784D}" destId="{FB73112D-F475-41BE-8F93-E1924145664D}" srcOrd="0" destOrd="0" presId="urn:microsoft.com/office/officeart/2008/layout/VerticalCurvedList"/>
    <dgm:cxn modelId="{DF5EA68B-5BFC-4448-AD33-2885D804C762}" type="presParOf" srcId="{C2564FED-FF4C-4E4C-AEC2-1AC9C9FA0629}" destId="{3F8B0A68-89AA-45CA-919B-57C8D8B0E765}" srcOrd="5" destOrd="0" presId="urn:microsoft.com/office/officeart/2008/layout/VerticalCurvedList"/>
    <dgm:cxn modelId="{01CB6101-4DC5-442F-859C-D3F01942D82C}" type="presParOf" srcId="{C2564FED-FF4C-4E4C-AEC2-1AC9C9FA0629}" destId="{8CFD2FE9-23C6-4944-9767-76A39EC5A5D6}" srcOrd="6" destOrd="0" presId="urn:microsoft.com/office/officeart/2008/layout/VerticalCurvedList"/>
    <dgm:cxn modelId="{BCB91708-8C4E-456D-A245-75B215FF28A5}" type="presParOf" srcId="{8CFD2FE9-23C6-4944-9767-76A39EC5A5D6}" destId="{03F538C7-8F10-4043-ADE8-2C0BA17A57D1}" srcOrd="0" destOrd="0" presId="urn:microsoft.com/office/officeart/2008/layout/VerticalCurvedList"/>
    <dgm:cxn modelId="{BB1B6017-FB8A-470D-A5EE-684CDFD7F891}" type="presParOf" srcId="{C2564FED-FF4C-4E4C-AEC2-1AC9C9FA0629}" destId="{C76D7A50-105F-44C3-AA3F-E9011D3082A9}" srcOrd="7" destOrd="0" presId="urn:microsoft.com/office/officeart/2008/layout/VerticalCurvedList"/>
    <dgm:cxn modelId="{89954599-5214-4BBE-B80C-26B5A3B3D5F2}" type="presParOf" srcId="{C2564FED-FF4C-4E4C-AEC2-1AC9C9FA0629}" destId="{47B6069B-16D0-484F-A4DF-89C7939C1652}" srcOrd="8" destOrd="0" presId="urn:microsoft.com/office/officeart/2008/layout/VerticalCurvedList"/>
    <dgm:cxn modelId="{8650CA00-1C55-4FF1-A529-EB28D4234F3C}" type="presParOf" srcId="{47B6069B-16D0-484F-A4DF-89C7939C1652}" destId="{2D005ECF-110D-4831-B787-8CE55AC14D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5C4CA0-168B-498E-877C-17F638FA22F7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099684-F3E5-49AA-A266-2201C564F3BD}">
      <dgm:prSet phldrT="[Text]" custT="1"/>
      <dgm:spPr>
        <a:solidFill>
          <a:srgbClr val="000000"/>
        </a:solidFill>
      </dgm:spPr>
      <dgm:t>
        <a:bodyPr/>
        <a:lstStyle/>
        <a:p>
          <a:r>
            <a: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Student </a:t>
          </a:r>
        </a:p>
        <a:p>
          <a:r>
            <a: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Attendance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2F0132-07B6-4FED-85D3-167D506AA870}" type="parTrans" cxnId="{FF2768AD-0305-4573-AC5F-5014D581949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8D3A24-9F91-4479-B790-DF7EE07CBD49}" type="sibTrans" cxnId="{FF2768AD-0305-4573-AC5F-5014D581949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1995DAD-5689-4BA2-B9EA-C8FE3F49BC8C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2015 (97%)</a:t>
          </a:r>
        </a:p>
      </dgm:t>
    </dgm:pt>
    <dgm:pt modelId="{7AD550BA-4258-42F3-A940-9A54F34296B7}" type="parTrans" cxnId="{86AD4927-05FA-497D-B684-DD67C68DCD7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B049051-ABBF-40DD-9BCF-51E32EA78F67}" type="sibTrans" cxnId="{86AD4927-05FA-497D-B684-DD67C68DCD7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5F4B5E-842D-4520-BB56-296B389BB5C2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2016 (95%)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84E24-5D87-43E8-9349-CB05915429DD}" type="parTrans" cxnId="{9F12E3B2-090C-4D0F-931D-03BD258FFA9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94062F4-5A9D-481F-8A8F-90515EC9D6F4}" type="sibTrans" cxnId="{9F12E3B2-090C-4D0F-931D-03BD258FFA9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D5E084C-548B-48FC-B672-BF6748126C60}">
      <dgm:prSet phldrT="[Text]" custT="1"/>
      <dgm:spPr>
        <a:solidFill>
          <a:srgbClr val="000000"/>
        </a:solidFill>
      </dgm:spPr>
      <dgm:t>
        <a:bodyPr/>
        <a:lstStyle/>
        <a:p>
          <a:r>
            <a: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Enrollment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02476E-DA94-4511-B632-272A390FB0A5}" type="parTrans" cxnId="{ADD752E2-CD83-4248-A453-D6BDFE5863A0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66A8CD-E4E3-48A5-89ED-B4CBA16DCC84}" type="sibTrans" cxnId="{ADD752E2-CD83-4248-A453-D6BDFE5863A0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A2D464-8CF7-4E83-895A-9FB9042B7C1C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2015 (601)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A07810-204D-469A-B57A-E69EBC929443}" type="parTrans" cxnId="{A5D13C03-2155-4B67-82AD-1933D3148F3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F33C7F8-9E72-4979-8C61-42D1B166E25A}" type="sibTrans" cxnId="{A5D13C03-2155-4B67-82AD-1933D3148F3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CF07A96-5E55-489F-BB83-96450493D345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2016 (608)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6E7232-139A-4F92-B84E-EDA80EEE8097}" type="parTrans" cxnId="{BB653DF6-04F2-4627-95CE-4FB4CB8411C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5951B36-300C-4F95-A83B-4667990F29CB}" type="sibTrans" cxnId="{BB653DF6-04F2-4627-95CE-4FB4CB8411C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03F2B0B-3B35-42D8-9CBD-6C60D9BDCBB2}">
      <dgm:prSet phldrT="[Text]" custT="1"/>
      <dgm:spPr>
        <a:solidFill>
          <a:srgbClr val="000000"/>
        </a:solidFill>
      </dgm:spPr>
      <dgm:t>
        <a:bodyPr/>
        <a:lstStyle/>
        <a:p>
          <a:r>
            <a:rPr lang="en-US" sz="2200" b="1" dirty="0" smtClean="0"/>
            <a:t>Discipline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606E42-E7BA-42EF-863A-53B210F42466}" type="parTrans" cxnId="{FDCDB92E-CF14-43C4-BD8E-339A939DB58E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07BDAB-8A39-403E-B98D-8CA08FE15984}" type="sibTrans" cxnId="{FDCDB92E-CF14-43C4-BD8E-339A939DB58E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79AAB2-E4C9-4345-9F2F-078D348F5219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Referrals: </a:t>
          </a:r>
        </a:p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2015 (267)</a:t>
          </a:r>
        </a:p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2016 (281)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9DF0D8-0EFE-48D7-91CD-962AECAFA15F}" type="parTrans" cxnId="{3AE3086A-E77B-4280-94C8-BC84BF4FA3E6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C3B75D8-E3AC-422E-8E61-82240BB7D855}" type="sibTrans" cxnId="{3AE3086A-E77B-4280-94C8-BC84BF4FA3E6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3F2ABB-E8EE-4CD3-B526-C36303C9A5EA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Suspensions:</a:t>
          </a:r>
        </a:p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2015 (47)</a:t>
          </a:r>
        </a:p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2016 (41)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0EA9E7-F595-48A4-9965-142C16AC8CCD}" type="parTrans" cxnId="{15A292B7-336D-4E93-86D1-19B0FCC59D61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607CA7C-AA3B-4607-B59E-0B37890D3986}" type="sibTrans" cxnId="{15A292B7-336D-4E93-86D1-19B0FCC59D61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2D233B-0472-41D5-832E-9879DFC7A58F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Explusions: </a:t>
          </a:r>
        </a:p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2015 (0)</a:t>
          </a:r>
        </a:p>
        <a:p>
          <a:r>
            <a:rPr lang="en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November 2016 (0)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F3B22A-9D64-4C2D-B088-BB5446EC4D56}" type="parTrans" cxnId="{27DE89FD-61F3-440B-A57F-CF8E266580D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C1CB6B-F23D-42C2-93D3-14A09FC3B0D0}" type="sibTrans" cxnId="{27DE89FD-61F3-440B-A57F-CF8E266580D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8F2F93B-52E7-4221-953D-53EC9B54F216}" type="pres">
      <dgm:prSet presAssocID="{D55C4CA0-168B-498E-877C-17F638FA22F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6789C4-9846-4D81-BFCE-CBB37CB4530F}" type="pres">
      <dgm:prSet presAssocID="{1A099684-F3E5-49AA-A266-2201C564F3BD}" presName="compNode" presStyleCnt="0"/>
      <dgm:spPr/>
    </dgm:pt>
    <dgm:pt modelId="{94DDB3B1-1468-4DF1-9980-1F136D023BED}" type="pres">
      <dgm:prSet presAssocID="{1A099684-F3E5-49AA-A266-2201C564F3BD}" presName="aNode" presStyleLbl="bgShp" presStyleIdx="0" presStyleCnt="3"/>
      <dgm:spPr/>
      <dgm:t>
        <a:bodyPr/>
        <a:lstStyle/>
        <a:p>
          <a:endParaRPr lang="en-US"/>
        </a:p>
      </dgm:t>
    </dgm:pt>
    <dgm:pt modelId="{5A1C16DF-174C-477D-A490-7655FBDF6811}" type="pres">
      <dgm:prSet presAssocID="{1A099684-F3E5-49AA-A266-2201C564F3BD}" presName="textNode" presStyleLbl="bgShp" presStyleIdx="0" presStyleCnt="3"/>
      <dgm:spPr/>
      <dgm:t>
        <a:bodyPr/>
        <a:lstStyle/>
        <a:p>
          <a:endParaRPr lang="en-US"/>
        </a:p>
      </dgm:t>
    </dgm:pt>
    <dgm:pt modelId="{DDC901F7-F4AF-47E2-9952-E727BCBAAA74}" type="pres">
      <dgm:prSet presAssocID="{1A099684-F3E5-49AA-A266-2201C564F3BD}" presName="compChildNode" presStyleCnt="0"/>
      <dgm:spPr/>
    </dgm:pt>
    <dgm:pt modelId="{E27DF55D-6959-4B32-BC84-936621346CAE}" type="pres">
      <dgm:prSet presAssocID="{1A099684-F3E5-49AA-A266-2201C564F3BD}" presName="theInnerList" presStyleCnt="0"/>
      <dgm:spPr/>
    </dgm:pt>
    <dgm:pt modelId="{F2604B83-AB26-4F4C-8CCC-2398A1C4AAA9}" type="pres">
      <dgm:prSet presAssocID="{A1995DAD-5689-4BA2-B9EA-C8FE3F49BC8C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445C1-5890-475B-A694-2210992B7335}" type="pres">
      <dgm:prSet presAssocID="{A1995DAD-5689-4BA2-B9EA-C8FE3F49BC8C}" presName="aSpace2" presStyleCnt="0"/>
      <dgm:spPr/>
    </dgm:pt>
    <dgm:pt modelId="{1203503C-B018-435B-8941-64C515615DA1}" type="pres">
      <dgm:prSet presAssocID="{F45F4B5E-842D-4520-BB56-296B389BB5C2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1F00C-D83C-425B-9FA0-D07F959F9245}" type="pres">
      <dgm:prSet presAssocID="{1A099684-F3E5-49AA-A266-2201C564F3BD}" presName="aSpace" presStyleCnt="0"/>
      <dgm:spPr/>
    </dgm:pt>
    <dgm:pt modelId="{AB29BF69-5C53-49DB-820F-DF7365A5C02A}" type="pres">
      <dgm:prSet presAssocID="{1D5E084C-548B-48FC-B672-BF6748126C60}" presName="compNode" presStyleCnt="0"/>
      <dgm:spPr/>
    </dgm:pt>
    <dgm:pt modelId="{DF6CB352-5348-493A-A8F1-2FA45BE976B9}" type="pres">
      <dgm:prSet presAssocID="{1D5E084C-548B-48FC-B672-BF6748126C60}" presName="aNode" presStyleLbl="bgShp" presStyleIdx="1" presStyleCnt="3"/>
      <dgm:spPr/>
      <dgm:t>
        <a:bodyPr/>
        <a:lstStyle/>
        <a:p>
          <a:endParaRPr lang="en-US"/>
        </a:p>
      </dgm:t>
    </dgm:pt>
    <dgm:pt modelId="{0E354B3F-BE5A-4645-9FA6-C562E38E2A04}" type="pres">
      <dgm:prSet presAssocID="{1D5E084C-548B-48FC-B672-BF6748126C60}" presName="textNode" presStyleLbl="bgShp" presStyleIdx="1" presStyleCnt="3"/>
      <dgm:spPr/>
      <dgm:t>
        <a:bodyPr/>
        <a:lstStyle/>
        <a:p>
          <a:endParaRPr lang="en-US"/>
        </a:p>
      </dgm:t>
    </dgm:pt>
    <dgm:pt modelId="{7F5FC9B5-9F8F-4791-9BA7-E6C91CF43331}" type="pres">
      <dgm:prSet presAssocID="{1D5E084C-548B-48FC-B672-BF6748126C60}" presName="compChildNode" presStyleCnt="0"/>
      <dgm:spPr/>
    </dgm:pt>
    <dgm:pt modelId="{16A301D9-475B-49E6-A4E2-987FAC618FC3}" type="pres">
      <dgm:prSet presAssocID="{1D5E084C-548B-48FC-B672-BF6748126C60}" presName="theInnerList" presStyleCnt="0"/>
      <dgm:spPr/>
    </dgm:pt>
    <dgm:pt modelId="{356860D0-E6A3-4083-A9F1-203827ECD057}" type="pres">
      <dgm:prSet presAssocID="{6EA2D464-8CF7-4E83-895A-9FB9042B7C1C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21DC08-31D2-4ECB-9770-2B5377453B66}" type="pres">
      <dgm:prSet presAssocID="{6EA2D464-8CF7-4E83-895A-9FB9042B7C1C}" presName="aSpace2" presStyleCnt="0"/>
      <dgm:spPr/>
    </dgm:pt>
    <dgm:pt modelId="{0A5F28ED-D837-4B1A-8C5C-3688C24887B1}" type="pres">
      <dgm:prSet presAssocID="{4CF07A96-5E55-489F-BB83-96450493D345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5B3E8-9EE4-4FA5-9813-EDD39217C0C4}" type="pres">
      <dgm:prSet presAssocID="{1D5E084C-548B-48FC-B672-BF6748126C60}" presName="aSpace" presStyleCnt="0"/>
      <dgm:spPr/>
    </dgm:pt>
    <dgm:pt modelId="{3FC0CF2C-B531-49FF-B775-AEE4F35CAD5B}" type="pres">
      <dgm:prSet presAssocID="{103F2B0B-3B35-42D8-9CBD-6C60D9BDCBB2}" presName="compNode" presStyleCnt="0"/>
      <dgm:spPr/>
    </dgm:pt>
    <dgm:pt modelId="{2DF9566C-DC96-40AF-A41F-ECDFFB1178C7}" type="pres">
      <dgm:prSet presAssocID="{103F2B0B-3B35-42D8-9CBD-6C60D9BDCBB2}" presName="aNode" presStyleLbl="bgShp" presStyleIdx="2" presStyleCnt="3"/>
      <dgm:spPr/>
      <dgm:t>
        <a:bodyPr/>
        <a:lstStyle/>
        <a:p>
          <a:endParaRPr lang="en-US"/>
        </a:p>
      </dgm:t>
    </dgm:pt>
    <dgm:pt modelId="{3A76215C-1759-494A-8B19-B99679636295}" type="pres">
      <dgm:prSet presAssocID="{103F2B0B-3B35-42D8-9CBD-6C60D9BDCBB2}" presName="textNode" presStyleLbl="bgShp" presStyleIdx="2" presStyleCnt="3"/>
      <dgm:spPr/>
      <dgm:t>
        <a:bodyPr/>
        <a:lstStyle/>
        <a:p>
          <a:endParaRPr lang="en-US"/>
        </a:p>
      </dgm:t>
    </dgm:pt>
    <dgm:pt modelId="{FD23C22A-6E7E-43C6-BB66-C9275789863A}" type="pres">
      <dgm:prSet presAssocID="{103F2B0B-3B35-42D8-9CBD-6C60D9BDCBB2}" presName="compChildNode" presStyleCnt="0"/>
      <dgm:spPr/>
    </dgm:pt>
    <dgm:pt modelId="{B839DEA3-DA89-43ED-9B56-09442A06B2F4}" type="pres">
      <dgm:prSet presAssocID="{103F2B0B-3B35-42D8-9CBD-6C60D9BDCBB2}" presName="theInnerList" presStyleCnt="0"/>
      <dgm:spPr/>
    </dgm:pt>
    <dgm:pt modelId="{9711786F-C354-4183-87CB-38155B9FC01F}" type="pres">
      <dgm:prSet presAssocID="{8379AAB2-E4C9-4345-9F2F-078D348F5219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85B67-2060-4F31-8887-0FAAD713D6DF}" type="pres">
      <dgm:prSet presAssocID="{8379AAB2-E4C9-4345-9F2F-078D348F5219}" presName="aSpace2" presStyleCnt="0"/>
      <dgm:spPr/>
    </dgm:pt>
    <dgm:pt modelId="{C3F6CA1D-2EC0-48B1-91FC-771354BD67D0}" type="pres">
      <dgm:prSet presAssocID="{0C3F2ABB-E8EE-4CD3-B526-C36303C9A5EA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8CF3B-6514-4040-B0A1-234E25344956}" type="pres">
      <dgm:prSet presAssocID="{0C3F2ABB-E8EE-4CD3-B526-C36303C9A5EA}" presName="aSpace2" presStyleCnt="0"/>
      <dgm:spPr/>
    </dgm:pt>
    <dgm:pt modelId="{11C5AB56-E064-43F3-A315-2838014B45C2}" type="pres">
      <dgm:prSet presAssocID="{152D233B-0472-41D5-832E-9879DFC7A58F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D13C03-2155-4B67-82AD-1933D3148F35}" srcId="{1D5E084C-548B-48FC-B672-BF6748126C60}" destId="{6EA2D464-8CF7-4E83-895A-9FB9042B7C1C}" srcOrd="0" destOrd="0" parTransId="{8CA07810-204D-469A-B57A-E69EBC929443}" sibTransId="{5F33C7F8-9E72-4979-8C61-42D1B166E25A}"/>
    <dgm:cxn modelId="{15A292B7-336D-4E93-86D1-19B0FCC59D61}" srcId="{103F2B0B-3B35-42D8-9CBD-6C60D9BDCBB2}" destId="{0C3F2ABB-E8EE-4CD3-B526-C36303C9A5EA}" srcOrd="1" destOrd="0" parTransId="{AF0EA9E7-F595-48A4-9965-142C16AC8CCD}" sibTransId="{3607CA7C-AA3B-4607-B59E-0B37890D3986}"/>
    <dgm:cxn modelId="{FDCDB92E-CF14-43C4-BD8E-339A939DB58E}" srcId="{D55C4CA0-168B-498E-877C-17F638FA22F7}" destId="{103F2B0B-3B35-42D8-9CBD-6C60D9BDCBB2}" srcOrd="2" destOrd="0" parTransId="{ED606E42-E7BA-42EF-863A-53B210F42466}" sibTransId="{7607BDAB-8A39-403E-B98D-8CA08FE15984}"/>
    <dgm:cxn modelId="{138B7FC1-362E-49D2-993E-EAF025487F27}" type="presOf" srcId="{1D5E084C-548B-48FC-B672-BF6748126C60}" destId="{0E354B3F-BE5A-4645-9FA6-C562E38E2A04}" srcOrd="1" destOrd="0" presId="urn:microsoft.com/office/officeart/2005/8/layout/lProcess2"/>
    <dgm:cxn modelId="{4691BF4D-F030-4402-AD98-8C16D641C280}" type="presOf" srcId="{A1995DAD-5689-4BA2-B9EA-C8FE3F49BC8C}" destId="{F2604B83-AB26-4F4C-8CCC-2398A1C4AAA9}" srcOrd="0" destOrd="0" presId="urn:microsoft.com/office/officeart/2005/8/layout/lProcess2"/>
    <dgm:cxn modelId="{1862572F-EFCE-4974-9FD9-43377F18FB79}" type="presOf" srcId="{6EA2D464-8CF7-4E83-895A-9FB9042B7C1C}" destId="{356860D0-E6A3-4083-A9F1-203827ECD057}" srcOrd="0" destOrd="0" presId="urn:microsoft.com/office/officeart/2005/8/layout/lProcess2"/>
    <dgm:cxn modelId="{ADD752E2-CD83-4248-A453-D6BDFE5863A0}" srcId="{D55C4CA0-168B-498E-877C-17F638FA22F7}" destId="{1D5E084C-548B-48FC-B672-BF6748126C60}" srcOrd="1" destOrd="0" parTransId="{C502476E-DA94-4511-B632-272A390FB0A5}" sibTransId="{4266A8CD-E4E3-48A5-89ED-B4CBA16DCC84}"/>
    <dgm:cxn modelId="{3AE3086A-E77B-4280-94C8-BC84BF4FA3E6}" srcId="{103F2B0B-3B35-42D8-9CBD-6C60D9BDCBB2}" destId="{8379AAB2-E4C9-4345-9F2F-078D348F5219}" srcOrd="0" destOrd="0" parTransId="{B69DF0D8-0EFE-48D7-91CD-962AECAFA15F}" sibTransId="{3C3B75D8-E3AC-422E-8E61-82240BB7D855}"/>
    <dgm:cxn modelId="{434F55C4-5C89-46EC-8738-0336E16B25F3}" type="presOf" srcId="{0C3F2ABB-E8EE-4CD3-B526-C36303C9A5EA}" destId="{C3F6CA1D-2EC0-48B1-91FC-771354BD67D0}" srcOrd="0" destOrd="0" presId="urn:microsoft.com/office/officeart/2005/8/layout/lProcess2"/>
    <dgm:cxn modelId="{FF2768AD-0305-4573-AC5F-5014D581949A}" srcId="{D55C4CA0-168B-498E-877C-17F638FA22F7}" destId="{1A099684-F3E5-49AA-A266-2201C564F3BD}" srcOrd="0" destOrd="0" parTransId="{C02F0132-07B6-4FED-85D3-167D506AA870}" sibTransId="{3D8D3A24-9F91-4479-B790-DF7EE07CBD49}"/>
    <dgm:cxn modelId="{BB653DF6-04F2-4627-95CE-4FB4CB8411C7}" srcId="{1D5E084C-548B-48FC-B672-BF6748126C60}" destId="{4CF07A96-5E55-489F-BB83-96450493D345}" srcOrd="1" destOrd="0" parTransId="{326E7232-139A-4F92-B84E-EDA80EEE8097}" sibTransId="{05951B36-300C-4F95-A83B-4667990F29CB}"/>
    <dgm:cxn modelId="{A4EB9795-CFDA-4244-AA8D-AB56CE5AC5E5}" type="presOf" srcId="{4CF07A96-5E55-489F-BB83-96450493D345}" destId="{0A5F28ED-D837-4B1A-8C5C-3688C24887B1}" srcOrd="0" destOrd="0" presId="urn:microsoft.com/office/officeart/2005/8/layout/lProcess2"/>
    <dgm:cxn modelId="{86AD4927-05FA-497D-B684-DD67C68DCD75}" srcId="{1A099684-F3E5-49AA-A266-2201C564F3BD}" destId="{A1995DAD-5689-4BA2-B9EA-C8FE3F49BC8C}" srcOrd="0" destOrd="0" parTransId="{7AD550BA-4258-42F3-A940-9A54F34296B7}" sibTransId="{3B049051-ABBF-40DD-9BCF-51E32EA78F67}"/>
    <dgm:cxn modelId="{DBA40EE7-0D46-4621-ADCB-0233DF1BC370}" type="presOf" srcId="{D55C4CA0-168B-498E-877C-17F638FA22F7}" destId="{38F2F93B-52E7-4221-953D-53EC9B54F216}" srcOrd="0" destOrd="0" presId="urn:microsoft.com/office/officeart/2005/8/layout/lProcess2"/>
    <dgm:cxn modelId="{87F1E82C-2F45-47F8-9E5E-B0B7E911114B}" type="presOf" srcId="{F45F4B5E-842D-4520-BB56-296B389BB5C2}" destId="{1203503C-B018-435B-8941-64C515615DA1}" srcOrd="0" destOrd="0" presId="urn:microsoft.com/office/officeart/2005/8/layout/lProcess2"/>
    <dgm:cxn modelId="{9F12E3B2-090C-4D0F-931D-03BD258FFA95}" srcId="{1A099684-F3E5-49AA-A266-2201C564F3BD}" destId="{F45F4B5E-842D-4520-BB56-296B389BB5C2}" srcOrd="1" destOrd="0" parTransId="{FE184E24-5D87-43E8-9349-CB05915429DD}" sibTransId="{394062F4-5A9D-481F-8A8F-90515EC9D6F4}"/>
    <dgm:cxn modelId="{60EA1074-5987-4277-96BE-7B053AD7619C}" type="presOf" srcId="{1A099684-F3E5-49AA-A266-2201C564F3BD}" destId="{94DDB3B1-1468-4DF1-9980-1F136D023BED}" srcOrd="0" destOrd="0" presId="urn:microsoft.com/office/officeart/2005/8/layout/lProcess2"/>
    <dgm:cxn modelId="{1351DE15-B924-46BC-A604-E2C74F51C518}" type="presOf" srcId="{8379AAB2-E4C9-4345-9F2F-078D348F5219}" destId="{9711786F-C354-4183-87CB-38155B9FC01F}" srcOrd="0" destOrd="0" presId="urn:microsoft.com/office/officeart/2005/8/layout/lProcess2"/>
    <dgm:cxn modelId="{27DE89FD-61F3-440B-A57F-CF8E266580DA}" srcId="{103F2B0B-3B35-42D8-9CBD-6C60D9BDCBB2}" destId="{152D233B-0472-41D5-832E-9879DFC7A58F}" srcOrd="2" destOrd="0" parTransId="{99F3B22A-9D64-4C2D-B088-BB5446EC4D56}" sibTransId="{C0C1CB6B-F23D-42C2-93D3-14A09FC3B0D0}"/>
    <dgm:cxn modelId="{910212EF-7725-478B-BF7F-8E0FD6E77A08}" type="presOf" srcId="{1D5E084C-548B-48FC-B672-BF6748126C60}" destId="{DF6CB352-5348-493A-A8F1-2FA45BE976B9}" srcOrd="0" destOrd="0" presId="urn:microsoft.com/office/officeart/2005/8/layout/lProcess2"/>
    <dgm:cxn modelId="{3106DEDA-79F2-4820-8B4F-9CA93C72C978}" type="presOf" srcId="{1A099684-F3E5-49AA-A266-2201C564F3BD}" destId="{5A1C16DF-174C-477D-A490-7655FBDF6811}" srcOrd="1" destOrd="0" presId="urn:microsoft.com/office/officeart/2005/8/layout/lProcess2"/>
    <dgm:cxn modelId="{D16A74A8-7127-42A9-AB8D-749F0EBD36DE}" type="presOf" srcId="{103F2B0B-3B35-42D8-9CBD-6C60D9BDCBB2}" destId="{2DF9566C-DC96-40AF-A41F-ECDFFB1178C7}" srcOrd="0" destOrd="0" presId="urn:microsoft.com/office/officeart/2005/8/layout/lProcess2"/>
    <dgm:cxn modelId="{B51E2D6D-5791-48BA-83EF-B2145D15289D}" type="presOf" srcId="{152D233B-0472-41D5-832E-9879DFC7A58F}" destId="{11C5AB56-E064-43F3-A315-2838014B45C2}" srcOrd="0" destOrd="0" presId="urn:microsoft.com/office/officeart/2005/8/layout/lProcess2"/>
    <dgm:cxn modelId="{900855F9-8A41-4260-92F2-061B18D4768C}" type="presOf" srcId="{103F2B0B-3B35-42D8-9CBD-6C60D9BDCBB2}" destId="{3A76215C-1759-494A-8B19-B99679636295}" srcOrd="1" destOrd="0" presId="urn:microsoft.com/office/officeart/2005/8/layout/lProcess2"/>
    <dgm:cxn modelId="{7164176D-D92D-4B40-AA36-3C0D9AAE190F}" type="presParOf" srcId="{38F2F93B-52E7-4221-953D-53EC9B54F216}" destId="{8C6789C4-9846-4D81-BFCE-CBB37CB4530F}" srcOrd="0" destOrd="0" presId="urn:microsoft.com/office/officeart/2005/8/layout/lProcess2"/>
    <dgm:cxn modelId="{BA0B14A2-984F-4428-BF0C-7403291DF9F0}" type="presParOf" srcId="{8C6789C4-9846-4D81-BFCE-CBB37CB4530F}" destId="{94DDB3B1-1468-4DF1-9980-1F136D023BED}" srcOrd="0" destOrd="0" presId="urn:microsoft.com/office/officeart/2005/8/layout/lProcess2"/>
    <dgm:cxn modelId="{5EC80978-4FBE-4573-88CE-1E3537699A28}" type="presParOf" srcId="{8C6789C4-9846-4D81-BFCE-CBB37CB4530F}" destId="{5A1C16DF-174C-477D-A490-7655FBDF6811}" srcOrd="1" destOrd="0" presId="urn:microsoft.com/office/officeart/2005/8/layout/lProcess2"/>
    <dgm:cxn modelId="{173D8C31-97AD-44F2-87D1-0E4D133D7089}" type="presParOf" srcId="{8C6789C4-9846-4D81-BFCE-CBB37CB4530F}" destId="{DDC901F7-F4AF-47E2-9952-E727BCBAAA74}" srcOrd="2" destOrd="0" presId="urn:microsoft.com/office/officeart/2005/8/layout/lProcess2"/>
    <dgm:cxn modelId="{D0CE5D27-068E-4003-9A2C-1F1FDB1DEEB2}" type="presParOf" srcId="{DDC901F7-F4AF-47E2-9952-E727BCBAAA74}" destId="{E27DF55D-6959-4B32-BC84-936621346CAE}" srcOrd="0" destOrd="0" presId="urn:microsoft.com/office/officeart/2005/8/layout/lProcess2"/>
    <dgm:cxn modelId="{1DEB09F3-6377-4AF6-915B-C608DA7B4974}" type="presParOf" srcId="{E27DF55D-6959-4B32-BC84-936621346CAE}" destId="{F2604B83-AB26-4F4C-8CCC-2398A1C4AAA9}" srcOrd="0" destOrd="0" presId="urn:microsoft.com/office/officeart/2005/8/layout/lProcess2"/>
    <dgm:cxn modelId="{51FDD9BB-7EE6-4A14-979D-00409F704B34}" type="presParOf" srcId="{E27DF55D-6959-4B32-BC84-936621346CAE}" destId="{AAE445C1-5890-475B-A694-2210992B7335}" srcOrd="1" destOrd="0" presId="urn:microsoft.com/office/officeart/2005/8/layout/lProcess2"/>
    <dgm:cxn modelId="{30EA9330-BF38-434E-9D0D-4BC17A82B299}" type="presParOf" srcId="{E27DF55D-6959-4B32-BC84-936621346CAE}" destId="{1203503C-B018-435B-8941-64C515615DA1}" srcOrd="2" destOrd="0" presId="urn:microsoft.com/office/officeart/2005/8/layout/lProcess2"/>
    <dgm:cxn modelId="{409B4076-9C4E-4730-BA9B-DF2EF94B832F}" type="presParOf" srcId="{38F2F93B-52E7-4221-953D-53EC9B54F216}" destId="{E811F00C-D83C-425B-9FA0-D07F959F9245}" srcOrd="1" destOrd="0" presId="urn:microsoft.com/office/officeart/2005/8/layout/lProcess2"/>
    <dgm:cxn modelId="{17771B26-B5C7-4472-819A-47177D62F8DC}" type="presParOf" srcId="{38F2F93B-52E7-4221-953D-53EC9B54F216}" destId="{AB29BF69-5C53-49DB-820F-DF7365A5C02A}" srcOrd="2" destOrd="0" presId="urn:microsoft.com/office/officeart/2005/8/layout/lProcess2"/>
    <dgm:cxn modelId="{C11F57AF-3359-464F-A9FD-8352901177A4}" type="presParOf" srcId="{AB29BF69-5C53-49DB-820F-DF7365A5C02A}" destId="{DF6CB352-5348-493A-A8F1-2FA45BE976B9}" srcOrd="0" destOrd="0" presId="urn:microsoft.com/office/officeart/2005/8/layout/lProcess2"/>
    <dgm:cxn modelId="{9BA1756D-B4D2-49B3-B483-5FE9C5185D0D}" type="presParOf" srcId="{AB29BF69-5C53-49DB-820F-DF7365A5C02A}" destId="{0E354B3F-BE5A-4645-9FA6-C562E38E2A04}" srcOrd="1" destOrd="0" presId="urn:microsoft.com/office/officeart/2005/8/layout/lProcess2"/>
    <dgm:cxn modelId="{9C8D17C1-0C9D-49BB-A0DD-48DA0139F711}" type="presParOf" srcId="{AB29BF69-5C53-49DB-820F-DF7365A5C02A}" destId="{7F5FC9B5-9F8F-4791-9BA7-E6C91CF43331}" srcOrd="2" destOrd="0" presId="urn:microsoft.com/office/officeart/2005/8/layout/lProcess2"/>
    <dgm:cxn modelId="{75935750-BEB1-458D-859C-64F7289F6E58}" type="presParOf" srcId="{7F5FC9B5-9F8F-4791-9BA7-E6C91CF43331}" destId="{16A301D9-475B-49E6-A4E2-987FAC618FC3}" srcOrd="0" destOrd="0" presId="urn:microsoft.com/office/officeart/2005/8/layout/lProcess2"/>
    <dgm:cxn modelId="{ABEED43E-FE18-4912-B53C-0326D2B9BEBD}" type="presParOf" srcId="{16A301D9-475B-49E6-A4E2-987FAC618FC3}" destId="{356860D0-E6A3-4083-A9F1-203827ECD057}" srcOrd="0" destOrd="0" presId="urn:microsoft.com/office/officeart/2005/8/layout/lProcess2"/>
    <dgm:cxn modelId="{BB7523A4-CA38-4F8C-8A65-FBF0643624DB}" type="presParOf" srcId="{16A301D9-475B-49E6-A4E2-987FAC618FC3}" destId="{FB21DC08-31D2-4ECB-9770-2B5377453B66}" srcOrd="1" destOrd="0" presId="urn:microsoft.com/office/officeart/2005/8/layout/lProcess2"/>
    <dgm:cxn modelId="{FF39D648-61C2-4890-947A-EE8388031211}" type="presParOf" srcId="{16A301D9-475B-49E6-A4E2-987FAC618FC3}" destId="{0A5F28ED-D837-4B1A-8C5C-3688C24887B1}" srcOrd="2" destOrd="0" presId="urn:microsoft.com/office/officeart/2005/8/layout/lProcess2"/>
    <dgm:cxn modelId="{0C6C7B17-B5A4-4BAE-BCC7-6379269E4B9D}" type="presParOf" srcId="{38F2F93B-52E7-4221-953D-53EC9B54F216}" destId="{A6F5B3E8-9EE4-4FA5-9813-EDD39217C0C4}" srcOrd="3" destOrd="0" presId="urn:microsoft.com/office/officeart/2005/8/layout/lProcess2"/>
    <dgm:cxn modelId="{0FC39ED0-6178-4EC9-98CF-F36BE7DDB823}" type="presParOf" srcId="{38F2F93B-52E7-4221-953D-53EC9B54F216}" destId="{3FC0CF2C-B531-49FF-B775-AEE4F35CAD5B}" srcOrd="4" destOrd="0" presId="urn:microsoft.com/office/officeart/2005/8/layout/lProcess2"/>
    <dgm:cxn modelId="{5FEB09F5-11CF-4963-9179-024141C13A79}" type="presParOf" srcId="{3FC0CF2C-B531-49FF-B775-AEE4F35CAD5B}" destId="{2DF9566C-DC96-40AF-A41F-ECDFFB1178C7}" srcOrd="0" destOrd="0" presId="urn:microsoft.com/office/officeart/2005/8/layout/lProcess2"/>
    <dgm:cxn modelId="{B0719782-CC7F-4A4A-AA6F-2EF83ED7C1BE}" type="presParOf" srcId="{3FC0CF2C-B531-49FF-B775-AEE4F35CAD5B}" destId="{3A76215C-1759-494A-8B19-B99679636295}" srcOrd="1" destOrd="0" presId="urn:microsoft.com/office/officeart/2005/8/layout/lProcess2"/>
    <dgm:cxn modelId="{0E78EB38-3D03-4A64-9882-38582C4F7AF2}" type="presParOf" srcId="{3FC0CF2C-B531-49FF-B775-AEE4F35CAD5B}" destId="{FD23C22A-6E7E-43C6-BB66-C9275789863A}" srcOrd="2" destOrd="0" presId="urn:microsoft.com/office/officeart/2005/8/layout/lProcess2"/>
    <dgm:cxn modelId="{7C43181E-FD15-4483-BC1C-633049F442F7}" type="presParOf" srcId="{FD23C22A-6E7E-43C6-BB66-C9275789863A}" destId="{B839DEA3-DA89-43ED-9B56-09442A06B2F4}" srcOrd="0" destOrd="0" presId="urn:microsoft.com/office/officeart/2005/8/layout/lProcess2"/>
    <dgm:cxn modelId="{A4001CBD-C235-4B49-A942-26BBB5E64449}" type="presParOf" srcId="{B839DEA3-DA89-43ED-9B56-09442A06B2F4}" destId="{9711786F-C354-4183-87CB-38155B9FC01F}" srcOrd="0" destOrd="0" presId="urn:microsoft.com/office/officeart/2005/8/layout/lProcess2"/>
    <dgm:cxn modelId="{A2696ECF-D317-4CA1-B2DF-9EA490409D1A}" type="presParOf" srcId="{B839DEA3-DA89-43ED-9B56-09442A06B2F4}" destId="{F6485B67-2060-4F31-8887-0FAAD713D6DF}" srcOrd="1" destOrd="0" presId="urn:microsoft.com/office/officeart/2005/8/layout/lProcess2"/>
    <dgm:cxn modelId="{334AFE34-4E00-4F6B-9CF8-341F2D24022F}" type="presParOf" srcId="{B839DEA3-DA89-43ED-9B56-09442A06B2F4}" destId="{C3F6CA1D-2EC0-48B1-91FC-771354BD67D0}" srcOrd="2" destOrd="0" presId="urn:microsoft.com/office/officeart/2005/8/layout/lProcess2"/>
    <dgm:cxn modelId="{C7852950-4DDE-4ADA-8CDD-8923E9778005}" type="presParOf" srcId="{B839DEA3-DA89-43ED-9B56-09442A06B2F4}" destId="{3548CF3B-6514-4040-B0A1-234E25344956}" srcOrd="3" destOrd="0" presId="urn:microsoft.com/office/officeart/2005/8/layout/lProcess2"/>
    <dgm:cxn modelId="{C7434ED5-CDBF-4CF1-AB35-96EF4A0A69F1}" type="presParOf" srcId="{B839DEA3-DA89-43ED-9B56-09442A06B2F4}" destId="{11C5AB56-E064-43F3-A315-2838014B45C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F9C012-A9BF-4195-8FE3-C06DFA1284D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6EDEDD-4F01-4809-871D-AE287B78BFA4}">
      <dgm:prSet phldrT="[Text]" custT="1"/>
      <dgm:spPr>
        <a:solidFill>
          <a:srgbClr val="000000"/>
        </a:solidFill>
      </dgm:spPr>
      <dgm:t>
        <a:bodyPr/>
        <a:lstStyle/>
        <a:p>
          <a:r>
            <a:rPr lang="en" sz="1600" b="1" dirty="0" smtClean="0"/>
            <a:t>Arlington will continue to monitor the teachers’ progress on goals and instruction by conducting</a:t>
          </a:r>
          <a:r>
            <a:rPr lang="en" sz="1600" dirty="0" smtClean="0"/>
            <a:t>:</a:t>
          </a:r>
          <a:endParaRPr lang="en-US" sz="1600" b="1" dirty="0"/>
        </a:p>
      </dgm:t>
    </dgm:pt>
    <dgm:pt modelId="{B485EFC5-4218-40F3-8FEE-4A925C10E239}" type="parTrans" cxnId="{7719FF5B-79B1-403B-B674-77CC33210E81}">
      <dgm:prSet/>
      <dgm:spPr/>
      <dgm:t>
        <a:bodyPr/>
        <a:lstStyle/>
        <a:p>
          <a:endParaRPr lang="en-US" sz="1600"/>
        </a:p>
      </dgm:t>
    </dgm:pt>
    <dgm:pt modelId="{994B2141-7751-4DB6-8217-0671BB9F52B9}" type="sibTrans" cxnId="{7719FF5B-79B1-403B-B674-77CC33210E81}">
      <dgm:prSet/>
      <dgm:spPr/>
      <dgm:t>
        <a:bodyPr/>
        <a:lstStyle/>
        <a:p>
          <a:endParaRPr lang="en-US" sz="1600"/>
        </a:p>
      </dgm:t>
    </dgm:pt>
    <dgm:pt modelId="{CE7A0628-7286-4685-B4A0-C5FB3E119400}">
      <dgm:prSet phldrT="[Text]" custT="1"/>
      <dgm:spPr>
        <a:solidFill>
          <a:srgbClr val="000000"/>
        </a:solidFill>
      </dgm:spPr>
      <dgm:t>
        <a:bodyPr/>
        <a:lstStyle/>
        <a:p>
          <a:r>
            <a:rPr lang="en" sz="1600" b="1" dirty="0" smtClean="0"/>
            <a:t>Arlington has interventions for teachers such as:</a:t>
          </a:r>
          <a:endParaRPr lang="en-US" sz="1600" b="1" dirty="0"/>
        </a:p>
      </dgm:t>
    </dgm:pt>
    <dgm:pt modelId="{C185D740-2E5E-4A87-9DFB-110945165EF7}" type="parTrans" cxnId="{3A1F005C-465E-4D7F-8DC5-DB3B6005B1AE}">
      <dgm:prSet/>
      <dgm:spPr/>
      <dgm:t>
        <a:bodyPr/>
        <a:lstStyle/>
        <a:p>
          <a:endParaRPr lang="en-US" sz="1600"/>
        </a:p>
      </dgm:t>
    </dgm:pt>
    <dgm:pt modelId="{6CD3D02D-F33C-4368-9799-1317E889EEB6}" type="sibTrans" cxnId="{3A1F005C-465E-4D7F-8DC5-DB3B6005B1AE}">
      <dgm:prSet/>
      <dgm:spPr/>
      <dgm:t>
        <a:bodyPr/>
        <a:lstStyle/>
        <a:p>
          <a:endParaRPr lang="en-US" sz="1600"/>
        </a:p>
      </dgm:t>
    </dgm:pt>
    <dgm:pt modelId="{38E3CE33-583E-423B-9064-0FAB4C256800}">
      <dgm:prSet phldrT="[Text]" custT="1"/>
      <dgm:spPr>
        <a:solidFill>
          <a:srgbClr val="000000"/>
        </a:solidFill>
      </dgm:spPr>
      <dgm:t>
        <a:bodyPr/>
        <a:lstStyle/>
        <a:p>
          <a:r>
            <a:rPr lang="en" sz="1600" b="1" dirty="0" smtClean="0"/>
            <a:t>Arlington will continue to use data to:</a:t>
          </a:r>
          <a:endParaRPr lang="en-US" sz="1600" b="1" dirty="0"/>
        </a:p>
      </dgm:t>
    </dgm:pt>
    <dgm:pt modelId="{B3AFFD27-004A-4235-8086-BBC660DC382C}" type="parTrans" cxnId="{5F55ECC1-AD98-4CAC-A6D6-9DD77FEB1F9E}">
      <dgm:prSet/>
      <dgm:spPr/>
      <dgm:t>
        <a:bodyPr/>
        <a:lstStyle/>
        <a:p>
          <a:endParaRPr lang="en-US" sz="1600"/>
        </a:p>
      </dgm:t>
    </dgm:pt>
    <dgm:pt modelId="{6AE76B76-C561-4992-A733-B81892B59591}" type="sibTrans" cxnId="{5F55ECC1-AD98-4CAC-A6D6-9DD77FEB1F9E}">
      <dgm:prSet/>
      <dgm:spPr/>
      <dgm:t>
        <a:bodyPr/>
        <a:lstStyle/>
        <a:p>
          <a:endParaRPr lang="en-US" sz="1600"/>
        </a:p>
      </dgm:t>
    </dgm:pt>
    <dgm:pt modelId="{3DD20F3B-D3A9-4133-9BAA-134EDFFE62D5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00000"/>
              </a:solidFill>
            </a:rPr>
            <a:t>W</a:t>
          </a:r>
          <a:r>
            <a:rPr lang="en" sz="1600" dirty="0" smtClean="0">
              <a:solidFill>
                <a:srgbClr val="000000"/>
              </a:solidFill>
            </a:rPr>
            <a:t>alk-throughs</a:t>
          </a:r>
          <a:endParaRPr lang="en-US" sz="1600" dirty="0">
            <a:solidFill>
              <a:srgbClr val="000000"/>
            </a:solidFill>
          </a:endParaRPr>
        </a:p>
      </dgm:t>
    </dgm:pt>
    <dgm:pt modelId="{23DF96ED-0F32-4BD8-8288-948F2124864E}" type="parTrans" cxnId="{F2E83F1C-87C0-441E-8963-E5FE1AA7715A}">
      <dgm:prSet/>
      <dgm:spPr/>
      <dgm:t>
        <a:bodyPr/>
        <a:lstStyle/>
        <a:p>
          <a:endParaRPr lang="en-US" sz="1600"/>
        </a:p>
      </dgm:t>
    </dgm:pt>
    <dgm:pt modelId="{11B15726-1101-41C9-B983-871A4DCA469B}" type="sibTrans" cxnId="{F2E83F1C-87C0-441E-8963-E5FE1AA7715A}">
      <dgm:prSet/>
      <dgm:spPr/>
      <dgm:t>
        <a:bodyPr/>
        <a:lstStyle/>
        <a:p>
          <a:endParaRPr lang="en-US" sz="1600"/>
        </a:p>
      </dgm:t>
    </dgm:pt>
    <dgm:pt modelId="{202317E7-8B42-4B08-A748-9880D975A5F5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Utilizing instructional coaches </a:t>
          </a:r>
          <a:endParaRPr lang="en-US" sz="1600" dirty="0">
            <a:solidFill>
              <a:srgbClr val="000000"/>
            </a:solidFill>
          </a:endParaRPr>
        </a:p>
      </dgm:t>
    </dgm:pt>
    <dgm:pt modelId="{8993D6AC-3E61-4F19-9FCB-A5426F02007E}" type="parTrans" cxnId="{010969D0-C57B-4768-B270-FDD4E695B73B}">
      <dgm:prSet/>
      <dgm:spPr/>
      <dgm:t>
        <a:bodyPr/>
        <a:lstStyle/>
        <a:p>
          <a:endParaRPr lang="en-US" sz="1600"/>
        </a:p>
      </dgm:t>
    </dgm:pt>
    <dgm:pt modelId="{209C550D-303A-4BCF-840A-0BF292588967}" type="sibTrans" cxnId="{010969D0-C57B-4768-B270-FDD4E695B73B}">
      <dgm:prSet/>
      <dgm:spPr/>
      <dgm:t>
        <a:bodyPr/>
        <a:lstStyle/>
        <a:p>
          <a:endParaRPr lang="en-US" sz="1600"/>
        </a:p>
      </dgm:t>
    </dgm:pt>
    <dgm:pt modelId="{718497AD-6B63-40D5-9B56-CDC6DC52E1EF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Increase monitoring of instruction</a:t>
          </a:r>
          <a:endParaRPr lang="en-US" sz="1600" dirty="0">
            <a:solidFill>
              <a:srgbClr val="000000"/>
            </a:solidFill>
          </a:endParaRPr>
        </a:p>
      </dgm:t>
    </dgm:pt>
    <dgm:pt modelId="{7B165E97-1B26-4204-BEA9-DD8AE9727895}" type="parTrans" cxnId="{4E2475C3-F731-4D1F-B641-D1DB64681280}">
      <dgm:prSet/>
      <dgm:spPr/>
      <dgm:t>
        <a:bodyPr/>
        <a:lstStyle/>
        <a:p>
          <a:endParaRPr lang="en-US" sz="1600"/>
        </a:p>
      </dgm:t>
    </dgm:pt>
    <dgm:pt modelId="{3912FFCA-3873-4F44-B03B-3127BBE4ECF5}" type="sibTrans" cxnId="{4E2475C3-F731-4D1F-B641-D1DB64681280}">
      <dgm:prSet/>
      <dgm:spPr/>
      <dgm:t>
        <a:bodyPr/>
        <a:lstStyle/>
        <a:p>
          <a:endParaRPr lang="en-US" sz="1600"/>
        </a:p>
      </dgm:t>
    </dgm:pt>
    <dgm:pt modelId="{CDE5CFC7-22CA-43DF-BAC4-8A824EADCACD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Formal observations</a:t>
          </a:r>
          <a:endParaRPr lang="en-US" sz="1600" dirty="0">
            <a:solidFill>
              <a:srgbClr val="000000"/>
            </a:solidFill>
          </a:endParaRPr>
        </a:p>
      </dgm:t>
    </dgm:pt>
    <dgm:pt modelId="{A6CF4B00-90B5-48F5-8C75-1B1F6121362B}" type="parTrans" cxnId="{004B7240-FB55-4922-8CC9-CA693BA35402}">
      <dgm:prSet/>
      <dgm:spPr/>
      <dgm:t>
        <a:bodyPr/>
        <a:lstStyle/>
        <a:p>
          <a:endParaRPr lang="en-US"/>
        </a:p>
      </dgm:t>
    </dgm:pt>
    <dgm:pt modelId="{4ACAD528-4C99-4D57-8148-FB42D2C680A2}" type="sibTrans" cxnId="{004B7240-FB55-4922-8CC9-CA693BA35402}">
      <dgm:prSet/>
      <dgm:spPr/>
      <dgm:t>
        <a:bodyPr/>
        <a:lstStyle/>
        <a:p>
          <a:endParaRPr lang="en-US"/>
        </a:p>
      </dgm:t>
    </dgm:pt>
    <dgm:pt modelId="{3D7CEB06-0D70-4BC2-8FAD-00C6EE4FA1B6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Face-to-face conferences  </a:t>
          </a:r>
          <a:endParaRPr lang="en-US" sz="1600" dirty="0">
            <a:solidFill>
              <a:srgbClr val="000000"/>
            </a:solidFill>
          </a:endParaRPr>
        </a:p>
      </dgm:t>
    </dgm:pt>
    <dgm:pt modelId="{A47CB987-B5FE-46D4-9D18-4D4C650C2C9E}" type="parTrans" cxnId="{74D6A54A-2C9E-4FE3-9642-76BC445CC4CB}">
      <dgm:prSet/>
      <dgm:spPr/>
      <dgm:t>
        <a:bodyPr/>
        <a:lstStyle/>
        <a:p>
          <a:endParaRPr lang="en-US"/>
        </a:p>
      </dgm:t>
    </dgm:pt>
    <dgm:pt modelId="{6721C6C9-3777-4390-A129-3A81449C985B}" type="sibTrans" cxnId="{74D6A54A-2C9E-4FE3-9642-76BC445CC4CB}">
      <dgm:prSet/>
      <dgm:spPr/>
      <dgm:t>
        <a:bodyPr/>
        <a:lstStyle/>
        <a:p>
          <a:endParaRPr lang="en-US"/>
        </a:p>
      </dgm:t>
    </dgm:pt>
    <dgm:pt modelId="{15B3FE4D-B8D4-4079-BEFB-E46C10E5F55F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Create shared ownership</a:t>
          </a:r>
          <a:endParaRPr lang="en-US" sz="1600" dirty="0">
            <a:solidFill>
              <a:srgbClr val="000000"/>
            </a:solidFill>
          </a:endParaRPr>
        </a:p>
      </dgm:t>
    </dgm:pt>
    <dgm:pt modelId="{9324E06F-B606-4047-B9E0-57096928E725}" type="parTrans" cxnId="{5CD3DAAD-6472-412E-AC37-9B1F0546C8CE}">
      <dgm:prSet/>
      <dgm:spPr/>
      <dgm:t>
        <a:bodyPr/>
        <a:lstStyle/>
        <a:p>
          <a:endParaRPr lang="en-US"/>
        </a:p>
      </dgm:t>
    </dgm:pt>
    <dgm:pt modelId="{B6CDC5B8-8B2F-483B-97E8-C80164024689}" type="sibTrans" cxnId="{5CD3DAAD-6472-412E-AC37-9B1F0546C8CE}">
      <dgm:prSet/>
      <dgm:spPr/>
      <dgm:t>
        <a:bodyPr/>
        <a:lstStyle/>
        <a:p>
          <a:endParaRPr lang="en-US"/>
        </a:p>
      </dgm:t>
    </dgm:pt>
    <dgm:pt modelId="{5C9D150C-A69B-494B-975F-02857F446EF1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Drive professional development</a:t>
          </a:r>
          <a:endParaRPr lang="en-US" sz="1600" dirty="0">
            <a:solidFill>
              <a:srgbClr val="000000"/>
            </a:solidFill>
          </a:endParaRPr>
        </a:p>
      </dgm:t>
    </dgm:pt>
    <dgm:pt modelId="{DBF8DDE8-49B1-43F3-ADC9-EAD8C0275ACB}" type="parTrans" cxnId="{D841364F-C242-4882-8DE9-758BC433E82D}">
      <dgm:prSet/>
      <dgm:spPr/>
      <dgm:t>
        <a:bodyPr/>
        <a:lstStyle/>
        <a:p>
          <a:endParaRPr lang="en-US"/>
        </a:p>
      </dgm:t>
    </dgm:pt>
    <dgm:pt modelId="{8657F04D-FD3D-4EE0-9AFB-9C9217E5850B}" type="sibTrans" cxnId="{D841364F-C242-4882-8DE9-758BC433E82D}">
      <dgm:prSet/>
      <dgm:spPr/>
      <dgm:t>
        <a:bodyPr/>
        <a:lstStyle/>
        <a:p>
          <a:endParaRPr lang="en-US"/>
        </a:p>
      </dgm:t>
    </dgm:pt>
    <dgm:pt modelId="{1B4B0703-AA91-4769-971F-81D948E7FBA7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Assigning a mentor</a:t>
          </a:r>
          <a:endParaRPr lang="en-US" sz="1600" dirty="0">
            <a:solidFill>
              <a:srgbClr val="000000"/>
            </a:solidFill>
          </a:endParaRPr>
        </a:p>
      </dgm:t>
    </dgm:pt>
    <dgm:pt modelId="{B027E9CC-4AAF-4444-BE06-A4B428251A11}" type="parTrans" cxnId="{156A961D-93D1-4DC8-BFAA-C6FD0EBAC62E}">
      <dgm:prSet/>
      <dgm:spPr/>
      <dgm:t>
        <a:bodyPr/>
        <a:lstStyle/>
        <a:p>
          <a:endParaRPr lang="en-US"/>
        </a:p>
      </dgm:t>
    </dgm:pt>
    <dgm:pt modelId="{E69A0E78-1B58-4BCC-9D9F-92E2969D7BDB}" type="sibTrans" cxnId="{156A961D-93D1-4DC8-BFAA-C6FD0EBAC62E}">
      <dgm:prSet/>
      <dgm:spPr/>
      <dgm:t>
        <a:bodyPr/>
        <a:lstStyle/>
        <a:p>
          <a:endParaRPr lang="en-US"/>
        </a:p>
      </dgm:t>
    </dgm:pt>
    <dgm:pt modelId="{4D8C3F43-7A8A-47CF-98C2-402AC452C65F}">
      <dgm:prSet custT="1"/>
      <dgm:spPr>
        <a:solidFill>
          <a:schemeClr val="bg1"/>
        </a:solidFill>
        <a:ln w="38100">
          <a:solidFill>
            <a:srgbClr val="000000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00000"/>
              </a:solidFill>
            </a:rPr>
            <a:t>Having monthly face-to-face conferences</a:t>
          </a:r>
          <a:endParaRPr lang="en-US" sz="1600" dirty="0">
            <a:solidFill>
              <a:srgbClr val="000000"/>
            </a:solidFill>
          </a:endParaRPr>
        </a:p>
      </dgm:t>
    </dgm:pt>
    <dgm:pt modelId="{734D1536-D921-4867-BE3E-242F85C30092}" type="parTrans" cxnId="{6890F8E3-9D44-462A-8F79-F8261D2D1C96}">
      <dgm:prSet/>
      <dgm:spPr/>
      <dgm:t>
        <a:bodyPr/>
        <a:lstStyle/>
        <a:p>
          <a:endParaRPr lang="en-US"/>
        </a:p>
      </dgm:t>
    </dgm:pt>
    <dgm:pt modelId="{A208C776-F684-4DAB-A5EB-2C56561B1FE3}" type="sibTrans" cxnId="{6890F8E3-9D44-462A-8F79-F8261D2D1C96}">
      <dgm:prSet/>
      <dgm:spPr/>
      <dgm:t>
        <a:bodyPr/>
        <a:lstStyle/>
        <a:p>
          <a:endParaRPr lang="en-US"/>
        </a:p>
      </dgm:t>
    </dgm:pt>
    <dgm:pt modelId="{E2889A82-0D16-42CE-B11F-72AEA7F947E9}" type="pres">
      <dgm:prSet presAssocID="{A2F9C012-A9BF-4195-8FE3-C06DFA1284D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888383-7349-479C-8276-21461F13369F}" type="pres">
      <dgm:prSet presAssocID="{9E6EDEDD-4F01-4809-871D-AE287B78BFA4}" presName="parentLin" presStyleCnt="0"/>
      <dgm:spPr/>
    </dgm:pt>
    <dgm:pt modelId="{05A76024-0DC9-4F33-870D-7F0A34CC066A}" type="pres">
      <dgm:prSet presAssocID="{9E6EDEDD-4F01-4809-871D-AE287B78BFA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6DE2080-D5DA-410B-A214-5A4134F35E4A}" type="pres">
      <dgm:prSet presAssocID="{9E6EDEDD-4F01-4809-871D-AE287B78BFA4}" presName="parentText" presStyleLbl="node1" presStyleIdx="0" presStyleCnt="3" custScaleX="1149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1508A4-CAF3-410F-8485-D54CFB8B4F70}" type="pres">
      <dgm:prSet presAssocID="{9E6EDEDD-4F01-4809-871D-AE287B78BFA4}" presName="negativeSpace" presStyleCnt="0"/>
      <dgm:spPr/>
    </dgm:pt>
    <dgm:pt modelId="{D436123A-3698-47A2-A218-604F2DCBA840}" type="pres">
      <dgm:prSet presAssocID="{9E6EDEDD-4F01-4809-871D-AE287B78BFA4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05F531-B454-4F71-9F27-B642B4A90945}" type="pres">
      <dgm:prSet presAssocID="{994B2141-7751-4DB6-8217-0671BB9F52B9}" presName="spaceBetweenRectangles" presStyleCnt="0"/>
      <dgm:spPr/>
    </dgm:pt>
    <dgm:pt modelId="{D4A258F4-351E-4BE8-B0A6-71F5BA86299B}" type="pres">
      <dgm:prSet presAssocID="{CE7A0628-7286-4685-B4A0-C5FB3E119400}" presName="parentLin" presStyleCnt="0"/>
      <dgm:spPr/>
    </dgm:pt>
    <dgm:pt modelId="{01807E10-6FB0-463B-8D6E-5296FEFD3FEF}" type="pres">
      <dgm:prSet presAssocID="{CE7A0628-7286-4685-B4A0-C5FB3E11940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CC0C848-316A-4E91-BF38-C6F1C14BB446}" type="pres">
      <dgm:prSet presAssocID="{CE7A0628-7286-4685-B4A0-C5FB3E119400}" presName="parentText" presStyleLbl="node1" presStyleIdx="1" presStyleCnt="3" custScaleX="1149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E94B6-DAB5-4FBA-8B81-052A219A3427}" type="pres">
      <dgm:prSet presAssocID="{CE7A0628-7286-4685-B4A0-C5FB3E119400}" presName="negativeSpace" presStyleCnt="0"/>
      <dgm:spPr/>
    </dgm:pt>
    <dgm:pt modelId="{2ACAD9E4-CA28-49CA-A260-976CB0D131CB}" type="pres">
      <dgm:prSet presAssocID="{CE7A0628-7286-4685-B4A0-C5FB3E11940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3D7AF-F95D-43AC-9CD9-14C8074F673C}" type="pres">
      <dgm:prSet presAssocID="{6CD3D02D-F33C-4368-9799-1317E889EEB6}" presName="spaceBetweenRectangles" presStyleCnt="0"/>
      <dgm:spPr/>
    </dgm:pt>
    <dgm:pt modelId="{79646924-E831-4C43-B490-C5FEE0866A14}" type="pres">
      <dgm:prSet presAssocID="{38E3CE33-583E-423B-9064-0FAB4C256800}" presName="parentLin" presStyleCnt="0"/>
      <dgm:spPr/>
    </dgm:pt>
    <dgm:pt modelId="{3EE397FA-541D-447C-8F4C-F7B3EADD16C7}" type="pres">
      <dgm:prSet presAssocID="{38E3CE33-583E-423B-9064-0FAB4C25680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5F87078-64CB-4485-8315-F5E4EAD9DB5A}" type="pres">
      <dgm:prSet presAssocID="{38E3CE33-583E-423B-9064-0FAB4C256800}" presName="parentText" presStyleLbl="node1" presStyleIdx="2" presStyleCnt="3" custScaleX="1149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9BBE8-751F-42E7-81F3-BB4860496FD9}" type="pres">
      <dgm:prSet presAssocID="{38E3CE33-583E-423B-9064-0FAB4C256800}" presName="negativeSpace" presStyleCnt="0"/>
      <dgm:spPr/>
    </dgm:pt>
    <dgm:pt modelId="{10D95170-F0FC-431A-B66E-EF30BF756F4F}" type="pres">
      <dgm:prSet presAssocID="{38E3CE33-583E-423B-9064-0FAB4C25680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F5264A-CBE5-4014-9871-4A7AD81B922C}" type="presOf" srcId="{5C9D150C-A69B-494B-975F-02857F446EF1}" destId="{10D95170-F0FC-431A-B66E-EF30BF756F4F}" srcOrd="0" destOrd="2" presId="urn:microsoft.com/office/officeart/2005/8/layout/list1"/>
    <dgm:cxn modelId="{8482CC1D-D4B5-4A82-B995-9F75B2E44902}" type="presOf" srcId="{1B4B0703-AA91-4769-971F-81D948E7FBA7}" destId="{2ACAD9E4-CA28-49CA-A260-976CB0D131CB}" srcOrd="0" destOrd="1" presId="urn:microsoft.com/office/officeart/2005/8/layout/list1"/>
    <dgm:cxn modelId="{156A961D-93D1-4DC8-BFAA-C6FD0EBAC62E}" srcId="{CE7A0628-7286-4685-B4A0-C5FB3E119400}" destId="{1B4B0703-AA91-4769-971F-81D948E7FBA7}" srcOrd="1" destOrd="0" parTransId="{B027E9CC-4AAF-4444-BE06-A4B428251A11}" sibTransId="{E69A0E78-1B58-4BCC-9D9F-92E2969D7BDB}"/>
    <dgm:cxn modelId="{7B517EC3-80D9-440E-B065-DFC13A6E14AF}" type="presOf" srcId="{4D8C3F43-7A8A-47CF-98C2-402AC452C65F}" destId="{2ACAD9E4-CA28-49CA-A260-976CB0D131CB}" srcOrd="0" destOrd="2" presId="urn:microsoft.com/office/officeart/2005/8/layout/list1"/>
    <dgm:cxn modelId="{6890F8E3-9D44-462A-8F79-F8261D2D1C96}" srcId="{CE7A0628-7286-4685-B4A0-C5FB3E119400}" destId="{4D8C3F43-7A8A-47CF-98C2-402AC452C65F}" srcOrd="2" destOrd="0" parTransId="{734D1536-D921-4867-BE3E-242F85C30092}" sibTransId="{A208C776-F684-4DAB-A5EB-2C56561B1FE3}"/>
    <dgm:cxn modelId="{12755917-4E1C-47D0-9A73-6209B4616062}" type="presOf" srcId="{202317E7-8B42-4B08-A748-9880D975A5F5}" destId="{2ACAD9E4-CA28-49CA-A260-976CB0D131CB}" srcOrd="0" destOrd="0" presId="urn:microsoft.com/office/officeart/2005/8/layout/list1"/>
    <dgm:cxn modelId="{D3477CB4-9EC6-4606-89F6-0A5EEEB7F08D}" type="presOf" srcId="{9E6EDEDD-4F01-4809-871D-AE287B78BFA4}" destId="{76DE2080-D5DA-410B-A214-5A4134F35E4A}" srcOrd="1" destOrd="0" presId="urn:microsoft.com/office/officeart/2005/8/layout/list1"/>
    <dgm:cxn modelId="{DA84ADA2-0A6C-49AD-AB4C-45860C7C3C91}" type="presOf" srcId="{38E3CE33-583E-423B-9064-0FAB4C256800}" destId="{35F87078-64CB-4485-8315-F5E4EAD9DB5A}" srcOrd="1" destOrd="0" presId="urn:microsoft.com/office/officeart/2005/8/layout/list1"/>
    <dgm:cxn modelId="{F3C2EE2B-0545-423A-8456-7B9AC501466E}" type="presOf" srcId="{38E3CE33-583E-423B-9064-0FAB4C256800}" destId="{3EE397FA-541D-447C-8F4C-F7B3EADD16C7}" srcOrd="0" destOrd="0" presId="urn:microsoft.com/office/officeart/2005/8/layout/list1"/>
    <dgm:cxn modelId="{4E2475C3-F731-4D1F-B641-D1DB64681280}" srcId="{38E3CE33-583E-423B-9064-0FAB4C256800}" destId="{718497AD-6B63-40D5-9B56-CDC6DC52E1EF}" srcOrd="0" destOrd="0" parTransId="{7B165E97-1B26-4204-BEA9-DD8AE9727895}" sibTransId="{3912FFCA-3873-4F44-B03B-3127BBE4ECF5}"/>
    <dgm:cxn modelId="{0859CCEE-AF07-405E-8E3E-4F3C63B123FB}" type="presOf" srcId="{9E6EDEDD-4F01-4809-871D-AE287B78BFA4}" destId="{05A76024-0DC9-4F33-870D-7F0A34CC066A}" srcOrd="0" destOrd="0" presId="urn:microsoft.com/office/officeart/2005/8/layout/list1"/>
    <dgm:cxn modelId="{5CD3DAAD-6472-412E-AC37-9B1F0546C8CE}" srcId="{38E3CE33-583E-423B-9064-0FAB4C256800}" destId="{15B3FE4D-B8D4-4079-BEFB-E46C10E5F55F}" srcOrd="1" destOrd="0" parTransId="{9324E06F-B606-4047-B9E0-57096928E725}" sibTransId="{B6CDC5B8-8B2F-483B-97E8-C80164024689}"/>
    <dgm:cxn modelId="{3A1F005C-465E-4D7F-8DC5-DB3B6005B1AE}" srcId="{A2F9C012-A9BF-4195-8FE3-C06DFA1284D3}" destId="{CE7A0628-7286-4685-B4A0-C5FB3E119400}" srcOrd="1" destOrd="0" parTransId="{C185D740-2E5E-4A87-9DFB-110945165EF7}" sibTransId="{6CD3D02D-F33C-4368-9799-1317E889EEB6}"/>
    <dgm:cxn modelId="{ACEE252E-637B-4CCA-A757-70898C53D1F8}" type="presOf" srcId="{CE7A0628-7286-4685-B4A0-C5FB3E119400}" destId="{ECC0C848-316A-4E91-BF38-C6F1C14BB446}" srcOrd="1" destOrd="0" presId="urn:microsoft.com/office/officeart/2005/8/layout/list1"/>
    <dgm:cxn modelId="{7719FF5B-79B1-403B-B674-77CC33210E81}" srcId="{A2F9C012-A9BF-4195-8FE3-C06DFA1284D3}" destId="{9E6EDEDD-4F01-4809-871D-AE287B78BFA4}" srcOrd="0" destOrd="0" parTransId="{B485EFC5-4218-40F3-8FEE-4A925C10E239}" sibTransId="{994B2141-7751-4DB6-8217-0671BB9F52B9}"/>
    <dgm:cxn modelId="{C0C425A9-1670-4241-B376-092A6858A222}" type="presOf" srcId="{CE7A0628-7286-4685-B4A0-C5FB3E119400}" destId="{01807E10-6FB0-463B-8D6E-5296FEFD3FEF}" srcOrd="0" destOrd="0" presId="urn:microsoft.com/office/officeart/2005/8/layout/list1"/>
    <dgm:cxn modelId="{D841364F-C242-4882-8DE9-758BC433E82D}" srcId="{38E3CE33-583E-423B-9064-0FAB4C256800}" destId="{5C9D150C-A69B-494B-975F-02857F446EF1}" srcOrd="2" destOrd="0" parTransId="{DBF8DDE8-49B1-43F3-ADC9-EAD8C0275ACB}" sibTransId="{8657F04D-FD3D-4EE0-9AFB-9C9217E5850B}"/>
    <dgm:cxn modelId="{F2E83F1C-87C0-441E-8963-E5FE1AA7715A}" srcId="{9E6EDEDD-4F01-4809-871D-AE287B78BFA4}" destId="{3DD20F3B-D3A9-4133-9BAA-134EDFFE62D5}" srcOrd="0" destOrd="0" parTransId="{23DF96ED-0F32-4BD8-8288-948F2124864E}" sibTransId="{11B15726-1101-41C9-B983-871A4DCA469B}"/>
    <dgm:cxn modelId="{5F55ECC1-AD98-4CAC-A6D6-9DD77FEB1F9E}" srcId="{A2F9C012-A9BF-4195-8FE3-C06DFA1284D3}" destId="{38E3CE33-583E-423B-9064-0FAB4C256800}" srcOrd="2" destOrd="0" parTransId="{B3AFFD27-004A-4235-8086-BBC660DC382C}" sibTransId="{6AE76B76-C561-4992-A733-B81892B59591}"/>
    <dgm:cxn modelId="{9626BEF0-E1A0-4B7E-98DD-928A8D248387}" type="presOf" srcId="{718497AD-6B63-40D5-9B56-CDC6DC52E1EF}" destId="{10D95170-F0FC-431A-B66E-EF30BF756F4F}" srcOrd="0" destOrd="0" presId="urn:microsoft.com/office/officeart/2005/8/layout/list1"/>
    <dgm:cxn modelId="{750F87C7-8A67-4E6D-B04C-777D027F63B4}" type="presOf" srcId="{3D7CEB06-0D70-4BC2-8FAD-00C6EE4FA1B6}" destId="{D436123A-3698-47A2-A218-604F2DCBA840}" srcOrd="0" destOrd="2" presId="urn:microsoft.com/office/officeart/2005/8/layout/list1"/>
    <dgm:cxn modelId="{010969D0-C57B-4768-B270-FDD4E695B73B}" srcId="{CE7A0628-7286-4685-B4A0-C5FB3E119400}" destId="{202317E7-8B42-4B08-A748-9880D975A5F5}" srcOrd="0" destOrd="0" parTransId="{8993D6AC-3E61-4F19-9FCB-A5426F02007E}" sibTransId="{209C550D-303A-4BCF-840A-0BF292588967}"/>
    <dgm:cxn modelId="{4D73A518-8C77-4A63-A19C-E7049C7A42AA}" type="presOf" srcId="{A2F9C012-A9BF-4195-8FE3-C06DFA1284D3}" destId="{E2889A82-0D16-42CE-B11F-72AEA7F947E9}" srcOrd="0" destOrd="0" presId="urn:microsoft.com/office/officeart/2005/8/layout/list1"/>
    <dgm:cxn modelId="{1C6A6EA1-ACB2-46BD-8C06-3FFDE1EE60EB}" type="presOf" srcId="{15B3FE4D-B8D4-4079-BEFB-E46C10E5F55F}" destId="{10D95170-F0FC-431A-B66E-EF30BF756F4F}" srcOrd="0" destOrd="1" presId="urn:microsoft.com/office/officeart/2005/8/layout/list1"/>
    <dgm:cxn modelId="{004B7240-FB55-4922-8CC9-CA693BA35402}" srcId="{9E6EDEDD-4F01-4809-871D-AE287B78BFA4}" destId="{CDE5CFC7-22CA-43DF-BAC4-8A824EADCACD}" srcOrd="1" destOrd="0" parTransId="{A6CF4B00-90B5-48F5-8C75-1B1F6121362B}" sibTransId="{4ACAD528-4C99-4D57-8148-FB42D2C680A2}"/>
    <dgm:cxn modelId="{833BE1C2-8A5C-4A10-BCE1-247819A3A973}" type="presOf" srcId="{CDE5CFC7-22CA-43DF-BAC4-8A824EADCACD}" destId="{D436123A-3698-47A2-A218-604F2DCBA840}" srcOrd="0" destOrd="1" presId="urn:microsoft.com/office/officeart/2005/8/layout/list1"/>
    <dgm:cxn modelId="{74D6A54A-2C9E-4FE3-9642-76BC445CC4CB}" srcId="{9E6EDEDD-4F01-4809-871D-AE287B78BFA4}" destId="{3D7CEB06-0D70-4BC2-8FAD-00C6EE4FA1B6}" srcOrd="2" destOrd="0" parTransId="{A47CB987-B5FE-46D4-9D18-4D4C650C2C9E}" sibTransId="{6721C6C9-3777-4390-A129-3A81449C985B}"/>
    <dgm:cxn modelId="{C2474CD1-9365-4C0B-823A-E1D3BB013339}" type="presOf" srcId="{3DD20F3B-D3A9-4133-9BAA-134EDFFE62D5}" destId="{D436123A-3698-47A2-A218-604F2DCBA840}" srcOrd="0" destOrd="0" presId="urn:microsoft.com/office/officeart/2005/8/layout/list1"/>
    <dgm:cxn modelId="{66ABB847-D6A3-459B-9CF7-386419206DC6}" type="presParOf" srcId="{E2889A82-0D16-42CE-B11F-72AEA7F947E9}" destId="{01888383-7349-479C-8276-21461F13369F}" srcOrd="0" destOrd="0" presId="urn:microsoft.com/office/officeart/2005/8/layout/list1"/>
    <dgm:cxn modelId="{71BFD54E-68C3-48AC-BB36-A0079BC17607}" type="presParOf" srcId="{01888383-7349-479C-8276-21461F13369F}" destId="{05A76024-0DC9-4F33-870D-7F0A34CC066A}" srcOrd="0" destOrd="0" presId="urn:microsoft.com/office/officeart/2005/8/layout/list1"/>
    <dgm:cxn modelId="{CEB2B8D8-AE5F-4AA3-B17E-F44587956009}" type="presParOf" srcId="{01888383-7349-479C-8276-21461F13369F}" destId="{76DE2080-D5DA-410B-A214-5A4134F35E4A}" srcOrd="1" destOrd="0" presId="urn:microsoft.com/office/officeart/2005/8/layout/list1"/>
    <dgm:cxn modelId="{D160FF1C-7E91-49A7-9A0B-43F85ABA328A}" type="presParOf" srcId="{E2889A82-0D16-42CE-B11F-72AEA7F947E9}" destId="{9A1508A4-CAF3-410F-8485-D54CFB8B4F70}" srcOrd="1" destOrd="0" presId="urn:microsoft.com/office/officeart/2005/8/layout/list1"/>
    <dgm:cxn modelId="{EF64E6C9-32CC-4E5C-90CB-E19E5AEDE6F0}" type="presParOf" srcId="{E2889A82-0D16-42CE-B11F-72AEA7F947E9}" destId="{D436123A-3698-47A2-A218-604F2DCBA840}" srcOrd="2" destOrd="0" presId="urn:microsoft.com/office/officeart/2005/8/layout/list1"/>
    <dgm:cxn modelId="{AE1B4E47-6096-4707-A28B-EADB24F6E723}" type="presParOf" srcId="{E2889A82-0D16-42CE-B11F-72AEA7F947E9}" destId="{D105F531-B454-4F71-9F27-B642B4A90945}" srcOrd="3" destOrd="0" presId="urn:microsoft.com/office/officeart/2005/8/layout/list1"/>
    <dgm:cxn modelId="{907276FB-E2D9-40A2-BC82-4E4EB2874437}" type="presParOf" srcId="{E2889A82-0D16-42CE-B11F-72AEA7F947E9}" destId="{D4A258F4-351E-4BE8-B0A6-71F5BA86299B}" srcOrd="4" destOrd="0" presId="urn:microsoft.com/office/officeart/2005/8/layout/list1"/>
    <dgm:cxn modelId="{86C213E5-0611-4C73-BB48-A5901A969A1E}" type="presParOf" srcId="{D4A258F4-351E-4BE8-B0A6-71F5BA86299B}" destId="{01807E10-6FB0-463B-8D6E-5296FEFD3FEF}" srcOrd="0" destOrd="0" presId="urn:microsoft.com/office/officeart/2005/8/layout/list1"/>
    <dgm:cxn modelId="{0562B74D-8334-4A12-8E51-D3B16C01FD1C}" type="presParOf" srcId="{D4A258F4-351E-4BE8-B0A6-71F5BA86299B}" destId="{ECC0C848-316A-4E91-BF38-C6F1C14BB446}" srcOrd="1" destOrd="0" presId="urn:microsoft.com/office/officeart/2005/8/layout/list1"/>
    <dgm:cxn modelId="{0F0BBECD-0D5E-42F5-9BB0-333481A087A5}" type="presParOf" srcId="{E2889A82-0D16-42CE-B11F-72AEA7F947E9}" destId="{53AE94B6-DAB5-4FBA-8B81-052A219A3427}" srcOrd="5" destOrd="0" presId="urn:microsoft.com/office/officeart/2005/8/layout/list1"/>
    <dgm:cxn modelId="{B016CBEE-8BBD-4935-88E5-44B52E149381}" type="presParOf" srcId="{E2889A82-0D16-42CE-B11F-72AEA7F947E9}" destId="{2ACAD9E4-CA28-49CA-A260-976CB0D131CB}" srcOrd="6" destOrd="0" presId="urn:microsoft.com/office/officeart/2005/8/layout/list1"/>
    <dgm:cxn modelId="{9D2A62EF-194F-40D1-87CD-73CE361CB4CD}" type="presParOf" srcId="{E2889A82-0D16-42CE-B11F-72AEA7F947E9}" destId="{97A3D7AF-F95D-43AC-9CD9-14C8074F673C}" srcOrd="7" destOrd="0" presId="urn:microsoft.com/office/officeart/2005/8/layout/list1"/>
    <dgm:cxn modelId="{B8D9C271-836C-44B3-8B60-7CCFEBFF1DC5}" type="presParOf" srcId="{E2889A82-0D16-42CE-B11F-72AEA7F947E9}" destId="{79646924-E831-4C43-B490-C5FEE0866A14}" srcOrd="8" destOrd="0" presId="urn:microsoft.com/office/officeart/2005/8/layout/list1"/>
    <dgm:cxn modelId="{A75390AE-346A-4EDA-A7BF-E2B7F3DBD826}" type="presParOf" srcId="{79646924-E831-4C43-B490-C5FEE0866A14}" destId="{3EE397FA-541D-447C-8F4C-F7B3EADD16C7}" srcOrd="0" destOrd="0" presId="urn:microsoft.com/office/officeart/2005/8/layout/list1"/>
    <dgm:cxn modelId="{9B510D6D-C071-4A58-AA4F-37E900CE13AA}" type="presParOf" srcId="{79646924-E831-4C43-B490-C5FEE0866A14}" destId="{35F87078-64CB-4485-8315-F5E4EAD9DB5A}" srcOrd="1" destOrd="0" presId="urn:microsoft.com/office/officeart/2005/8/layout/list1"/>
    <dgm:cxn modelId="{1CD5EB5B-7889-42D3-93CC-7B3A616F1104}" type="presParOf" srcId="{E2889A82-0D16-42CE-B11F-72AEA7F947E9}" destId="{43B9BBE8-751F-42E7-81F3-BB4860496FD9}" srcOrd="9" destOrd="0" presId="urn:microsoft.com/office/officeart/2005/8/layout/list1"/>
    <dgm:cxn modelId="{60C6E886-65A7-40F0-9EE3-596FA6B92D64}" type="presParOf" srcId="{E2889A82-0D16-42CE-B11F-72AEA7F947E9}" destId="{10D95170-F0FC-431A-B66E-EF30BF756F4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439D1A-9680-494A-B986-FA386EEC4102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122C31-5229-4221-BDD1-5F6E5C3AC54E}">
      <dgm:prSet phldrT="[Text]" custT="1"/>
      <dgm:spPr>
        <a:solidFill>
          <a:srgbClr val="4D3191"/>
        </a:solidFill>
      </dgm:spPr>
      <dgm:t>
        <a:bodyPr/>
        <a:lstStyle/>
        <a:p>
          <a:r>
            <a:rPr lang="en-US" sz="2400" dirty="0" smtClean="0"/>
            <a:t>Data Dashboard Summary </a:t>
          </a:r>
          <a:endParaRPr lang="en-US" sz="2400" dirty="0"/>
        </a:p>
      </dgm:t>
    </dgm:pt>
    <dgm:pt modelId="{6E01AE1E-8430-4723-BC91-333C99F9FA00}" type="parTrans" cxnId="{648C4B1E-5516-4038-A278-4B6B9994C599}">
      <dgm:prSet/>
      <dgm:spPr/>
      <dgm:t>
        <a:bodyPr/>
        <a:lstStyle/>
        <a:p>
          <a:endParaRPr lang="en-US" sz="2400"/>
        </a:p>
      </dgm:t>
    </dgm:pt>
    <dgm:pt modelId="{D29226DB-B663-4C96-A470-35AB6F7E4D14}" type="sibTrans" cxnId="{648C4B1E-5516-4038-A278-4B6B9994C599}">
      <dgm:prSet/>
      <dgm:spPr>
        <a:ln>
          <a:solidFill>
            <a:srgbClr val="333333"/>
          </a:solidFill>
        </a:ln>
      </dgm:spPr>
      <dgm:t>
        <a:bodyPr/>
        <a:lstStyle/>
        <a:p>
          <a:endParaRPr lang="en-US" sz="2400"/>
        </a:p>
      </dgm:t>
    </dgm:pt>
    <dgm:pt modelId="{D6117E7F-AB60-495D-A0E1-1C9E38765C0B}">
      <dgm:prSet phldrT="[Text]" custT="1"/>
      <dgm:spPr>
        <a:solidFill>
          <a:srgbClr val="4D3191"/>
        </a:solidFill>
      </dgm:spPr>
      <dgm:t>
        <a:bodyPr/>
        <a:lstStyle/>
        <a:p>
          <a:r>
            <a:rPr lang="en-US" sz="2400" dirty="0" smtClean="0"/>
            <a:t>Goal Updates</a:t>
          </a:r>
          <a:endParaRPr lang="en-US" sz="2400" dirty="0"/>
        </a:p>
      </dgm:t>
    </dgm:pt>
    <dgm:pt modelId="{DA1B6D1E-9DCE-4613-A3A5-15B1490BF03C}" type="parTrans" cxnId="{A73DB1EB-8E4B-48CB-88D5-89797244B522}">
      <dgm:prSet/>
      <dgm:spPr/>
      <dgm:t>
        <a:bodyPr/>
        <a:lstStyle/>
        <a:p>
          <a:endParaRPr lang="en-US" sz="2400"/>
        </a:p>
      </dgm:t>
    </dgm:pt>
    <dgm:pt modelId="{6C82B736-7544-4157-9A1E-574134471C2E}" type="sibTrans" cxnId="{A73DB1EB-8E4B-48CB-88D5-89797244B522}">
      <dgm:prSet/>
      <dgm:spPr/>
      <dgm:t>
        <a:bodyPr/>
        <a:lstStyle/>
        <a:p>
          <a:endParaRPr lang="en-US" sz="2400"/>
        </a:p>
      </dgm:t>
    </dgm:pt>
    <dgm:pt modelId="{C21836F5-6302-4FE9-81C2-A82314958160}">
      <dgm:prSet custT="1"/>
      <dgm:spPr>
        <a:solidFill>
          <a:srgbClr val="4D3191"/>
        </a:solidFill>
      </dgm:spPr>
      <dgm:t>
        <a:bodyPr/>
        <a:lstStyle/>
        <a:p>
          <a:r>
            <a:rPr lang="en-US" sz="2400" dirty="0" smtClean="0"/>
            <a:t>Input and Engagement</a:t>
          </a:r>
          <a:endParaRPr lang="en-US" sz="2400" dirty="0"/>
        </a:p>
      </dgm:t>
    </dgm:pt>
    <dgm:pt modelId="{6D1267AA-A2DC-4F0E-91FA-9EE4153FB405}" type="parTrans" cxnId="{702270D8-ADE5-4048-9ADB-4AF210EE879F}">
      <dgm:prSet/>
      <dgm:spPr/>
      <dgm:t>
        <a:bodyPr/>
        <a:lstStyle/>
        <a:p>
          <a:endParaRPr lang="en-US" sz="2400"/>
        </a:p>
      </dgm:t>
    </dgm:pt>
    <dgm:pt modelId="{00F6760E-85D2-4F0B-8A22-A1FE76C46835}" type="sibTrans" cxnId="{702270D8-ADE5-4048-9ADB-4AF210EE879F}">
      <dgm:prSet/>
      <dgm:spPr/>
      <dgm:t>
        <a:bodyPr/>
        <a:lstStyle/>
        <a:p>
          <a:endParaRPr lang="en-US" sz="2400"/>
        </a:p>
      </dgm:t>
    </dgm:pt>
    <dgm:pt modelId="{5BACC0FE-FC8F-408D-80AA-471562FEF2B8}">
      <dgm:prSet custT="1"/>
      <dgm:spPr>
        <a:solidFill>
          <a:srgbClr val="4D3191"/>
        </a:solidFill>
      </dgm:spPr>
      <dgm:t>
        <a:bodyPr/>
        <a:lstStyle/>
        <a:p>
          <a:r>
            <a:rPr lang="en-US" sz="2400" dirty="0" smtClean="0"/>
            <a:t>Next Steps</a:t>
          </a:r>
          <a:endParaRPr lang="en-US" sz="2400" dirty="0"/>
        </a:p>
      </dgm:t>
    </dgm:pt>
    <dgm:pt modelId="{884F7B27-4F28-45B6-9A13-C49855001766}" type="parTrans" cxnId="{48A67B53-3451-486A-97DF-993819F9CE28}">
      <dgm:prSet/>
      <dgm:spPr/>
      <dgm:t>
        <a:bodyPr/>
        <a:lstStyle/>
        <a:p>
          <a:endParaRPr lang="en-US" sz="2400"/>
        </a:p>
      </dgm:t>
    </dgm:pt>
    <dgm:pt modelId="{08C21558-A10F-4B6B-AFD2-ADC5EDBDCF0B}" type="sibTrans" cxnId="{48A67B53-3451-486A-97DF-993819F9CE28}">
      <dgm:prSet/>
      <dgm:spPr/>
      <dgm:t>
        <a:bodyPr/>
        <a:lstStyle/>
        <a:p>
          <a:endParaRPr lang="en-US" sz="2400"/>
        </a:p>
      </dgm:t>
    </dgm:pt>
    <dgm:pt modelId="{2FCE6909-7BB8-48A3-820F-CB52D7E8ADDD}" type="pres">
      <dgm:prSet presAssocID="{70439D1A-9680-494A-B986-FA386EEC410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C2564FED-FF4C-4E4C-AEC2-1AC9C9FA0629}" type="pres">
      <dgm:prSet presAssocID="{70439D1A-9680-494A-B986-FA386EEC4102}" presName="Name1" presStyleCnt="0"/>
      <dgm:spPr/>
    </dgm:pt>
    <dgm:pt modelId="{81F6D1F6-C92A-480E-B4BF-0CED4FC4E76B}" type="pres">
      <dgm:prSet presAssocID="{70439D1A-9680-494A-B986-FA386EEC4102}" presName="cycle" presStyleCnt="0"/>
      <dgm:spPr/>
    </dgm:pt>
    <dgm:pt modelId="{C5962355-6116-4116-9DE4-578FCB2452A1}" type="pres">
      <dgm:prSet presAssocID="{70439D1A-9680-494A-B986-FA386EEC4102}" presName="srcNode" presStyleLbl="node1" presStyleIdx="0" presStyleCnt="4"/>
      <dgm:spPr/>
    </dgm:pt>
    <dgm:pt modelId="{39614237-F78F-4372-82B7-C35A76EA6BE1}" type="pres">
      <dgm:prSet presAssocID="{70439D1A-9680-494A-B986-FA386EEC4102}" presName="conn" presStyleLbl="parChTrans1D2" presStyleIdx="0" presStyleCnt="1"/>
      <dgm:spPr/>
      <dgm:t>
        <a:bodyPr/>
        <a:lstStyle/>
        <a:p>
          <a:endParaRPr lang="en-US"/>
        </a:p>
      </dgm:t>
    </dgm:pt>
    <dgm:pt modelId="{B4C7185D-C3A9-4554-B5DC-2B0050B335CC}" type="pres">
      <dgm:prSet presAssocID="{70439D1A-9680-494A-B986-FA386EEC4102}" presName="extraNode" presStyleLbl="node1" presStyleIdx="0" presStyleCnt="4"/>
      <dgm:spPr/>
    </dgm:pt>
    <dgm:pt modelId="{DE237601-F3CC-4AA6-968C-31D4AE514C41}" type="pres">
      <dgm:prSet presAssocID="{70439D1A-9680-494A-B986-FA386EEC4102}" presName="dstNode" presStyleLbl="node1" presStyleIdx="0" presStyleCnt="4"/>
      <dgm:spPr/>
    </dgm:pt>
    <dgm:pt modelId="{8CF5AF69-76C1-4BAD-8B80-BF3A91D517F7}" type="pres">
      <dgm:prSet presAssocID="{4E122C31-5229-4221-BDD1-5F6E5C3AC54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C60CB-54C3-4F39-92DB-2AAC300C5EF9}" type="pres">
      <dgm:prSet presAssocID="{4E122C31-5229-4221-BDD1-5F6E5C3AC54E}" presName="accent_1" presStyleCnt="0"/>
      <dgm:spPr/>
    </dgm:pt>
    <dgm:pt modelId="{6E707A5A-3045-4856-AFD2-29A4E1E3B5D9}" type="pres">
      <dgm:prSet presAssocID="{4E122C31-5229-4221-BDD1-5F6E5C3AC54E}" presName="accentRepeatNode" presStyleLbl="solidFgAcc1" presStyleIdx="0" presStyleCnt="4"/>
      <dgm:spPr>
        <a:ln w="50800">
          <a:solidFill>
            <a:srgbClr val="333333"/>
          </a:solidFill>
        </a:ln>
      </dgm:spPr>
      <dgm:t>
        <a:bodyPr/>
        <a:lstStyle/>
        <a:p>
          <a:endParaRPr lang="en-US"/>
        </a:p>
      </dgm:t>
    </dgm:pt>
    <dgm:pt modelId="{1FAA59B6-86A7-4867-8613-542DA8BFACAF}" type="pres">
      <dgm:prSet presAssocID="{D6117E7F-AB60-495D-A0E1-1C9E38765C0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35830-0D27-4FBE-957E-058714D4784D}" type="pres">
      <dgm:prSet presAssocID="{D6117E7F-AB60-495D-A0E1-1C9E38765C0B}" presName="accent_2" presStyleCnt="0"/>
      <dgm:spPr/>
    </dgm:pt>
    <dgm:pt modelId="{FB73112D-F475-41BE-8F93-E1924145664D}" type="pres">
      <dgm:prSet presAssocID="{D6117E7F-AB60-495D-A0E1-1C9E38765C0B}" presName="accentRepeatNode" presStyleLbl="solidFgAcc1" presStyleIdx="1" presStyleCnt="4"/>
      <dgm:spPr>
        <a:ln w="50800">
          <a:solidFill>
            <a:srgbClr val="333333"/>
          </a:solidFill>
        </a:ln>
      </dgm:spPr>
      <dgm:t>
        <a:bodyPr/>
        <a:lstStyle/>
        <a:p>
          <a:endParaRPr lang="en-US"/>
        </a:p>
      </dgm:t>
    </dgm:pt>
    <dgm:pt modelId="{3F8B0A68-89AA-45CA-919B-57C8D8B0E765}" type="pres">
      <dgm:prSet presAssocID="{C21836F5-6302-4FE9-81C2-A8231495816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D2FE9-23C6-4944-9767-76A39EC5A5D6}" type="pres">
      <dgm:prSet presAssocID="{C21836F5-6302-4FE9-81C2-A82314958160}" presName="accent_3" presStyleCnt="0"/>
      <dgm:spPr/>
    </dgm:pt>
    <dgm:pt modelId="{03F538C7-8F10-4043-ADE8-2C0BA17A57D1}" type="pres">
      <dgm:prSet presAssocID="{C21836F5-6302-4FE9-81C2-A82314958160}" presName="accentRepeatNode" presStyleLbl="solidFgAcc1" presStyleIdx="2" presStyleCnt="4"/>
      <dgm:spPr>
        <a:ln w="50800">
          <a:solidFill>
            <a:srgbClr val="333333"/>
          </a:solidFill>
        </a:ln>
      </dgm:spPr>
      <dgm:t>
        <a:bodyPr/>
        <a:lstStyle/>
        <a:p>
          <a:endParaRPr lang="en-US"/>
        </a:p>
      </dgm:t>
    </dgm:pt>
    <dgm:pt modelId="{C76D7A50-105F-44C3-AA3F-E9011D3082A9}" type="pres">
      <dgm:prSet presAssocID="{5BACC0FE-FC8F-408D-80AA-471562FEF2B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6069B-16D0-484F-A4DF-89C7939C1652}" type="pres">
      <dgm:prSet presAssocID="{5BACC0FE-FC8F-408D-80AA-471562FEF2B8}" presName="accent_4" presStyleCnt="0"/>
      <dgm:spPr/>
    </dgm:pt>
    <dgm:pt modelId="{2D005ECF-110D-4831-B787-8CE55AC14D70}" type="pres">
      <dgm:prSet presAssocID="{5BACC0FE-FC8F-408D-80AA-471562FEF2B8}" presName="accentRepeatNode" presStyleLbl="solidFgAcc1" presStyleIdx="3" presStyleCnt="4"/>
      <dgm:spPr>
        <a:ln w="50800">
          <a:solidFill>
            <a:srgbClr val="333333"/>
          </a:solidFill>
        </a:ln>
      </dgm:spPr>
      <dgm:t>
        <a:bodyPr/>
        <a:lstStyle/>
        <a:p>
          <a:endParaRPr lang="en-US"/>
        </a:p>
      </dgm:t>
    </dgm:pt>
  </dgm:ptLst>
  <dgm:cxnLst>
    <dgm:cxn modelId="{B0491CBA-3622-4FFA-A9E6-643A9D7134B6}" type="presOf" srcId="{4E122C31-5229-4221-BDD1-5F6E5C3AC54E}" destId="{8CF5AF69-76C1-4BAD-8B80-BF3A91D517F7}" srcOrd="0" destOrd="0" presId="urn:microsoft.com/office/officeart/2008/layout/VerticalCurvedList"/>
    <dgm:cxn modelId="{702270D8-ADE5-4048-9ADB-4AF210EE879F}" srcId="{70439D1A-9680-494A-B986-FA386EEC4102}" destId="{C21836F5-6302-4FE9-81C2-A82314958160}" srcOrd="2" destOrd="0" parTransId="{6D1267AA-A2DC-4F0E-91FA-9EE4153FB405}" sibTransId="{00F6760E-85D2-4F0B-8A22-A1FE76C46835}"/>
    <dgm:cxn modelId="{48A67B53-3451-486A-97DF-993819F9CE28}" srcId="{70439D1A-9680-494A-B986-FA386EEC4102}" destId="{5BACC0FE-FC8F-408D-80AA-471562FEF2B8}" srcOrd="3" destOrd="0" parTransId="{884F7B27-4F28-45B6-9A13-C49855001766}" sibTransId="{08C21558-A10F-4B6B-AFD2-ADC5EDBDCF0B}"/>
    <dgm:cxn modelId="{D04241FB-8D44-4FDB-9FEB-FA8CCB0FC679}" type="presOf" srcId="{D6117E7F-AB60-495D-A0E1-1C9E38765C0B}" destId="{1FAA59B6-86A7-4867-8613-542DA8BFACAF}" srcOrd="0" destOrd="0" presId="urn:microsoft.com/office/officeart/2008/layout/VerticalCurvedList"/>
    <dgm:cxn modelId="{1B102E54-FC65-48DD-B30B-1A45A0D68FE7}" type="presOf" srcId="{D29226DB-B663-4C96-A470-35AB6F7E4D14}" destId="{39614237-F78F-4372-82B7-C35A76EA6BE1}" srcOrd="0" destOrd="0" presId="urn:microsoft.com/office/officeart/2008/layout/VerticalCurvedList"/>
    <dgm:cxn modelId="{09801E6C-3375-42C4-B1D8-3E10EC6F3E78}" type="presOf" srcId="{C21836F5-6302-4FE9-81C2-A82314958160}" destId="{3F8B0A68-89AA-45CA-919B-57C8D8B0E765}" srcOrd="0" destOrd="0" presId="urn:microsoft.com/office/officeart/2008/layout/VerticalCurvedList"/>
    <dgm:cxn modelId="{DC25BDFD-11ED-41AA-9B44-FC8D4CBCD856}" type="presOf" srcId="{5BACC0FE-FC8F-408D-80AA-471562FEF2B8}" destId="{C76D7A50-105F-44C3-AA3F-E9011D3082A9}" srcOrd="0" destOrd="0" presId="urn:microsoft.com/office/officeart/2008/layout/VerticalCurvedList"/>
    <dgm:cxn modelId="{648C4B1E-5516-4038-A278-4B6B9994C599}" srcId="{70439D1A-9680-494A-B986-FA386EEC4102}" destId="{4E122C31-5229-4221-BDD1-5F6E5C3AC54E}" srcOrd="0" destOrd="0" parTransId="{6E01AE1E-8430-4723-BC91-333C99F9FA00}" sibTransId="{D29226DB-B663-4C96-A470-35AB6F7E4D14}"/>
    <dgm:cxn modelId="{88C8518D-4E48-4812-BE19-EA37583095C6}" type="presOf" srcId="{70439D1A-9680-494A-B986-FA386EEC4102}" destId="{2FCE6909-7BB8-48A3-820F-CB52D7E8ADDD}" srcOrd="0" destOrd="0" presId="urn:microsoft.com/office/officeart/2008/layout/VerticalCurvedList"/>
    <dgm:cxn modelId="{A73DB1EB-8E4B-48CB-88D5-89797244B522}" srcId="{70439D1A-9680-494A-B986-FA386EEC4102}" destId="{D6117E7F-AB60-495D-A0E1-1C9E38765C0B}" srcOrd="1" destOrd="0" parTransId="{DA1B6D1E-9DCE-4613-A3A5-15B1490BF03C}" sibTransId="{6C82B736-7544-4157-9A1E-574134471C2E}"/>
    <dgm:cxn modelId="{7970EF58-FEE3-42D9-9C64-C6DD84530AB5}" type="presParOf" srcId="{2FCE6909-7BB8-48A3-820F-CB52D7E8ADDD}" destId="{C2564FED-FF4C-4E4C-AEC2-1AC9C9FA0629}" srcOrd="0" destOrd="0" presId="urn:microsoft.com/office/officeart/2008/layout/VerticalCurvedList"/>
    <dgm:cxn modelId="{3382558A-B5BD-433C-8014-C8D12012284B}" type="presParOf" srcId="{C2564FED-FF4C-4E4C-AEC2-1AC9C9FA0629}" destId="{81F6D1F6-C92A-480E-B4BF-0CED4FC4E76B}" srcOrd="0" destOrd="0" presId="urn:microsoft.com/office/officeart/2008/layout/VerticalCurvedList"/>
    <dgm:cxn modelId="{71F1B22D-4D1C-467D-8C17-4B6B2371E6D9}" type="presParOf" srcId="{81F6D1F6-C92A-480E-B4BF-0CED4FC4E76B}" destId="{C5962355-6116-4116-9DE4-578FCB2452A1}" srcOrd="0" destOrd="0" presId="urn:microsoft.com/office/officeart/2008/layout/VerticalCurvedList"/>
    <dgm:cxn modelId="{3C4C541A-FB8E-47A9-8238-CAC099FAA170}" type="presParOf" srcId="{81F6D1F6-C92A-480E-B4BF-0CED4FC4E76B}" destId="{39614237-F78F-4372-82B7-C35A76EA6BE1}" srcOrd="1" destOrd="0" presId="urn:microsoft.com/office/officeart/2008/layout/VerticalCurvedList"/>
    <dgm:cxn modelId="{8FB8F6D6-AA33-4D90-916D-F1B6DF02A9C9}" type="presParOf" srcId="{81F6D1F6-C92A-480E-B4BF-0CED4FC4E76B}" destId="{B4C7185D-C3A9-4554-B5DC-2B0050B335CC}" srcOrd="2" destOrd="0" presId="urn:microsoft.com/office/officeart/2008/layout/VerticalCurvedList"/>
    <dgm:cxn modelId="{9D369076-A435-48E6-8058-A0BA2E697C5D}" type="presParOf" srcId="{81F6D1F6-C92A-480E-B4BF-0CED4FC4E76B}" destId="{DE237601-F3CC-4AA6-968C-31D4AE514C41}" srcOrd="3" destOrd="0" presId="urn:microsoft.com/office/officeart/2008/layout/VerticalCurvedList"/>
    <dgm:cxn modelId="{788072BC-88FE-447E-9B7B-20939CFC5723}" type="presParOf" srcId="{C2564FED-FF4C-4E4C-AEC2-1AC9C9FA0629}" destId="{8CF5AF69-76C1-4BAD-8B80-BF3A91D517F7}" srcOrd="1" destOrd="0" presId="urn:microsoft.com/office/officeart/2008/layout/VerticalCurvedList"/>
    <dgm:cxn modelId="{9F1E2BB6-491D-4A72-96EF-4D3888C6775F}" type="presParOf" srcId="{C2564FED-FF4C-4E4C-AEC2-1AC9C9FA0629}" destId="{4C5C60CB-54C3-4F39-92DB-2AAC300C5EF9}" srcOrd="2" destOrd="0" presId="urn:microsoft.com/office/officeart/2008/layout/VerticalCurvedList"/>
    <dgm:cxn modelId="{11A66196-20E5-4FFB-BE54-7AC97C1AF072}" type="presParOf" srcId="{4C5C60CB-54C3-4F39-92DB-2AAC300C5EF9}" destId="{6E707A5A-3045-4856-AFD2-29A4E1E3B5D9}" srcOrd="0" destOrd="0" presId="urn:microsoft.com/office/officeart/2008/layout/VerticalCurvedList"/>
    <dgm:cxn modelId="{7D42CC1E-4D99-4865-B7B1-308CCCAB82AE}" type="presParOf" srcId="{C2564FED-FF4C-4E4C-AEC2-1AC9C9FA0629}" destId="{1FAA59B6-86A7-4867-8613-542DA8BFACAF}" srcOrd="3" destOrd="0" presId="urn:microsoft.com/office/officeart/2008/layout/VerticalCurvedList"/>
    <dgm:cxn modelId="{B8666799-846A-4C9C-B46A-81930EFB96DB}" type="presParOf" srcId="{C2564FED-FF4C-4E4C-AEC2-1AC9C9FA0629}" destId="{00835830-0D27-4FBE-957E-058714D4784D}" srcOrd="4" destOrd="0" presId="urn:microsoft.com/office/officeart/2008/layout/VerticalCurvedList"/>
    <dgm:cxn modelId="{559124FA-D234-48C0-8E41-320E5279DCAE}" type="presParOf" srcId="{00835830-0D27-4FBE-957E-058714D4784D}" destId="{FB73112D-F475-41BE-8F93-E1924145664D}" srcOrd="0" destOrd="0" presId="urn:microsoft.com/office/officeart/2008/layout/VerticalCurvedList"/>
    <dgm:cxn modelId="{63E187F8-18BE-4022-817E-2FB2572994E9}" type="presParOf" srcId="{C2564FED-FF4C-4E4C-AEC2-1AC9C9FA0629}" destId="{3F8B0A68-89AA-45CA-919B-57C8D8B0E765}" srcOrd="5" destOrd="0" presId="urn:microsoft.com/office/officeart/2008/layout/VerticalCurvedList"/>
    <dgm:cxn modelId="{33E39DDA-3A76-4E73-993D-839AD43CC765}" type="presParOf" srcId="{C2564FED-FF4C-4E4C-AEC2-1AC9C9FA0629}" destId="{8CFD2FE9-23C6-4944-9767-76A39EC5A5D6}" srcOrd="6" destOrd="0" presId="urn:microsoft.com/office/officeart/2008/layout/VerticalCurvedList"/>
    <dgm:cxn modelId="{0DFCBAF6-B826-43AD-9B18-20C36F3392DF}" type="presParOf" srcId="{8CFD2FE9-23C6-4944-9767-76A39EC5A5D6}" destId="{03F538C7-8F10-4043-ADE8-2C0BA17A57D1}" srcOrd="0" destOrd="0" presId="urn:microsoft.com/office/officeart/2008/layout/VerticalCurvedList"/>
    <dgm:cxn modelId="{F4919CDF-EF8F-4E66-97BF-E8723D836C4F}" type="presParOf" srcId="{C2564FED-FF4C-4E4C-AEC2-1AC9C9FA0629}" destId="{C76D7A50-105F-44C3-AA3F-E9011D3082A9}" srcOrd="7" destOrd="0" presId="urn:microsoft.com/office/officeart/2008/layout/VerticalCurvedList"/>
    <dgm:cxn modelId="{648C08BF-2D31-4E32-A0F7-75E48B5385A7}" type="presParOf" srcId="{C2564FED-FF4C-4E4C-AEC2-1AC9C9FA0629}" destId="{47B6069B-16D0-484F-A4DF-89C7939C1652}" srcOrd="8" destOrd="0" presId="urn:microsoft.com/office/officeart/2008/layout/VerticalCurvedList"/>
    <dgm:cxn modelId="{2784E4B5-2236-4004-BC47-5EE140ACCA3A}" type="presParOf" srcId="{47B6069B-16D0-484F-A4DF-89C7939C1652}" destId="{2D005ECF-110D-4831-B787-8CE55AC14D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5C4CA0-168B-498E-877C-17F638FA22F7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099684-F3E5-49AA-A266-2201C564F3BD}">
      <dgm:prSet phldrT="[Text]" custT="1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sz="2200" b="1" dirty="0" smtClean="0"/>
            <a:t>Student </a:t>
          </a:r>
        </a:p>
        <a:p>
          <a:r>
            <a:rPr lang="en-US" sz="2200" b="1" dirty="0" smtClean="0"/>
            <a:t>Attendance</a:t>
          </a:r>
          <a:endParaRPr lang="en-US" sz="2200" b="1" dirty="0"/>
        </a:p>
      </dgm:t>
    </dgm:pt>
    <dgm:pt modelId="{C02F0132-07B6-4FED-85D3-167D506AA870}" type="parTrans" cxnId="{FF2768AD-0305-4573-AC5F-5014D581949A}">
      <dgm:prSet/>
      <dgm:spPr/>
      <dgm:t>
        <a:bodyPr/>
        <a:lstStyle/>
        <a:p>
          <a:endParaRPr lang="en-US"/>
        </a:p>
      </dgm:t>
    </dgm:pt>
    <dgm:pt modelId="{3D8D3A24-9F91-4479-B790-DF7EE07CBD49}" type="sibTrans" cxnId="{FF2768AD-0305-4573-AC5F-5014D581949A}">
      <dgm:prSet/>
      <dgm:spPr/>
      <dgm:t>
        <a:bodyPr/>
        <a:lstStyle/>
        <a:p>
          <a:endParaRPr lang="en-US"/>
        </a:p>
      </dgm:t>
    </dgm:pt>
    <dgm:pt modelId="{A1995DAD-5689-4BA2-B9EA-C8FE3F49BC8C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November 2015 (85.6%)</a:t>
          </a:r>
        </a:p>
      </dgm:t>
    </dgm:pt>
    <dgm:pt modelId="{7AD550BA-4258-42F3-A940-9A54F34296B7}" type="parTrans" cxnId="{86AD4927-05FA-497D-B684-DD67C68DCD75}">
      <dgm:prSet/>
      <dgm:spPr/>
      <dgm:t>
        <a:bodyPr/>
        <a:lstStyle/>
        <a:p>
          <a:endParaRPr lang="en-US"/>
        </a:p>
      </dgm:t>
    </dgm:pt>
    <dgm:pt modelId="{3B049051-ABBF-40DD-9BCF-51E32EA78F67}" type="sibTrans" cxnId="{86AD4927-05FA-497D-B684-DD67C68DCD75}">
      <dgm:prSet/>
      <dgm:spPr/>
      <dgm:t>
        <a:bodyPr/>
        <a:lstStyle/>
        <a:p>
          <a:endParaRPr lang="en-US"/>
        </a:p>
      </dgm:t>
    </dgm:pt>
    <dgm:pt modelId="{F45F4B5E-842D-4520-BB56-296B389BB5C2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November 2016 (84.8%)</a:t>
          </a:r>
          <a:endParaRPr lang="en-US" sz="1400" dirty="0"/>
        </a:p>
      </dgm:t>
    </dgm:pt>
    <dgm:pt modelId="{FE184E24-5D87-43E8-9349-CB05915429DD}" type="parTrans" cxnId="{9F12E3B2-090C-4D0F-931D-03BD258FFA95}">
      <dgm:prSet/>
      <dgm:spPr/>
      <dgm:t>
        <a:bodyPr/>
        <a:lstStyle/>
        <a:p>
          <a:endParaRPr lang="en-US"/>
        </a:p>
      </dgm:t>
    </dgm:pt>
    <dgm:pt modelId="{394062F4-5A9D-481F-8A8F-90515EC9D6F4}" type="sibTrans" cxnId="{9F12E3B2-090C-4D0F-931D-03BD258FFA95}">
      <dgm:prSet/>
      <dgm:spPr/>
      <dgm:t>
        <a:bodyPr/>
        <a:lstStyle/>
        <a:p>
          <a:endParaRPr lang="en-US"/>
        </a:p>
      </dgm:t>
    </dgm:pt>
    <dgm:pt modelId="{1D5E084C-548B-48FC-B672-BF6748126C60}">
      <dgm:prSet phldrT="[Text]" custT="1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sz="2200" b="1" dirty="0" smtClean="0"/>
            <a:t>Enrollment</a:t>
          </a:r>
          <a:endParaRPr lang="en-US" sz="2200" b="1" dirty="0"/>
        </a:p>
      </dgm:t>
    </dgm:pt>
    <dgm:pt modelId="{C502476E-DA94-4511-B632-272A390FB0A5}" type="parTrans" cxnId="{ADD752E2-CD83-4248-A453-D6BDFE5863A0}">
      <dgm:prSet/>
      <dgm:spPr/>
      <dgm:t>
        <a:bodyPr/>
        <a:lstStyle/>
        <a:p>
          <a:endParaRPr lang="en-US"/>
        </a:p>
      </dgm:t>
    </dgm:pt>
    <dgm:pt modelId="{4266A8CD-E4E3-48A5-89ED-B4CBA16DCC84}" type="sibTrans" cxnId="{ADD752E2-CD83-4248-A453-D6BDFE5863A0}">
      <dgm:prSet/>
      <dgm:spPr/>
      <dgm:t>
        <a:bodyPr/>
        <a:lstStyle/>
        <a:p>
          <a:endParaRPr lang="en-US"/>
        </a:p>
      </dgm:t>
    </dgm:pt>
    <dgm:pt modelId="{6EA2D464-8CF7-4E83-895A-9FB9042B7C1C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November 2015 (642)</a:t>
          </a:r>
          <a:endParaRPr lang="en-US" sz="1400" dirty="0"/>
        </a:p>
      </dgm:t>
    </dgm:pt>
    <dgm:pt modelId="{8CA07810-204D-469A-B57A-E69EBC929443}" type="parTrans" cxnId="{A5D13C03-2155-4B67-82AD-1933D3148F35}">
      <dgm:prSet/>
      <dgm:spPr/>
      <dgm:t>
        <a:bodyPr/>
        <a:lstStyle/>
        <a:p>
          <a:endParaRPr lang="en-US"/>
        </a:p>
      </dgm:t>
    </dgm:pt>
    <dgm:pt modelId="{5F33C7F8-9E72-4979-8C61-42D1B166E25A}" type="sibTrans" cxnId="{A5D13C03-2155-4B67-82AD-1933D3148F35}">
      <dgm:prSet/>
      <dgm:spPr/>
      <dgm:t>
        <a:bodyPr/>
        <a:lstStyle/>
        <a:p>
          <a:endParaRPr lang="en-US"/>
        </a:p>
      </dgm:t>
    </dgm:pt>
    <dgm:pt modelId="{4CF07A96-5E55-489F-BB83-96450493D345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November 2016 (621)</a:t>
          </a:r>
          <a:endParaRPr lang="en-US" sz="1400" dirty="0"/>
        </a:p>
      </dgm:t>
    </dgm:pt>
    <dgm:pt modelId="{326E7232-139A-4F92-B84E-EDA80EEE8097}" type="parTrans" cxnId="{BB653DF6-04F2-4627-95CE-4FB4CB8411C7}">
      <dgm:prSet/>
      <dgm:spPr/>
      <dgm:t>
        <a:bodyPr/>
        <a:lstStyle/>
        <a:p>
          <a:endParaRPr lang="en-US"/>
        </a:p>
      </dgm:t>
    </dgm:pt>
    <dgm:pt modelId="{05951B36-300C-4F95-A83B-4667990F29CB}" type="sibTrans" cxnId="{BB653DF6-04F2-4627-95CE-4FB4CB8411C7}">
      <dgm:prSet/>
      <dgm:spPr/>
      <dgm:t>
        <a:bodyPr/>
        <a:lstStyle/>
        <a:p>
          <a:endParaRPr lang="en-US"/>
        </a:p>
      </dgm:t>
    </dgm:pt>
    <dgm:pt modelId="{103F2B0B-3B35-42D8-9CBD-6C60D9BDCBB2}">
      <dgm:prSet phldrT="[Text]" custT="1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sz="2200" b="1" dirty="0" smtClean="0"/>
            <a:t>Discipline</a:t>
          </a:r>
          <a:endParaRPr lang="en-US" sz="2200" b="1" dirty="0"/>
        </a:p>
      </dgm:t>
    </dgm:pt>
    <dgm:pt modelId="{ED606E42-E7BA-42EF-863A-53B210F42466}" type="parTrans" cxnId="{FDCDB92E-CF14-43C4-BD8E-339A939DB58E}">
      <dgm:prSet/>
      <dgm:spPr/>
      <dgm:t>
        <a:bodyPr/>
        <a:lstStyle/>
        <a:p>
          <a:endParaRPr lang="en-US"/>
        </a:p>
      </dgm:t>
    </dgm:pt>
    <dgm:pt modelId="{7607BDAB-8A39-403E-B98D-8CA08FE15984}" type="sibTrans" cxnId="{FDCDB92E-CF14-43C4-BD8E-339A939DB58E}">
      <dgm:prSet/>
      <dgm:spPr/>
      <dgm:t>
        <a:bodyPr/>
        <a:lstStyle/>
        <a:p>
          <a:endParaRPr lang="en-US"/>
        </a:p>
      </dgm:t>
    </dgm:pt>
    <dgm:pt modelId="{8379AAB2-E4C9-4345-9F2F-078D348F5219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Referrals: </a:t>
          </a:r>
        </a:p>
        <a:p>
          <a:r>
            <a:rPr lang="en" sz="1400" dirty="0" smtClean="0"/>
            <a:t>November 2015 (0)</a:t>
          </a:r>
        </a:p>
        <a:p>
          <a:r>
            <a:rPr lang="en" sz="1400" dirty="0" smtClean="0"/>
            <a:t>November 2016 (5)</a:t>
          </a:r>
          <a:endParaRPr lang="en-US" sz="1400" dirty="0"/>
        </a:p>
      </dgm:t>
    </dgm:pt>
    <dgm:pt modelId="{B69DF0D8-0EFE-48D7-91CD-962AECAFA15F}" type="parTrans" cxnId="{3AE3086A-E77B-4280-94C8-BC84BF4FA3E6}">
      <dgm:prSet/>
      <dgm:spPr/>
      <dgm:t>
        <a:bodyPr/>
        <a:lstStyle/>
        <a:p>
          <a:endParaRPr lang="en-US"/>
        </a:p>
      </dgm:t>
    </dgm:pt>
    <dgm:pt modelId="{3C3B75D8-E3AC-422E-8E61-82240BB7D855}" type="sibTrans" cxnId="{3AE3086A-E77B-4280-94C8-BC84BF4FA3E6}">
      <dgm:prSet/>
      <dgm:spPr/>
      <dgm:t>
        <a:bodyPr/>
        <a:lstStyle/>
        <a:p>
          <a:endParaRPr lang="en-US"/>
        </a:p>
      </dgm:t>
    </dgm:pt>
    <dgm:pt modelId="{0C3F2ABB-E8EE-4CD3-B526-C36303C9A5EA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Suspensions:</a:t>
          </a:r>
        </a:p>
        <a:p>
          <a:r>
            <a:rPr lang="en" sz="1400" dirty="0" smtClean="0"/>
            <a:t>November 2015 (34)</a:t>
          </a:r>
        </a:p>
        <a:p>
          <a:r>
            <a:rPr lang="en" sz="1400" dirty="0" smtClean="0"/>
            <a:t>November 2016 (53)</a:t>
          </a:r>
          <a:endParaRPr lang="en-US" sz="1400" dirty="0"/>
        </a:p>
      </dgm:t>
    </dgm:pt>
    <dgm:pt modelId="{AF0EA9E7-F595-48A4-9965-142C16AC8CCD}" type="parTrans" cxnId="{15A292B7-336D-4E93-86D1-19B0FCC59D61}">
      <dgm:prSet/>
      <dgm:spPr/>
      <dgm:t>
        <a:bodyPr/>
        <a:lstStyle/>
        <a:p>
          <a:endParaRPr lang="en-US"/>
        </a:p>
      </dgm:t>
    </dgm:pt>
    <dgm:pt modelId="{3607CA7C-AA3B-4607-B59E-0B37890D3986}" type="sibTrans" cxnId="{15A292B7-336D-4E93-86D1-19B0FCC59D61}">
      <dgm:prSet/>
      <dgm:spPr/>
      <dgm:t>
        <a:bodyPr/>
        <a:lstStyle/>
        <a:p>
          <a:endParaRPr lang="en-US"/>
        </a:p>
      </dgm:t>
    </dgm:pt>
    <dgm:pt modelId="{152D233B-0472-41D5-832E-9879DFC7A58F}">
      <dgm:prSet custT="1"/>
      <dgm:spPr>
        <a:solidFill>
          <a:srgbClr val="4D3191"/>
        </a:solidFill>
      </dgm:spPr>
      <dgm:t>
        <a:bodyPr/>
        <a:lstStyle/>
        <a:p>
          <a:r>
            <a:rPr lang="en" sz="1400" dirty="0" smtClean="0"/>
            <a:t>Explusions: </a:t>
          </a:r>
        </a:p>
        <a:p>
          <a:r>
            <a:rPr lang="en" sz="1400" dirty="0" smtClean="0"/>
            <a:t>November 2015 (1)</a:t>
          </a:r>
        </a:p>
        <a:p>
          <a:r>
            <a:rPr lang="en" sz="1400" dirty="0" smtClean="0"/>
            <a:t>November 2016 (5)</a:t>
          </a:r>
          <a:endParaRPr lang="en-US" sz="1400" dirty="0"/>
        </a:p>
      </dgm:t>
    </dgm:pt>
    <dgm:pt modelId="{99F3B22A-9D64-4C2D-B088-BB5446EC4D56}" type="parTrans" cxnId="{27DE89FD-61F3-440B-A57F-CF8E266580DA}">
      <dgm:prSet/>
      <dgm:spPr/>
      <dgm:t>
        <a:bodyPr/>
        <a:lstStyle/>
        <a:p>
          <a:endParaRPr lang="en-US"/>
        </a:p>
      </dgm:t>
    </dgm:pt>
    <dgm:pt modelId="{C0C1CB6B-F23D-42C2-93D3-14A09FC3B0D0}" type="sibTrans" cxnId="{27DE89FD-61F3-440B-A57F-CF8E266580DA}">
      <dgm:prSet/>
      <dgm:spPr/>
      <dgm:t>
        <a:bodyPr/>
        <a:lstStyle/>
        <a:p>
          <a:endParaRPr lang="en-US"/>
        </a:p>
      </dgm:t>
    </dgm:pt>
    <dgm:pt modelId="{38F2F93B-52E7-4221-953D-53EC9B54F216}" type="pres">
      <dgm:prSet presAssocID="{D55C4CA0-168B-498E-877C-17F638FA22F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6789C4-9846-4D81-BFCE-CBB37CB4530F}" type="pres">
      <dgm:prSet presAssocID="{1A099684-F3E5-49AA-A266-2201C564F3BD}" presName="compNode" presStyleCnt="0"/>
      <dgm:spPr/>
    </dgm:pt>
    <dgm:pt modelId="{94DDB3B1-1468-4DF1-9980-1F136D023BED}" type="pres">
      <dgm:prSet presAssocID="{1A099684-F3E5-49AA-A266-2201C564F3BD}" presName="aNode" presStyleLbl="bgShp" presStyleIdx="0" presStyleCnt="3"/>
      <dgm:spPr/>
      <dgm:t>
        <a:bodyPr/>
        <a:lstStyle/>
        <a:p>
          <a:endParaRPr lang="en-US"/>
        </a:p>
      </dgm:t>
    </dgm:pt>
    <dgm:pt modelId="{5A1C16DF-174C-477D-A490-7655FBDF6811}" type="pres">
      <dgm:prSet presAssocID="{1A099684-F3E5-49AA-A266-2201C564F3BD}" presName="textNode" presStyleLbl="bgShp" presStyleIdx="0" presStyleCnt="3"/>
      <dgm:spPr/>
      <dgm:t>
        <a:bodyPr/>
        <a:lstStyle/>
        <a:p>
          <a:endParaRPr lang="en-US"/>
        </a:p>
      </dgm:t>
    </dgm:pt>
    <dgm:pt modelId="{DDC901F7-F4AF-47E2-9952-E727BCBAAA74}" type="pres">
      <dgm:prSet presAssocID="{1A099684-F3E5-49AA-A266-2201C564F3BD}" presName="compChildNode" presStyleCnt="0"/>
      <dgm:spPr/>
    </dgm:pt>
    <dgm:pt modelId="{E27DF55D-6959-4B32-BC84-936621346CAE}" type="pres">
      <dgm:prSet presAssocID="{1A099684-F3E5-49AA-A266-2201C564F3BD}" presName="theInnerList" presStyleCnt="0"/>
      <dgm:spPr/>
    </dgm:pt>
    <dgm:pt modelId="{F2604B83-AB26-4F4C-8CCC-2398A1C4AAA9}" type="pres">
      <dgm:prSet presAssocID="{A1995DAD-5689-4BA2-B9EA-C8FE3F49BC8C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445C1-5890-475B-A694-2210992B7335}" type="pres">
      <dgm:prSet presAssocID="{A1995DAD-5689-4BA2-B9EA-C8FE3F49BC8C}" presName="aSpace2" presStyleCnt="0"/>
      <dgm:spPr/>
    </dgm:pt>
    <dgm:pt modelId="{1203503C-B018-435B-8941-64C515615DA1}" type="pres">
      <dgm:prSet presAssocID="{F45F4B5E-842D-4520-BB56-296B389BB5C2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1F00C-D83C-425B-9FA0-D07F959F9245}" type="pres">
      <dgm:prSet presAssocID="{1A099684-F3E5-49AA-A266-2201C564F3BD}" presName="aSpace" presStyleCnt="0"/>
      <dgm:spPr/>
    </dgm:pt>
    <dgm:pt modelId="{AB29BF69-5C53-49DB-820F-DF7365A5C02A}" type="pres">
      <dgm:prSet presAssocID="{1D5E084C-548B-48FC-B672-BF6748126C60}" presName="compNode" presStyleCnt="0"/>
      <dgm:spPr/>
    </dgm:pt>
    <dgm:pt modelId="{DF6CB352-5348-493A-A8F1-2FA45BE976B9}" type="pres">
      <dgm:prSet presAssocID="{1D5E084C-548B-48FC-B672-BF6748126C60}" presName="aNode" presStyleLbl="bgShp" presStyleIdx="1" presStyleCnt="3"/>
      <dgm:spPr/>
      <dgm:t>
        <a:bodyPr/>
        <a:lstStyle/>
        <a:p>
          <a:endParaRPr lang="en-US"/>
        </a:p>
      </dgm:t>
    </dgm:pt>
    <dgm:pt modelId="{0E354B3F-BE5A-4645-9FA6-C562E38E2A04}" type="pres">
      <dgm:prSet presAssocID="{1D5E084C-548B-48FC-B672-BF6748126C60}" presName="textNode" presStyleLbl="bgShp" presStyleIdx="1" presStyleCnt="3"/>
      <dgm:spPr/>
      <dgm:t>
        <a:bodyPr/>
        <a:lstStyle/>
        <a:p>
          <a:endParaRPr lang="en-US"/>
        </a:p>
      </dgm:t>
    </dgm:pt>
    <dgm:pt modelId="{7F5FC9B5-9F8F-4791-9BA7-E6C91CF43331}" type="pres">
      <dgm:prSet presAssocID="{1D5E084C-548B-48FC-B672-BF6748126C60}" presName="compChildNode" presStyleCnt="0"/>
      <dgm:spPr/>
    </dgm:pt>
    <dgm:pt modelId="{16A301D9-475B-49E6-A4E2-987FAC618FC3}" type="pres">
      <dgm:prSet presAssocID="{1D5E084C-548B-48FC-B672-BF6748126C60}" presName="theInnerList" presStyleCnt="0"/>
      <dgm:spPr/>
    </dgm:pt>
    <dgm:pt modelId="{356860D0-E6A3-4083-A9F1-203827ECD057}" type="pres">
      <dgm:prSet presAssocID="{6EA2D464-8CF7-4E83-895A-9FB9042B7C1C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21DC08-31D2-4ECB-9770-2B5377453B66}" type="pres">
      <dgm:prSet presAssocID="{6EA2D464-8CF7-4E83-895A-9FB9042B7C1C}" presName="aSpace2" presStyleCnt="0"/>
      <dgm:spPr/>
    </dgm:pt>
    <dgm:pt modelId="{0A5F28ED-D837-4B1A-8C5C-3688C24887B1}" type="pres">
      <dgm:prSet presAssocID="{4CF07A96-5E55-489F-BB83-96450493D345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5B3E8-9EE4-4FA5-9813-EDD39217C0C4}" type="pres">
      <dgm:prSet presAssocID="{1D5E084C-548B-48FC-B672-BF6748126C60}" presName="aSpace" presStyleCnt="0"/>
      <dgm:spPr/>
    </dgm:pt>
    <dgm:pt modelId="{3FC0CF2C-B531-49FF-B775-AEE4F35CAD5B}" type="pres">
      <dgm:prSet presAssocID="{103F2B0B-3B35-42D8-9CBD-6C60D9BDCBB2}" presName="compNode" presStyleCnt="0"/>
      <dgm:spPr/>
    </dgm:pt>
    <dgm:pt modelId="{2DF9566C-DC96-40AF-A41F-ECDFFB1178C7}" type="pres">
      <dgm:prSet presAssocID="{103F2B0B-3B35-42D8-9CBD-6C60D9BDCBB2}" presName="aNode" presStyleLbl="bgShp" presStyleIdx="2" presStyleCnt="3"/>
      <dgm:spPr/>
      <dgm:t>
        <a:bodyPr/>
        <a:lstStyle/>
        <a:p>
          <a:endParaRPr lang="en-US"/>
        </a:p>
      </dgm:t>
    </dgm:pt>
    <dgm:pt modelId="{3A76215C-1759-494A-8B19-B99679636295}" type="pres">
      <dgm:prSet presAssocID="{103F2B0B-3B35-42D8-9CBD-6C60D9BDCBB2}" presName="textNode" presStyleLbl="bgShp" presStyleIdx="2" presStyleCnt="3"/>
      <dgm:spPr/>
      <dgm:t>
        <a:bodyPr/>
        <a:lstStyle/>
        <a:p>
          <a:endParaRPr lang="en-US"/>
        </a:p>
      </dgm:t>
    </dgm:pt>
    <dgm:pt modelId="{FD23C22A-6E7E-43C6-BB66-C9275789863A}" type="pres">
      <dgm:prSet presAssocID="{103F2B0B-3B35-42D8-9CBD-6C60D9BDCBB2}" presName="compChildNode" presStyleCnt="0"/>
      <dgm:spPr/>
    </dgm:pt>
    <dgm:pt modelId="{B839DEA3-DA89-43ED-9B56-09442A06B2F4}" type="pres">
      <dgm:prSet presAssocID="{103F2B0B-3B35-42D8-9CBD-6C60D9BDCBB2}" presName="theInnerList" presStyleCnt="0"/>
      <dgm:spPr/>
    </dgm:pt>
    <dgm:pt modelId="{9711786F-C354-4183-87CB-38155B9FC01F}" type="pres">
      <dgm:prSet presAssocID="{8379AAB2-E4C9-4345-9F2F-078D348F5219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85B67-2060-4F31-8887-0FAAD713D6DF}" type="pres">
      <dgm:prSet presAssocID="{8379AAB2-E4C9-4345-9F2F-078D348F5219}" presName="aSpace2" presStyleCnt="0"/>
      <dgm:spPr/>
    </dgm:pt>
    <dgm:pt modelId="{C3F6CA1D-2EC0-48B1-91FC-771354BD67D0}" type="pres">
      <dgm:prSet presAssocID="{0C3F2ABB-E8EE-4CD3-B526-C36303C9A5EA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8CF3B-6514-4040-B0A1-234E25344956}" type="pres">
      <dgm:prSet presAssocID="{0C3F2ABB-E8EE-4CD3-B526-C36303C9A5EA}" presName="aSpace2" presStyleCnt="0"/>
      <dgm:spPr/>
    </dgm:pt>
    <dgm:pt modelId="{11C5AB56-E064-43F3-A315-2838014B45C2}" type="pres">
      <dgm:prSet presAssocID="{152D233B-0472-41D5-832E-9879DFC7A58F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D13C03-2155-4B67-82AD-1933D3148F35}" srcId="{1D5E084C-548B-48FC-B672-BF6748126C60}" destId="{6EA2D464-8CF7-4E83-895A-9FB9042B7C1C}" srcOrd="0" destOrd="0" parTransId="{8CA07810-204D-469A-B57A-E69EBC929443}" sibTransId="{5F33C7F8-9E72-4979-8C61-42D1B166E25A}"/>
    <dgm:cxn modelId="{15A292B7-336D-4E93-86D1-19B0FCC59D61}" srcId="{103F2B0B-3B35-42D8-9CBD-6C60D9BDCBB2}" destId="{0C3F2ABB-E8EE-4CD3-B526-C36303C9A5EA}" srcOrd="1" destOrd="0" parTransId="{AF0EA9E7-F595-48A4-9965-142C16AC8CCD}" sibTransId="{3607CA7C-AA3B-4607-B59E-0B37890D3986}"/>
    <dgm:cxn modelId="{27D966E3-2AB0-4B68-B4BF-BF6C321A2512}" type="presOf" srcId="{1D5E084C-548B-48FC-B672-BF6748126C60}" destId="{DF6CB352-5348-493A-A8F1-2FA45BE976B9}" srcOrd="0" destOrd="0" presId="urn:microsoft.com/office/officeart/2005/8/layout/lProcess2"/>
    <dgm:cxn modelId="{FE1507F2-EB1F-49AA-BE6D-7E9A43A72F00}" type="presOf" srcId="{0C3F2ABB-E8EE-4CD3-B526-C36303C9A5EA}" destId="{C3F6CA1D-2EC0-48B1-91FC-771354BD67D0}" srcOrd="0" destOrd="0" presId="urn:microsoft.com/office/officeart/2005/8/layout/lProcess2"/>
    <dgm:cxn modelId="{FDCDB92E-CF14-43C4-BD8E-339A939DB58E}" srcId="{D55C4CA0-168B-498E-877C-17F638FA22F7}" destId="{103F2B0B-3B35-42D8-9CBD-6C60D9BDCBB2}" srcOrd="2" destOrd="0" parTransId="{ED606E42-E7BA-42EF-863A-53B210F42466}" sibTransId="{7607BDAB-8A39-403E-B98D-8CA08FE15984}"/>
    <dgm:cxn modelId="{ADD752E2-CD83-4248-A453-D6BDFE5863A0}" srcId="{D55C4CA0-168B-498E-877C-17F638FA22F7}" destId="{1D5E084C-548B-48FC-B672-BF6748126C60}" srcOrd="1" destOrd="0" parTransId="{C502476E-DA94-4511-B632-272A390FB0A5}" sibTransId="{4266A8CD-E4E3-48A5-89ED-B4CBA16DCC84}"/>
    <dgm:cxn modelId="{76C44303-7D15-4A20-B01C-034E0FB39F5C}" type="presOf" srcId="{6EA2D464-8CF7-4E83-895A-9FB9042B7C1C}" destId="{356860D0-E6A3-4083-A9F1-203827ECD057}" srcOrd="0" destOrd="0" presId="urn:microsoft.com/office/officeart/2005/8/layout/lProcess2"/>
    <dgm:cxn modelId="{3AE3086A-E77B-4280-94C8-BC84BF4FA3E6}" srcId="{103F2B0B-3B35-42D8-9CBD-6C60D9BDCBB2}" destId="{8379AAB2-E4C9-4345-9F2F-078D348F5219}" srcOrd="0" destOrd="0" parTransId="{B69DF0D8-0EFE-48D7-91CD-962AECAFA15F}" sibTransId="{3C3B75D8-E3AC-422E-8E61-82240BB7D855}"/>
    <dgm:cxn modelId="{8AB03AD9-3E9F-42F7-9204-5585BEF6CAAE}" type="presOf" srcId="{1A099684-F3E5-49AA-A266-2201C564F3BD}" destId="{5A1C16DF-174C-477D-A490-7655FBDF6811}" srcOrd="1" destOrd="0" presId="urn:microsoft.com/office/officeart/2005/8/layout/lProcess2"/>
    <dgm:cxn modelId="{FF2768AD-0305-4573-AC5F-5014D581949A}" srcId="{D55C4CA0-168B-498E-877C-17F638FA22F7}" destId="{1A099684-F3E5-49AA-A266-2201C564F3BD}" srcOrd="0" destOrd="0" parTransId="{C02F0132-07B6-4FED-85D3-167D506AA870}" sibTransId="{3D8D3A24-9F91-4479-B790-DF7EE07CBD49}"/>
    <dgm:cxn modelId="{0B6985AE-4346-4EF3-9191-2758AE59845D}" type="presOf" srcId="{4CF07A96-5E55-489F-BB83-96450493D345}" destId="{0A5F28ED-D837-4B1A-8C5C-3688C24887B1}" srcOrd="0" destOrd="0" presId="urn:microsoft.com/office/officeart/2005/8/layout/lProcess2"/>
    <dgm:cxn modelId="{BB653DF6-04F2-4627-95CE-4FB4CB8411C7}" srcId="{1D5E084C-548B-48FC-B672-BF6748126C60}" destId="{4CF07A96-5E55-489F-BB83-96450493D345}" srcOrd="1" destOrd="0" parTransId="{326E7232-139A-4F92-B84E-EDA80EEE8097}" sibTransId="{05951B36-300C-4F95-A83B-4667990F29CB}"/>
    <dgm:cxn modelId="{2BCF40CD-7195-4FE6-861C-7419ED483EE1}" type="presOf" srcId="{1D5E084C-548B-48FC-B672-BF6748126C60}" destId="{0E354B3F-BE5A-4645-9FA6-C562E38E2A04}" srcOrd="1" destOrd="0" presId="urn:microsoft.com/office/officeart/2005/8/layout/lProcess2"/>
    <dgm:cxn modelId="{86AD4927-05FA-497D-B684-DD67C68DCD75}" srcId="{1A099684-F3E5-49AA-A266-2201C564F3BD}" destId="{A1995DAD-5689-4BA2-B9EA-C8FE3F49BC8C}" srcOrd="0" destOrd="0" parTransId="{7AD550BA-4258-42F3-A940-9A54F34296B7}" sibTransId="{3B049051-ABBF-40DD-9BCF-51E32EA78F67}"/>
    <dgm:cxn modelId="{83BFEE1D-1356-4E2D-832A-FEF39BD7A68D}" type="presOf" srcId="{103F2B0B-3B35-42D8-9CBD-6C60D9BDCBB2}" destId="{2DF9566C-DC96-40AF-A41F-ECDFFB1178C7}" srcOrd="0" destOrd="0" presId="urn:microsoft.com/office/officeart/2005/8/layout/lProcess2"/>
    <dgm:cxn modelId="{9F12E3B2-090C-4D0F-931D-03BD258FFA95}" srcId="{1A099684-F3E5-49AA-A266-2201C564F3BD}" destId="{F45F4B5E-842D-4520-BB56-296B389BB5C2}" srcOrd="1" destOrd="0" parTransId="{FE184E24-5D87-43E8-9349-CB05915429DD}" sibTransId="{394062F4-5A9D-481F-8A8F-90515EC9D6F4}"/>
    <dgm:cxn modelId="{28D42B45-A1C8-4E69-8E3F-A3BE01929CD7}" type="presOf" srcId="{D55C4CA0-168B-498E-877C-17F638FA22F7}" destId="{38F2F93B-52E7-4221-953D-53EC9B54F216}" srcOrd="0" destOrd="0" presId="urn:microsoft.com/office/officeart/2005/8/layout/lProcess2"/>
    <dgm:cxn modelId="{01FE207D-0D19-4FCA-9A9A-620B7B51EC1D}" type="presOf" srcId="{1A099684-F3E5-49AA-A266-2201C564F3BD}" destId="{94DDB3B1-1468-4DF1-9980-1F136D023BED}" srcOrd="0" destOrd="0" presId="urn:microsoft.com/office/officeart/2005/8/layout/lProcess2"/>
    <dgm:cxn modelId="{7E73F7EF-3D2F-461D-A2B6-191D852E68CE}" type="presOf" srcId="{103F2B0B-3B35-42D8-9CBD-6C60D9BDCBB2}" destId="{3A76215C-1759-494A-8B19-B99679636295}" srcOrd="1" destOrd="0" presId="urn:microsoft.com/office/officeart/2005/8/layout/lProcess2"/>
    <dgm:cxn modelId="{27DE89FD-61F3-440B-A57F-CF8E266580DA}" srcId="{103F2B0B-3B35-42D8-9CBD-6C60D9BDCBB2}" destId="{152D233B-0472-41D5-832E-9879DFC7A58F}" srcOrd="2" destOrd="0" parTransId="{99F3B22A-9D64-4C2D-B088-BB5446EC4D56}" sibTransId="{C0C1CB6B-F23D-42C2-93D3-14A09FC3B0D0}"/>
    <dgm:cxn modelId="{CD031CE6-E188-456B-A436-7D68BD014B9A}" type="presOf" srcId="{F45F4B5E-842D-4520-BB56-296B389BB5C2}" destId="{1203503C-B018-435B-8941-64C515615DA1}" srcOrd="0" destOrd="0" presId="urn:microsoft.com/office/officeart/2005/8/layout/lProcess2"/>
    <dgm:cxn modelId="{086B6E56-7F01-40F5-8F46-695C35D49950}" type="presOf" srcId="{8379AAB2-E4C9-4345-9F2F-078D348F5219}" destId="{9711786F-C354-4183-87CB-38155B9FC01F}" srcOrd="0" destOrd="0" presId="urn:microsoft.com/office/officeart/2005/8/layout/lProcess2"/>
    <dgm:cxn modelId="{B08ADE3F-37D2-4D68-A2F9-301D5E34B3BC}" type="presOf" srcId="{A1995DAD-5689-4BA2-B9EA-C8FE3F49BC8C}" destId="{F2604B83-AB26-4F4C-8CCC-2398A1C4AAA9}" srcOrd="0" destOrd="0" presId="urn:microsoft.com/office/officeart/2005/8/layout/lProcess2"/>
    <dgm:cxn modelId="{3BCAFBE6-E301-42E5-9F97-5B8332D7C222}" type="presOf" srcId="{152D233B-0472-41D5-832E-9879DFC7A58F}" destId="{11C5AB56-E064-43F3-A315-2838014B45C2}" srcOrd="0" destOrd="0" presId="urn:microsoft.com/office/officeart/2005/8/layout/lProcess2"/>
    <dgm:cxn modelId="{DE7663D0-44E6-44E7-B99E-8A7C5D402736}" type="presParOf" srcId="{38F2F93B-52E7-4221-953D-53EC9B54F216}" destId="{8C6789C4-9846-4D81-BFCE-CBB37CB4530F}" srcOrd="0" destOrd="0" presId="urn:microsoft.com/office/officeart/2005/8/layout/lProcess2"/>
    <dgm:cxn modelId="{1B31048B-5C3C-4153-8A55-259FCA0C982B}" type="presParOf" srcId="{8C6789C4-9846-4D81-BFCE-CBB37CB4530F}" destId="{94DDB3B1-1468-4DF1-9980-1F136D023BED}" srcOrd="0" destOrd="0" presId="urn:microsoft.com/office/officeart/2005/8/layout/lProcess2"/>
    <dgm:cxn modelId="{608EC274-9D7B-4011-8705-D51F5ACAE9C3}" type="presParOf" srcId="{8C6789C4-9846-4D81-BFCE-CBB37CB4530F}" destId="{5A1C16DF-174C-477D-A490-7655FBDF6811}" srcOrd="1" destOrd="0" presId="urn:microsoft.com/office/officeart/2005/8/layout/lProcess2"/>
    <dgm:cxn modelId="{1F439EE9-24F7-4809-8507-BE14DFFA5D04}" type="presParOf" srcId="{8C6789C4-9846-4D81-BFCE-CBB37CB4530F}" destId="{DDC901F7-F4AF-47E2-9952-E727BCBAAA74}" srcOrd="2" destOrd="0" presId="urn:microsoft.com/office/officeart/2005/8/layout/lProcess2"/>
    <dgm:cxn modelId="{FDF94070-4BF2-44DD-B857-80F6A055983E}" type="presParOf" srcId="{DDC901F7-F4AF-47E2-9952-E727BCBAAA74}" destId="{E27DF55D-6959-4B32-BC84-936621346CAE}" srcOrd="0" destOrd="0" presId="urn:microsoft.com/office/officeart/2005/8/layout/lProcess2"/>
    <dgm:cxn modelId="{495BE7B6-5993-4DEE-856E-248578DCFA13}" type="presParOf" srcId="{E27DF55D-6959-4B32-BC84-936621346CAE}" destId="{F2604B83-AB26-4F4C-8CCC-2398A1C4AAA9}" srcOrd="0" destOrd="0" presId="urn:microsoft.com/office/officeart/2005/8/layout/lProcess2"/>
    <dgm:cxn modelId="{3C0D3E45-8E7E-4AA9-AC1A-81372FDD59AA}" type="presParOf" srcId="{E27DF55D-6959-4B32-BC84-936621346CAE}" destId="{AAE445C1-5890-475B-A694-2210992B7335}" srcOrd="1" destOrd="0" presId="urn:microsoft.com/office/officeart/2005/8/layout/lProcess2"/>
    <dgm:cxn modelId="{CDF5AC63-5BD0-496A-8D91-C646E875B54F}" type="presParOf" srcId="{E27DF55D-6959-4B32-BC84-936621346CAE}" destId="{1203503C-B018-435B-8941-64C515615DA1}" srcOrd="2" destOrd="0" presId="urn:microsoft.com/office/officeart/2005/8/layout/lProcess2"/>
    <dgm:cxn modelId="{38987325-898F-408B-92DC-0666305841BE}" type="presParOf" srcId="{38F2F93B-52E7-4221-953D-53EC9B54F216}" destId="{E811F00C-D83C-425B-9FA0-D07F959F9245}" srcOrd="1" destOrd="0" presId="urn:microsoft.com/office/officeart/2005/8/layout/lProcess2"/>
    <dgm:cxn modelId="{63B7F942-EFE9-4176-A56D-D6C256BF4DD4}" type="presParOf" srcId="{38F2F93B-52E7-4221-953D-53EC9B54F216}" destId="{AB29BF69-5C53-49DB-820F-DF7365A5C02A}" srcOrd="2" destOrd="0" presId="urn:microsoft.com/office/officeart/2005/8/layout/lProcess2"/>
    <dgm:cxn modelId="{2230F7F6-F0EE-45D9-89E8-7FDADA61D8EB}" type="presParOf" srcId="{AB29BF69-5C53-49DB-820F-DF7365A5C02A}" destId="{DF6CB352-5348-493A-A8F1-2FA45BE976B9}" srcOrd="0" destOrd="0" presId="urn:microsoft.com/office/officeart/2005/8/layout/lProcess2"/>
    <dgm:cxn modelId="{CCCB502B-89AC-49EB-8633-82E7E476CE18}" type="presParOf" srcId="{AB29BF69-5C53-49DB-820F-DF7365A5C02A}" destId="{0E354B3F-BE5A-4645-9FA6-C562E38E2A04}" srcOrd="1" destOrd="0" presId="urn:microsoft.com/office/officeart/2005/8/layout/lProcess2"/>
    <dgm:cxn modelId="{1B03FFCF-00EE-4639-9D74-E18800ECA301}" type="presParOf" srcId="{AB29BF69-5C53-49DB-820F-DF7365A5C02A}" destId="{7F5FC9B5-9F8F-4791-9BA7-E6C91CF43331}" srcOrd="2" destOrd="0" presId="urn:microsoft.com/office/officeart/2005/8/layout/lProcess2"/>
    <dgm:cxn modelId="{953CF06B-A785-4D80-80CB-0593527CEE15}" type="presParOf" srcId="{7F5FC9B5-9F8F-4791-9BA7-E6C91CF43331}" destId="{16A301D9-475B-49E6-A4E2-987FAC618FC3}" srcOrd="0" destOrd="0" presId="urn:microsoft.com/office/officeart/2005/8/layout/lProcess2"/>
    <dgm:cxn modelId="{8E327CCE-C717-45CD-9EE7-F87697EBA4BA}" type="presParOf" srcId="{16A301D9-475B-49E6-A4E2-987FAC618FC3}" destId="{356860D0-E6A3-4083-A9F1-203827ECD057}" srcOrd="0" destOrd="0" presId="urn:microsoft.com/office/officeart/2005/8/layout/lProcess2"/>
    <dgm:cxn modelId="{385B637A-51A2-4C28-90DA-CCF43BB20348}" type="presParOf" srcId="{16A301D9-475B-49E6-A4E2-987FAC618FC3}" destId="{FB21DC08-31D2-4ECB-9770-2B5377453B66}" srcOrd="1" destOrd="0" presId="urn:microsoft.com/office/officeart/2005/8/layout/lProcess2"/>
    <dgm:cxn modelId="{3391BE1A-CDF8-4F28-9A42-359CA4C8FE16}" type="presParOf" srcId="{16A301D9-475B-49E6-A4E2-987FAC618FC3}" destId="{0A5F28ED-D837-4B1A-8C5C-3688C24887B1}" srcOrd="2" destOrd="0" presId="urn:microsoft.com/office/officeart/2005/8/layout/lProcess2"/>
    <dgm:cxn modelId="{A8D211DB-6FBA-43A0-94A8-DA937A5AD663}" type="presParOf" srcId="{38F2F93B-52E7-4221-953D-53EC9B54F216}" destId="{A6F5B3E8-9EE4-4FA5-9813-EDD39217C0C4}" srcOrd="3" destOrd="0" presId="urn:microsoft.com/office/officeart/2005/8/layout/lProcess2"/>
    <dgm:cxn modelId="{B1C5C2B1-26F2-43BC-8CCA-3CBE9B04D2BF}" type="presParOf" srcId="{38F2F93B-52E7-4221-953D-53EC9B54F216}" destId="{3FC0CF2C-B531-49FF-B775-AEE4F35CAD5B}" srcOrd="4" destOrd="0" presId="urn:microsoft.com/office/officeart/2005/8/layout/lProcess2"/>
    <dgm:cxn modelId="{3FD3080F-3399-4801-A208-4405F8C6C530}" type="presParOf" srcId="{3FC0CF2C-B531-49FF-B775-AEE4F35CAD5B}" destId="{2DF9566C-DC96-40AF-A41F-ECDFFB1178C7}" srcOrd="0" destOrd="0" presId="urn:microsoft.com/office/officeart/2005/8/layout/lProcess2"/>
    <dgm:cxn modelId="{F9A65C89-DFA8-4C19-AA7E-66E3BC41C99D}" type="presParOf" srcId="{3FC0CF2C-B531-49FF-B775-AEE4F35CAD5B}" destId="{3A76215C-1759-494A-8B19-B99679636295}" srcOrd="1" destOrd="0" presId="urn:microsoft.com/office/officeart/2005/8/layout/lProcess2"/>
    <dgm:cxn modelId="{3BE871ED-90F8-44FD-91D6-09833C8ED5AA}" type="presParOf" srcId="{3FC0CF2C-B531-49FF-B775-AEE4F35CAD5B}" destId="{FD23C22A-6E7E-43C6-BB66-C9275789863A}" srcOrd="2" destOrd="0" presId="urn:microsoft.com/office/officeart/2005/8/layout/lProcess2"/>
    <dgm:cxn modelId="{904AD5C1-E04C-4678-B153-51CD0DB8086B}" type="presParOf" srcId="{FD23C22A-6E7E-43C6-BB66-C9275789863A}" destId="{B839DEA3-DA89-43ED-9B56-09442A06B2F4}" srcOrd="0" destOrd="0" presId="urn:microsoft.com/office/officeart/2005/8/layout/lProcess2"/>
    <dgm:cxn modelId="{D0FB32B0-A4D3-4F8E-A7BD-97564BCBF522}" type="presParOf" srcId="{B839DEA3-DA89-43ED-9B56-09442A06B2F4}" destId="{9711786F-C354-4183-87CB-38155B9FC01F}" srcOrd="0" destOrd="0" presId="urn:microsoft.com/office/officeart/2005/8/layout/lProcess2"/>
    <dgm:cxn modelId="{7CB30F59-2E78-4520-9CF4-BBB3FBF3EBBA}" type="presParOf" srcId="{B839DEA3-DA89-43ED-9B56-09442A06B2F4}" destId="{F6485B67-2060-4F31-8887-0FAAD713D6DF}" srcOrd="1" destOrd="0" presId="urn:microsoft.com/office/officeart/2005/8/layout/lProcess2"/>
    <dgm:cxn modelId="{6FD36C42-77B9-4D98-A599-A22DD539688A}" type="presParOf" srcId="{B839DEA3-DA89-43ED-9B56-09442A06B2F4}" destId="{C3F6CA1D-2EC0-48B1-91FC-771354BD67D0}" srcOrd="2" destOrd="0" presId="urn:microsoft.com/office/officeart/2005/8/layout/lProcess2"/>
    <dgm:cxn modelId="{FF5DD3B9-95C3-43A2-A4FF-52AC3EEF448A}" type="presParOf" srcId="{B839DEA3-DA89-43ED-9B56-09442A06B2F4}" destId="{3548CF3B-6514-4040-B0A1-234E25344956}" srcOrd="3" destOrd="0" presId="urn:microsoft.com/office/officeart/2005/8/layout/lProcess2"/>
    <dgm:cxn modelId="{35C8E784-E5D4-4AE0-9E6F-07062B9AFB20}" type="presParOf" srcId="{B839DEA3-DA89-43ED-9B56-09442A06B2F4}" destId="{11C5AB56-E064-43F3-A315-2838014B45C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F9C012-A9BF-4195-8FE3-C06DFA1284D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6EDEDD-4F01-4809-871D-AE287B78BFA4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600" b="1" dirty="0" smtClean="0"/>
            <a:t>George Washington will continue to monitor the academic progress through</a:t>
          </a:r>
          <a:r>
            <a:rPr lang="en" sz="1600" dirty="0" smtClean="0"/>
            <a:t>:</a:t>
          </a:r>
          <a:endParaRPr lang="en-US" sz="1600" b="1" dirty="0"/>
        </a:p>
      </dgm:t>
    </dgm:pt>
    <dgm:pt modelId="{B485EFC5-4218-40F3-8FEE-4A925C10E239}" type="parTrans" cxnId="{7719FF5B-79B1-403B-B674-77CC33210E81}">
      <dgm:prSet/>
      <dgm:spPr/>
      <dgm:t>
        <a:bodyPr/>
        <a:lstStyle/>
        <a:p>
          <a:endParaRPr lang="en-US" sz="1600"/>
        </a:p>
      </dgm:t>
    </dgm:pt>
    <dgm:pt modelId="{994B2141-7751-4DB6-8217-0671BB9F52B9}" type="sibTrans" cxnId="{7719FF5B-79B1-403B-B674-77CC33210E81}">
      <dgm:prSet/>
      <dgm:spPr/>
      <dgm:t>
        <a:bodyPr/>
        <a:lstStyle/>
        <a:p>
          <a:endParaRPr lang="en-US" sz="1600"/>
        </a:p>
      </dgm:t>
    </dgm:pt>
    <dgm:pt modelId="{CE7A0628-7286-4685-B4A0-C5FB3E119400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600" b="1" dirty="0" smtClean="0"/>
            <a:t>George Washington will continue interventions for students such as:</a:t>
          </a:r>
          <a:endParaRPr lang="en-US" sz="1600" b="1" dirty="0"/>
        </a:p>
      </dgm:t>
    </dgm:pt>
    <dgm:pt modelId="{C185D740-2E5E-4A87-9DFB-110945165EF7}" type="parTrans" cxnId="{3A1F005C-465E-4D7F-8DC5-DB3B6005B1AE}">
      <dgm:prSet/>
      <dgm:spPr/>
      <dgm:t>
        <a:bodyPr/>
        <a:lstStyle/>
        <a:p>
          <a:endParaRPr lang="en-US" sz="1600"/>
        </a:p>
      </dgm:t>
    </dgm:pt>
    <dgm:pt modelId="{6CD3D02D-F33C-4368-9799-1317E889EEB6}" type="sibTrans" cxnId="{3A1F005C-465E-4D7F-8DC5-DB3B6005B1AE}">
      <dgm:prSet/>
      <dgm:spPr/>
      <dgm:t>
        <a:bodyPr/>
        <a:lstStyle/>
        <a:p>
          <a:endParaRPr lang="en-US" sz="1600"/>
        </a:p>
      </dgm:t>
    </dgm:pt>
    <dgm:pt modelId="{38E3CE33-583E-423B-9064-0FAB4C256800}">
      <dgm:prSet phldrT="[Text]" custT="1"/>
      <dgm:spPr>
        <a:solidFill>
          <a:srgbClr val="4D3191"/>
        </a:solidFill>
      </dgm:spPr>
      <dgm:t>
        <a:bodyPr/>
        <a:lstStyle/>
        <a:p>
          <a:r>
            <a:rPr lang="en" sz="1600" b="1" dirty="0" smtClean="0"/>
            <a:t>George Washington will improve their support of t</a:t>
          </a:r>
          <a:r>
            <a:rPr lang="en-US" sz="1600" b="1" dirty="0" smtClean="0"/>
            <a:t>he</a:t>
          </a:r>
          <a:r>
            <a:rPr lang="en" sz="1600" b="1" dirty="0" smtClean="0"/>
            <a:t> Special Education population:</a:t>
          </a:r>
          <a:endParaRPr lang="en-US" sz="1600" b="1" dirty="0"/>
        </a:p>
      </dgm:t>
    </dgm:pt>
    <dgm:pt modelId="{B3AFFD27-004A-4235-8086-BBC660DC382C}" type="parTrans" cxnId="{5F55ECC1-AD98-4CAC-A6D6-9DD77FEB1F9E}">
      <dgm:prSet/>
      <dgm:spPr/>
      <dgm:t>
        <a:bodyPr/>
        <a:lstStyle/>
        <a:p>
          <a:endParaRPr lang="en-US" sz="1600"/>
        </a:p>
      </dgm:t>
    </dgm:pt>
    <dgm:pt modelId="{6AE76B76-C561-4992-A733-B81892B59591}" type="sibTrans" cxnId="{5F55ECC1-AD98-4CAC-A6D6-9DD77FEB1F9E}">
      <dgm:prSet/>
      <dgm:spPr/>
      <dgm:t>
        <a:bodyPr/>
        <a:lstStyle/>
        <a:p>
          <a:endParaRPr lang="en-US" sz="1600"/>
        </a:p>
      </dgm:t>
    </dgm:pt>
    <dgm:pt modelId="{3DD20F3B-D3A9-4133-9BAA-134EDFFE62D5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After-school tutoring program </a:t>
          </a:r>
          <a:endParaRPr lang="en-US" sz="1600" dirty="0">
            <a:solidFill>
              <a:srgbClr val="0E2E54"/>
            </a:solidFill>
          </a:endParaRPr>
        </a:p>
      </dgm:t>
    </dgm:pt>
    <dgm:pt modelId="{23DF96ED-0F32-4BD8-8288-948F2124864E}" type="parTrans" cxnId="{F2E83F1C-87C0-441E-8963-E5FE1AA7715A}">
      <dgm:prSet/>
      <dgm:spPr/>
      <dgm:t>
        <a:bodyPr/>
        <a:lstStyle/>
        <a:p>
          <a:endParaRPr lang="en-US" sz="1600"/>
        </a:p>
      </dgm:t>
    </dgm:pt>
    <dgm:pt modelId="{11B15726-1101-41C9-B983-871A4DCA469B}" type="sibTrans" cxnId="{F2E83F1C-87C0-441E-8963-E5FE1AA7715A}">
      <dgm:prSet/>
      <dgm:spPr/>
      <dgm:t>
        <a:bodyPr/>
        <a:lstStyle/>
        <a:p>
          <a:endParaRPr lang="en-US" sz="1600"/>
        </a:p>
      </dgm:t>
    </dgm:pt>
    <dgm:pt modelId="{202317E7-8B42-4B08-A748-9880D975A5F5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Targeted interventions and deliberate instruction</a:t>
          </a:r>
          <a:endParaRPr lang="en-US" sz="1600" dirty="0">
            <a:solidFill>
              <a:srgbClr val="0E2E54"/>
            </a:solidFill>
          </a:endParaRPr>
        </a:p>
      </dgm:t>
    </dgm:pt>
    <dgm:pt modelId="{8993D6AC-3E61-4F19-9FCB-A5426F02007E}" type="parTrans" cxnId="{010969D0-C57B-4768-B270-FDD4E695B73B}">
      <dgm:prSet/>
      <dgm:spPr/>
      <dgm:t>
        <a:bodyPr/>
        <a:lstStyle/>
        <a:p>
          <a:endParaRPr lang="en-US" sz="1600"/>
        </a:p>
      </dgm:t>
    </dgm:pt>
    <dgm:pt modelId="{209C550D-303A-4BCF-840A-0BF292588967}" type="sibTrans" cxnId="{010969D0-C57B-4768-B270-FDD4E695B73B}">
      <dgm:prSet/>
      <dgm:spPr/>
      <dgm:t>
        <a:bodyPr/>
        <a:lstStyle/>
        <a:p>
          <a:endParaRPr lang="en-US" sz="1600"/>
        </a:p>
      </dgm:t>
    </dgm:pt>
    <dgm:pt modelId="{718497AD-6B63-40D5-9B56-CDC6DC52E1EF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Deliberate assignment of caseloads</a:t>
          </a:r>
          <a:endParaRPr lang="en-US" sz="1600" dirty="0">
            <a:solidFill>
              <a:srgbClr val="0E2E54"/>
            </a:solidFill>
          </a:endParaRPr>
        </a:p>
      </dgm:t>
    </dgm:pt>
    <dgm:pt modelId="{7B165E97-1B26-4204-BEA9-DD8AE9727895}" type="parTrans" cxnId="{4E2475C3-F731-4D1F-B641-D1DB64681280}">
      <dgm:prSet/>
      <dgm:spPr/>
      <dgm:t>
        <a:bodyPr/>
        <a:lstStyle/>
        <a:p>
          <a:endParaRPr lang="en-US" sz="1600"/>
        </a:p>
      </dgm:t>
    </dgm:pt>
    <dgm:pt modelId="{3912FFCA-3873-4F44-B03B-3127BBE4ECF5}" type="sibTrans" cxnId="{4E2475C3-F731-4D1F-B641-D1DB64681280}">
      <dgm:prSet/>
      <dgm:spPr/>
      <dgm:t>
        <a:bodyPr/>
        <a:lstStyle/>
        <a:p>
          <a:endParaRPr lang="en-US" sz="1600"/>
        </a:p>
      </dgm:t>
    </dgm:pt>
    <dgm:pt modelId="{16B3C6EA-8055-4B1E-A7D8-29EF58E52665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Supports NWEA Informational Text</a:t>
          </a:r>
          <a:endParaRPr lang="en-US" sz="1600" dirty="0">
            <a:solidFill>
              <a:srgbClr val="0E2E54"/>
            </a:solidFill>
          </a:endParaRPr>
        </a:p>
      </dgm:t>
    </dgm:pt>
    <dgm:pt modelId="{DD77E291-563E-4BE2-9BEB-2347A5FA87CB}" type="parTrans" cxnId="{70043E38-742A-461A-9086-B01CFCCC6E8B}">
      <dgm:prSet/>
      <dgm:spPr/>
      <dgm:t>
        <a:bodyPr/>
        <a:lstStyle/>
        <a:p>
          <a:endParaRPr lang="en-US"/>
        </a:p>
      </dgm:t>
    </dgm:pt>
    <dgm:pt modelId="{3C81236F-7495-41C6-9191-1CA40072E4AD}" type="sibTrans" cxnId="{70043E38-742A-461A-9086-B01CFCCC6E8B}">
      <dgm:prSet/>
      <dgm:spPr/>
      <dgm:t>
        <a:bodyPr/>
        <a:lstStyle/>
        <a:p>
          <a:endParaRPr lang="en-US"/>
        </a:p>
      </dgm:t>
    </dgm:pt>
    <dgm:pt modelId="{4BFC2389-2CC0-4601-9864-27FFD6D82A2C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E2E54"/>
              </a:solidFill>
            </a:rPr>
            <a:t>Face-to-face conferences</a:t>
          </a:r>
          <a:endParaRPr lang="en-US" sz="1600" dirty="0">
            <a:solidFill>
              <a:srgbClr val="0E2E54"/>
            </a:solidFill>
          </a:endParaRPr>
        </a:p>
      </dgm:t>
    </dgm:pt>
    <dgm:pt modelId="{706B835C-90A2-47C8-BF9E-FA3FD4B751E3}" type="parTrans" cxnId="{D8000044-A7FF-423D-9E48-9D5C3B138DC1}">
      <dgm:prSet/>
      <dgm:spPr/>
      <dgm:t>
        <a:bodyPr/>
        <a:lstStyle/>
        <a:p>
          <a:endParaRPr lang="en-US"/>
        </a:p>
      </dgm:t>
    </dgm:pt>
    <dgm:pt modelId="{4A559F9A-C27E-4891-8AC0-898E832C7DC9}" type="sibTrans" cxnId="{D8000044-A7FF-423D-9E48-9D5C3B138DC1}">
      <dgm:prSet/>
      <dgm:spPr/>
      <dgm:t>
        <a:bodyPr/>
        <a:lstStyle/>
        <a:p>
          <a:endParaRPr lang="en-US"/>
        </a:p>
      </dgm:t>
    </dgm:pt>
    <dgm:pt modelId="{0C2DD468-152D-4550-A307-95243A86FB36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Advisory days</a:t>
          </a:r>
          <a:endParaRPr lang="en-US" sz="1600" dirty="0">
            <a:solidFill>
              <a:srgbClr val="0E2E54"/>
            </a:solidFill>
          </a:endParaRPr>
        </a:p>
      </dgm:t>
    </dgm:pt>
    <dgm:pt modelId="{A9F38002-128C-4901-8EC3-5B54525721BD}" type="parTrans" cxnId="{FEA03D40-8130-4E8A-9D05-EADB4406467C}">
      <dgm:prSet/>
      <dgm:spPr/>
      <dgm:t>
        <a:bodyPr/>
        <a:lstStyle/>
        <a:p>
          <a:endParaRPr lang="en-US"/>
        </a:p>
      </dgm:t>
    </dgm:pt>
    <dgm:pt modelId="{758254C9-8EDE-47FB-A34B-40A6588BC8E1}" type="sibTrans" cxnId="{FEA03D40-8130-4E8A-9D05-EADB4406467C}">
      <dgm:prSet/>
      <dgm:spPr/>
      <dgm:t>
        <a:bodyPr/>
        <a:lstStyle/>
        <a:p>
          <a:endParaRPr lang="en-US"/>
        </a:p>
      </dgm:t>
    </dgm:pt>
    <dgm:pt modelId="{6EE2990C-DD8A-433F-B3C4-5837E6FA9607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BoysTown social-emotional curriculum training</a:t>
          </a:r>
          <a:endParaRPr lang="en-US" sz="1600" dirty="0">
            <a:solidFill>
              <a:srgbClr val="0E2E54"/>
            </a:solidFill>
          </a:endParaRPr>
        </a:p>
      </dgm:t>
    </dgm:pt>
    <dgm:pt modelId="{6B26DF75-A6FB-45AA-AF48-3A7AEAE7F181}" type="parTrans" cxnId="{48953B1D-CF9B-4ECE-8F4E-5C58208915EF}">
      <dgm:prSet/>
      <dgm:spPr/>
      <dgm:t>
        <a:bodyPr/>
        <a:lstStyle/>
        <a:p>
          <a:endParaRPr lang="en-US"/>
        </a:p>
      </dgm:t>
    </dgm:pt>
    <dgm:pt modelId="{62C482C9-65B3-4174-86B2-F39236E75EF7}" type="sibTrans" cxnId="{48953B1D-CF9B-4ECE-8F4E-5C58208915EF}">
      <dgm:prSet/>
      <dgm:spPr/>
      <dgm:t>
        <a:bodyPr/>
        <a:lstStyle/>
        <a:p>
          <a:endParaRPr lang="en-US"/>
        </a:p>
      </dgm:t>
    </dgm:pt>
    <dgm:pt modelId="{7C175346-8D0C-4BB7-BC9F-3C37AD48FC84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Book studies</a:t>
          </a:r>
          <a:endParaRPr lang="en-US" sz="1600" dirty="0">
            <a:solidFill>
              <a:srgbClr val="0E2E54"/>
            </a:solidFill>
          </a:endParaRPr>
        </a:p>
      </dgm:t>
    </dgm:pt>
    <dgm:pt modelId="{7216683E-5F2F-4839-941F-1B536DE0B9FA}" type="parTrans" cxnId="{5296C830-D0EB-434B-A245-07C0F8A890AC}">
      <dgm:prSet/>
      <dgm:spPr/>
      <dgm:t>
        <a:bodyPr/>
        <a:lstStyle/>
        <a:p>
          <a:endParaRPr lang="en-US"/>
        </a:p>
      </dgm:t>
    </dgm:pt>
    <dgm:pt modelId="{C9DDE4ED-C571-430E-AC21-28A74E99104E}" type="sibTrans" cxnId="{5296C830-D0EB-434B-A245-07C0F8A890AC}">
      <dgm:prSet/>
      <dgm:spPr/>
      <dgm:t>
        <a:bodyPr/>
        <a:lstStyle/>
        <a:p>
          <a:endParaRPr lang="en-US"/>
        </a:p>
      </dgm:t>
    </dgm:pt>
    <dgm:pt modelId="{C6BC25FF-BC94-4A25-B293-25DB88C4204E}">
      <dgm:prSet custT="1"/>
      <dgm:spPr>
        <a:solidFill>
          <a:schemeClr val="bg1"/>
        </a:solidFill>
        <a:ln w="38100">
          <a:solidFill>
            <a:srgbClr val="4D3191"/>
          </a:solidFill>
        </a:ln>
        <a:effectLst/>
      </dgm:spPr>
      <dgm:t>
        <a:bodyPr/>
        <a:lstStyle/>
        <a:p>
          <a:r>
            <a:rPr lang="en" sz="1600" dirty="0" smtClean="0">
              <a:solidFill>
                <a:srgbClr val="0E2E54"/>
              </a:solidFill>
            </a:rPr>
            <a:t>Professional development</a:t>
          </a:r>
          <a:endParaRPr lang="en-US" sz="1600" dirty="0">
            <a:solidFill>
              <a:srgbClr val="0E2E54"/>
            </a:solidFill>
          </a:endParaRPr>
        </a:p>
      </dgm:t>
    </dgm:pt>
    <dgm:pt modelId="{0D26AF1C-B166-42DA-AE7B-1BA5C4ED910B}" type="parTrans" cxnId="{7C0CFCA1-4C80-453C-A249-3D3263AF4C78}">
      <dgm:prSet/>
      <dgm:spPr/>
      <dgm:t>
        <a:bodyPr/>
        <a:lstStyle/>
        <a:p>
          <a:endParaRPr lang="en-US"/>
        </a:p>
      </dgm:t>
    </dgm:pt>
    <dgm:pt modelId="{44B32816-B47F-4638-A871-242D2D82134D}" type="sibTrans" cxnId="{7C0CFCA1-4C80-453C-A249-3D3263AF4C78}">
      <dgm:prSet/>
      <dgm:spPr/>
      <dgm:t>
        <a:bodyPr/>
        <a:lstStyle/>
        <a:p>
          <a:endParaRPr lang="en-US"/>
        </a:p>
      </dgm:t>
    </dgm:pt>
    <dgm:pt modelId="{E2889A82-0D16-42CE-B11F-72AEA7F947E9}" type="pres">
      <dgm:prSet presAssocID="{A2F9C012-A9BF-4195-8FE3-C06DFA1284D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888383-7349-479C-8276-21461F13369F}" type="pres">
      <dgm:prSet presAssocID="{9E6EDEDD-4F01-4809-871D-AE287B78BFA4}" presName="parentLin" presStyleCnt="0"/>
      <dgm:spPr/>
    </dgm:pt>
    <dgm:pt modelId="{05A76024-0DC9-4F33-870D-7F0A34CC066A}" type="pres">
      <dgm:prSet presAssocID="{9E6EDEDD-4F01-4809-871D-AE287B78BFA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6DE2080-D5DA-410B-A214-5A4134F35E4A}" type="pres">
      <dgm:prSet presAssocID="{9E6EDEDD-4F01-4809-871D-AE287B78BFA4}" presName="parentText" presStyleLbl="node1" presStyleIdx="0" presStyleCnt="3" custScaleX="128255" custLinFactNeighborX="-499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1508A4-CAF3-410F-8485-D54CFB8B4F70}" type="pres">
      <dgm:prSet presAssocID="{9E6EDEDD-4F01-4809-871D-AE287B78BFA4}" presName="negativeSpace" presStyleCnt="0"/>
      <dgm:spPr/>
    </dgm:pt>
    <dgm:pt modelId="{D436123A-3698-47A2-A218-604F2DCBA840}" type="pres">
      <dgm:prSet presAssocID="{9E6EDEDD-4F01-4809-871D-AE287B78BFA4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05F531-B454-4F71-9F27-B642B4A90945}" type="pres">
      <dgm:prSet presAssocID="{994B2141-7751-4DB6-8217-0671BB9F52B9}" presName="spaceBetweenRectangles" presStyleCnt="0"/>
      <dgm:spPr/>
    </dgm:pt>
    <dgm:pt modelId="{D4A258F4-351E-4BE8-B0A6-71F5BA86299B}" type="pres">
      <dgm:prSet presAssocID="{CE7A0628-7286-4685-B4A0-C5FB3E119400}" presName="parentLin" presStyleCnt="0"/>
      <dgm:spPr/>
    </dgm:pt>
    <dgm:pt modelId="{01807E10-6FB0-463B-8D6E-5296FEFD3FEF}" type="pres">
      <dgm:prSet presAssocID="{CE7A0628-7286-4685-B4A0-C5FB3E11940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CC0C848-316A-4E91-BF38-C6F1C14BB446}" type="pres">
      <dgm:prSet presAssocID="{CE7A0628-7286-4685-B4A0-C5FB3E119400}" presName="parentText" presStyleLbl="node1" presStyleIdx="1" presStyleCnt="3" custScaleX="128255" custLinFactNeighborX="-499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E94B6-DAB5-4FBA-8B81-052A219A3427}" type="pres">
      <dgm:prSet presAssocID="{CE7A0628-7286-4685-B4A0-C5FB3E119400}" presName="negativeSpace" presStyleCnt="0"/>
      <dgm:spPr/>
    </dgm:pt>
    <dgm:pt modelId="{2ACAD9E4-CA28-49CA-A260-976CB0D131CB}" type="pres">
      <dgm:prSet presAssocID="{CE7A0628-7286-4685-B4A0-C5FB3E11940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3D7AF-F95D-43AC-9CD9-14C8074F673C}" type="pres">
      <dgm:prSet presAssocID="{6CD3D02D-F33C-4368-9799-1317E889EEB6}" presName="spaceBetweenRectangles" presStyleCnt="0"/>
      <dgm:spPr/>
    </dgm:pt>
    <dgm:pt modelId="{79646924-E831-4C43-B490-C5FEE0866A14}" type="pres">
      <dgm:prSet presAssocID="{38E3CE33-583E-423B-9064-0FAB4C256800}" presName="parentLin" presStyleCnt="0"/>
      <dgm:spPr/>
    </dgm:pt>
    <dgm:pt modelId="{3EE397FA-541D-447C-8F4C-F7B3EADD16C7}" type="pres">
      <dgm:prSet presAssocID="{38E3CE33-583E-423B-9064-0FAB4C25680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5F87078-64CB-4485-8315-F5E4EAD9DB5A}" type="pres">
      <dgm:prSet presAssocID="{38E3CE33-583E-423B-9064-0FAB4C256800}" presName="parentText" presStyleLbl="node1" presStyleIdx="2" presStyleCnt="3" custScaleX="128255" custLinFactNeighborX="-499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9BBE8-751F-42E7-81F3-BB4860496FD9}" type="pres">
      <dgm:prSet presAssocID="{38E3CE33-583E-423B-9064-0FAB4C256800}" presName="negativeSpace" presStyleCnt="0"/>
      <dgm:spPr/>
    </dgm:pt>
    <dgm:pt modelId="{10D95170-F0FC-431A-B66E-EF30BF756F4F}" type="pres">
      <dgm:prSet presAssocID="{38E3CE33-583E-423B-9064-0FAB4C25680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D9076A-6098-4A7C-8414-70A914CDA2DD}" type="presOf" srcId="{CE7A0628-7286-4685-B4A0-C5FB3E119400}" destId="{ECC0C848-316A-4E91-BF38-C6F1C14BB446}" srcOrd="1" destOrd="0" presId="urn:microsoft.com/office/officeart/2005/8/layout/list1"/>
    <dgm:cxn modelId="{70043E38-742A-461A-9086-B01CFCCC6E8B}" srcId="{9E6EDEDD-4F01-4809-871D-AE287B78BFA4}" destId="{16B3C6EA-8055-4B1E-A7D8-29EF58E52665}" srcOrd="1" destOrd="0" parTransId="{DD77E291-563E-4BE2-9BEB-2347A5FA87CB}" sibTransId="{3C81236F-7495-41C6-9191-1CA40072E4AD}"/>
    <dgm:cxn modelId="{733E90C8-CD97-4583-9793-6FB36807A326}" type="presOf" srcId="{6EE2990C-DD8A-433F-B3C4-5837E6FA9607}" destId="{10D95170-F0FC-431A-B66E-EF30BF756F4F}" srcOrd="0" destOrd="3" presId="urn:microsoft.com/office/officeart/2005/8/layout/list1"/>
    <dgm:cxn modelId="{7E91F9E9-2944-4F9C-A608-D67DCAF55649}" type="presOf" srcId="{A2F9C012-A9BF-4195-8FE3-C06DFA1284D3}" destId="{E2889A82-0D16-42CE-B11F-72AEA7F947E9}" srcOrd="0" destOrd="0" presId="urn:microsoft.com/office/officeart/2005/8/layout/list1"/>
    <dgm:cxn modelId="{2BB2ED69-5D3C-4D00-9826-09CE949294BC}" type="presOf" srcId="{16B3C6EA-8055-4B1E-A7D8-29EF58E52665}" destId="{D436123A-3698-47A2-A218-604F2DCBA840}" srcOrd="0" destOrd="1" presId="urn:microsoft.com/office/officeart/2005/8/layout/list1"/>
    <dgm:cxn modelId="{121C66E6-724A-43B0-95BB-3E5A34370D5B}" type="presOf" srcId="{718497AD-6B63-40D5-9B56-CDC6DC52E1EF}" destId="{10D95170-F0FC-431A-B66E-EF30BF756F4F}" srcOrd="0" destOrd="0" presId="urn:microsoft.com/office/officeart/2005/8/layout/list1"/>
    <dgm:cxn modelId="{4E2475C3-F731-4D1F-B641-D1DB64681280}" srcId="{38E3CE33-583E-423B-9064-0FAB4C256800}" destId="{718497AD-6B63-40D5-9B56-CDC6DC52E1EF}" srcOrd="0" destOrd="0" parTransId="{7B165E97-1B26-4204-BEA9-DD8AE9727895}" sibTransId="{3912FFCA-3873-4F44-B03B-3127BBE4ECF5}"/>
    <dgm:cxn modelId="{4FD2A59E-6EAE-47E8-BCE2-956A576214A9}" type="presOf" srcId="{7C175346-8D0C-4BB7-BC9F-3C37AD48FC84}" destId="{10D95170-F0FC-431A-B66E-EF30BF756F4F}" srcOrd="0" destOrd="2" presId="urn:microsoft.com/office/officeart/2005/8/layout/list1"/>
    <dgm:cxn modelId="{83F1576D-E104-4C7A-9308-1678EA7BB456}" type="presOf" srcId="{0C2DD468-152D-4550-A307-95243A86FB36}" destId="{2ACAD9E4-CA28-49CA-A260-976CB0D131CB}" srcOrd="0" destOrd="1" presId="urn:microsoft.com/office/officeart/2005/8/layout/list1"/>
    <dgm:cxn modelId="{801DD4CB-F2DE-4793-B000-BE15AECE2855}" type="presOf" srcId="{3DD20F3B-D3A9-4133-9BAA-134EDFFE62D5}" destId="{D436123A-3698-47A2-A218-604F2DCBA840}" srcOrd="0" destOrd="0" presId="urn:microsoft.com/office/officeart/2005/8/layout/list1"/>
    <dgm:cxn modelId="{7C0CFCA1-4C80-453C-A249-3D3263AF4C78}" srcId="{38E3CE33-583E-423B-9064-0FAB4C256800}" destId="{C6BC25FF-BC94-4A25-B293-25DB88C4204E}" srcOrd="1" destOrd="0" parTransId="{0D26AF1C-B166-42DA-AE7B-1BA5C4ED910B}" sibTransId="{44B32816-B47F-4638-A871-242D2D82134D}"/>
    <dgm:cxn modelId="{3A1F005C-465E-4D7F-8DC5-DB3B6005B1AE}" srcId="{A2F9C012-A9BF-4195-8FE3-C06DFA1284D3}" destId="{CE7A0628-7286-4685-B4A0-C5FB3E119400}" srcOrd="1" destOrd="0" parTransId="{C185D740-2E5E-4A87-9DFB-110945165EF7}" sibTransId="{6CD3D02D-F33C-4368-9799-1317E889EEB6}"/>
    <dgm:cxn modelId="{D8000044-A7FF-423D-9E48-9D5C3B138DC1}" srcId="{9E6EDEDD-4F01-4809-871D-AE287B78BFA4}" destId="{4BFC2389-2CC0-4601-9864-27FFD6D82A2C}" srcOrd="2" destOrd="0" parTransId="{706B835C-90A2-47C8-BF9E-FA3FD4B751E3}" sibTransId="{4A559F9A-C27E-4891-8AC0-898E832C7DC9}"/>
    <dgm:cxn modelId="{172092B9-6DE6-4B03-BDD9-42EF37F113B8}" type="presOf" srcId="{C6BC25FF-BC94-4A25-B293-25DB88C4204E}" destId="{10D95170-F0FC-431A-B66E-EF30BF756F4F}" srcOrd="0" destOrd="1" presId="urn:microsoft.com/office/officeart/2005/8/layout/list1"/>
    <dgm:cxn modelId="{D5A86C36-C39F-4BF2-B173-D09FD4504616}" type="presOf" srcId="{38E3CE33-583E-423B-9064-0FAB4C256800}" destId="{35F87078-64CB-4485-8315-F5E4EAD9DB5A}" srcOrd="1" destOrd="0" presId="urn:microsoft.com/office/officeart/2005/8/layout/list1"/>
    <dgm:cxn modelId="{FEA03D40-8130-4E8A-9D05-EADB4406467C}" srcId="{CE7A0628-7286-4685-B4A0-C5FB3E119400}" destId="{0C2DD468-152D-4550-A307-95243A86FB36}" srcOrd="1" destOrd="0" parTransId="{A9F38002-128C-4901-8EC3-5B54525721BD}" sibTransId="{758254C9-8EDE-47FB-A34B-40A6588BC8E1}"/>
    <dgm:cxn modelId="{5296C830-D0EB-434B-A245-07C0F8A890AC}" srcId="{38E3CE33-583E-423B-9064-0FAB4C256800}" destId="{7C175346-8D0C-4BB7-BC9F-3C37AD48FC84}" srcOrd="2" destOrd="0" parTransId="{7216683E-5F2F-4839-941F-1B536DE0B9FA}" sibTransId="{C9DDE4ED-C571-430E-AC21-28A74E99104E}"/>
    <dgm:cxn modelId="{7719FF5B-79B1-403B-B674-77CC33210E81}" srcId="{A2F9C012-A9BF-4195-8FE3-C06DFA1284D3}" destId="{9E6EDEDD-4F01-4809-871D-AE287B78BFA4}" srcOrd="0" destOrd="0" parTransId="{B485EFC5-4218-40F3-8FEE-4A925C10E239}" sibTransId="{994B2141-7751-4DB6-8217-0671BB9F52B9}"/>
    <dgm:cxn modelId="{13E3D88C-35EC-4081-9B08-6DD8DE420989}" type="presOf" srcId="{CE7A0628-7286-4685-B4A0-C5FB3E119400}" destId="{01807E10-6FB0-463B-8D6E-5296FEFD3FEF}" srcOrd="0" destOrd="0" presId="urn:microsoft.com/office/officeart/2005/8/layout/list1"/>
    <dgm:cxn modelId="{48953B1D-CF9B-4ECE-8F4E-5C58208915EF}" srcId="{38E3CE33-583E-423B-9064-0FAB4C256800}" destId="{6EE2990C-DD8A-433F-B3C4-5837E6FA9607}" srcOrd="3" destOrd="0" parTransId="{6B26DF75-A6FB-45AA-AF48-3A7AEAE7F181}" sibTransId="{62C482C9-65B3-4174-86B2-F39236E75EF7}"/>
    <dgm:cxn modelId="{653E23E0-8A07-4BD8-8382-C8F175F3CFBD}" type="presOf" srcId="{38E3CE33-583E-423B-9064-0FAB4C256800}" destId="{3EE397FA-541D-447C-8F4C-F7B3EADD16C7}" srcOrd="0" destOrd="0" presId="urn:microsoft.com/office/officeart/2005/8/layout/list1"/>
    <dgm:cxn modelId="{956A2F6F-D722-4307-BF78-05A4E8BD5C68}" type="presOf" srcId="{9E6EDEDD-4F01-4809-871D-AE287B78BFA4}" destId="{05A76024-0DC9-4F33-870D-7F0A34CC066A}" srcOrd="0" destOrd="0" presId="urn:microsoft.com/office/officeart/2005/8/layout/list1"/>
    <dgm:cxn modelId="{6A0A853F-1B91-4857-BF44-FD0E498E63C1}" type="presOf" srcId="{202317E7-8B42-4B08-A748-9880D975A5F5}" destId="{2ACAD9E4-CA28-49CA-A260-976CB0D131CB}" srcOrd="0" destOrd="0" presId="urn:microsoft.com/office/officeart/2005/8/layout/list1"/>
    <dgm:cxn modelId="{F2E83F1C-87C0-441E-8963-E5FE1AA7715A}" srcId="{9E6EDEDD-4F01-4809-871D-AE287B78BFA4}" destId="{3DD20F3B-D3A9-4133-9BAA-134EDFFE62D5}" srcOrd="0" destOrd="0" parTransId="{23DF96ED-0F32-4BD8-8288-948F2124864E}" sibTransId="{11B15726-1101-41C9-B983-871A4DCA469B}"/>
    <dgm:cxn modelId="{5F55ECC1-AD98-4CAC-A6D6-9DD77FEB1F9E}" srcId="{A2F9C012-A9BF-4195-8FE3-C06DFA1284D3}" destId="{38E3CE33-583E-423B-9064-0FAB4C256800}" srcOrd="2" destOrd="0" parTransId="{B3AFFD27-004A-4235-8086-BBC660DC382C}" sibTransId="{6AE76B76-C561-4992-A733-B81892B59591}"/>
    <dgm:cxn modelId="{010969D0-C57B-4768-B270-FDD4E695B73B}" srcId="{CE7A0628-7286-4685-B4A0-C5FB3E119400}" destId="{202317E7-8B42-4B08-A748-9880D975A5F5}" srcOrd="0" destOrd="0" parTransId="{8993D6AC-3E61-4F19-9FCB-A5426F02007E}" sibTransId="{209C550D-303A-4BCF-840A-0BF292588967}"/>
    <dgm:cxn modelId="{46A5BE80-9711-48A3-9895-752CA38D0CCA}" type="presOf" srcId="{9E6EDEDD-4F01-4809-871D-AE287B78BFA4}" destId="{76DE2080-D5DA-410B-A214-5A4134F35E4A}" srcOrd="1" destOrd="0" presId="urn:microsoft.com/office/officeart/2005/8/layout/list1"/>
    <dgm:cxn modelId="{A0493BC4-D01B-4131-8AD5-47E87E1A7E76}" type="presOf" srcId="{4BFC2389-2CC0-4601-9864-27FFD6D82A2C}" destId="{D436123A-3698-47A2-A218-604F2DCBA840}" srcOrd="0" destOrd="2" presId="urn:microsoft.com/office/officeart/2005/8/layout/list1"/>
    <dgm:cxn modelId="{B90DD9B8-B881-4BE9-A83A-2D1CE4D64FDC}" type="presParOf" srcId="{E2889A82-0D16-42CE-B11F-72AEA7F947E9}" destId="{01888383-7349-479C-8276-21461F13369F}" srcOrd="0" destOrd="0" presId="urn:microsoft.com/office/officeart/2005/8/layout/list1"/>
    <dgm:cxn modelId="{9295421A-B4F9-4788-9C91-D01A3B288A7C}" type="presParOf" srcId="{01888383-7349-479C-8276-21461F13369F}" destId="{05A76024-0DC9-4F33-870D-7F0A34CC066A}" srcOrd="0" destOrd="0" presId="urn:microsoft.com/office/officeart/2005/8/layout/list1"/>
    <dgm:cxn modelId="{9C8CA754-A93A-4A54-B7CD-8C5CA3A773F1}" type="presParOf" srcId="{01888383-7349-479C-8276-21461F13369F}" destId="{76DE2080-D5DA-410B-A214-5A4134F35E4A}" srcOrd="1" destOrd="0" presId="urn:microsoft.com/office/officeart/2005/8/layout/list1"/>
    <dgm:cxn modelId="{1B6DCE12-9CEA-459D-83D8-EBCA4B2DC2B9}" type="presParOf" srcId="{E2889A82-0D16-42CE-B11F-72AEA7F947E9}" destId="{9A1508A4-CAF3-410F-8485-D54CFB8B4F70}" srcOrd="1" destOrd="0" presId="urn:microsoft.com/office/officeart/2005/8/layout/list1"/>
    <dgm:cxn modelId="{1C9622B4-61DD-4462-BE12-53C73D9F0696}" type="presParOf" srcId="{E2889A82-0D16-42CE-B11F-72AEA7F947E9}" destId="{D436123A-3698-47A2-A218-604F2DCBA840}" srcOrd="2" destOrd="0" presId="urn:microsoft.com/office/officeart/2005/8/layout/list1"/>
    <dgm:cxn modelId="{37AEED18-D1E3-45DB-915B-662182052E6E}" type="presParOf" srcId="{E2889A82-0D16-42CE-B11F-72AEA7F947E9}" destId="{D105F531-B454-4F71-9F27-B642B4A90945}" srcOrd="3" destOrd="0" presId="urn:microsoft.com/office/officeart/2005/8/layout/list1"/>
    <dgm:cxn modelId="{5F01D37A-62C2-4961-85E6-27825B532458}" type="presParOf" srcId="{E2889A82-0D16-42CE-B11F-72AEA7F947E9}" destId="{D4A258F4-351E-4BE8-B0A6-71F5BA86299B}" srcOrd="4" destOrd="0" presId="urn:microsoft.com/office/officeart/2005/8/layout/list1"/>
    <dgm:cxn modelId="{826FB9D0-E869-4092-9782-9C9B81F9C91A}" type="presParOf" srcId="{D4A258F4-351E-4BE8-B0A6-71F5BA86299B}" destId="{01807E10-6FB0-463B-8D6E-5296FEFD3FEF}" srcOrd="0" destOrd="0" presId="urn:microsoft.com/office/officeart/2005/8/layout/list1"/>
    <dgm:cxn modelId="{8DC1348A-21F5-4EA7-98EE-D16FBF661A46}" type="presParOf" srcId="{D4A258F4-351E-4BE8-B0A6-71F5BA86299B}" destId="{ECC0C848-316A-4E91-BF38-C6F1C14BB446}" srcOrd="1" destOrd="0" presId="urn:microsoft.com/office/officeart/2005/8/layout/list1"/>
    <dgm:cxn modelId="{6D3994F2-8297-4EC0-9831-B87DCA86FBAD}" type="presParOf" srcId="{E2889A82-0D16-42CE-B11F-72AEA7F947E9}" destId="{53AE94B6-DAB5-4FBA-8B81-052A219A3427}" srcOrd="5" destOrd="0" presId="urn:microsoft.com/office/officeart/2005/8/layout/list1"/>
    <dgm:cxn modelId="{D8CE56F2-F785-4788-9DAA-145230571A38}" type="presParOf" srcId="{E2889A82-0D16-42CE-B11F-72AEA7F947E9}" destId="{2ACAD9E4-CA28-49CA-A260-976CB0D131CB}" srcOrd="6" destOrd="0" presId="urn:microsoft.com/office/officeart/2005/8/layout/list1"/>
    <dgm:cxn modelId="{F6E6C252-5C9D-43AA-8102-EB7072C336A0}" type="presParOf" srcId="{E2889A82-0D16-42CE-B11F-72AEA7F947E9}" destId="{97A3D7AF-F95D-43AC-9CD9-14C8074F673C}" srcOrd="7" destOrd="0" presId="urn:microsoft.com/office/officeart/2005/8/layout/list1"/>
    <dgm:cxn modelId="{E33312E9-7D32-4ED6-9A54-5D9B98388DD1}" type="presParOf" srcId="{E2889A82-0D16-42CE-B11F-72AEA7F947E9}" destId="{79646924-E831-4C43-B490-C5FEE0866A14}" srcOrd="8" destOrd="0" presId="urn:microsoft.com/office/officeart/2005/8/layout/list1"/>
    <dgm:cxn modelId="{DFBCE6F1-5898-4C3A-A377-D2DF868DC1B5}" type="presParOf" srcId="{79646924-E831-4C43-B490-C5FEE0866A14}" destId="{3EE397FA-541D-447C-8F4C-F7B3EADD16C7}" srcOrd="0" destOrd="0" presId="urn:microsoft.com/office/officeart/2005/8/layout/list1"/>
    <dgm:cxn modelId="{7C601419-1A3E-4DF1-89A4-304A3FFA5C36}" type="presParOf" srcId="{79646924-E831-4C43-B490-C5FEE0866A14}" destId="{35F87078-64CB-4485-8315-F5E4EAD9DB5A}" srcOrd="1" destOrd="0" presId="urn:microsoft.com/office/officeart/2005/8/layout/list1"/>
    <dgm:cxn modelId="{44C963E4-8ABE-4FAB-AADA-EF267D50426A}" type="presParOf" srcId="{E2889A82-0D16-42CE-B11F-72AEA7F947E9}" destId="{43B9BBE8-751F-42E7-81F3-BB4860496FD9}" srcOrd="9" destOrd="0" presId="urn:microsoft.com/office/officeart/2005/8/layout/list1"/>
    <dgm:cxn modelId="{1704A83D-1DEB-4E2D-8488-DC56C7562727}" type="presParOf" srcId="{E2889A82-0D16-42CE-B11F-72AEA7F947E9}" destId="{10D95170-F0FC-431A-B66E-EF30BF756F4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0439D1A-9680-494A-B986-FA386EEC4102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122C31-5229-4221-BDD1-5F6E5C3AC54E}">
      <dgm:prSet phldrT="[Text]" custT="1"/>
      <dgm:spPr>
        <a:solidFill>
          <a:srgbClr val="0E2E54"/>
        </a:solidFill>
      </dgm:spPr>
      <dgm:t>
        <a:bodyPr/>
        <a:lstStyle/>
        <a:p>
          <a:r>
            <a:rPr lang="en-US" sz="2400" dirty="0" smtClean="0"/>
            <a:t>Data Dashboard Summary </a:t>
          </a:r>
          <a:endParaRPr lang="en-US" sz="2400" dirty="0"/>
        </a:p>
      </dgm:t>
    </dgm:pt>
    <dgm:pt modelId="{6E01AE1E-8430-4723-BC91-333C99F9FA00}" type="parTrans" cxnId="{648C4B1E-5516-4038-A278-4B6B9994C599}">
      <dgm:prSet/>
      <dgm:spPr/>
      <dgm:t>
        <a:bodyPr/>
        <a:lstStyle/>
        <a:p>
          <a:endParaRPr lang="en-US" sz="2400"/>
        </a:p>
      </dgm:t>
    </dgm:pt>
    <dgm:pt modelId="{D29226DB-B663-4C96-A470-35AB6F7E4D14}" type="sibTrans" cxnId="{648C4B1E-5516-4038-A278-4B6B9994C599}">
      <dgm:prSet/>
      <dgm:spPr>
        <a:ln w="25400">
          <a:solidFill>
            <a:srgbClr val="89162D"/>
          </a:solidFill>
        </a:ln>
      </dgm:spPr>
      <dgm:t>
        <a:bodyPr/>
        <a:lstStyle/>
        <a:p>
          <a:endParaRPr lang="en-US" sz="2400"/>
        </a:p>
      </dgm:t>
    </dgm:pt>
    <dgm:pt modelId="{D6117E7F-AB60-495D-A0E1-1C9E38765C0B}">
      <dgm:prSet phldrT="[Text]" custT="1"/>
      <dgm:spPr>
        <a:solidFill>
          <a:srgbClr val="0E2E54"/>
        </a:solidFill>
      </dgm:spPr>
      <dgm:t>
        <a:bodyPr/>
        <a:lstStyle/>
        <a:p>
          <a:r>
            <a:rPr lang="en-US" sz="2400" dirty="0" smtClean="0"/>
            <a:t>Goal Updates</a:t>
          </a:r>
          <a:endParaRPr lang="en-US" sz="2400" dirty="0"/>
        </a:p>
      </dgm:t>
    </dgm:pt>
    <dgm:pt modelId="{DA1B6D1E-9DCE-4613-A3A5-15B1490BF03C}" type="parTrans" cxnId="{A73DB1EB-8E4B-48CB-88D5-89797244B522}">
      <dgm:prSet/>
      <dgm:spPr/>
      <dgm:t>
        <a:bodyPr/>
        <a:lstStyle/>
        <a:p>
          <a:endParaRPr lang="en-US" sz="2400"/>
        </a:p>
      </dgm:t>
    </dgm:pt>
    <dgm:pt modelId="{6C82B736-7544-4157-9A1E-574134471C2E}" type="sibTrans" cxnId="{A73DB1EB-8E4B-48CB-88D5-89797244B522}">
      <dgm:prSet/>
      <dgm:spPr/>
      <dgm:t>
        <a:bodyPr/>
        <a:lstStyle/>
        <a:p>
          <a:endParaRPr lang="en-US" sz="2400"/>
        </a:p>
      </dgm:t>
    </dgm:pt>
    <dgm:pt modelId="{C21836F5-6302-4FE9-81C2-A82314958160}">
      <dgm:prSet custT="1"/>
      <dgm:spPr>
        <a:solidFill>
          <a:srgbClr val="0E2E54"/>
        </a:solidFill>
      </dgm:spPr>
      <dgm:t>
        <a:bodyPr/>
        <a:lstStyle/>
        <a:p>
          <a:r>
            <a:rPr lang="en-US" sz="2400" dirty="0" smtClean="0"/>
            <a:t>Input and Engagement</a:t>
          </a:r>
          <a:endParaRPr lang="en-US" sz="2400" dirty="0"/>
        </a:p>
      </dgm:t>
    </dgm:pt>
    <dgm:pt modelId="{6D1267AA-A2DC-4F0E-91FA-9EE4153FB405}" type="parTrans" cxnId="{702270D8-ADE5-4048-9ADB-4AF210EE879F}">
      <dgm:prSet/>
      <dgm:spPr/>
      <dgm:t>
        <a:bodyPr/>
        <a:lstStyle/>
        <a:p>
          <a:endParaRPr lang="en-US" sz="2400"/>
        </a:p>
      </dgm:t>
    </dgm:pt>
    <dgm:pt modelId="{00F6760E-85D2-4F0B-8A22-A1FE76C46835}" type="sibTrans" cxnId="{702270D8-ADE5-4048-9ADB-4AF210EE879F}">
      <dgm:prSet/>
      <dgm:spPr/>
      <dgm:t>
        <a:bodyPr/>
        <a:lstStyle/>
        <a:p>
          <a:endParaRPr lang="en-US" sz="2400"/>
        </a:p>
      </dgm:t>
    </dgm:pt>
    <dgm:pt modelId="{5BACC0FE-FC8F-408D-80AA-471562FEF2B8}">
      <dgm:prSet custT="1"/>
      <dgm:spPr>
        <a:solidFill>
          <a:srgbClr val="0E2E54"/>
        </a:solidFill>
      </dgm:spPr>
      <dgm:t>
        <a:bodyPr/>
        <a:lstStyle/>
        <a:p>
          <a:r>
            <a:rPr lang="en-US" sz="2400" dirty="0" smtClean="0"/>
            <a:t>Next Steps</a:t>
          </a:r>
          <a:endParaRPr lang="en-US" sz="2400" dirty="0"/>
        </a:p>
      </dgm:t>
    </dgm:pt>
    <dgm:pt modelId="{884F7B27-4F28-45B6-9A13-C49855001766}" type="parTrans" cxnId="{48A67B53-3451-486A-97DF-993819F9CE28}">
      <dgm:prSet/>
      <dgm:spPr/>
      <dgm:t>
        <a:bodyPr/>
        <a:lstStyle/>
        <a:p>
          <a:endParaRPr lang="en-US" sz="2400"/>
        </a:p>
      </dgm:t>
    </dgm:pt>
    <dgm:pt modelId="{08C21558-A10F-4B6B-AFD2-ADC5EDBDCF0B}" type="sibTrans" cxnId="{48A67B53-3451-486A-97DF-993819F9CE28}">
      <dgm:prSet/>
      <dgm:spPr/>
      <dgm:t>
        <a:bodyPr/>
        <a:lstStyle/>
        <a:p>
          <a:endParaRPr lang="en-US" sz="2400"/>
        </a:p>
      </dgm:t>
    </dgm:pt>
    <dgm:pt modelId="{2FCE6909-7BB8-48A3-820F-CB52D7E8ADDD}" type="pres">
      <dgm:prSet presAssocID="{70439D1A-9680-494A-B986-FA386EEC410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C2564FED-FF4C-4E4C-AEC2-1AC9C9FA0629}" type="pres">
      <dgm:prSet presAssocID="{70439D1A-9680-494A-B986-FA386EEC4102}" presName="Name1" presStyleCnt="0"/>
      <dgm:spPr/>
    </dgm:pt>
    <dgm:pt modelId="{81F6D1F6-C92A-480E-B4BF-0CED4FC4E76B}" type="pres">
      <dgm:prSet presAssocID="{70439D1A-9680-494A-B986-FA386EEC4102}" presName="cycle" presStyleCnt="0"/>
      <dgm:spPr/>
    </dgm:pt>
    <dgm:pt modelId="{C5962355-6116-4116-9DE4-578FCB2452A1}" type="pres">
      <dgm:prSet presAssocID="{70439D1A-9680-494A-B986-FA386EEC4102}" presName="srcNode" presStyleLbl="node1" presStyleIdx="0" presStyleCnt="4"/>
      <dgm:spPr/>
    </dgm:pt>
    <dgm:pt modelId="{39614237-F78F-4372-82B7-C35A76EA6BE1}" type="pres">
      <dgm:prSet presAssocID="{70439D1A-9680-494A-B986-FA386EEC4102}" presName="conn" presStyleLbl="parChTrans1D2" presStyleIdx="0" presStyleCnt="1"/>
      <dgm:spPr/>
      <dgm:t>
        <a:bodyPr/>
        <a:lstStyle/>
        <a:p>
          <a:endParaRPr lang="en-US"/>
        </a:p>
      </dgm:t>
    </dgm:pt>
    <dgm:pt modelId="{B4C7185D-C3A9-4554-B5DC-2B0050B335CC}" type="pres">
      <dgm:prSet presAssocID="{70439D1A-9680-494A-B986-FA386EEC4102}" presName="extraNode" presStyleLbl="node1" presStyleIdx="0" presStyleCnt="4"/>
      <dgm:spPr/>
    </dgm:pt>
    <dgm:pt modelId="{DE237601-F3CC-4AA6-968C-31D4AE514C41}" type="pres">
      <dgm:prSet presAssocID="{70439D1A-9680-494A-B986-FA386EEC4102}" presName="dstNode" presStyleLbl="node1" presStyleIdx="0" presStyleCnt="4"/>
      <dgm:spPr/>
    </dgm:pt>
    <dgm:pt modelId="{8CF5AF69-76C1-4BAD-8B80-BF3A91D517F7}" type="pres">
      <dgm:prSet presAssocID="{4E122C31-5229-4221-BDD1-5F6E5C3AC54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C60CB-54C3-4F39-92DB-2AAC300C5EF9}" type="pres">
      <dgm:prSet presAssocID="{4E122C31-5229-4221-BDD1-5F6E5C3AC54E}" presName="accent_1" presStyleCnt="0"/>
      <dgm:spPr/>
    </dgm:pt>
    <dgm:pt modelId="{6E707A5A-3045-4856-AFD2-29A4E1E3B5D9}" type="pres">
      <dgm:prSet presAssocID="{4E122C31-5229-4221-BDD1-5F6E5C3AC54E}" presName="accentRepeatNode" presStyleLbl="solidFgAcc1" presStyleIdx="0" presStyleCnt="4"/>
      <dgm:spPr>
        <a:ln w="50800">
          <a:solidFill>
            <a:srgbClr val="89162D"/>
          </a:solidFill>
        </a:ln>
      </dgm:spPr>
      <dgm:t>
        <a:bodyPr/>
        <a:lstStyle/>
        <a:p>
          <a:endParaRPr lang="en-US"/>
        </a:p>
      </dgm:t>
    </dgm:pt>
    <dgm:pt modelId="{1FAA59B6-86A7-4867-8613-542DA8BFACAF}" type="pres">
      <dgm:prSet presAssocID="{D6117E7F-AB60-495D-A0E1-1C9E38765C0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35830-0D27-4FBE-957E-058714D4784D}" type="pres">
      <dgm:prSet presAssocID="{D6117E7F-AB60-495D-A0E1-1C9E38765C0B}" presName="accent_2" presStyleCnt="0"/>
      <dgm:spPr/>
    </dgm:pt>
    <dgm:pt modelId="{FB73112D-F475-41BE-8F93-E1924145664D}" type="pres">
      <dgm:prSet presAssocID="{D6117E7F-AB60-495D-A0E1-1C9E38765C0B}" presName="accentRepeatNode" presStyleLbl="solidFgAcc1" presStyleIdx="1" presStyleCnt="4"/>
      <dgm:spPr>
        <a:ln w="50800">
          <a:solidFill>
            <a:srgbClr val="89162D"/>
          </a:solidFill>
        </a:ln>
      </dgm:spPr>
      <dgm:t>
        <a:bodyPr/>
        <a:lstStyle/>
        <a:p>
          <a:endParaRPr lang="en-US"/>
        </a:p>
      </dgm:t>
    </dgm:pt>
    <dgm:pt modelId="{3F8B0A68-89AA-45CA-919B-57C8D8B0E765}" type="pres">
      <dgm:prSet presAssocID="{C21836F5-6302-4FE9-81C2-A8231495816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D2FE9-23C6-4944-9767-76A39EC5A5D6}" type="pres">
      <dgm:prSet presAssocID="{C21836F5-6302-4FE9-81C2-A82314958160}" presName="accent_3" presStyleCnt="0"/>
      <dgm:spPr/>
    </dgm:pt>
    <dgm:pt modelId="{03F538C7-8F10-4043-ADE8-2C0BA17A57D1}" type="pres">
      <dgm:prSet presAssocID="{C21836F5-6302-4FE9-81C2-A82314958160}" presName="accentRepeatNode" presStyleLbl="solidFgAcc1" presStyleIdx="2" presStyleCnt="4"/>
      <dgm:spPr>
        <a:ln w="50800">
          <a:solidFill>
            <a:srgbClr val="89162D"/>
          </a:solidFill>
        </a:ln>
      </dgm:spPr>
      <dgm:t>
        <a:bodyPr/>
        <a:lstStyle/>
        <a:p>
          <a:endParaRPr lang="en-US"/>
        </a:p>
      </dgm:t>
    </dgm:pt>
    <dgm:pt modelId="{C76D7A50-105F-44C3-AA3F-E9011D3082A9}" type="pres">
      <dgm:prSet presAssocID="{5BACC0FE-FC8F-408D-80AA-471562FEF2B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6069B-16D0-484F-A4DF-89C7939C1652}" type="pres">
      <dgm:prSet presAssocID="{5BACC0FE-FC8F-408D-80AA-471562FEF2B8}" presName="accent_4" presStyleCnt="0"/>
      <dgm:spPr/>
    </dgm:pt>
    <dgm:pt modelId="{2D005ECF-110D-4831-B787-8CE55AC14D70}" type="pres">
      <dgm:prSet presAssocID="{5BACC0FE-FC8F-408D-80AA-471562FEF2B8}" presName="accentRepeatNode" presStyleLbl="solidFgAcc1" presStyleIdx="3" presStyleCnt="4"/>
      <dgm:spPr>
        <a:ln w="50800">
          <a:solidFill>
            <a:srgbClr val="89162D"/>
          </a:solidFill>
        </a:ln>
      </dgm:spPr>
      <dgm:t>
        <a:bodyPr/>
        <a:lstStyle/>
        <a:p>
          <a:endParaRPr lang="en-US"/>
        </a:p>
      </dgm:t>
    </dgm:pt>
  </dgm:ptLst>
  <dgm:cxnLst>
    <dgm:cxn modelId="{48A67B53-3451-486A-97DF-993819F9CE28}" srcId="{70439D1A-9680-494A-B986-FA386EEC4102}" destId="{5BACC0FE-FC8F-408D-80AA-471562FEF2B8}" srcOrd="3" destOrd="0" parTransId="{884F7B27-4F28-45B6-9A13-C49855001766}" sibTransId="{08C21558-A10F-4B6B-AFD2-ADC5EDBDCF0B}"/>
    <dgm:cxn modelId="{0FD240BA-0610-45E9-A968-24465751D733}" type="presOf" srcId="{70439D1A-9680-494A-B986-FA386EEC4102}" destId="{2FCE6909-7BB8-48A3-820F-CB52D7E8ADDD}" srcOrd="0" destOrd="0" presId="urn:microsoft.com/office/officeart/2008/layout/VerticalCurvedList"/>
    <dgm:cxn modelId="{493A31A3-29E0-4ECB-9657-A8A2F3C75E72}" type="presOf" srcId="{5BACC0FE-FC8F-408D-80AA-471562FEF2B8}" destId="{C76D7A50-105F-44C3-AA3F-E9011D3082A9}" srcOrd="0" destOrd="0" presId="urn:microsoft.com/office/officeart/2008/layout/VerticalCurvedList"/>
    <dgm:cxn modelId="{648C4B1E-5516-4038-A278-4B6B9994C599}" srcId="{70439D1A-9680-494A-B986-FA386EEC4102}" destId="{4E122C31-5229-4221-BDD1-5F6E5C3AC54E}" srcOrd="0" destOrd="0" parTransId="{6E01AE1E-8430-4723-BC91-333C99F9FA00}" sibTransId="{D29226DB-B663-4C96-A470-35AB6F7E4D14}"/>
    <dgm:cxn modelId="{7FEECCA5-9C29-4CA3-AC99-FC690FEFA515}" type="presOf" srcId="{4E122C31-5229-4221-BDD1-5F6E5C3AC54E}" destId="{8CF5AF69-76C1-4BAD-8B80-BF3A91D517F7}" srcOrd="0" destOrd="0" presId="urn:microsoft.com/office/officeart/2008/layout/VerticalCurvedList"/>
    <dgm:cxn modelId="{702270D8-ADE5-4048-9ADB-4AF210EE879F}" srcId="{70439D1A-9680-494A-B986-FA386EEC4102}" destId="{C21836F5-6302-4FE9-81C2-A82314958160}" srcOrd="2" destOrd="0" parTransId="{6D1267AA-A2DC-4F0E-91FA-9EE4153FB405}" sibTransId="{00F6760E-85D2-4F0B-8A22-A1FE76C46835}"/>
    <dgm:cxn modelId="{A73DB1EB-8E4B-48CB-88D5-89797244B522}" srcId="{70439D1A-9680-494A-B986-FA386EEC4102}" destId="{D6117E7F-AB60-495D-A0E1-1C9E38765C0B}" srcOrd="1" destOrd="0" parTransId="{DA1B6D1E-9DCE-4613-A3A5-15B1490BF03C}" sibTransId="{6C82B736-7544-4157-9A1E-574134471C2E}"/>
    <dgm:cxn modelId="{65F4BA1E-ADC8-4DBE-8E46-77EE9FCF9A0E}" type="presOf" srcId="{D29226DB-B663-4C96-A470-35AB6F7E4D14}" destId="{39614237-F78F-4372-82B7-C35A76EA6BE1}" srcOrd="0" destOrd="0" presId="urn:microsoft.com/office/officeart/2008/layout/VerticalCurvedList"/>
    <dgm:cxn modelId="{F99A0DF5-0E76-4E31-9487-E6568454DFC1}" type="presOf" srcId="{C21836F5-6302-4FE9-81C2-A82314958160}" destId="{3F8B0A68-89AA-45CA-919B-57C8D8B0E765}" srcOrd="0" destOrd="0" presId="urn:microsoft.com/office/officeart/2008/layout/VerticalCurvedList"/>
    <dgm:cxn modelId="{F6AB5C64-EB56-425C-B9F6-CBC1F096F5B9}" type="presOf" srcId="{D6117E7F-AB60-495D-A0E1-1C9E38765C0B}" destId="{1FAA59B6-86A7-4867-8613-542DA8BFACAF}" srcOrd="0" destOrd="0" presId="urn:microsoft.com/office/officeart/2008/layout/VerticalCurvedList"/>
    <dgm:cxn modelId="{C3604994-0534-4BEE-9F14-4A9E73CCEB89}" type="presParOf" srcId="{2FCE6909-7BB8-48A3-820F-CB52D7E8ADDD}" destId="{C2564FED-FF4C-4E4C-AEC2-1AC9C9FA0629}" srcOrd="0" destOrd="0" presId="urn:microsoft.com/office/officeart/2008/layout/VerticalCurvedList"/>
    <dgm:cxn modelId="{7B90E070-DB92-44AF-B76F-10929536482C}" type="presParOf" srcId="{C2564FED-FF4C-4E4C-AEC2-1AC9C9FA0629}" destId="{81F6D1F6-C92A-480E-B4BF-0CED4FC4E76B}" srcOrd="0" destOrd="0" presId="urn:microsoft.com/office/officeart/2008/layout/VerticalCurvedList"/>
    <dgm:cxn modelId="{0848DB96-04B7-49B4-A237-E48F4097F8E0}" type="presParOf" srcId="{81F6D1F6-C92A-480E-B4BF-0CED4FC4E76B}" destId="{C5962355-6116-4116-9DE4-578FCB2452A1}" srcOrd="0" destOrd="0" presId="urn:microsoft.com/office/officeart/2008/layout/VerticalCurvedList"/>
    <dgm:cxn modelId="{3AD2EA5F-3985-4997-B58A-F962BE838F93}" type="presParOf" srcId="{81F6D1F6-C92A-480E-B4BF-0CED4FC4E76B}" destId="{39614237-F78F-4372-82B7-C35A76EA6BE1}" srcOrd="1" destOrd="0" presId="urn:microsoft.com/office/officeart/2008/layout/VerticalCurvedList"/>
    <dgm:cxn modelId="{C2A66683-9098-40CA-B55D-4A89E2462996}" type="presParOf" srcId="{81F6D1F6-C92A-480E-B4BF-0CED4FC4E76B}" destId="{B4C7185D-C3A9-4554-B5DC-2B0050B335CC}" srcOrd="2" destOrd="0" presId="urn:microsoft.com/office/officeart/2008/layout/VerticalCurvedList"/>
    <dgm:cxn modelId="{D21B5A16-E980-4FBF-9EF0-F825E8B60B00}" type="presParOf" srcId="{81F6D1F6-C92A-480E-B4BF-0CED4FC4E76B}" destId="{DE237601-F3CC-4AA6-968C-31D4AE514C41}" srcOrd="3" destOrd="0" presId="urn:microsoft.com/office/officeart/2008/layout/VerticalCurvedList"/>
    <dgm:cxn modelId="{508A4327-BE57-456A-8998-D74AF88BEED5}" type="presParOf" srcId="{C2564FED-FF4C-4E4C-AEC2-1AC9C9FA0629}" destId="{8CF5AF69-76C1-4BAD-8B80-BF3A91D517F7}" srcOrd="1" destOrd="0" presId="urn:microsoft.com/office/officeart/2008/layout/VerticalCurvedList"/>
    <dgm:cxn modelId="{7B912535-8B8D-48E2-931D-B10AA93188D0}" type="presParOf" srcId="{C2564FED-FF4C-4E4C-AEC2-1AC9C9FA0629}" destId="{4C5C60CB-54C3-4F39-92DB-2AAC300C5EF9}" srcOrd="2" destOrd="0" presId="urn:microsoft.com/office/officeart/2008/layout/VerticalCurvedList"/>
    <dgm:cxn modelId="{825E0875-3879-4221-83B5-EB6AD61CDBE6}" type="presParOf" srcId="{4C5C60CB-54C3-4F39-92DB-2AAC300C5EF9}" destId="{6E707A5A-3045-4856-AFD2-29A4E1E3B5D9}" srcOrd="0" destOrd="0" presId="urn:microsoft.com/office/officeart/2008/layout/VerticalCurvedList"/>
    <dgm:cxn modelId="{DDE61E23-CDC4-4023-9FDC-402B63731D5F}" type="presParOf" srcId="{C2564FED-FF4C-4E4C-AEC2-1AC9C9FA0629}" destId="{1FAA59B6-86A7-4867-8613-542DA8BFACAF}" srcOrd="3" destOrd="0" presId="urn:microsoft.com/office/officeart/2008/layout/VerticalCurvedList"/>
    <dgm:cxn modelId="{A85AE1E5-99FD-448B-B04B-0E3F625567D0}" type="presParOf" srcId="{C2564FED-FF4C-4E4C-AEC2-1AC9C9FA0629}" destId="{00835830-0D27-4FBE-957E-058714D4784D}" srcOrd="4" destOrd="0" presId="urn:microsoft.com/office/officeart/2008/layout/VerticalCurvedList"/>
    <dgm:cxn modelId="{760AC524-1D24-4074-97CC-67E55B003B91}" type="presParOf" srcId="{00835830-0D27-4FBE-957E-058714D4784D}" destId="{FB73112D-F475-41BE-8F93-E1924145664D}" srcOrd="0" destOrd="0" presId="urn:microsoft.com/office/officeart/2008/layout/VerticalCurvedList"/>
    <dgm:cxn modelId="{50830631-626B-48A0-8D3B-A4C5ABBD4E92}" type="presParOf" srcId="{C2564FED-FF4C-4E4C-AEC2-1AC9C9FA0629}" destId="{3F8B0A68-89AA-45CA-919B-57C8D8B0E765}" srcOrd="5" destOrd="0" presId="urn:microsoft.com/office/officeart/2008/layout/VerticalCurvedList"/>
    <dgm:cxn modelId="{0E1639BC-07CF-4436-B075-9606F5D0C8C0}" type="presParOf" srcId="{C2564FED-FF4C-4E4C-AEC2-1AC9C9FA0629}" destId="{8CFD2FE9-23C6-4944-9767-76A39EC5A5D6}" srcOrd="6" destOrd="0" presId="urn:microsoft.com/office/officeart/2008/layout/VerticalCurvedList"/>
    <dgm:cxn modelId="{88C26BAA-0303-4530-BE05-F1037D6731D9}" type="presParOf" srcId="{8CFD2FE9-23C6-4944-9767-76A39EC5A5D6}" destId="{03F538C7-8F10-4043-ADE8-2C0BA17A57D1}" srcOrd="0" destOrd="0" presId="urn:microsoft.com/office/officeart/2008/layout/VerticalCurvedList"/>
    <dgm:cxn modelId="{1F1E7DEC-4926-4D72-9BB2-9250D3885183}" type="presParOf" srcId="{C2564FED-FF4C-4E4C-AEC2-1AC9C9FA0629}" destId="{C76D7A50-105F-44C3-AA3F-E9011D3082A9}" srcOrd="7" destOrd="0" presId="urn:microsoft.com/office/officeart/2008/layout/VerticalCurvedList"/>
    <dgm:cxn modelId="{7F425282-EB38-4026-AD84-D823B93AC7ED}" type="presParOf" srcId="{C2564FED-FF4C-4E4C-AEC2-1AC9C9FA0629}" destId="{47B6069B-16D0-484F-A4DF-89C7939C1652}" srcOrd="8" destOrd="0" presId="urn:microsoft.com/office/officeart/2008/layout/VerticalCurvedList"/>
    <dgm:cxn modelId="{201D1D71-D0E4-47DC-9D90-C92D02A970A0}" type="presParOf" srcId="{47B6069B-16D0-484F-A4DF-89C7939C1652}" destId="{2D005ECF-110D-4831-B787-8CE55AC14D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5C4CA0-168B-498E-877C-17F638FA22F7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099684-F3E5-49AA-A266-2201C564F3BD}">
      <dgm:prSet phldrT="[Text]" custT="1"/>
      <dgm:spPr>
        <a:solidFill>
          <a:srgbClr val="103054"/>
        </a:solidFill>
      </dgm:spPr>
      <dgm:t>
        <a:bodyPr/>
        <a:lstStyle/>
        <a:p>
          <a:r>
            <a:rPr lang="en-US" sz="2200" b="1" dirty="0" smtClean="0"/>
            <a:t>Student </a:t>
          </a:r>
        </a:p>
        <a:p>
          <a:r>
            <a:rPr lang="en-US" sz="2200" b="1" dirty="0" smtClean="0"/>
            <a:t>Attendance</a:t>
          </a:r>
          <a:endParaRPr lang="en-US" sz="2200" b="1" dirty="0"/>
        </a:p>
      </dgm:t>
    </dgm:pt>
    <dgm:pt modelId="{C02F0132-07B6-4FED-85D3-167D506AA870}" type="parTrans" cxnId="{FF2768AD-0305-4573-AC5F-5014D581949A}">
      <dgm:prSet/>
      <dgm:spPr/>
      <dgm:t>
        <a:bodyPr/>
        <a:lstStyle/>
        <a:p>
          <a:endParaRPr lang="en-US"/>
        </a:p>
      </dgm:t>
    </dgm:pt>
    <dgm:pt modelId="{3D8D3A24-9F91-4479-B790-DF7EE07CBD49}" type="sibTrans" cxnId="{FF2768AD-0305-4573-AC5F-5014D581949A}">
      <dgm:prSet/>
      <dgm:spPr/>
      <dgm:t>
        <a:bodyPr/>
        <a:lstStyle/>
        <a:p>
          <a:endParaRPr lang="en-US"/>
        </a:p>
      </dgm:t>
    </dgm:pt>
    <dgm:pt modelId="{A1995DAD-5689-4BA2-B9EA-C8FE3F49BC8C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400" dirty="0" smtClean="0"/>
            <a:t>November 2015 (83%) </a:t>
          </a:r>
          <a:endParaRPr lang="en-US" sz="1400" dirty="0"/>
        </a:p>
      </dgm:t>
    </dgm:pt>
    <dgm:pt modelId="{7AD550BA-4258-42F3-A940-9A54F34296B7}" type="parTrans" cxnId="{86AD4927-05FA-497D-B684-DD67C68DCD75}">
      <dgm:prSet/>
      <dgm:spPr/>
      <dgm:t>
        <a:bodyPr/>
        <a:lstStyle/>
        <a:p>
          <a:endParaRPr lang="en-US"/>
        </a:p>
      </dgm:t>
    </dgm:pt>
    <dgm:pt modelId="{3B049051-ABBF-40DD-9BCF-51E32EA78F67}" type="sibTrans" cxnId="{86AD4927-05FA-497D-B684-DD67C68DCD75}">
      <dgm:prSet/>
      <dgm:spPr/>
      <dgm:t>
        <a:bodyPr/>
        <a:lstStyle/>
        <a:p>
          <a:endParaRPr lang="en-US"/>
        </a:p>
      </dgm:t>
    </dgm:pt>
    <dgm:pt modelId="{F45F4B5E-842D-4520-BB56-296B389BB5C2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400" dirty="0" smtClean="0"/>
            <a:t>November 2016 (88.8%)</a:t>
          </a:r>
          <a:endParaRPr lang="en-US" sz="1400" dirty="0"/>
        </a:p>
      </dgm:t>
    </dgm:pt>
    <dgm:pt modelId="{FE184E24-5D87-43E8-9349-CB05915429DD}" type="parTrans" cxnId="{9F12E3B2-090C-4D0F-931D-03BD258FFA95}">
      <dgm:prSet/>
      <dgm:spPr/>
      <dgm:t>
        <a:bodyPr/>
        <a:lstStyle/>
        <a:p>
          <a:endParaRPr lang="en-US"/>
        </a:p>
      </dgm:t>
    </dgm:pt>
    <dgm:pt modelId="{394062F4-5A9D-481F-8A8F-90515EC9D6F4}" type="sibTrans" cxnId="{9F12E3B2-090C-4D0F-931D-03BD258FFA95}">
      <dgm:prSet/>
      <dgm:spPr/>
      <dgm:t>
        <a:bodyPr/>
        <a:lstStyle/>
        <a:p>
          <a:endParaRPr lang="en-US"/>
        </a:p>
      </dgm:t>
    </dgm:pt>
    <dgm:pt modelId="{1D5E084C-548B-48FC-B672-BF6748126C60}">
      <dgm:prSet phldrT="[Text]" custT="1"/>
      <dgm:spPr>
        <a:solidFill>
          <a:srgbClr val="103054"/>
        </a:solidFill>
      </dgm:spPr>
      <dgm:t>
        <a:bodyPr/>
        <a:lstStyle/>
        <a:p>
          <a:r>
            <a:rPr lang="en-US" sz="2200" b="1" dirty="0" smtClean="0"/>
            <a:t>Enrollment</a:t>
          </a:r>
          <a:endParaRPr lang="en-US" sz="2200" b="1" dirty="0"/>
        </a:p>
      </dgm:t>
    </dgm:pt>
    <dgm:pt modelId="{C502476E-DA94-4511-B632-272A390FB0A5}" type="parTrans" cxnId="{ADD752E2-CD83-4248-A453-D6BDFE5863A0}">
      <dgm:prSet/>
      <dgm:spPr/>
      <dgm:t>
        <a:bodyPr/>
        <a:lstStyle/>
        <a:p>
          <a:endParaRPr lang="en-US"/>
        </a:p>
      </dgm:t>
    </dgm:pt>
    <dgm:pt modelId="{4266A8CD-E4E3-48A5-89ED-B4CBA16DCC84}" type="sibTrans" cxnId="{ADD752E2-CD83-4248-A453-D6BDFE5863A0}">
      <dgm:prSet/>
      <dgm:spPr/>
      <dgm:t>
        <a:bodyPr/>
        <a:lstStyle/>
        <a:p>
          <a:endParaRPr lang="en-US"/>
        </a:p>
      </dgm:t>
    </dgm:pt>
    <dgm:pt modelId="{6EA2D464-8CF7-4E83-895A-9FB9042B7C1C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400" dirty="0" smtClean="0"/>
            <a:t>November 2015 (691) </a:t>
          </a:r>
          <a:endParaRPr lang="en-US" sz="1400" dirty="0"/>
        </a:p>
      </dgm:t>
    </dgm:pt>
    <dgm:pt modelId="{8CA07810-204D-469A-B57A-E69EBC929443}" type="parTrans" cxnId="{A5D13C03-2155-4B67-82AD-1933D3148F35}">
      <dgm:prSet/>
      <dgm:spPr/>
      <dgm:t>
        <a:bodyPr/>
        <a:lstStyle/>
        <a:p>
          <a:endParaRPr lang="en-US"/>
        </a:p>
      </dgm:t>
    </dgm:pt>
    <dgm:pt modelId="{5F33C7F8-9E72-4979-8C61-42D1B166E25A}" type="sibTrans" cxnId="{A5D13C03-2155-4B67-82AD-1933D3148F35}">
      <dgm:prSet/>
      <dgm:spPr/>
      <dgm:t>
        <a:bodyPr/>
        <a:lstStyle/>
        <a:p>
          <a:endParaRPr lang="en-US"/>
        </a:p>
      </dgm:t>
    </dgm:pt>
    <dgm:pt modelId="{4CF07A96-5E55-489F-BB83-96450493D345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400" dirty="0" smtClean="0"/>
            <a:t>November 2016 (737)</a:t>
          </a:r>
          <a:endParaRPr lang="en-US" sz="1400" dirty="0"/>
        </a:p>
      </dgm:t>
    </dgm:pt>
    <dgm:pt modelId="{326E7232-139A-4F92-B84E-EDA80EEE8097}" type="parTrans" cxnId="{BB653DF6-04F2-4627-95CE-4FB4CB8411C7}">
      <dgm:prSet/>
      <dgm:spPr/>
      <dgm:t>
        <a:bodyPr/>
        <a:lstStyle/>
        <a:p>
          <a:endParaRPr lang="en-US"/>
        </a:p>
      </dgm:t>
    </dgm:pt>
    <dgm:pt modelId="{05951B36-300C-4F95-A83B-4667990F29CB}" type="sibTrans" cxnId="{BB653DF6-04F2-4627-95CE-4FB4CB8411C7}">
      <dgm:prSet/>
      <dgm:spPr/>
      <dgm:t>
        <a:bodyPr/>
        <a:lstStyle/>
        <a:p>
          <a:endParaRPr lang="en-US"/>
        </a:p>
      </dgm:t>
    </dgm:pt>
    <dgm:pt modelId="{103F2B0B-3B35-42D8-9CBD-6C60D9BDCBB2}">
      <dgm:prSet phldrT="[Text]" custT="1"/>
      <dgm:spPr>
        <a:solidFill>
          <a:srgbClr val="103054"/>
        </a:solidFill>
      </dgm:spPr>
      <dgm:t>
        <a:bodyPr/>
        <a:lstStyle/>
        <a:p>
          <a:r>
            <a:rPr lang="en-US" sz="2200" b="1" dirty="0" smtClean="0"/>
            <a:t>Discipline</a:t>
          </a:r>
          <a:endParaRPr lang="en-US" sz="2200" b="1" dirty="0"/>
        </a:p>
      </dgm:t>
    </dgm:pt>
    <dgm:pt modelId="{ED606E42-E7BA-42EF-863A-53B210F42466}" type="parTrans" cxnId="{FDCDB92E-CF14-43C4-BD8E-339A939DB58E}">
      <dgm:prSet/>
      <dgm:spPr/>
      <dgm:t>
        <a:bodyPr/>
        <a:lstStyle/>
        <a:p>
          <a:endParaRPr lang="en-US"/>
        </a:p>
      </dgm:t>
    </dgm:pt>
    <dgm:pt modelId="{7607BDAB-8A39-403E-B98D-8CA08FE15984}" type="sibTrans" cxnId="{FDCDB92E-CF14-43C4-BD8E-339A939DB58E}">
      <dgm:prSet/>
      <dgm:spPr/>
      <dgm:t>
        <a:bodyPr/>
        <a:lstStyle/>
        <a:p>
          <a:endParaRPr lang="en-US"/>
        </a:p>
      </dgm:t>
    </dgm:pt>
    <dgm:pt modelId="{8379AAB2-E4C9-4345-9F2F-078D348F5219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200" dirty="0" smtClean="0"/>
            <a:t>Referrals for Middle School: </a:t>
          </a:r>
        </a:p>
        <a:p>
          <a:r>
            <a:rPr lang="en" sz="1200" dirty="0" smtClean="0"/>
            <a:t>November 2015 (158) </a:t>
          </a:r>
        </a:p>
        <a:p>
          <a:r>
            <a:rPr lang="en" sz="1200" dirty="0" smtClean="0"/>
            <a:t>November 2016 (62)</a:t>
          </a:r>
          <a:endParaRPr lang="en-US" sz="1200" dirty="0"/>
        </a:p>
      </dgm:t>
    </dgm:pt>
    <dgm:pt modelId="{B69DF0D8-0EFE-48D7-91CD-962AECAFA15F}" type="parTrans" cxnId="{3AE3086A-E77B-4280-94C8-BC84BF4FA3E6}">
      <dgm:prSet/>
      <dgm:spPr/>
      <dgm:t>
        <a:bodyPr/>
        <a:lstStyle/>
        <a:p>
          <a:endParaRPr lang="en-US"/>
        </a:p>
      </dgm:t>
    </dgm:pt>
    <dgm:pt modelId="{3C3B75D8-E3AC-422E-8E61-82240BB7D855}" type="sibTrans" cxnId="{3AE3086A-E77B-4280-94C8-BC84BF4FA3E6}">
      <dgm:prSet/>
      <dgm:spPr/>
      <dgm:t>
        <a:bodyPr/>
        <a:lstStyle/>
        <a:p>
          <a:endParaRPr lang="en-US"/>
        </a:p>
      </dgm:t>
    </dgm:pt>
    <dgm:pt modelId="{0C3F2ABB-E8EE-4CD3-B526-C36303C9A5EA}">
      <dgm:prSet phldrT="[Text]" custT="1"/>
      <dgm:spPr>
        <a:solidFill>
          <a:srgbClr val="89162D"/>
        </a:solidFill>
      </dgm:spPr>
      <dgm:t>
        <a:bodyPr/>
        <a:lstStyle/>
        <a:p>
          <a:r>
            <a:rPr lang="en" sz="1200" dirty="0" smtClean="0"/>
            <a:t>Suspensions:</a:t>
          </a:r>
        </a:p>
        <a:p>
          <a:r>
            <a:rPr lang="en" sz="1200" dirty="0" smtClean="0"/>
            <a:t>November 2015 (72) November 2016 (66)</a:t>
          </a:r>
          <a:endParaRPr lang="en-US" sz="1200" dirty="0"/>
        </a:p>
      </dgm:t>
    </dgm:pt>
    <dgm:pt modelId="{AF0EA9E7-F595-48A4-9965-142C16AC8CCD}" type="parTrans" cxnId="{15A292B7-336D-4E93-86D1-19B0FCC59D61}">
      <dgm:prSet/>
      <dgm:spPr/>
      <dgm:t>
        <a:bodyPr/>
        <a:lstStyle/>
        <a:p>
          <a:endParaRPr lang="en-US"/>
        </a:p>
      </dgm:t>
    </dgm:pt>
    <dgm:pt modelId="{3607CA7C-AA3B-4607-B59E-0B37890D3986}" type="sibTrans" cxnId="{15A292B7-336D-4E93-86D1-19B0FCC59D61}">
      <dgm:prSet/>
      <dgm:spPr/>
      <dgm:t>
        <a:bodyPr/>
        <a:lstStyle/>
        <a:p>
          <a:endParaRPr lang="en-US"/>
        </a:p>
      </dgm:t>
    </dgm:pt>
    <dgm:pt modelId="{152D233B-0472-41D5-832E-9879DFC7A58F}">
      <dgm:prSet custT="1"/>
      <dgm:spPr>
        <a:solidFill>
          <a:srgbClr val="89162D"/>
        </a:solidFill>
      </dgm:spPr>
      <dgm:t>
        <a:bodyPr/>
        <a:lstStyle/>
        <a:p>
          <a:r>
            <a:rPr lang="en" sz="1200" dirty="0" smtClean="0"/>
            <a:t>Explusions: </a:t>
          </a:r>
        </a:p>
        <a:p>
          <a:r>
            <a:rPr lang="en" sz="1200" dirty="0" smtClean="0"/>
            <a:t>November 2015 (1</a:t>
          </a:r>
          <a:r>
            <a:rPr lang="en" sz="1200" smtClean="0"/>
            <a:t>) </a:t>
          </a:r>
        </a:p>
        <a:p>
          <a:r>
            <a:rPr lang="en" sz="1200" smtClean="0"/>
            <a:t>November </a:t>
          </a:r>
          <a:r>
            <a:rPr lang="en" sz="1200" dirty="0" smtClean="0"/>
            <a:t>2016 (2)</a:t>
          </a:r>
          <a:endParaRPr lang="en-US" sz="1200" dirty="0"/>
        </a:p>
      </dgm:t>
    </dgm:pt>
    <dgm:pt modelId="{99F3B22A-9D64-4C2D-B088-BB5446EC4D56}" type="parTrans" cxnId="{27DE89FD-61F3-440B-A57F-CF8E266580DA}">
      <dgm:prSet/>
      <dgm:spPr/>
      <dgm:t>
        <a:bodyPr/>
        <a:lstStyle/>
        <a:p>
          <a:endParaRPr lang="en-US"/>
        </a:p>
      </dgm:t>
    </dgm:pt>
    <dgm:pt modelId="{C0C1CB6B-F23D-42C2-93D3-14A09FC3B0D0}" type="sibTrans" cxnId="{27DE89FD-61F3-440B-A57F-CF8E266580DA}">
      <dgm:prSet/>
      <dgm:spPr/>
      <dgm:t>
        <a:bodyPr/>
        <a:lstStyle/>
        <a:p>
          <a:endParaRPr lang="en-US"/>
        </a:p>
      </dgm:t>
    </dgm:pt>
    <dgm:pt modelId="{75E4ACED-952E-448C-8DB4-5219496C53D5}">
      <dgm:prSet custT="1"/>
      <dgm:spPr>
        <a:solidFill>
          <a:srgbClr val="89162D"/>
        </a:solidFill>
      </dgm:spPr>
      <dgm:t>
        <a:bodyPr/>
        <a:lstStyle/>
        <a:p>
          <a:r>
            <a:rPr lang="en" sz="1200" dirty="0" smtClean="0"/>
            <a:t>Referrals for High School: </a:t>
          </a:r>
        </a:p>
        <a:p>
          <a:r>
            <a:rPr lang="en" sz="1200" dirty="0" smtClean="0"/>
            <a:t>November 2015 (59) </a:t>
          </a:r>
        </a:p>
        <a:p>
          <a:r>
            <a:rPr lang="en" sz="1200" dirty="0" smtClean="0"/>
            <a:t>November 2016 (59)</a:t>
          </a:r>
          <a:endParaRPr lang="en-US" sz="1200" dirty="0"/>
        </a:p>
      </dgm:t>
    </dgm:pt>
    <dgm:pt modelId="{D76F1F35-E280-425C-9140-48E2209550F1}" type="parTrans" cxnId="{06226A4B-0A91-40BB-9B1F-3FDCBBC0BC41}">
      <dgm:prSet/>
      <dgm:spPr/>
      <dgm:t>
        <a:bodyPr/>
        <a:lstStyle/>
        <a:p>
          <a:endParaRPr lang="en-US"/>
        </a:p>
      </dgm:t>
    </dgm:pt>
    <dgm:pt modelId="{417F0422-C078-4389-9180-4040A3C5EDEA}" type="sibTrans" cxnId="{06226A4B-0A91-40BB-9B1F-3FDCBBC0BC41}">
      <dgm:prSet/>
      <dgm:spPr/>
      <dgm:t>
        <a:bodyPr/>
        <a:lstStyle/>
        <a:p>
          <a:endParaRPr lang="en-US"/>
        </a:p>
      </dgm:t>
    </dgm:pt>
    <dgm:pt modelId="{38F2F93B-52E7-4221-953D-53EC9B54F216}" type="pres">
      <dgm:prSet presAssocID="{D55C4CA0-168B-498E-877C-17F638FA22F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6789C4-9846-4D81-BFCE-CBB37CB4530F}" type="pres">
      <dgm:prSet presAssocID="{1A099684-F3E5-49AA-A266-2201C564F3BD}" presName="compNode" presStyleCnt="0"/>
      <dgm:spPr/>
    </dgm:pt>
    <dgm:pt modelId="{94DDB3B1-1468-4DF1-9980-1F136D023BED}" type="pres">
      <dgm:prSet presAssocID="{1A099684-F3E5-49AA-A266-2201C564F3BD}" presName="aNode" presStyleLbl="bgShp" presStyleIdx="0" presStyleCnt="3"/>
      <dgm:spPr/>
      <dgm:t>
        <a:bodyPr/>
        <a:lstStyle/>
        <a:p>
          <a:endParaRPr lang="en-US"/>
        </a:p>
      </dgm:t>
    </dgm:pt>
    <dgm:pt modelId="{5A1C16DF-174C-477D-A490-7655FBDF6811}" type="pres">
      <dgm:prSet presAssocID="{1A099684-F3E5-49AA-A266-2201C564F3BD}" presName="textNode" presStyleLbl="bgShp" presStyleIdx="0" presStyleCnt="3"/>
      <dgm:spPr/>
      <dgm:t>
        <a:bodyPr/>
        <a:lstStyle/>
        <a:p>
          <a:endParaRPr lang="en-US"/>
        </a:p>
      </dgm:t>
    </dgm:pt>
    <dgm:pt modelId="{DDC901F7-F4AF-47E2-9952-E727BCBAAA74}" type="pres">
      <dgm:prSet presAssocID="{1A099684-F3E5-49AA-A266-2201C564F3BD}" presName="compChildNode" presStyleCnt="0"/>
      <dgm:spPr/>
    </dgm:pt>
    <dgm:pt modelId="{E27DF55D-6959-4B32-BC84-936621346CAE}" type="pres">
      <dgm:prSet presAssocID="{1A099684-F3E5-49AA-A266-2201C564F3BD}" presName="theInnerList" presStyleCnt="0"/>
      <dgm:spPr/>
    </dgm:pt>
    <dgm:pt modelId="{F2604B83-AB26-4F4C-8CCC-2398A1C4AAA9}" type="pres">
      <dgm:prSet presAssocID="{A1995DAD-5689-4BA2-B9EA-C8FE3F49BC8C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445C1-5890-475B-A694-2210992B7335}" type="pres">
      <dgm:prSet presAssocID="{A1995DAD-5689-4BA2-B9EA-C8FE3F49BC8C}" presName="aSpace2" presStyleCnt="0"/>
      <dgm:spPr/>
    </dgm:pt>
    <dgm:pt modelId="{1203503C-B018-435B-8941-64C515615DA1}" type="pres">
      <dgm:prSet presAssocID="{F45F4B5E-842D-4520-BB56-296B389BB5C2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1F00C-D83C-425B-9FA0-D07F959F9245}" type="pres">
      <dgm:prSet presAssocID="{1A099684-F3E5-49AA-A266-2201C564F3BD}" presName="aSpace" presStyleCnt="0"/>
      <dgm:spPr/>
    </dgm:pt>
    <dgm:pt modelId="{AB29BF69-5C53-49DB-820F-DF7365A5C02A}" type="pres">
      <dgm:prSet presAssocID="{1D5E084C-548B-48FC-B672-BF6748126C60}" presName="compNode" presStyleCnt="0"/>
      <dgm:spPr/>
    </dgm:pt>
    <dgm:pt modelId="{DF6CB352-5348-493A-A8F1-2FA45BE976B9}" type="pres">
      <dgm:prSet presAssocID="{1D5E084C-548B-48FC-B672-BF6748126C60}" presName="aNode" presStyleLbl="bgShp" presStyleIdx="1" presStyleCnt="3"/>
      <dgm:spPr/>
      <dgm:t>
        <a:bodyPr/>
        <a:lstStyle/>
        <a:p>
          <a:endParaRPr lang="en-US"/>
        </a:p>
      </dgm:t>
    </dgm:pt>
    <dgm:pt modelId="{0E354B3F-BE5A-4645-9FA6-C562E38E2A04}" type="pres">
      <dgm:prSet presAssocID="{1D5E084C-548B-48FC-B672-BF6748126C60}" presName="textNode" presStyleLbl="bgShp" presStyleIdx="1" presStyleCnt="3"/>
      <dgm:spPr/>
      <dgm:t>
        <a:bodyPr/>
        <a:lstStyle/>
        <a:p>
          <a:endParaRPr lang="en-US"/>
        </a:p>
      </dgm:t>
    </dgm:pt>
    <dgm:pt modelId="{7F5FC9B5-9F8F-4791-9BA7-E6C91CF43331}" type="pres">
      <dgm:prSet presAssocID="{1D5E084C-548B-48FC-B672-BF6748126C60}" presName="compChildNode" presStyleCnt="0"/>
      <dgm:spPr/>
    </dgm:pt>
    <dgm:pt modelId="{16A301D9-475B-49E6-A4E2-987FAC618FC3}" type="pres">
      <dgm:prSet presAssocID="{1D5E084C-548B-48FC-B672-BF6748126C60}" presName="theInnerList" presStyleCnt="0"/>
      <dgm:spPr/>
    </dgm:pt>
    <dgm:pt modelId="{356860D0-E6A3-4083-A9F1-203827ECD057}" type="pres">
      <dgm:prSet presAssocID="{6EA2D464-8CF7-4E83-895A-9FB9042B7C1C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21DC08-31D2-4ECB-9770-2B5377453B66}" type="pres">
      <dgm:prSet presAssocID="{6EA2D464-8CF7-4E83-895A-9FB9042B7C1C}" presName="aSpace2" presStyleCnt="0"/>
      <dgm:spPr/>
    </dgm:pt>
    <dgm:pt modelId="{0A5F28ED-D837-4B1A-8C5C-3688C24887B1}" type="pres">
      <dgm:prSet presAssocID="{4CF07A96-5E55-489F-BB83-96450493D345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5B3E8-9EE4-4FA5-9813-EDD39217C0C4}" type="pres">
      <dgm:prSet presAssocID="{1D5E084C-548B-48FC-B672-BF6748126C60}" presName="aSpace" presStyleCnt="0"/>
      <dgm:spPr/>
    </dgm:pt>
    <dgm:pt modelId="{3FC0CF2C-B531-49FF-B775-AEE4F35CAD5B}" type="pres">
      <dgm:prSet presAssocID="{103F2B0B-3B35-42D8-9CBD-6C60D9BDCBB2}" presName="compNode" presStyleCnt="0"/>
      <dgm:spPr/>
    </dgm:pt>
    <dgm:pt modelId="{2DF9566C-DC96-40AF-A41F-ECDFFB1178C7}" type="pres">
      <dgm:prSet presAssocID="{103F2B0B-3B35-42D8-9CBD-6C60D9BDCBB2}" presName="aNode" presStyleLbl="bgShp" presStyleIdx="2" presStyleCnt="3"/>
      <dgm:spPr/>
      <dgm:t>
        <a:bodyPr/>
        <a:lstStyle/>
        <a:p>
          <a:endParaRPr lang="en-US"/>
        </a:p>
      </dgm:t>
    </dgm:pt>
    <dgm:pt modelId="{3A76215C-1759-494A-8B19-B99679636295}" type="pres">
      <dgm:prSet presAssocID="{103F2B0B-3B35-42D8-9CBD-6C60D9BDCBB2}" presName="textNode" presStyleLbl="bgShp" presStyleIdx="2" presStyleCnt="3"/>
      <dgm:spPr/>
      <dgm:t>
        <a:bodyPr/>
        <a:lstStyle/>
        <a:p>
          <a:endParaRPr lang="en-US"/>
        </a:p>
      </dgm:t>
    </dgm:pt>
    <dgm:pt modelId="{FD23C22A-6E7E-43C6-BB66-C9275789863A}" type="pres">
      <dgm:prSet presAssocID="{103F2B0B-3B35-42D8-9CBD-6C60D9BDCBB2}" presName="compChildNode" presStyleCnt="0"/>
      <dgm:spPr/>
    </dgm:pt>
    <dgm:pt modelId="{B839DEA3-DA89-43ED-9B56-09442A06B2F4}" type="pres">
      <dgm:prSet presAssocID="{103F2B0B-3B35-42D8-9CBD-6C60D9BDCBB2}" presName="theInnerList" presStyleCnt="0"/>
      <dgm:spPr/>
    </dgm:pt>
    <dgm:pt modelId="{CC619E2F-A4EF-47EF-9C3D-FCFA1D978311}" type="pres">
      <dgm:prSet presAssocID="{75E4ACED-952E-448C-8DB4-5219496C53D5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C8619B-0C1F-4ED2-BB71-861A44971FF4}" type="pres">
      <dgm:prSet presAssocID="{75E4ACED-952E-448C-8DB4-5219496C53D5}" presName="aSpace2" presStyleCnt="0"/>
      <dgm:spPr/>
    </dgm:pt>
    <dgm:pt modelId="{9711786F-C354-4183-87CB-38155B9FC01F}" type="pres">
      <dgm:prSet presAssocID="{8379AAB2-E4C9-4345-9F2F-078D348F5219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85B67-2060-4F31-8887-0FAAD713D6DF}" type="pres">
      <dgm:prSet presAssocID="{8379AAB2-E4C9-4345-9F2F-078D348F5219}" presName="aSpace2" presStyleCnt="0"/>
      <dgm:spPr/>
    </dgm:pt>
    <dgm:pt modelId="{C3F6CA1D-2EC0-48B1-91FC-771354BD67D0}" type="pres">
      <dgm:prSet presAssocID="{0C3F2ABB-E8EE-4CD3-B526-C36303C9A5EA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8CF3B-6514-4040-B0A1-234E25344956}" type="pres">
      <dgm:prSet presAssocID="{0C3F2ABB-E8EE-4CD3-B526-C36303C9A5EA}" presName="aSpace2" presStyleCnt="0"/>
      <dgm:spPr/>
    </dgm:pt>
    <dgm:pt modelId="{11C5AB56-E064-43F3-A315-2838014B45C2}" type="pres">
      <dgm:prSet presAssocID="{152D233B-0472-41D5-832E-9879DFC7A58F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D13C03-2155-4B67-82AD-1933D3148F35}" srcId="{1D5E084C-548B-48FC-B672-BF6748126C60}" destId="{6EA2D464-8CF7-4E83-895A-9FB9042B7C1C}" srcOrd="0" destOrd="0" parTransId="{8CA07810-204D-469A-B57A-E69EBC929443}" sibTransId="{5F33C7F8-9E72-4979-8C61-42D1B166E25A}"/>
    <dgm:cxn modelId="{15A292B7-336D-4E93-86D1-19B0FCC59D61}" srcId="{103F2B0B-3B35-42D8-9CBD-6C60D9BDCBB2}" destId="{0C3F2ABB-E8EE-4CD3-B526-C36303C9A5EA}" srcOrd="2" destOrd="0" parTransId="{AF0EA9E7-F595-48A4-9965-142C16AC8CCD}" sibTransId="{3607CA7C-AA3B-4607-B59E-0B37890D3986}"/>
    <dgm:cxn modelId="{FDCDB92E-CF14-43C4-BD8E-339A939DB58E}" srcId="{D55C4CA0-168B-498E-877C-17F638FA22F7}" destId="{103F2B0B-3B35-42D8-9CBD-6C60D9BDCBB2}" srcOrd="2" destOrd="0" parTransId="{ED606E42-E7BA-42EF-863A-53B210F42466}" sibTransId="{7607BDAB-8A39-403E-B98D-8CA08FE15984}"/>
    <dgm:cxn modelId="{4FB7FA62-61F3-428A-BD36-AEA904BA04B7}" type="presOf" srcId="{A1995DAD-5689-4BA2-B9EA-C8FE3F49BC8C}" destId="{F2604B83-AB26-4F4C-8CCC-2398A1C4AAA9}" srcOrd="0" destOrd="0" presId="urn:microsoft.com/office/officeart/2005/8/layout/lProcess2"/>
    <dgm:cxn modelId="{CC177264-12EF-4FF3-B1BF-F6D7F4B30BAD}" type="presOf" srcId="{F45F4B5E-842D-4520-BB56-296B389BB5C2}" destId="{1203503C-B018-435B-8941-64C515615DA1}" srcOrd="0" destOrd="0" presId="urn:microsoft.com/office/officeart/2005/8/layout/lProcess2"/>
    <dgm:cxn modelId="{B3759884-7985-419D-B617-4CD6286D2285}" type="presOf" srcId="{1D5E084C-548B-48FC-B672-BF6748126C60}" destId="{DF6CB352-5348-493A-A8F1-2FA45BE976B9}" srcOrd="0" destOrd="0" presId="urn:microsoft.com/office/officeart/2005/8/layout/lProcess2"/>
    <dgm:cxn modelId="{A3012A6A-BC6F-4937-8500-F16425A4C47A}" type="presOf" srcId="{75E4ACED-952E-448C-8DB4-5219496C53D5}" destId="{CC619E2F-A4EF-47EF-9C3D-FCFA1D978311}" srcOrd="0" destOrd="0" presId="urn:microsoft.com/office/officeart/2005/8/layout/lProcess2"/>
    <dgm:cxn modelId="{AE285275-60B4-4DA7-8424-380E6C1F5AD1}" type="presOf" srcId="{4CF07A96-5E55-489F-BB83-96450493D345}" destId="{0A5F28ED-D837-4B1A-8C5C-3688C24887B1}" srcOrd="0" destOrd="0" presId="urn:microsoft.com/office/officeart/2005/8/layout/lProcess2"/>
    <dgm:cxn modelId="{8540DF35-E9B6-4BA1-A483-66738B3227E0}" type="presOf" srcId="{103F2B0B-3B35-42D8-9CBD-6C60D9BDCBB2}" destId="{2DF9566C-DC96-40AF-A41F-ECDFFB1178C7}" srcOrd="0" destOrd="0" presId="urn:microsoft.com/office/officeart/2005/8/layout/lProcess2"/>
    <dgm:cxn modelId="{ADD752E2-CD83-4248-A453-D6BDFE5863A0}" srcId="{D55C4CA0-168B-498E-877C-17F638FA22F7}" destId="{1D5E084C-548B-48FC-B672-BF6748126C60}" srcOrd="1" destOrd="0" parTransId="{C502476E-DA94-4511-B632-272A390FB0A5}" sibTransId="{4266A8CD-E4E3-48A5-89ED-B4CBA16DCC84}"/>
    <dgm:cxn modelId="{3AE3086A-E77B-4280-94C8-BC84BF4FA3E6}" srcId="{103F2B0B-3B35-42D8-9CBD-6C60D9BDCBB2}" destId="{8379AAB2-E4C9-4345-9F2F-078D348F5219}" srcOrd="1" destOrd="0" parTransId="{B69DF0D8-0EFE-48D7-91CD-962AECAFA15F}" sibTransId="{3C3B75D8-E3AC-422E-8E61-82240BB7D855}"/>
    <dgm:cxn modelId="{7A82CC74-B4E3-4377-B06F-3EEBF4CEBEEA}" type="presOf" srcId="{1A099684-F3E5-49AA-A266-2201C564F3BD}" destId="{5A1C16DF-174C-477D-A490-7655FBDF6811}" srcOrd="1" destOrd="0" presId="urn:microsoft.com/office/officeart/2005/8/layout/lProcess2"/>
    <dgm:cxn modelId="{1AE85112-37CA-43DD-8D44-EC0377936C5E}" type="presOf" srcId="{6EA2D464-8CF7-4E83-895A-9FB9042B7C1C}" destId="{356860D0-E6A3-4083-A9F1-203827ECD057}" srcOrd="0" destOrd="0" presId="urn:microsoft.com/office/officeart/2005/8/layout/lProcess2"/>
    <dgm:cxn modelId="{FD92ED46-967C-4D3C-A315-03EA2F9EF54A}" type="presOf" srcId="{0C3F2ABB-E8EE-4CD3-B526-C36303C9A5EA}" destId="{C3F6CA1D-2EC0-48B1-91FC-771354BD67D0}" srcOrd="0" destOrd="0" presId="urn:microsoft.com/office/officeart/2005/8/layout/lProcess2"/>
    <dgm:cxn modelId="{FF2768AD-0305-4573-AC5F-5014D581949A}" srcId="{D55C4CA0-168B-498E-877C-17F638FA22F7}" destId="{1A099684-F3E5-49AA-A266-2201C564F3BD}" srcOrd="0" destOrd="0" parTransId="{C02F0132-07B6-4FED-85D3-167D506AA870}" sibTransId="{3D8D3A24-9F91-4479-B790-DF7EE07CBD49}"/>
    <dgm:cxn modelId="{5F2A5E06-22A2-4EB8-AA78-D6F64A49F55F}" type="presOf" srcId="{152D233B-0472-41D5-832E-9879DFC7A58F}" destId="{11C5AB56-E064-43F3-A315-2838014B45C2}" srcOrd="0" destOrd="0" presId="urn:microsoft.com/office/officeart/2005/8/layout/lProcess2"/>
    <dgm:cxn modelId="{57C138A1-94DA-451E-91F1-EBA2B7946201}" type="presOf" srcId="{D55C4CA0-168B-498E-877C-17F638FA22F7}" destId="{38F2F93B-52E7-4221-953D-53EC9B54F216}" srcOrd="0" destOrd="0" presId="urn:microsoft.com/office/officeart/2005/8/layout/lProcess2"/>
    <dgm:cxn modelId="{BB653DF6-04F2-4627-95CE-4FB4CB8411C7}" srcId="{1D5E084C-548B-48FC-B672-BF6748126C60}" destId="{4CF07A96-5E55-489F-BB83-96450493D345}" srcOrd="1" destOrd="0" parTransId="{326E7232-139A-4F92-B84E-EDA80EEE8097}" sibTransId="{05951B36-300C-4F95-A83B-4667990F29CB}"/>
    <dgm:cxn modelId="{86AD4927-05FA-497D-B684-DD67C68DCD75}" srcId="{1A099684-F3E5-49AA-A266-2201C564F3BD}" destId="{A1995DAD-5689-4BA2-B9EA-C8FE3F49BC8C}" srcOrd="0" destOrd="0" parTransId="{7AD550BA-4258-42F3-A940-9A54F34296B7}" sibTransId="{3B049051-ABBF-40DD-9BCF-51E32EA78F67}"/>
    <dgm:cxn modelId="{06226A4B-0A91-40BB-9B1F-3FDCBBC0BC41}" srcId="{103F2B0B-3B35-42D8-9CBD-6C60D9BDCBB2}" destId="{75E4ACED-952E-448C-8DB4-5219496C53D5}" srcOrd="0" destOrd="0" parTransId="{D76F1F35-E280-425C-9140-48E2209550F1}" sibTransId="{417F0422-C078-4389-9180-4040A3C5EDEA}"/>
    <dgm:cxn modelId="{D70C43CC-8572-4F93-84DA-CB984CD332CD}" type="presOf" srcId="{103F2B0B-3B35-42D8-9CBD-6C60D9BDCBB2}" destId="{3A76215C-1759-494A-8B19-B99679636295}" srcOrd="1" destOrd="0" presId="urn:microsoft.com/office/officeart/2005/8/layout/lProcess2"/>
    <dgm:cxn modelId="{9F12E3B2-090C-4D0F-931D-03BD258FFA95}" srcId="{1A099684-F3E5-49AA-A266-2201C564F3BD}" destId="{F45F4B5E-842D-4520-BB56-296B389BB5C2}" srcOrd="1" destOrd="0" parTransId="{FE184E24-5D87-43E8-9349-CB05915429DD}" sibTransId="{394062F4-5A9D-481F-8A8F-90515EC9D6F4}"/>
    <dgm:cxn modelId="{D87082C3-FDE7-44AB-8746-DD069054812F}" type="presOf" srcId="{1A099684-F3E5-49AA-A266-2201C564F3BD}" destId="{94DDB3B1-1468-4DF1-9980-1F136D023BED}" srcOrd="0" destOrd="0" presId="urn:microsoft.com/office/officeart/2005/8/layout/lProcess2"/>
    <dgm:cxn modelId="{98885FA5-6CD7-4D3B-B566-485250B7874A}" type="presOf" srcId="{8379AAB2-E4C9-4345-9F2F-078D348F5219}" destId="{9711786F-C354-4183-87CB-38155B9FC01F}" srcOrd="0" destOrd="0" presId="urn:microsoft.com/office/officeart/2005/8/layout/lProcess2"/>
    <dgm:cxn modelId="{27DE89FD-61F3-440B-A57F-CF8E266580DA}" srcId="{103F2B0B-3B35-42D8-9CBD-6C60D9BDCBB2}" destId="{152D233B-0472-41D5-832E-9879DFC7A58F}" srcOrd="3" destOrd="0" parTransId="{99F3B22A-9D64-4C2D-B088-BB5446EC4D56}" sibTransId="{C0C1CB6B-F23D-42C2-93D3-14A09FC3B0D0}"/>
    <dgm:cxn modelId="{E2235A18-4014-4633-AFC6-B73A799CA1FA}" type="presOf" srcId="{1D5E084C-548B-48FC-B672-BF6748126C60}" destId="{0E354B3F-BE5A-4645-9FA6-C562E38E2A04}" srcOrd="1" destOrd="0" presId="urn:microsoft.com/office/officeart/2005/8/layout/lProcess2"/>
    <dgm:cxn modelId="{57D4B9EF-91A9-4506-BB3B-8EF91200490D}" type="presParOf" srcId="{38F2F93B-52E7-4221-953D-53EC9B54F216}" destId="{8C6789C4-9846-4D81-BFCE-CBB37CB4530F}" srcOrd="0" destOrd="0" presId="urn:microsoft.com/office/officeart/2005/8/layout/lProcess2"/>
    <dgm:cxn modelId="{006F1A56-D603-41FD-BA7E-35CE40488D66}" type="presParOf" srcId="{8C6789C4-9846-4D81-BFCE-CBB37CB4530F}" destId="{94DDB3B1-1468-4DF1-9980-1F136D023BED}" srcOrd="0" destOrd="0" presId="urn:microsoft.com/office/officeart/2005/8/layout/lProcess2"/>
    <dgm:cxn modelId="{BB80F35B-6118-4C46-BEEE-E6AB54280021}" type="presParOf" srcId="{8C6789C4-9846-4D81-BFCE-CBB37CB4530F}" destId="{5A1C16DF-174C-477D-A490-7655FBDF6811}" srcOrd="1" destOrd="0" presId="urn:microsoft.com/office/officeart/2005/8/layout/lProcess2"/>
    <dgm:cxn modelId="{F8DE8ABB-8352-4505-B2C4-2EEC90A6DB4D}" type="presParOf" srcId="{8C6789C4-9846-4D81-BFCE-CBB37CB4530F}" destId="{DDC901F7-F4AF-47E2-9952-E727BCBAAA74}" srcOrd="2" destOrd="0" presId="urn:microsoft.com/office/officeart/2005/8/layout/lProcess2"/>
    <dgm:cxn modelId="{99404733-35ED-40F3-8C07-DC1856C865EB}" type="presParOf" srcId="{DDC901F7-F4AF-47E2-9952-E727BCBAAA74}" destId="{E27DF55D-6959-4B32-BC84-936621346CAE}" srcOrd="0" destOrd="0" presId="urn:microsoft.com/office/officeart/2005/8/layout/lProcess2"/>
    <dgm:cxn modelId="{4814A0AF-92EA-432B-8D5A-023271322400}" type="presParOf" srcId="{E27DF55D-6959-4B32-BC84-936621346CAE}" destId="{F2604B83-AB26-4F4C-8CCC-2398A1C4AAA9}" srcOrd="0" destOrd="0" presId="urn:microsoft.com/office/officeart/2005/8/layout/lProcess2"/>
    <dgm:cxn modelId="{ECCC0691-2F32-4EB2-923F-7204C62F2CBF}" type="presParOf" srcId="{E27DF55D-6959-4B32-BC84-936621346CAE}" destId="{AAE445C1-5890-475B-A694-2210992B7335}" srcOrd="1" destOrd="0" presId="urn:microsoft.com/office/officeart/2005/8/layout/lProcess2"/>
    <dgm:cxn modelId="{E5D8A840-5785-482F-AFBC-D279BBEDD8BB}" type="presParOf" srcId="{E27DF55D-6959-4B32-BC84-936621346CAE}" destId="{1203503C-B018-435B-8941-64C515615DA1}" srcOrd="2" destOrd="0" presId="urn:microsoft.com/office/officeart/2005/8/layout/lProcess2"/>
    <dgm:cxn modelId="{43187080-4EAC-4955-ACDA-7C872C8D128B}" type="presParOf" srcId="{38F2F93B-52E7-4221-953D-53EC9B54F216}" destId="{E811F00C-D83C-425B-9FA0-D07F959F9245}" srcOrd="1" destOrd="0" presId="urn:microsoft.com/office/officeart/2005/8/layout/lProcess2"/>
    <dgm:cxn modelId="{34369386-D460-401C-BB23-EF4C5C402DE1}" type="presParOf" srcId="{38F2F93B-52E7-4221-953D-53EC9B54F216}" destId="{AB29BF69-5C53-49DB-820F-DF7365A5C02A}" srcOrd="2" destOrd="0" presId="urn:microsoft.com/office/officeart/2005/8/layout/lProcess2"/>
    <dgm:cxn modelId="{A44E868F-B08B-4B4B-8614-E625397A6C4D}" type="presParOf" srcId="{AB29BF69-5C53-49DB-820F-DF7365A5C02A}" destId="{DF6CB352-5348-493A-A8F1-2FA45BE976B9}" srcOrd="0" destOrd="0" presId="urn:microsoft.com/office/officeart/2005/8/layout/lProcess2"/>
    <dgm:cxn modelId="{1BC40939-966E-4CF8-84D6-D297E81DC0A1}" type="presParOf" srcId="{AB29BF69-5C53-49DB-820F-DF7365A5C02A}" destId="{0E354B3F-BE5A-4645-9FA6-C562E38E2A04}" srcOrd="1" destOrd="0" presId="urn:microsoft.com/office/officeart/2005/8/layout/lProcess2"/>
    <dgm:cxn modelId="{28C50C09-87CE-48FA-BA44-B5BEE0AF66A9}" type="presParOf" srcId="{AB29BF69-5C53-49DB-820F-DF7365A5C02A}" destId="{7F5FC9B5-9F8F-4791-9BA7-E6C91CF43331}" srcOrd="2" destOrd="0" presId="urn:microsoft.com/office/officeart/2005/8/layout/lProcess2"/>
    <dgm:cxn modelId="{7A82FE07-3ADA-42EC-A563-DCCFE7C17E08}" type="presParOf" srcId="{7F5FC9B5-9F8F-4791-9BA7-E6C91CF43331}" destId="{16A301D9-475B-49E6-A4E2-987FAC618FC3}" srcOrd="0" destOrd="0" presId="urn:microsoft.com/office/officeart/2005/8/layout/lProcess2"/>
    <dgm:cxn modelId="{0588C2A1-3B49-4EFF-A60E-2B79901E0F14}" type="presParOf" srcId="{16A301D9-475B-49E6-A4E2-987FAC618FC3}" destId="{356860D0-E6A3-4083-A9F1-203827ECD057}" srcOrd="0" destOrd="0" presId="urn:microsoft.com/office/officeart/2005/8/layout/lProcess2"/>
    <dgm:cxn modelId="{B0E47A30-AC6B-423F-AB74-031A286509B1}" type="presParOf" srcId="{16A301D9-475B-49E6-A4E2-987FAC618FC3}" destId="{FB21DC08-31D2-4ECB-9770-2B5377453B66}" srcOrd="1" destOrd="0" presId="urn:microsoft.com/office/officeart/2005/8/layout/lProcess2"/>
    <dgm:cxn modelId="{5D809CCA-FF16-405B-B056-ED8349F6C2A9}" type="presParOf" srcId="{16A301D9-475B-49E6-A4E2-987FAC618FC3}" destId="{0A5F28ED-D837-4B1A-8C5C-3688C24887B1}" srcOrd="2" destOrd="0" presId="urn:microsoft.com/office/officeart/2005/8/layout/lProcess2"/>
    <dgm:cxn modelId="{6354F52B-2A89-469B-B6F5-2BA4EBCCBDDF}" type="presParOf" srcId="{38F2F93B-52E7-4221-953D-53EC9B54F216}" destId="{A6F5B3E8-9EE4-4FA5-9813-EDD39217C0C4}" srcOrd="3" destOrd="0" presId="urn:microsoft.com/office/officeart/2005/8/layout/lProcess2"/>
    <dgm:cxn modelId="{7169F279-F003-4964-BE4A-9709337B4554}" type="presParOf" srcId="{38F2F93B-52E7-4221-953D-53EC9B54F216}" destId="{3FC0CF2C-B531-49FF-B775-AEE4F35CAD5B}" srcOrd="4" destOrd="0" presId="urn:microsoft.com/office/officeart/2005/8/layout/lProcess2"/>
    <dgm:cxn modelId="{97C52D79-C6C8-4E54-871F-F1BE289C6CC2}" type="presParOf" srcId="{3FC0CF2C-B531-49FF-B775-AEE4F35CAD5B}" destId="{2DF9566C-DC96-40AF-A41F-ECDFFB1178C7}" srcOrd="0" destOrd="0" presId="urn:microsoft.com/office/officeart/2005/8/layout/lProcess2"/>
    <dgm:cxn modelId="{7C94C496-CF7B-455B-9F56-40F42CA66595}" type="presParOf" srcId="{3FC0CF2C-B531-49FF-B775-AEE4F35CAD5B}" destId="{3A76215C-1759-494A-8B19-B99679636295}" srcOrd="1" destOrd="0" presId="urn:microsoft.com/office/officeart/2005/8/layout/lProcess2"/>
    <dgm:cxn modelId="{2977FEA3-9495-46F7-9B85-60E083CAAB4D}" type="presParOf" srcId="{3FC0CF2C-B531-49FF-B775-AEE4F35CAD5B}" destId="{FD23C22A-6E7E-43C6-BB66-C9275789863A}" srcOrd="2" destOrd="0" presId="urn:microsoft.com/office/officeart/2005/8/layout/lProcess2"/>
    <dgm:cxn modelId="{7AF9CE09-5F90-493B-BC03-B9D7A892523E}" type="presParOf" srcId="{FD23C22A-6E7E-43C6-BB66-C9275789863A}" destId="{B839DEA3-DA89-43ED-9B56-09442A06B2F4}" srcOrd="0" destOrd="0" presId="urn:microsoft.com/office/officeart/2005/8/layout/lProcess2"/>
    <dgm:cxn modelId="{D4F90D92-A168-446B-808C-52F8E7FCAB0A}" type="presParOf" srcId="{B839DEA3-DA89-43ED-9B56-09442A06B2F4}" destId="{CC619E2F-A4EF-47EF-9C3D-FCFA1D978311}" srcOrd="0" destOrd="0" presId="urn:microsoft.com/office/officeart/2005/8/layout/lProcess2"/>
    <dgm:cxn modelId="{34EE76E8-C655-44F2-AEB2-5EA676B884F9}" type="presParOf" srcId="{B839DEA3-DA89-43ED-9B56-09442A06B2F4}" destId="{48C8619B-0C1F-4ED2-BB71-861A44971FF4}" srcOrd="1" destOrd="0" presId="urn:microsoft.com/office/officeart/2005/8/layout/lProcess2"/>
    <dgm:cxn modelId="{EB7AF5FF-DCE9-4C79-B0C6-92787F4B6B84}" type="presParOf" srcId="{B839DEA3-DA89-43ED-9B56-09442A06B2F4}" destId="{9711786F-C354-4183-87CB-38155B9FC01F}" srcOrd="2" destOrd="0" presId="urn:microsoft.com/office/officeart/2005/8/layout/lProcess2"/>
    <dgm:cxn modelId="{4521CBED-B683-46BB-8049-8137D0910E7E}" type="presParOf" srcId="{B839DEA3-DA89-43ED-9B56-09442A06B2F4}" destId="{F6485B67-2060-4F31-8887-0FAAD713D6DF}" srcOrd="3" destOrd="0" presId="urn:microsoft.com/office/officeart/2005/8/layout/lProcess2"/>
    <dgm:cxn modelId="{7439FA8F-B82E-40ED-9C97-F14DCA844AA9}" type="presParOf" srcId="{B839DEA3-DA89-43ED-9B56-09442A06B2F4}" destId="{C3F6CA1D-2EC0-48B1-91FC-771354BD67D0}" srcOrd="4" destOrd="0" presId="urn:microsoft.com/office/officeart/2005/8/layout/lProcess2"/>
    <dgm:cxn modelId="{A237B977-2E81-46D6-A077-6BF3127C66DE}" type="presParOf" srcId="{B839DEA3-DA89-43ED-9B56-09442A06B2F4}" destId="{3548CF3B-6514-4040-B0A1-234E25344956}" srcOrd="5" destOrd="0" presId="urn:microsoft.com/office/officeart/2005/8/layout/lProcess2"/>
    <dgm:cxn modelId="{7928A284-613C-40FD-B8F1-82B6870066A3}" type="presParOf" srcId="{B839DEA3-DA89-43ED-9B56-09442A06B2F4}" destId="{11C5AB56-E064-43F3-A315-2838014B45C2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F0A6578-DBE2-449F-85C8-80D10BA23AA3}" type="datetime1">
              <a:rPr lang="en-US"/>
              <a:pPr>
                <a:defRPr/>
              </a:pPr>
              <a:t>1/5/2017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02B9F20E-802A-4CE1-BF19-F12600A4A9E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5837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B9F20E-802A-4CE1-BF19-F12600A4A9E5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1919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B9F20E-802A-4CE1-BF19-F12600A4A9E5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70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B9F20E-802A-4CE1-BF19-F12600A4A9E5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69668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B9F20E-802A-4CE1-BF19-F12600A4A9E5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992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50" y="2114550"/>
            <a:ext cx="5708650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963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rgbClr val="1F6FAA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12" descr="myIPS_2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067300"/>
            <a:ext cx="20574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2000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F32CCEB-9879-4028-B63A-27761BBD5F9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5424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962" y="228600"/>
            <a:ext cx="7797085" cy="9906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2pPr>
              <a:defRPr>
                <a:solidFill>
                  <a:srgbClr val="004080"/>
                </a:solidFill>
              </a:defRPr>
            </a:lvl2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>
          <a:solidFill>
            <a:srgbClr val="1F6FAA"/>
          </a:solidFill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F53500-03F1-42A5-8DEC-CE5C68C6F9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58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444500"/>
            <a:ext cx="22606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rgbClr val="004080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/>
            </a:lvl1pPr>
          </a:lstStyle>
          <a:p>
            <a:pPr>
              <a:defRPr/>
            </a:pPr>
            <a:fld id="{46E743BB-32F7-4DB5-95D8-432E7921EA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150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  <a:lvl2pPr>
              <a:defRPr>
                <a:solidFill>
                  <a:srgbClr val="004080"/>
                </a:solidFill>
              </a:defRPr>
            </a:lvl2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158FCA-8087-44FE-BFC8-E064CE9B35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3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370" y="273050"/>
            <a:ext cx="7708430" cy="86995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 smtClean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EF395D-87AB-47B6-A609-BAB4B1E4491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5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6675438" y="6259513"/>
            <a:ext cx="2087562" cy="354012"/>
            <a:chOff x="5019760" y="5948363"/>
            <a:chExt cx="3743240" cy="635000"/>
          </a:xfrm>
        </p:grpSpPr>
        <p:pic>
          <p:nvPicPr>
            <p:cNvPr id="4" name="Picture 6" descr="vine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8000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google+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9036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8" descr="instagram.png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329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 descr="facebook.png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7623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" descr="twitter.png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9760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8F0CFB-4BCA-4D59-BA0F-B629FC0D14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308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09600" y="1758950"/>
            <a:ext cx="8153400" cy="4189413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6753DD-2563-4241-94BD-876B86D858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5544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50" y="2114550"/>
            <a:ext cx="5708650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75" y="6278563"/>
            <a:ext cx="2505075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00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269875" y="228600"/>
            <a:ext cx="74120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rgbClr val="1F6FAA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  <a:latin typeface="Tw Cen MT" pitchFamily="34" charset="0"/>
              </a:defRPr>
            </a:lvl1pPr>
          </a:lstStyle>
          <a:p>
            <a:pPr>
              <a:defRPr/>
            </a:pPr>
            <a:fld id="{E15B5D67-BA28-4758-89B6-CE6C6CC1A2F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3" name="Picture 1" descr="myIPS_2c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913" y="501650"/>
            <a:ext cx="128905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6" r:id="rId8"/>
    <p:sldLayoutId id="2147483887" r:id="rId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rgbClr val="004080"/>
          </a:solidFill>
          <a:latin typeface="+mn-lt"/>
          <a:ea typeface="MS PGothic" panose="020B0600070205080204" pitchFamily="34" charset="-128"/>
          <a:cs typeface="ＭＳ Ｐゴシック" charset="-128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-128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7F8FA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4A66A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3.e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4.em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4.em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4.em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6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6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6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diagramLayout" Target="../diagrams/layout13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12" Type="http://schemas.openxmlformats.org/officeDocument/2006/relationships/diagramData" Target="../diagrams/data13.xml"/><Relationship Id="rId17" Type="http://schemas.openxmlformats.org/officeDocument/2006/relationships/image" Target="../media/image16.jpeg"/><Relationship Id="rId2" Type="http://schemas.openxmlformats.org/officeDocument/2006/relationships/diagramData" Target="../diagrams/data11.xml"/><Relationship Id="rId16" Type="http://schemas.microsoft.com/office/2007/relationships/diagramDrawing" Target="../diagrams/drawing1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5" Type="http://schemas.openxmlformats.org/officeDocument/2006/relationships/diagramColors" Target="../diagrams/colors13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diagramQuickStyle" Target="../diagrams/quickStyle1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13" Type="http://schemas.openxmlformats.org/officeDocument/2006/relationships/diagramLayout" Target="../diagrams/layout16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12" Type="http://schemas.openxmlformats.org/officeDocument/2006/relationships/diagramData" Target="../diagrams/data16.xml"/><Relationship Id="rId17" Type="http://schemas.openxmlformats.org/officeDocument/2006/relationships/image" Target="../media/image16.jpeg"/><Relationship Id="rId2" Type="http://schemas.openxmlformats.org/officeDocument/2006/relationships/diagramData" Target="../diagrams/data14.xml"/><Relationship Id="rId16" Type="http://schemas.microsoft.com/office/2007/relationships/diagramDrawing" Target="../diagrams/drawing1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5" Type="http://schemas.openxmlformats.org/officeDocument/2006/relationships/diagramColors" Target="../diagrams/colors16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Relationship Id="rId14" Type="http://schemas.openxmlformats.org/officeDocument/2006/relationships/diagramQuickStyle" Target="../diagrams/quickStyle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openxmlformats.org/officeDocument/2006/relationships/image" Target="../media/image16.jpe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0B4t9qD7G0JVPWEhkN05mRXhsbTA/view?usp=sharing" TargetMode="External"/><Relationship Id="rId3" Type="http://schemas.openxmlformats.org/officeDocument/2006/relationships/hyperlink" Target="http://www.doe.in.gov/sites/default/files/turnaround-principles/turning-data-actionable-information-1.doc" TargetMode="External"/><Relationship Id="rId7" Type="http://schemas.openxmlformats.org/officeDocument/2006/relationships/hyperlink" Target="http://nelearn.myelearning.org/pluginfile.php/439/mod_page/content/17/strategies.pdf" TargetMode="External"/><Relationship Id="rId2" Type="http://schemas.openxmlformats.org/officeDocument/2006/relationships/hyperlink" Target="http://www.doe.in.gov/sites/default/files/turnaround-principles/smart-goals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teachlikeachampion.com/books/teach-like-a-champion/" TargetMode="External"/><Relationship Id="rId5" Type="http://schemas.openxmlformats.org/officeDocument/2006/relationships/hyperlink" Target="https://drive.google.com/file/d/0B4liOGo4wkfETnVoc2p4LTZfU2s/view?usp=sharing" TargetMode="External"/><Relationship Id="rId4" Type="http://schemas.openxmlformats.org/officeDocument/2006/relationships/hyperlink" Target="https://drive.google.com/file/d/0B_GOGji0Uywra1ZmR21hNmRmQVU/view?usp=sharing" TargetMode="External"/><Relationship Id="rId9" Type="http://schemas.openxmlformats.org/officeDocument/2006/relationships/hyperlink" Target="http://www.brighthubeducation.com/teaching-methods-tips/85130-bell-ringer-activities-for-your-classroom/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3.e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3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10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/>
              <a:t>u</a:t>
            </a:r>
            <a:r>
              <a:rPr lang="en-US" sz="2400" dirty="0" smtClean="0"/>
              <a:t>sing data to differentiate instruction and provide interventions</a:t>
            </a:r>
            <a:endParaRPr lang="en-US" sz="2400" dirty="0"/>
          </a:p>
        </p:txBody>
      </p:sp>
      <p:sp>
        <p:nvSpPr>
          <p:cNvPr id="7" name="Shape 91"/>
          <p:cNvSpPr txBox="1">
            <a:spLocks/>
          </p:cNvSpPr>
          <p:nvPr/>
        </p:nvSpPr>
        <p:spPr bwMode="auto">
          <a:xfrm>
            <a:off x="2555419" y="2314170"/>
            <a:ext cx="5437415" cy="41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0" algn="ctr">
              <a:buClr>
                <a:srgbClr val="000000"/>
              </a:buClr>
              <a:buSzPct val="75000"/>
              <a:buNone/>
            </a:pPr>
            <a:r>
              <a:rPr lang="en-US" sz="1800" b="1" dirty="0" smtClean="0">
                <a:solidFill>
                  <a:srgbClr val="000000"/>
                </a:solidFill>
              </a:rPr>
              <a:t>Evidence of Progress Towards </a:t>
            </a:r>
            <a:r>
              <a:rPr lang="en-US" sz="1800" b="1" dirty="0">
                <a:solidFill>
                  <a:srgbClr val="000000"/>
                </a:solidFill>
              </a:rPr>
              <a:t>G</a:t>
            </a:r>
            <a:r>
              <a:rPr lang="en-US" sz="1800" b="1" dirty="0" smtClean="0">
                <a:solidFill>
                  <a:srgbClr val="000000"/>
                </a:solidFill>
              </a:rPr>
              <a:t>oal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2555419" y="2774518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  <a:buSzPct val="80000"/>
            </a:pPr>
            <a:r>
              <a:rPr lang="en-US" dirty="0">
                <a:solidFill>
                  <a:schemeClr val="bg1"/>
                </a:solidFill>
              </a:rPr>
              <a:t>Teachers begin their classes with bell ringers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126671" y="2725534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555419" y="3722935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  <a:buSzPct val="80000"/>
            </a:pPr>
            <a:r>
              <a:rPr lang="en-US" dirty="0">
                <a:solidFill>
                  <a:schemeClr val="bg1"/>
                </a:solidFill>
              </a:rPr>
              <a:t>Teachers conclude their classes with exit </a:t>
            </a:r>
            <a:r>
              <a:rPr lang="en-US" dirty="0" smtClean="0">
                <a:solidFill>
                  <a:schemeClr val="bg1"/>
                </a:solidFill>
              </a:rPr>
              <a:t>tickets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126671" y="3673951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555419" y="4683594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  <a:buSzPct val="80000"/>
            </a:pPr>
            <a:r>
              <a:rPr lang="en-US" dirty="0">
                <a:solidFill>
                  <a:schemeClr val="bg1"/>
                </a:solidFill>
              </a:rPr>
              <a:t>Thursday planning period with instructional coaches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1126671" y="4634610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2555419" y="5656495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  <a:buSzPct val="80000"/>
            </a:pPr>
            <a:r>
              <a:rPr lang="en-US" dirty="0">
                <a:solidFill>
                  <a:schemeClr val="bg1"/>
                </a:solidFill>
              </a:rPr>
              <a:t>Administrative walk-throughs with teacher feedback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1126671" y="5607511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0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11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8026138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input and engagement</a:t>
            </a:r>
            <a:endParaRPr lang="en-US" sz="4000" dirty="0"/>
          </a:p>
        </p:txBody>
      </p:sp>
      <p:sp>
        <p:nvSpPr>
          <p:cNvPr id="8" name="Shape 97"/>
          <p:cNvSpPr txBox="1">
            <a:spLocks/>
          </p:cNvSpPr>
          <p:nvPr/>
        </p:nvSpPr>
        <p:spPr bwMode="auto">
          <a:xfrm>
            <a:off x="1445080" y="2954981"/>
            <a:ext cx="6237513" cy="318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800" dirty="0" smtClean="0">
                <a:solidFill>
                  <a:srgbClr val="000000"/>
                </a:solidFill>
              </a:rPr>
              <a:t>IUPUI tutors</a:t>
            </a:r>
          </a:p>
          <a:p>
            <a:pPr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800" dirty="0" smtClean="0">
                <a:solidFill>
                  <a:srgbClr val="000000"/>
                </a:solidFill>
              </a:rPr>
              <a:t>Active data walls</a:t>
            </a:r>
          </a:p>
          <a:p>
            <a:pPr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800" dirty="0">
                <a:solidFill>
                  <a:srgbClr val="000000"/>
                </a:solidFill>
              </a:rPr>
              <a:t>Alumni </a:t>
            </a:r>
            <a:r>
              <a:rPr lang="en" sz="1800" dirty="0" smtClean="0">
                <a:solidFill>
                  <a:srgbClr val="000000"/>
                </a:solidFill>
              </a:rPr>
              <a:t>association</a:t>
            </a:r>
          </a:p>
          <a:p>
            <a:pPr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800" dirty="0" smtClean="0">
                <a:solidFill>
                  <a:srgbClr val="000000"/>
                </a:solidFill>
              </a:rPr>
              <a:t>Community Partners</a:t>
            </a:r>
          </a:p>
          <a:p>
            <a:pPr lvl="2"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en" sz="1800" dirty="0">
                <a:solidFill>
                  <a:srgbClr val="000000"/>
                </a:solidFill>
              </a:rPr>
              <a:t>Dream </a:t>
            </a:r>
            <a:r>
              <a:rPr lang="en" sz="1800" dirty="0" smtClean="0">
                <a:solidFill>
                  <a:srgbClr val="000000"/>
                </a:solidFill>
              </a:rPr>
              <a:t>Alive</a:t>
            </a:r>
          </a:p>
          <a:p>
            <a:pPr lvl="2"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en" sz="1800" dirty="0">
                <a:solidFill>
                  <a:srgbClr val="000000"/>
                </a:solidFill>
              </a:rPr>
              <a:t>IUPUI college campus </a:t>
            </a:r>
            <a:r>
              <a:rPr lang="en" sz="1800" dirty="0" smtClean="0">
                <a:solidFill>
                  <a:srgbClr val="000000"/>
                </a:solidFill>
              </a:rPr>
              <a:t>visits</a:t>
            </a:r>
          </a:p>
          <a:p>
            <a:pPr lvl="2"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en" sz="1800" dirty="0" smtClean="0">
                <a:solidFill>
                  <a:srgbClr val="000000"/>
                </a:solidFill>
              </a:rPr>
              <a:t>Peace </a:t>
            </a:r>
            <a:r>
              <a:rPr lang="en" sz="1800" dirty="0">
                <a:solidFill>
                  <a:srgbClr val="000000"/>
                </a:solidFill>
              </a:rPr>
              <a:t>Learning </a:t>
            </a:r>
            <a:endParaRPr lang="en" sz="1800" dirty="0" smtClean="0">
              <a:solidFill>
                <a:srgbClr val="000000"/>
              </a:solidFill>
            </a:endParaRPr>
          </a:p>
          <a:p>
            <a:pPr lvl="2"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en" sz="1800" dirty="0" smtClean="0">
                <a:solidFill>
                  <a:srgbClr val="000000"/>
                </a:solidFill>
              </a:rPr>
              <a:t>Save Our Sisters</a:t>
            </a:r>
          </a:p>
          <a:p>
            <a:pPr lvl="2"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en" sz="1800" dirty="0" smtClean="0">
                <a:solidFill>
                  <a:srgbClr val="000000"/>
                </a:solidFill>
              </a:rPr>
              <a:t>Walker Foundation</a:t>
            </a:r>
            <a:endParaRPr lang="en" sz="1800" dirty="0">
              <a:solidFill>
                <a:srgbClr val="00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community and stakeholder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1149988" y="2547262"/>
            <a:ext cx="6842849" cy="3722914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04850" y="2193581"/>
            <a:ext cx="7704364" cy="638005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b="1" dirty="0"/>
              <a:t>Arlington’s community and stakeholder input and </a:t>
            </a:r>
            <a:r>
              <a:rPr lang="en" b="1" dirty="0" smtClean="0"/>
              <a:t>engagement:</a:t>
            </a:r>
            <a:endParaRPr lang="en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5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12</a:t>
            </a:fld>
            <a:endParaRPr lang="en-US" altLang="en-US" sz="2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next steps</a:t>
            </a:r>
            <a:endParaRPr lang="en-US" sz="40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16014300"/>
              </p:ext>
            </p:extLst>
          </p:nvPr>
        </p:nvGraphicFramePr>
        <p:xfrm>
          <a:off x="476838" y="1834872"/>
          <a:ext cx="8148687" cy="4583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9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ubtitle 8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en-US" sz="2400" dirty="0"/>
              <a:t>Dr. Jesse Pratt, Academic Improvement Officer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GEORGE WASHINGTON </a:t>
            </a:r>
            <a:b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 HIGH SCHOOL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E743BB-32F7-4DB5-95D8-432E7921EA4C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430" y="300300"/>
            <a:ext cx="1102500" cy="114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4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14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overview</a:t>
            </a:r>
            <a:endParaRPr lang="en-US" sz="4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7442392"/>
              </p:ext>
            </p:extLst>
          </p:nvPr>
        </p:nvGraphicFramePr>
        <p:xfrm>
          <a:off x="633984" y="1784096"/>
          <a:ext cx="7522464" cy="470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885600" y="2256737"/>
            <a:ext cx="970325" cy="3776188"/>
            <a:chOff x="885600" y="2256737"/>
            <a:chExt cx="970325" cy="3776188"/>
          </a:xfrm>
        </p:grpSpPr>
        <p:sp>
          <p:nvSpPr>
            <p:cNvPr id="2" name="TextBox 1"/>
            <p:cNvSpPr txBox="1"/>
            <p:nvPr/>
          </p:nvSpPr>
          <p:spPr>
            <a:xfrm>
              <a:off x="902045" y="2256737"/>
              <a:ext cx="5486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333333"/>
                  </a:solidFill>
                  <a:latin typeface="+mj-lt"/>
                </a:rPr>
                <a:t>1</a:t>
              </a:r>
              <a:endParaRPr lang="en-US" sz="2800" b="1" dirty="0">
                <a:solidFill>
                  <a:srgbClr val="333333"/>
                </a:solidFill>
                <a:latin typeface="+mj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02713" y="3329472"/>
              <a:ext cx="5486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333333"/>
                  </a:solidFill>
                  <a:latin typeface="+mj-lt"/>
                </a:rPr>
                <a:t>2</a:t>
              </a:r>
              <a:endParaRPr lang="en-US" sz="2800" b="1" dirty="0">
                <a:solidFill>
                  <a:srgbClr val="333333"/>
                </a:solidFill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07285" y="4418985"/>
              <a:ext cx="5486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333333"/>
                  </a:solidFill>
                  <a:latin typeface="+mj-lt"/>
                </a:rPr>
                <a:t>3</a:t>
              </a:r>
              <a:endParaRPr lang="en-US" sz="2800" b="1" dirty="0">
                <a:solidFill>
                  <a:srgbClr val="333333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85600" y="5509705"/>
              <a:ext cx="5486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333333"/>
                  </a:solidFill>
                  <a:latin typeface="+mj-lt"/>
                </a:rPr>
                <a:t>4</a:t>
              </a:r>
              <a:endParaRPr lang="en-US" sz="2800" b="1" dirty="0">
                <a:solidFill>
                  <a:srgbClr val="333333"/>
                </a:solidFill>
                <a:latin typeface="+mj-lt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15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data dashboard summary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507491"/>
            <a:ext cx="7642412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student attendance, enrollment and </a:t>
            </a:r>
            <a:r>
              <a:rPr lang="en-US" sz="2400" dirty="0"/>
              <a:t>discipline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449018021"/>
              </p:ext>
            </p:extLst>
          </p:nvPr>
        </p:nvGraphicFramePr>
        <p:xfrm>
          <a:off x="596578" y="2375716"/>
          <a:ext cx="7965650" cy="4081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9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16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data dashboard summary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507491"/>
            <a:ext cx="7642412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fall 2016 NWEA results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22130"/>
              </p:ext>
            </p:extLst>
          </p:nvPr>
        </p:nvGraphicFramePr>
        <p:xfrm>
          <a:off x="533400" y="2522104"/>
          <a:ext cx="3916052" cy="21945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79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170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Support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Approaching Proficiency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Proficient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73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High School Math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17073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Cohort 2018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51.31%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42.11%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6.58%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Cohort 2019</a:t>
                      </a:r>
                      <a:endParaRPr lang="en-US" sz="1200" b="1" baseline="0" dirty="0" smtClean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53.80%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45.62%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0.58%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Cohort 2020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63.29%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35.26%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1.45%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85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Middle</a:t>
                      </a:r>
                      <a:r>
                        <a:rPr lang="en-US" sz="1200" b="1" baseline="0" dirty="0" smtClean="0">
                          <a:solidFill>
                            <a:srgbClr val="103054"/>
                          </a:solidFill>
                        </a:rPr>
                        <a:t> School Math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22385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Grade 7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60.38%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34.9%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4.72%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Grade 8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59.01%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34.43%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6.56%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50448"/>
              </p:ext>
            </p:extLst>
          </p:nvPr>
        </p:nvGraphicFramePr>
        <p:xfrm>
          <a:off x="4692192" y="2528822"/>
          <a:ext cx="3916052" cy="21945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79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170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Support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Approaching Proficiency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Proficient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73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High School Reading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17073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Cohort 2018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53.06%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36.84%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10.10%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Cohort 2019</a:t>
                      </a:r>
                      <a:endParaRPr lang="en-US" sz="1200" b="1" baseline="0" dirty="0" smtClean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56.70%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35.05%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8.25%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Cohort 2020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73.85%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22.05%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4.10%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85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Middle</a:t>
                      </a:r>
                      <a:r>
                        <a:rPr lang="en-US" sz="1200" b="1" baseline="0" dirty="0" smtClean="0">
                          <a:solidFill>
                            <a:srgbClr val="103054"/>
                          </a:solidFill>
                        </a:rPr>
                        <a:t> School Reading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22385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Grade 7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77.32%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19.59%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3.09%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Grade 8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68.75%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29.69%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1.56%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1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17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effective turnaround school leadership</a:t>
            </a:r>
            <a:endParaRPr lang="en-US" sz="2400" dirty="0"/>
          </a:p>
        </p:txBody>
      </p:sp>
      <p:sp>
        <p:nvSpPr>
          <p:cNvPr id="8" name="Shape 79"/>
          <p:cNvSpPr txBox="1">
            <a:spLocks/>
          </p:cNvSpPr>
          <p:nvPr/>
        </p:nvSpPr>
        <p:spPr bwMode="auto">
          <a:xfrm>
            <a:off x="895149" y="2825098"/>
            <a:ext cx="7623210" cy="355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Multi-Classroom Leaders (</a:t>
            </a:r>
            <a:r>
              <a:rPr lang="en-US" sz="2000" dirty="0" smtClean="0"/>
              <a:t>MCL) lesson plans and materials</a:t>
            </a:r>
            <a:endParaRPr lang="en-US" sz="2000" dirty="0"/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MCLs </a:t>
            </a:r>
            <a:r>
              <a:rPr lang="en-US" sz="2000" dirty="0"/>
              <a:t>model and coach </a:t>
            </a:r>
            <a:r>
              <a:rPr lang="en-US" sz="2000" dirty="0" smtClean="0"/>
              <a:t>teachers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Northwest Evaluation </a:t>
            </a:r>
            <a:r>
              <a:rPr lang="en-US" sz="2000" dirty="0" smtClean="0"/>
              <a:t>Association (NWEA) </a:t>
            </a:r>
            <a:r>
              <a:rPr lang="en-US" sz="2000" dirty="0"/>
              <a:t>testing</a:t>
            </a:r>
            <a:endParaRPr lang="en-US" sz="2000" dirty="0" smtClean="0"/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Weekly walk-through feedback</a:t>
            </a:r>
            <a:endParaRPr lang="en-US" sz="2000" dirty="0"/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Benchmark and </a:t>
            </a:r>
            <a:r>
              <a:rPr lang="en-US" sz="2000" dirty="0" smtClean="0"/>
              <a:t>Transformation </a:t>
            </a:r>
            <a:r>
              <a:rPr lang="en-US" sz="2000" dirty="0"/>
              <a:t>Z</a:t>
            </a:r>
            <a:r>
              <a:rPr lang="en-US" sz="2000" dirty="0" smtClean="0"/>
              <a:t>one (TZ) unit assessments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PLCs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District trainings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District coaches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64143" y="2444817"/>
            <a:ext cx="8008219" cy="3801979"/>
          </a:xfrm>
          <a:prstGeom prst="rect">
            <a:avLst/>
          </a:prstGeom>
          <a:noFill/>
          <a:ln w="38100">
            <a:solidFill>
              <a:srgbClr val="4D319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95149" y="2175309"/>
            <a:ext cx="4119613" cy="552749"/>
          </a:xfrm>
          <a:prstGeom prst="roundRect">
            <a:avLst/>
          </a:prstGeom>
          <a:solidFill>
            <a:srgbClr val="4D319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/>
              <a:t>ELA and Math</a:t>
            </a:r>
            <a:endParaRPr lang="en-US" sz="20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0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18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399" y="1647966"/>
            <a:ext cx="8252381" cy="576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effective instruction that meets the needs of all students and is aligned with state standards</a:t>
            </a:r>
            <a:endParaRPr lang="en-US" sz="2400" dirty="0"/>
          </a:p>
        </p:txBody>
      </p:sp>
      <p:sp>
        <p:nvSpPr>
          <p:cNvPr id="8" name="Shape 79"/>
          <p:cNvSpPr txBox="1">
            <a:spLocks/>
          </p:cNvSpPr>
          <p:nvPr/>
        </p:nvSpPr>
        <p:spPr bwMode="auto">
          <a:xfrm>
            <a:off x="895149" y="3330897"/>
            <a:ext cx="7435336" cy="2396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A</a:t>
            </a:r>
            <a:r>
              <a:rPr lang="en-US" sz="2000" dirty="0" smtClean="0"/>
              <a:t>lternating </a:t>
            </a:r>
            <a:r>
              <a:rPr lang="en-US" sz="2000" dirty="0"/>
              <a:t>block schedule </a:t>
            </a:r>
            <a:endParaRPr lang="en-US" sz="2000" dirty="0" smtClean="0"/>
          </a:p>
          <a:p>
            <a:pPr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Special e</a:t>
            </a:r>
            <a:r>
              <a:rPr lang="en-US" sz="2000" dirty="0" smtClean="0"/>
              <a:t>ducation professional development </a:t>
            </a:r>
          </a:p>
          <a:p>
            <a:pPr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Prioritized units</a:t>
            </a:r>
          </a:p>
          <a:p>
            <a:pPr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Formative assessments</a:t>
            </a:r>
            <a:endParaRPr lang="en-US" sz="2000" dirty="0"/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Lab </a:t>
            </a:r>
            <a:r>
              <a:rPr lang="en-US" sz="2000" dirty="0" smtClean="0"/>
              <a:t>classes</a:t>
            </a:r>
            <a:endParaRPr lang="en-US" sz="2000" dirty="0"/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Classroom walk-through </a:t>
            </a:r>
            <a:r>
              <a:rPr lang="en-US" sz="2000" dirty="0" smtClean="0"/>
              <a:t>visits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664143" y="2951405"/>
            <a:ext cx="8008219" cy="2987383"/>
          </a:xfrm>
          <a:prstGeom prst="rect">
            <a:avLst/>
          </a:prstGeom>
          <a:noFill/>
          <a:ln w="38100">
            <a:solidFill>
              <a:srgbClr val="4D319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95149" y="2681896"/>
            <a:ext cx="4119613" cy="552749"/>
          </a:xfrm>
          <a:prstGeom prst="roundRect">
            <a:avLst/>
          </a:prstGeom>
          <a:solidFill>
            <a:srgbClr val="4D319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/>
              <a:t>ELA and Math</a:t>
            </a:r>
            <a:endParaRPr lang="en-US" sz="20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70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19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/>
              <a:t>u</a:t>
            </a:r>
            <a:r>
              <a:rPr lang="en-US" sz="2400" dirty="0" smtClean="0"/>
              <a:t>sing data to differentiate instruction and provide interventions</a:t>
            </a:r>
            <a:endParaRPr lang="en-US" sz="2400" dirty="0"/>
          </a:p>
        </p:txBody>
      </p:sp>
      <p:sp>
        <p:nvSpPr>
          <p:cNvPr id="8" name="Shape 91"/>
          <p:cNvSpPr txBox="1">
            <a:spLocks/>
          </p:cNvSpPr>
          <p:nvPr/>
        </p:nvSpPr>
        <p:spPr bwMode="auto">
          <a:xfrm>
            <a:off x="697979" y="3054516"/>
            <a:ext cx="7899266" cy="204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/>
              <a:t>Daily </a:t>
            </a:r>
            <a:r>
              <a:rPr lang="en-US" sz="2000" dirty="0" smtClean="0"/>
              <a:t>advisory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PLCs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Data conversations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Targeted interventions</a:t>
            </a:r>
          </a:p>
          <a:p>
            <a:pPr lvl="0"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/>
              <a:t>Walk-through visits</a:t>
            </a:r>
            <a:endParaRPr lang="en-US" sz="2000" dirty="0"/>
          </a:p>
          <a:p>
            <a:pPr>
              <a:buClr>
                <a:srgbClr val="4D3191"/>
              </a:buClr>
              <a:buSzPct val="80000"/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2" name="Rounded Rectangle 1"/>
          <p:cNvSpPr/>
          <p:nvPr/>
        </p:nvSpPr>
        <p:spPr>
          <a:xfrm>
            <a:off x="622169" y="2237170"/>
            <a:ext cx="8163610" cy="638005"/>
          </a:xfrm>
          <a:prstGeom prst="roundRect">
            <a:avLst/>
          </a:prstGeom>
          <a:solidFill>
            <a:srgbClr val="4D319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/>
              <a:t>G</a:t>
            </a:r>
            <a:r>
              <a:rPr lang="en-US" sz="1600" b="1" dirty="0" smtClean="0"/>
              <a:t>raduation</a:t>
            </a:r>
            <a:r>
              <a:rPr lang="en-US" sz="1600" b="1" dirty="0"/>
              <a:t>, a</a:t>
            </a:r>
            <a:r>
              <a:rPr lang="en-US" sz="1600" b="1" dirty="0" smtClean="0"/>
              <a:t>ttendance </a:t>
            </a:r>
            <a:r>
              <a:rPr lang="en-US" sz="1600" b="1" dirty="0"/>
              <a:t>and </a:t>
            </a:r>
            <a:r>
              <a:rPr lang="en-US" sz="1600" b="1" dirty="0" smtClean="0"/>
              <a:t>academic </a:t>
            </a:r>
            <a:r>
              <a:rPr lang="en-US" sz="1600" b="1" dirty="0"/>
              <a:t>o</a:t>
            </a:r>
            <a:r>
              <a:rPr lang="en-US" sz="1600" b="1" dirty="0" smtClean="0"/>
              <a:t>utcomes </a:t>
            </a:r>
            <a:r>
              <a:rPr lang="en-US" sz="1600" b="1" dirty="0"/>
              <a:t>and g</a:t>
            </a:r>
            <a:r>
              <a:rPr lang="en-US" sz="1600" b="1" dirty="0" smtClean="0"/>
              <a:t>oals</a:t>
            </a:r>
            <a:endParaRPr lang="en-US" sz="16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16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107180"/>
            <a:ext cx="6477000" cy="18288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4080"/>
                </a:solidFill>
              </a:rPr>
              <a:t>INTERVENTION SCHOOL UPDATE</a:t>
            </a:r>
            <a:endParaRPr lang="en-US" sz="3200" dirty="0">
              <a:solidFill>
                <a:srgbClr val="004080"/>
              </a:solidFill>
            </a:endParaRPr>
          </a:p>
        </p:txBody>
      </p:sp>
      <p:sp>
        <p:nvSpPr>
          <p:cNvPr id="12291" name="Subtitle 8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Wanda H. Legrand, Dr. Jesse Pratt and Dr. Yvonne Stokes </a:t>
            </a:r>
          </a:p>
        </p:txBody>
      </p:sp>
      <p:sp>
        <p:nvSpPr>
          <p:cNvPr id="5" name="Subtitle 8"/>
          <p:cNvSpPr txBox="1">
            <a:spLocks/>
          </p:cNvSpPr>
          <p:nvPr/>
        </p:nvSpPr>
        <p:spPr bwMode="auto">
          <a:xfrm>
            <a:off x="0" y="6072823"/>
            <a:ext cx="224028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defRPr sz="2600" kern="1200">
                <a:solidFill>
                  <a:srgbClr val="FFFFFF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457178" indent="0" algn="ctr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355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None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532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709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285886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4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11, 2017</a:t>
            </a:r>
            <a:endParaRPr lang="en-US" alt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84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49988" y="2427569"/>
            <a:ext cx="6842849" cy="4017167"/>
          </a:xfrm>
          <a:prstGeom prst="rect">
            <a:avLst/>
          </a:prstGeom>
          <a:noFill/>
          <a:ln w="38100">
            <a:solidFill>
              <a:srgbClr val="4D319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20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8026138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input and engagement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community and stakeholder</a:t>
            </a:r>
            <a:endParaRPr lang="en-US" sz="2400" dirty="0"/>
          </a:p>
        </p:txBody>
      </p:sp>
      <p:sp>
        <p:nvSpPr>
          <p:cNvPr id="7" name="Shape 97"/>
          <p:cNvSpPr txBox="1">
            <a:spLocks/>
          </p:cNvSpPr>
          <p:nvPr/>
        </p:nvSpPr>
        <p:spPr bwMode="auto">
          <a:xfrm>
            <a:off x="1347106" y="2991313"/>
            <a:ext cx="6441623" cy="3376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IUPUI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>
                <a:solidFill>
                  <a:srgbClr val="0E2E54"/>
                </a:solidFill>
              </a:rPr>
              <a:t>George Washington Community High School Alumni </a:t>
            </a:r>
            <a:r>
              <a:rPr lang="en" sz="1400" dirty="0" smtClean="0">
                <a:solidFill>
                  <a:srgbClr val="0E2E54"/>
                </a:solidFill>
              </a:rPr>
              <a:t>Association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>
                <a:solidFill>
                  <a:srgbClr val="0E2E54"/>
                </a:solidFill>
              </a:rPr>
              <a:t>Lily </a:t>
            </a:r>
            <a:r>
              <a:rPr lang="en" sz="1400" dirty="0" smtClean="0">
                <a:solidFill>
                  <a:srgbClr val="0E2E54"/>
                </a:solidFill>
              </a:rPr>
              <a:t>Foundation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Mary Rigg Neighborhood Center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Mighty Lotus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Monthly meeting with Community Advisors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Neighborhood </a:t>
            </a:r>
            <a:r>
              <a:rPr lang="en" sz="1400" dirty="0">
                <a:solidFill>
                  <a:srgbClr val="0E2E54"/>
                </a:solidFill>
              </a:rPr>
              <a:t>B</a:t>
            </a:r>
            <a:r>
              <a:rPr lang="en" sz="1400" dirty="0" smtClean="0">
                <a:solidFill>
                  <a:srgbClr val="0E2E54"/>
                </a:solidFill>
              </a:rPr>
              <a:t>usiness Community Action Planning Committee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>
                <a:solidFill>
                  <a:srgbClr val="0E2E54"/>
                </a:solidFill>
              </a:rPr>
              <a:t>Peace </a:t>
            </a:r>
            <a:r>
              <a:rPr lang="en" sz="1400" dirty="0" smtClean="0">
                <a:solidFill>
                  <a:srgbClr val="0E2E54"/>
                </a:solidFill>
              </a:rPr>
              <a:t>Learning Center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Student-led conferences </a:t>
            </a:r>
            <a:r>
              <a:rPr lang="en" sz="1400" dirty="0">
                <a:solidFill>
                  <a:srgbClr val="0E2E54"/>
                </a:solidFill>
              </a:rPr>
              <a:t>(</a:t>
            </a:r>
            <a:r>
              <a:rPr lang="en" sz="1400" dirty="0" smtClean="0">
                <a:solidFill>
                  <a:srgbClr val="0E2E54"/>
                </a:solidFill>
              </a:rPr>
              <a:t>Second year of implementation)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St. Andrews Prebyterian Church</a:t>
            </a:r>
          </a:p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400" dirty="0" smtClean="0">
                <a:solidFill>
                  <a:srgbClr val="0E2E54"/>
                </a:solidFill>
              </a:rPr>
              <a:t>West </a:t>
            </a:r>
            <a:r>
              <a:rPr lang="en" sz="1400" dirty="0">
                <a:solidFill>
                  <a:srgbClr val="0E2E54"/>
                </a:solidFill>
              </a:rPr>
              <a:t>Indianapolis Quality of Life Plan Education Committee</a:t>
            </a:r>
          </a:p>
          <a:p>
            <a:pPr marL="0" indent="0">
              <a:buClr>
                <a:srgbClr val="0E2E54"/>
              </a:buClr>
              <a:buSzPct val="75000"/>
              <a:buNone/>
            </a:pPr>
            <a:endParaRPr lang="en" sz="1400" dirty="0" smtClean="0">
              <a:solidFill>
                <a:srgbClr val="0E2E54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2644" y="2237170"/>
            <a:ext cx="7867650" cy="638005"/>
          </a:xfrm>
          <a:prstGeom prst="roundRect">
            <a:avLst/>
          </a:prstGeom>
          <a:solidFill>
            <a:srgbClr val="4D319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sz="1600" b="1" dirty="0" smtClean="0"/>
              <a:t>George Washington’s community </a:t>
            </a:r>
            <a:r>
              <a:rPr lang="en" sz="1600" b="1" dirty="0"/>
              <a:t>and stakeholder input and </a:t>
            </a:r>
            <a:r>
              <a:rPr lang="en" sz="1600" b="1" dirty="0" smtClean="0"/>
              <a:t>engagement:</a:t>
            </a:r>
            <a:endParaRPr lang="en" sz="16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81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21</a:t>
            </a:fld>
            <a:endParaRPr lang="en-US" altLang="en-US" sz="2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next steps</a:t>
            </a:r>
            <a:endParaRPr lang="en-US" sz="40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113206440"/>
              </p:ext>
            </p:extLst>
          </p:nvPr>
        </p:nvGraphicFramePr>
        <p:xfrm>
          <a:off x="320512" y="1731176"/>
          <a:ext cx="8502978" cy="4858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6033" y="393814"/>
            <a:ext cx="710239" cy="7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5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ubtitle 8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en-US" sz="2400" dirty="0" smtClean="0"/>
              <a:t>Dr. Yvonne Stokes, Academic Improvement Officer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MARSHALL</a:t>
            </a:r>
            <a:b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 HIGH SCHOOL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E743BB-32F7-4DB5-95D8-432E7921EA4C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607" y="306880"/>
            <a:ext cx="1582739" cy="108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45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23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overview</a:t>
            </a:r>
            <a:endParaRPr lang="en-US" sz="4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00090894"/>
              </p:ext>
            </p:extLst>
          </p:nvPr>
        </p:nvGraphicFramePr>
        <p:xfrm>
          <a:off x="633984" y="1784096"/>
          <a:ext cx="7522464" cy="470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02045" y="2256737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9162D"/>
                </a:solidFill>
                <a:latin typeface="+mj-lt"/>
              </a:rPr>
              <a:t>1</a:t>
            </a:r>
            <a:endParaRPr lang="en-US" sz="2800" b="1" dirty="0">
              <a:solidFill>
                <a:srgbClr val="89162D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11102" y="3346250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9162D"/>
                </a:solidFill>
                <a:latin typeface="+mj-lt"/>
              </a:rPr>
              <a:t>2</a:t>
            </a:r>
            <a:endParaRPr lang="en-US" sz="2800" b="1" dirty="0">
              <a:solidFill>
                <a:srgbClr val="89162D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7285" y="4435763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9162D"/>
                </a:solidFill>
                <a:latin typeface="+mj-lt"/>
              </a:rPr>
              <a:t>3</a:t>
            </a:r>
            <a:endParaRPr lang="en-US" sz="2800" b="1" dirty="0">
              <a:solidFill>
                <a:srgbClr val="89162D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7211" y="5492927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9162D"/>
                </a:solidFill>
                <a:latin typeface="+mj-lt"/>
              </a:rPr>
              <a:t>4</a:t>
            </a:r>
            <a:endParaRPr lang="en-US" sz="2800" b="1" dirty="0">
              <a:solidFill>
                <a:srgbClr val="89162D"/>
              </a:solidFill>
              <a:latin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2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24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data dashboard summary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507491"/>
            <a:ext cx="7642412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student attendance, enrollment and </a:t>
            </a:r>
            <a:r>
              <a:rPr lang="en-US" sz="2400" dirty="0"/>
              <a:t>discipline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33145315"/>
              </p:ext>
            </p:extLst>
          </p:nvPr>
        </p:nvGraphicFramePr>
        <p:xfrm>
          <a:off x="596578" y="2165684"/>
          <a:ext cx="7965650" cy="4291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35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25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data dashboard summary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507491"/>
            <a:ext cx="7642412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/>
              <a:t>s</a:t>
            </a:r>
            <a:r>
              <a:rPr lang="en-US" sz="2400" dirty="0" smtClean="0"/>
              <a:t>tudent performance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154877"/>
              </p:ext>
            </p:extLst>
          </p:nvPr>
        </p:nvGraphicFramePr>
        <p:xfrm>
          <a:off x="533400" y="2522104"/>
          <a:ext cx="3916052" cy="28117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79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170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Support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Approaching Proficiency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Proficient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73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High School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17073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Math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95.9%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4.1%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General Education</a:t>
                      </a:r>
                      <a:endParaRPr lang="en-US" sz="1200" b="1" baseline="0" dirty="0" smtClean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95.0%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5.0%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SPED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100.0%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85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Middle</a:t>
                      </a:r>
                      <a:r>
                        <a:rPr lang="en-US" sz="1200" b="1" baseline="0" dirty="0" smtClean="0">
                          <a:solidFill>
                            <a:srgbClr val="103054"/>
                          </a:solidFill>
                        </a:rPr>
                        <a:t> School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22385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Math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95.2%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4.3%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0.5%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General Education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94.3%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5.1%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0.6%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rgbClr val="103054"/>
                          </a:solidFill>
                        </a:rPr>
                        <a:t>SPED</a:t>
                      </a:r>
                      <a:endParaRPr lang="en-US" sz="1200" b="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100.0%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124074"/>
              </p:ext>
            </p:extLst>
          </p:nvPr>
        </p:nvGraphicFramePr>
        <p:xfrm>
          <a:off x="4692192" y="2528822"/>
          <a:ext cx="3916052" cy="28117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79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90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170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Support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Approaching Proficiency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Proficient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73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High School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17073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ELA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72.7%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24.2%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3.1%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General Education</a:t>
                      </a:r>
                      <a:endParaRPr lang="en-US" sz="1200" b="1" baseline="0" dirty="0" smtClean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68.2%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27.9%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3.9%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SPED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90.6%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9.4%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0.0%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853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03054"/>
                          </a:solidFill>
                        </a:rPr>
                        <a:t>Middle</a:t>
                      </a:r>
                      <a:r>
                        <a:rPr lang="en-US" sz="1200" b="1" baseline="0" dirty="0" smtClean="0">
                          <a:solidFill>
                            <a:srgbClr val="103054"/>
                          </a:solidFill>
                        </a:rPr>
                        <a:t> School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22385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ELA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70.7%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11.2%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18.1%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General Education</a:t>
                      </a:r>
                      <a:endParaRPr lang="en-US" sz="1200" b="1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68.9%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11.4%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19.7%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1701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rgbClr val="103054"/>
                          </a:solidFill>
                        </a:rPr>
                        <a:t>SPED</a:t>
                      </a:r>
                      <a:endParaRPr lang="en-US" sz="1200" b="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83.8%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5.4%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103054"/>
                          </a:solidFill>
                        </a:rPr>
                        <a:t>10.8%</a:t>
                      </a:r>
                      <a:endParaRPr lang="en-US" sz="1200" dirty="0">
                        <a:solidFill>
                          <a:srgbClr val="103054"/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6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26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effective turnaround school leadership</a:t>
            </a:r>
            <a:endParaRPr lang="en-US" sz="24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10127776"/>
              </p:ext>
            </p:extLst>
          </p:nvPr>
        </p:nvGraphicFramePr>
        <p:xfrm>
          <a:off x="924025" y="2237173"/>
          <a:ext cx="7295951" cy="2475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27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33399" y="1647966"/>
            <a:ext cx="8252381" cy="576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effective instruction that meets the needs of all students and is aligned with state standards</a:t>
            </a:r>
            <a:endParaRPr lang="en-US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776310064"/>
              </p:ext>
            </p:extLst>
          </p:nvPr>
        </p:nvGraphicFramePr>
        <p:xfrm>
          <a:off x="988741" y="2656574"/>
          <a:ext cx="7143552" cy="1048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980616731"/>
              </p:ext>
            </p:extLst>
          </p:nvPr>
        </p:nvGraphicFramePr>
        <p:xfrm>
          <a:off x="1000858" y="3879868"/>
          <a:ext cx="7122863" cy="784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65015296"/>
              </p:ext>
            </p:extLst>
          </p:nvPr>
        </p:nvGraphicFramePr>
        <p:xfrm>
          <a:off x="988741" y="4762774"/>
          <a:ext cx="7132208" cy="1695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4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28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/>
              <a:t>u</a:t>
            </a:r>
            <a:r>
              <a:rPr lang="en-US" sz="2400" dirty="0" smtClean="0"/>
              <a:t>sing data to differentiate instruction and provide interventions</a:t>
            </a:r>
            <a:endParaRPr lang="en-US" sz="24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09304526"/>
              </p:ext>
            </p:extLst>
          </p:nvPr>
        </p:nvGraphicFramePr>
        <p:xfrm>
          <a:off x="904775" y="2283435"/>
          <a:ext cx="7305575" cy="9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5111706"/>
              </p:ext>
            </p:extLst>
          </p:nvPr>
        </p:nvGraphicFramePr>
        <p:xfrm>
          <a:off x="904774" y="3557697"/>
          <a:ext cx="7305575" cy="929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978558623"/>
              </p:ext>
            </p:extLst>
          </p:nvPr>
        </p:nvGraphicFramePr>
        <p:xfrm>
          <a:off x="904775" y="4789852"/>
          <a:ext cx="7305573" cy="1293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71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149988" y="2547262"/>
            <a:ext cx="6842849" cy="3355517"/>
          </a:xfrm>
          <a:prstGeom prst="rect">
            <a:avLst/>
          </a:prstGeom>
          <a:noFill/>
          <a:ln w="38100">
            <a:solidFill>
              <a:srgbClr val="0E2E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29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8026138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input and engagement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community and stakeholder</a:t>
            </a:r>
            <a:endParaRPr lang="en-US" sz="2400" dirty="0"/>
          </a:p>
        </p:txBody>
      </p:sp>
      <p:sp>
        <p:nvSpPr>
          <p:cNvPr id="8" name="Shape 97"/>
          <p:cNvSpPr txBox="1">
            <a:spLocks/>
          </p:cNvSpPr>
          <p:nvPr/>
        </p:nvSpPr>
        <p:spPr bwMode="auto">
          <a:xfrm>
            <a:off x="1236413" y="3118345"/>
            <a:ext cx="6669998" cy="64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E2E54"/>
              </a:buClr>
              <a:buSzPct val="75000"/>
              <a:buFont typeface="Wingdings" panose="05000000000000000000" pitchFamily="2" charset="2"/>
              <a:buChar char="q"/>
            </a:pPr>
            <a:r>
              <a:rPr lang="en" sz="1600" dirty="0" smtClean="0">
                <a:solidFill>
                  <a:srgbClr val="103054"/>
                </a:solidFill>
              </a:rPr>
              <a:t>School has partnered with community-based organizations to mentor socially, emotionally and academically with students during and after school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4349" y="2356862"/>
            <a:ext cx="7724239" cy="638005"/>
          </a:xfrm>
          <a:prstGeom prst="roundRect">
            <a:avLst/>
          </a:prstGeom>
          <a:solidFill>
            <a:srgbClr val="10305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sz="1600" b="1" dirty="0" smtClean="0"/>
              <a:t>John Marshall’s </a:t>
            </a:r>
            <a:r>
              <a:rPr lang="en" sz="1600" b="1" dirty="0"/>
              <a:t>community and stakeholder input and </a:t>
            </a:r>
            <a:r>
              <a:rPr lang="en" sz="1600" b="1" dirty="0" smtClean="0"/>
              <a:t>engagement:</a:t>
            </a:r>
            <a:endParaRPr lang="en" sz="1600" b="1" dirty="0"/>
          </a:p>
        </p:txBody>
      </p:sp>
      <p:sp>
        <p:nvSpPr>
          <p:cNvPr id="9" name="Shape 97"/>
          <p:cNvSpPr txBox="1">
            <a:spLocks/>
          </p:cNvSpPr>
          <p:nvPr/>
        </p:nvSpPr>
        <p:spPr bwMode="auto">
          <a:xfrm>
            <a:off x="1926186" y="3804874"/>
            <a:ext cx="3248401" cy="25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030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>
                <a:solidFill>
                  <a:srgbClr val="0E2E54"/>
                </a:solidFill>
              </a:rPr>
              <a:t>C.A.F.E</a:t>
            </a:r>
            <a:r>
              <a:rPr lang="en-US" sz="1500" dirty="0" smtClean="0">
                <a:solidFill>
                  <a:srgbClr val="0E2E54"/>
                </a:solidFill>
              </a:rPr>
              <a:t>.</a:t>
            </a:r>
            <a:endParaRPr lang="en" sz="1500" dirty="0" smtClean="0">
              <a:solidFill>
                <a:srgbClr val="0E2E54"/>
              </a:solidFill>
            </a:endParaRPr>
          </a:p>
          <a:p>
            <a:pPr>
              <a:buClr>
                <a:srgbClr val="103054"/>
              </a:buClr>
              <a:buSzPct val="80000"/>
              <a:buFont typeface="Wingdings" panose="05000000000000000000" pitchFamily="2" charset="2"/>
              <a:buChar char="q"/>
            </a:pPr>
            <a:r>
              <a:rPr lang="en" sz="1500" dirty="0" smtClean="0">
                <a:solidFill>
                  <a:srgbClr val="0E2E54"/>
                </a:solidFill>
              </a:rPr>
              <a:t>Evolve</a:t>
            </a:r>
          </a:p>
          <a:p>
            <a:pPr>
              <a:buClr>
                <a:srgbClr val="103054"/>
              </a:buClr>
              <a:buSzPct val="80000"/>
              <a:buFont typeface="Wingdings" panose="05000000000000000000" pitchFamily="2" charset="2"/>
              <a:buChar char="q"/>
            </a:pPr>
            <a:r>
              <a:rPr lang="en" sz="1500" dirty="0">
                <a:solidFill>
                  <a:srgbClr val="0E2E54"/>
                </a:solidFill>
              </a:rPr>
              <a:t>Gleaners Food </a:t>
            </a:r>
            <a:r>
              <a:rPr lang="en" sz="1500" dirty="0" smtClean="0">
                <a:solidFill>
                  <a:srgbClr val="0E2E54"/>
                </a:solidFill>
              </a:rPr>
              <a:t>Bank</a:t>
            </a:r>
          </a:p>
          <a:p>
            <a:pPr>
              <a:buClr>
                <a:srgbClr val="1030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>
                <a:solidFill>
                  <a:srgbClr val="0E2E54"/>
                </a:solidFill>
              </a:rPr>
              <a:t>GLICK </a:t>
            </a:r>
            <a:r>
              <a:rPr lang="en-US" sz="1500" dirty="0" smtClean="0">
                <a:solidFill>
                  <a:srgbClr val="0E2E54"/>
                </a:solidFill>
              </a:rPr>
              <a:t>Foundation</a:t>
            </a:r>
            <a:endParaRPr lang="en" sz="1500" dirty="0" smtClean="0">
              <a:solidFill>
                <a:srgbClr val="0E2E54"/>
              </a:solidFill>
            </a:endParaRPr>
          </a:p>
          <a:p>
            <a:pPr>
              <a:buClr>
                <a:srgbClr val="1030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 smtClean="0">
                <a:solidFill>
                  <a:srgbClr val="0E2E54"/>
                </a:solidFill>
              </a:rPr>
              <a:t>Kroger</a:t>
            </a:r>
          </a:p>
          <a:p>
            <a:pPr>
              <a:buClr>
                <a:srgbClr val="1030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>
                <a:solidFill>
                  <a:srgbClr val="0E2E54"/>
                </a:solidFill>
              </a:rPr>
              <a:t>Oda </a:t>
            </a:r>
            <a:r>
              <a:rPr lang="en-US" sz="1500" dirty="0" smtClean="0">
                <a:solidFill>
                  <a:srgbClr val="0E2E54"/>
                </a:solidFill>
              </a:rPr>
              <a:t>Enterprises</a:t>
            </a:r>
            <a:endParaRPr lang="en-US" sz="1500" dirty="0">
              <a:solidFill>
                <a:srgbClr val="0E2E54"/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 bwMode="auto">
          <a:xfrm>
            <a:off x="4437246" y="3804874"/>
            <a:ext cx="3165422" cy="25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" sz="1500" dirty="0">
                <a:solidFill>
                  <a:srgbClr val="0E2E54"/>
                </a:solidFill>
              </a:rPr>
              <a:t>OK </a:t>
            </a:r>
            <a:r>
              <a:rPr lang="en" sz="1500" dirty="0" smtClean="0">
                <a:solidFill>
                  <a:srgbClr val="0E2E54"/>
                </a:solidFill>
              </a:rPr>
              <a:t>Program</a:t>
            </a:r>
            <a:endParaRPr lang="en-US" sz="1500" dirty="0" smtClean="0">
              <a:solidFill>
                <a:srgbClr val="0E2E54"/>
              </a:solidFill>
            </a:endParaRP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" sz="1500" dirty="0">
                <a:solidFill>
                  <a:srgbClr val="0E2E54"/>
                </a:solidFill>
              </a:rPr>
              <a:t>Parent In Touch </a:t>
            </a:r>
            <a:r>
              <a:rPr lang="en" sz="1500" dirty="0" smtClean="0">
                <a:solidFill>
                  <a:srgbClr val="0E2E54"/>
                </a:solidFill>
              </a:rPr>
              <a:t>Day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>
                <a:solidFill>
                  <a:srgbClr val="0E2E54"/>
                </a:solidFill>
              </a:rPr>
              <a:t>Pastor Howard </a:t>
            </a:r>
            <a:r>
              <a:rPr lang="en-US" sz="1500" dirty="0" smtClean="0">
                <a:solidFill>
                  <a:srgbClr val="0E2E54"/>
                </a:solidFill>
              </a:rPr>
              <a:t>Ministries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 smtClean="0">
                <a:solidFill>
                  <a:srgbClr val="0E2E54"/>
                </a:solidFill>
              </a:rPr>
              <a:t>Pathways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 smtClean="0">
                <a:solidFill>
                  <a:srgbClr val="0E2E54"/>
                </a:solidFill>
              </a:rPr>
              <a:t>Real </a:t>
            </a:r>
            <a:r>
              <a:rPr lang="en-US" sz="1500" dirty="0">
                <a:solidFill>
                  <a:srgbClr val="0E2E54"/>
                </a:solidFill>
              </a:rPr>
              <a:t>Men Read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500" dirty="0" smtClean="0">
                <a:solidFill>
                  <a:srgbClr val="0E2E54"/>
                </a:solidFill>
              </a:rPr>
              <a:t>The </a:t>
            </a:r>
            <a:r>
              <a:rPr lang="en-US" sz="1500" dirty="0">
                <a:solidFill>
                  <a:srgbClr val="0E2E54"/>
                </a:solidFill>
              </a:rPr>
              <a:t>Rock Missionary Baptist Church</a:t>
            </a:r>
          </a:p>
          <a:p>
            <a:pPr marL="0" indent="0">
              <a:buClr>
                <a:srgbClr val="0E2E54"/>
              </a:buClr>
              <a:buSzPct val="80000"/>
              <a:buNone/>
            </a:pPr>
            <a:endParaRPr lang="en" sz="1500" dirty="0" smtClean="0">
              <a:solidFill>
                <a:srgbClr val="0E2E54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63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3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overview</a:t>
            </a:r>
            <a:endParaRPr lang="en-US" sz="4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27367396"/>
              </p:ext>
            </p:extLst>
          </p:nvPr>
        </p:nvGraphicFramePr>
        <p:xfrm>
          <a:off x="633984" y="1784096"/>
          <a:ext cx="7522464" cy="470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02045" y="2256737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87508"/>
                </a:solidFill>
                <a:latin typeface="+mj-lt"/>
              </a:rPr>
              <a:t>1</a:t>
            </a:r>
            <a:endParaRPr lang="en-US" sz="2800" b="1" dirty="0">
              <a:solidFill>
                <a:srgbClr val="F87508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11102" y="3346250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87508"/>
                </a:solidFill>
                <a:latin typeface="+mj-lt"/>
              </a:rPr>
              <a:t>2</a:t>
            </a:r>
            <a:endParaRPr lang="en-US" sz="2800" b="1" dirty="0">
              <a:solidFill>
                <a:srgbClr val="F87508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7285" y="4435763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87508"/>
                </a:solidFill>
                <a:latin typeface="+mj-lt"/>
              </a:rPr>
              <a:t>3</a:t>
            </a:r>
            <a:endParaRPr lang="en-US" sz="2800" b="1" dirty="0">
              <a:solidFill>
                <a:srgbClr val="F87508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7211" y="5492927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87508"/>
                </a:solidFill>
                <a:latin typeface="+mj-lt"/>
              </a:rPr>
              <a:t>4</a:t>
            </a:r>
            <a:endParaRPr lang="en-US" sz="2800" b="1" dirty="0">
              <a:solidFill>
                <a:srgbClr val="F87508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46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30</a:t>
            </a:fld>
            <a:endParaRPr lang="en-US" altLang="en-US" sz="2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next steps</a:t>
            </a:r>
            <a:endParaRPr lang="en-US" sz="40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32556170"/>
              </p:ext>
            </p:extLst>
          </p:nvPr>
        </p:nvGraphicFramePr>
        <p:xfrm>
          <a:off x="512750" y="1886298"/>
          <a:ext cx="8190379" cy="3118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0" y="452652"/>
            <a:ext cx="1013213" cy="6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9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31</a:t>
            </a:fld>
            <a:endParaRPr lang="en-US" altLang="en-US" sz="2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presentation appendix</a:t>
            </a:r>
            <a:endParaRPr lang="en-US" sz="4000" dirty="0"/>
          </a:p>
        </p:txBody>
      </p:sp>
      <p:sp>
        <p:nvSpPr>
          <p:cNvPr id="6" name="Shape 91"/>
          <p:cNvSpPr txBox="1">
            <a:spLocks/>
          </p:cNvSpPr>
          <p:nvPr/>
        </p:nvSpPr>
        <p:spPr bwMode="auto">
          <a:xfrm>
            <a:off x="440869" y="1807675"/>
            <a:ext cx="8297103" cy="4477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" sz="1200" dirty="0">
                <a:solidFill>
                  <a:srgbClr val="000000"/>
                </a:solidFill>
              </a:rPr>
              <a:t>Research: </a:t>
            </a:r>
            <a:r>
              <a:rPr lang="en-US" sz="1200" dirty="0">
                <a:solidFill>
                  <a:srgbClr val="000000"/>
                </a:solidFill>
                <a:hlinkClick r:id="rId2"/>
              </a:rPr>
              <a:t>Smart Goals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One page document explains what a SMART goal is and provides examples.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200" b="1" dirty="0">
                <a:solidFill>
                  <a:srgbClr val="000000"/>
                </a:solidFill>
              </a:rPr>
              <a:t>Smart Goals Infographic **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This one page infographic outlines steps in monitoring SMART goals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hlinkClick r:id="rId3"/>
              </a:rPr>
              <a:t>Data Analysis-Turning Data into Actionable Information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This simple one page document lists the steps for collaboratively collecting data, analyzing it together, setting SMART goals and continuously reviewing the </a:t>
            </a:r>
            <a:r>
              <a:rPr lang="en-US" sz="1200" dirty="0" smtClean="0">
                <a:solidFill>
                  <a:srgbClr val="000000"/>
                </a:solidFill>
              </a:rPr>
              <a:t>plan.</a:t>
            </a:r>
          </a:p>
          <a:p>
            <a:pPr>
              <a:buClr>
                <a:srgbClr val="0E2E54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1200" b="1" dirty="0" smtClean="0">
                <a:solidFill>
                  <a:srgbClr val="000000"/>
                </a:solidFill>
              </a:rPr>
              <a:t>Research </a:t>
            </a:r>
            <a:r>
              <a:rPr lang="en-US" sz="1200" b="1" dirty="0">
                <a:solidFill>
                  <a:srgbClr val="000000"/>
                </a:solidFill>
              </a:rPr>
              <a:t>supporting intervention</a:t>
            </a:r>
          </a:p>
          <a:p>
            <a:pPr lvl="2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  <a:hlinkClick r:id="rId4"/>
              </a:rPr>
              <a:t>Gradual Release of Responsibility (link is external)</a:t>
            </a:r>
            <a:r>
              <a:rPr lang="en-US" sz="1200" dirty="0">
                <a:solidFill>
                  <a:srgbClr val="000000"/>
                </a:solidFill>
              </a:rPr>
              <a:t>                                                                       </a:t>
            </a:r>
            <a:r>
              <a:rPr lang="en-US" sz="1200" dirty="0" smtClean="0">
                <a:solidFill>
                  <a:srgbClr val="000000"/>
                </a:solidFill>
              </a:rPr>
              <a:t>                                  A </a:t>
            </a:r>
            <a:r>
              <a:rPr lang="en-US" sz="1200" dirty="0">
                <a:solidFill>
                  <a:srgbClr val="000000"/>
                </a:solidFill>
              </a:rPr>
              <a:t>document that explains the GRR model and includes a roles and responsibilities chart for students and teachers</a:t>
            </a:r>
          </a:p>
          <a:p>
            <a:pPr lvl="2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  <a:hlinkClick r:id="rId5"/>
              </a:rPr>
              <a:t>Gradual Release Lesson Plan Template (link is external)</a:t>
            </a:r>
            <a:r>
              <a:rPr lang="en-US" sz="1200" dirty="0">
                <a:solidFill>
                  <a:srgbClr val="000000"/>
                </a:solidFill>
              </a:rPr>
              <a:t>                                                            </a:t>
            </a:r>
            <a:r>
              <a:rPr lang="en-US" sz="1200" dirty="0" smtClean="0">
                <a:solidFill>
                  <a:srgbClr val="000000"/>
                </a:solidFill>
              </a:rPr>
              <a:t>                               This </a:t>
            </a:r>
            <a:r>
              <a:rPr lang="en-US" sz="1200" dirty="0">
                <a:solidFill>
                  <a:srgbClr val="000000"/>
                </a:solidFill>
              </a:rPr>
              <a:t>one page template has guiding questions and prompts to guide lesson plans using the gradual release model</a:t>
            </a:r>
          </a:p>
          <a:p>
            <a:pPr lvl="2"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  <a:hlinkClick r:id="rId6"/>
              </a:rPr>
              <a:t>Teach Like a Champion (link is external)</a:t>
            </a:r>
            <a:r>
              <a:rPr lang="en-US" sz="1200" dirty="0">
                <a:solidFill>
                  <a:srgbClr val="000000"/>
                </a:solidFill>
              </a:rPr>
              <a:t>                                                                                     </a:t>
            </a:r>
            <a:r>
              <a:rPr lang="en-US" sz="1200" dirty="0" smtClean="0">
                <a:solidFill>
                  <a:srgbClr val="000000"/>
                </a:solidFill>
              </a:rPr>
              <a:t>                             On </a:t>
            </a:r>
            <a:r>
              <a:rPr lang="en-US" sz="1200" dirty="0">
                <a:solidFill>
                  <a:srgbClr val="000000"/>
                </a:solidFill>
              </a:rPr>
              <a:t>this website, you can read chapter one of Doug Lemov’s </a:t>
            </a:r>
            <a:r>
              <a:rPr lang="en-US" sz="1200" i="1" dirty="0">
                <a:solidFill>
                  <a:srgbClr val="000000"/>
                </a:solidFill>
              </a:rPr>
              <a:t>Teach Like a Champion: Setting High </a:t>
            </a:r>
            <a:r>
              <a:rPr lang="en-US" sz="1200" i="1" dirty="0" smtClean="0">
                <a:solidFill>
                  <a:srgbClr val="000000"/>
                </a:solidFill>
              </a:rPr>
              <a:t>Academic Expectations</a:t>
            </a:r>
            <a:r>
              <a:rPr lang="en-US" sz="1200" dirty="0" smtClean="0">
                <a:solidFill>
                  <a:srgbClr val="000000"/>
                </a:solidFill>
              </a:rPr>
              <a:t>.</a:t>
            </a:r>
            <a:endParaRPr lang="en-US" sz="1200" b="1" dirty="0">
              <a:solidFill>
                <a:srgbClr val="000000"/>
              </a:solidFill>
            </a:endParaRPr>
          </a:p>
          <a:p>
            <a:pPr lvl="2">
              <a:spcBef>
                <a:spcPts val="0"/>
              </a:spcBef>
              <a:buClr>
                <a:schemeClr val="bg2">
                  <a:lumMod val="75000"/>
                </a:schemeClr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  <a:hlinkClick r:id="rId7"/>
              </a:rPr>
              <a:t>Checks </a:t>
            </a:r>
            <a:r>
              <a:rPr lang="en-US" sz="1200" dirty="0">
                <a:solidFill>
                  <a:srgbClr val="000000"/>
                </a:solidFill>
                <a:hlinkClick r:id="rId7"/>
              </a:rPr>
              <a:t>for Understanding Strategies (link is external)</a:t>
            </a:r>
            <a:r>
              <a:rPr lang="en-US" sz="1200" dirty="0">
                <a:solidFill>
                  <a:srgbClr val="000000"/>
                </a:solidFill>
              </a:rPr>
              <a:t> </a:t>
            </a:r>
            <a:r>
              <a:rPr lang="en-US" sz="1200" dirty="0" smtClean="0">
                <a:solidFill>
                  <a:srgbClr val="000000"/>
                </a:solidFill>
              </a:rPr>
              <a:t>                                                                                                   This </a:t>
            </a:r>
            <a:r>
              <a:rPr lang="en-US" sz="1200" dirty="0">
                <a:solidFill>
                  <a:srgbClr val="000000"/>
                </a:solidFill>
              </a:rPr>
              <a:t>PDF document that lists many CFU Strategies and gives descriptions for each </a:t>
            </a:r>
            <a:r>
              <a:rPr lang="en-US" sz="1200" dirty="0" smtClean="0">
                <a:solidFill>
                  <a:srgbClr val="000000"/>
                </a:solidFill>
              </a:rPr>
              <a:t>one</a:t>
            </a:r>
            <a:endParaRPr lang="en-US" sz="1200" dirty="0">
              <a:solidFill>
                <a:srgbClr val="000000"/>
              </a:solidFill>
            </a:endParaRPr>
          </a:p>
          <a:p>
            <a:pPr lvl="2">
              <a:spcBef>
                <a:spcPts val="0"/>
              </a:spcBef>
              <a:buClr>
                <a:schemeClr val="bg2">
                  <a:lumMod val="75000"/>
                </a:schemeClr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  <a:hlinkClick r:id="rId8"/>
              </a:rPr>
              <a:t>Exit </a:t>
            </a:r>
            <a:r>
              <a:rPr lang="en-US" sz="1200" dirty="0">
                <a:solidFill>
                  <a:srgbClr val="000000"/>
                </a:solidFill>
                <a:hlinkClick r:id="rId8"/>
              </a:rPr>
              <a:t>tickets (link is external</a:t>
            </a:r>
            <a:r>
              <a:rPr lang="en-US" sz="1200" dirty="0" smtClean="0">
                <a:solidFill>
                  <a:srgbClr val="000000"/>
                </a:solidFill>
                <a:hlinkClick r:id="rId8"/>
              </a:rPr>
              <a:t>)</a:t>
            </a:r>
            <a:r>
              <a:rPr lang="en-US" sz="1200" dirty="0" smtClean="0">
                <a:solidFill>
                  <a:srgbClr val="000000"/>
                </a:solidFill>
              </a:rPr>
              <a:t>                                                                                                                                           This presentation that reviews the process of administering, This </a:t>
            </a:r>
            <a:r>
              <a:rPr lang="en-US" sz="1200" dirty="0">
                <a:solidFill>
                  <a:srgbClr val="000000"/>
                </a:solidFill>
              </a:rPr>
              <a:t>presentation that reviews the process of administering, grading, and responding to students’ end of lesson assessments (exit </a:t>
            </a:r>
            <a:r>
              <a:rPr lang="en-US" sz="1200" dirty="0" smtClean="0">
                <a:solidFill>
                  <a:srgbClr val="000000"/>
                </a:solidFill>
              </a:rPr>
              <a:t>tickets)</a:t>
            </a:r>
          </a:p>
          <a:p>
            <a:pPr lvl="2">
              <a:spcBef>
                <a:spcPts val="0"/>
              </a:spcBef>
              <a:buClr>
                <a:schemeClr val="bg2">
                  <a:lumMod val="75000"/>
                </a:schemeClr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  <a:hlinkClick r:id="rId9"/>
              </a:rPr>
              <a:t>Bell Ringer Activities and Ideas (link is external)</a:t>
            </a:r>
            <a:r>
              <a:rPr lang="en-US" sz="1200" dirty="0" smtClean="0">
                <a:solidFill>
                  <a:srgbClr val="000000"/>
                </a:solidFill>
              </a:rPr>
              <a:t>                                                                                                               This website lists and describes </a:t>
            </a:r>
            <a:r>
              <a:rPr lang="en-US" sz="1200" dirty="0">
                <a:solidFill>
                  <a:srgbClr val="000000"/>
                </a:solidFill>
              </a:rPr>
              <a:t>many ideas for bell </a:t>
            </a:r>
            <a:r>
              <a:rPr lang="en-US" sz="1200" dirty="0" smtClean="0">
                <a:solidFill>
                  <a:srgbClr val="000000"/>
                </a:solidFill>
              </a:rPr>
              <a:t>ringers</a:t>
            </a:r>
            <a:endParaRPr lang="en-US" sz="12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21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ubtitle 8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en-US" sz="2400" dirty="0" smtClean="0"/>
              <a:t>Dr. Jesse Pratt, Academic Improvement Officer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ARLINGTON COMMUNITY HIGH SCHOOL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E743BB-32F7-4DB5-95D8-432E7921EA4C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875" y="280428"/>
            <a:ext cx="1054731" cy="116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5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5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overview</a:t>
            </a:r>
            <a:endParaRPr lang="en-US" sz="4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81568878"/>
              </p:ext>
            </p:extLst>
          </p:nvPr>
        </p:nvGraphicFramePr>
        <p:xfrm>
          <a:off x="633984" y="1784096"/>
          <a:ext cx="7522464" cy="470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02045" y="2256737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D2A000"/>
                </a:solidFill>
                <a:latin typeface="+mj-lt"/>
              </a:rPr>
              <a:t>1</a:t>
            </a:r>
            <a:endParaRPr lang="en-US" sz="2800" b="1" dirty="0">
              <a:solidFill>
                <a:srgbClr val="D2A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11102" y="3346250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D2A000"/>
                </a:solidFill>
                <a:latin typeface="+mj-lt"/>
              </a:rPr>
              <a:t>2</a:t>
            </a:r>
            <a:endParaRPr lang="en-US" sz="2800" b="1" dirty="0">
              <a:solidFill>
                <a:srgbClr val="D2A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7285" y="4435763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D2A000"/>
                </a:solidFill>
                <a:latin typeface="+mj-lt"/>
              </a:rPr>
              <a:t>3</a:t>
            </a:r>
            <a:endParaRPr lang="en-US" sz="2800" b="1" dirty="0">
              <a:solidFill>
                <a:srgbClr val="D2A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7211" y="5492927"/>
            <a:ext cx="54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D2A000"/>
                </a:solidFill>
                <a:latin typeface="+mj-lt"/>
              </a:rPr>
              <a:t>4</a:t>
            </a:r>
            <a:endParaRPr lang="en-US" sz="2800" b="1" dirty="0">
              <a:solidFill>
                <a:srgbClr val="D2A000"/>
              </a:solidFill>
              <a:latin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9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6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data dashboard summary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507491"/>
            <a:ext cx="7642412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student attendance, enrollment and discipline</a:t>
            </a:r>
            <a:endParaRPr lang="en-US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7944161"/>
              </p:ext>
            </p:extLst>
          </p:nvPr>
        </p:nvGraphicFramePr>
        <p:xfrm>
          <a:off x="596578" y="2375716"/>
          <a:ext cx="7965650" cy="4081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3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7</a:t>
            </a:fld>
            <a:endParaRPr lang="en-US" alt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data dashboard summary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507491"/>
            <a:ext cx="7642412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student performance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813731"/>
              </p:ext>
            </p:extLst>
          </p:nvPr>
        </p:nvGraphicFramePr>
        <p:xfrm>
          <a:off x="533400" y="2378004"/>
          <a:ext cx="3976356" cy="31165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940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40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40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40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461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Support</a:t>
                      </a:r>
                      <a:endParaRPr lang="en-US" sz="1200" dirty="0"/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Approaching Proficiency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Proficient</a:t>
                      </a:r>
                      <a:endParaRPr lang="en-US" sz="1200" dirty="0"/>
                    </a:p>
                  </a:txBody>
                  <a:tcPr marL="68580" marR="68580" marT="34290" marB="3429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6156">
                <a:tc gridSpan="4"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High School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25615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Math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100.0%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000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General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</a:rPr>
                        <a:t> Education</a:t>
                      </a:r>
                      <a:endParaRPr lang="en-US" sz="1400" b="1" baseline="0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615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SPED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6156">
                <a:tc gridSpan="4"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Middle School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25615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Math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99.5%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0.5%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000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General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</a:rPr>
                        <a:t> Education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99.4%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0.6%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615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SPED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100.0%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614859"/>
              </p:ext>
            </p:extLst>
          </p:nvPr>
        </p:nvGraphicFramePr>
        <p:xfrm>
          <a:off x="4679714" y="2375716"/>
          <a:ext cx="4021228" cy="31165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053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53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53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53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0896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Support</a:t>
                      </a:r>
                      <a:endParaRPr lang="en-US" sz="1200" dirty="0"/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Approaching Proficiency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Proficient</a:t>
                      </a:r>
                      <a:endParaRPr lang="en-US" sz="1200" dirty="0"/>
                    </a:p>
                  </a:txBody>
                  <a:tcPr marL="68580" marR="68580" marT="34290" marB="3429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470">
                <a:tc gridSpan="4"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High School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2654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ELA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88.9%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8.3%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2.8%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63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General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</a:rPr>
                        <a:t> Education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85.0%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11.3%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28.8%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54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SPED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100.0%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5470">
                <a:tc gridSpan="4"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Middle School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50000"/>
                        <a:alpha val="4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004080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2654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ELA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92.1%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6.5%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1.4%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63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General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</a:rPr>
                        <a:t> Education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91.1%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7.7%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1.2%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54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SPED</a:t>
                      </a:r>
                      <a:endParaRPr lang="en-US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97.7%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2.3%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0.0%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93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8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507491"/>
            <a:ext cx="8252381" cy="4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effective turnaround school leadership</a:t>
            </a:r>
            <a:endParaRPr lang="en-US" sz="2400" dirty="0"/>
          </a:p>
        </p:txBody>
      </p:sp>
      <p:sp>
        <p:nvSpPr>
          <p:cNvPr id="7" name="Shape 79"/>
          <p:cNvSpPr txBox="1">
            <a:spLocks/>
          </p:cNvSpPr>
          <p:nvPr/>
        </p:nvSpPr>
        <p:spPr bwMode="auto">
          <a:xfrm>
            <a:off x="895148" y="2805850"/>
            <a:ext cx="7748337" cy="365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Classroom SMART goals</a:t>
            </a:r>
            <a:endParaRPr lang="en-US" sz="2000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</a:rPr>
              <a:t>Professional </a:t>
            </a:r>
            <a:r>
              <a:rPr lang="en-US" sz="2000" dirty="0" smtClean="0">
                <a:solidFill>
                  <a:srgbClr val="000000"/>
                </a:solidFill>
              </a:rPr>
              <a:t>development </a:t>
            </a:r>
            <a:r>
              <a:rPr lang="en-US" sz="2000" dirty="0">
                <a:solidFill>
                  <a:srgbClr val="000000"/>
                </a:solidFill>
              </a:rPr>
              <a:t>and walk-through </a:t>
            </a:r>
            <a:r>
              <a:rPr lang="en-US" sz="2000" dirty="0" smtClean="0">
                <a:solidFill>
                  <a:srgbClr val="000000"/>
                </a:solidFill>
              </a:rPr>
              <a:t>feedback</a:t>
            </a:r>
          </a:p>
          <a:p>
            <a:pPr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Instructional feedback</a:t>
            </a:r>
            <a:endParaRPr lang="en-US" sz="2000" dirty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Instructional </a:t>
            </a:r>
            <a:r>
              <a:rPr lang="en-US" sz="2000" dirty="0">
                <a:solidFill>
                  <a:srgbClr val="000000"/>
                </a:solidFill>
              </a:rPr>
              <a:t>coaches model </a:t>
            </a:r>
            <a:r>
              <a:rPr lang="en-US" sz="2000" dirty="0" smtClean="0">
                <a:solidFill>
                  <a:srgbClr val="000000"/>
                </a:solidFill>
              </a:rPr>
              <a:t>lessons</a:t>
            </a:r>
          </a:p>
          <a:p>
            <a:pPr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</a:rPr>
              <a:t>Administrative walk-through </a:t>
            </a:r>
            <a:r>
              <a:rPr lang="en-US" sz="2000" dirty="0" smtClean="0">
                <a:solidFill>
                  <a:srgbClr val="000000"/>
                </a:solidFill>
              </a:rPr>
              <a:t>visits</a:t>
            </a:r>
          </a:p>
          <a:p>
            <a:pPr lvl="0"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Benchmark </a:t>
            </a:r>
            <a:r>
              <a:rPr lang="en-US" sz="2000" dirty="0">
                <a:solidFill>
                  <a:srgbClr val="000000"/>
                </a:solidFill>
              </a:rPr>
              <a:t>and </a:t>
            </a:r>
            <a:r>
              <a:rPr lang="en-US" sz="2000" dirty="0" smtClean="0">
                <a:solidFill>
                  <a:srgbClr val="000000"/>
                </a:solidFill>
              </a:rPr>
              <a:t>Transformation Zone (TZ) </a:t>
            </a:r>
            <a:r>
              <a:rPr lang="en-US" sz="2000" dirty="0">
                <a:solidFill>
                  <a:srgbClr val="000000"/>
                </a:solidFill>
              </a:rPr>
              <a:t>unit </a:t>
            </a:r>
            <a:r>
              <a:rPr lang="en-US" sz="2000" dirty="0" smtClean="0">
                <a:solidFill>
                  <a:srgbClr val="000000"/>
                </a:solidFill>
              </a:rPr>
              <a:t>assessments</a:t>
            </a:r>
          </a:p>
          <a:p>
            <a:pPr lvl="0"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PLCs</a:t>
            </a:r>
          </a:p>
          <a:p>
            <a:pPr lvl="0"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District trainings</a:t>
            </a:r>
          </a:p>
          <a:p>
            <a:pPr lvl="0">
              <a:buClr>
                <a:srgbClr val="00000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0000"/>
                </a:solidFill>
              </a:rPr>
              <a:t>District coaches</a:t>
            </a:r>
            <a:endParaRPr lang="en" sz="200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4143" y="2464068"/>
            <a:ext cx="7796463" cy="4109987"/>
          </a:xfrm>
          <a:prstGeom prst="rect">
            <a:avLst/>
          </a:prstGeom>
          <a:noFill/>
          <a:ln w="381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895149" y="2175309"/>
            <a:ext cx="4119613" cy="552749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/>
              <a:t>ELA and Math</a:t>
            </a:r>
            <a:endParaRPr lang="en-US" sz="20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1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z="2000" smtClean="0"/>
              <a:pPr>
                <a:defRPr/>
              </a:pPr>
              <a:t>9</a:t>
            </a:fld>
            <a:endParaRPr lang="en-US" altLang="en-US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602690"/>
            <a:ext cx="779708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4000" dirty="0" smtClean="0"/>
              <a:t>goal update</a:t>
            </a:r>
            <a:endParaRPr lang="en-US" sz="4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399" y="1647966"/>
            <a:ext cx="8252381" cy="576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400" dirty="0" smtClean="0"/>
              <a:t>effective instruction that meets the needs of all students and is aligned with state standards</a:t>
            </a:r>
            <a:endParaRPr lang="en-US" sz="2400" dirty="0"/>
          </a:p>
        </p:txBody>
      </p:sp>
      <p:sp>
        <p:nvSpPr>
          <p:cNvPr id="7" name="Shape 91"/>
          <p:cNvSpPr txBox="1">
            <a:spLocks/>
          </p:cNvSpPr>
          <p:nvPr/>
        </p:nvSpPr>
        <p:spPr bwMode="auto">
          <a:xfrm>
            <a:off x="2555419" y="2314170"/>
            <a:ext cx="5437415" cy="460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9" tIns="68569" rIns="68569" bIns="68569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0" algn="ctr">
              <a:buClr>
                <a:srgbClr val="000000"/>
              </a:buClr>
              <a:buSzPct val="75000"/>
              <a:buNone/>
            </a:pPr>
            <a:r>
              <a:rPr lang="en-US" sz="1800" b="1" dirty="0" smtClean="0">
                <a:solidFill>
                  <a:srgbClr val="000000"/>
                </a:solidFill>
              </a:rPr>
              <a:t>Evidence of Progress Towards </a:t>
            </a:r>
            <a:r>
              <a:rPr lang="en-US" sz="1800" b="1" dirty="0">
                <a:solidFill>
                  <a:srgbClr val="000000"/>
                </a:solidFill>
              </a:rPr>
              <a:t>G</a:t>
            </a:r>
            <a:r>
              <a:rPr lang="en-US" sz="1800" b="1" dirty="0" smtClean="0">
                <a:solidFill>
                  <a:srgbClr val="000000"/>
                </a:solidFill>
              </a:rPr>
              <a:t>oal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55419" y="2774518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</a:pPr>
            <a:r>
              <a:rPr lang="en-US" dirty="0">
                <a:solidFill>
                  <a:schemeClr val="bg1"/>
                </a:solidFill>
              </a:rPr>
              <a:t>Professional development on Gradual Release Model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1126671" y="2725534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555419" y="3722935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</a:pPr>
            <a:r>
              <a:rPr lang="en-US" dirty="0">
                <a:solidFill>
                  <a:schemeClr val="bg1"/>
                </a:solidFill>
              </a:rPr>
              <a:t>Instructional </a:t>
            </a:r>
            <a:r>
              <a:rPr lang="en-US" dirty="0" smtClean="0">
                <a:solidFill>
                  <a:schemeClr val="bg1"/>
                </a:solidFill>
              </a:rPr>
              <a:t>coaches </a:t>
            </a:r>
            <a:r>
              <a:rPr lang="en-US" dirty="0">
                <a:solidFill>
                  <a:schemeClr val="bg1"/>
                </a:solidFill>
              </a:rPr>
              <a:t>model Gradual Release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1126671" y="3673951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555419" y="4683594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</a:pPr>
            <a:r>
              <a:rPr lang="en-US" dirty="0">
                <a:solidFill>
                  <a:schemeClr val="bg1"/>
                </a:solidFill>
              </a:rPr>
              <a:t>Thursday PLC with </a:t>
            </a:r>
            <a:r>
              <a:rPr lang="en-US" dirty="0" smtClean="0">
                <a:solidFill>
                  <a:schemeClr val="bg1"/>
                </a:solidFill>
              </a:rPr>
              <a:t>co-teaching/</a:t>
            </a:r>
          </a:p>
          <a:p>
            <a:pPr marL="560387" lvl="2" indent="-285750">
              <a:buClr>
                <a:srgbClr val="FFC000"/>
              </a:buClr>
            </a:pPr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eacher lesson planning </a:t>
            </a:r>
            <a:r>
              <a:rPr lang="en-US" dirty="0">
                <a:solidFill>
                  <a:schemeClr val="bg1"/>
                </a:solidFill>
              </a:rPr>
              <a:t>with instructional coaches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1126671" y="4634610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2555419" y="5656495"/>
            <a:ext cx="5437415" cy="710292"/>
          </a:xfrm>
          <a:prstGeom prst="roundRect">
            <a:avLst/>
          </a:prstGeom>
          <a:solidFill>
            <a:srgbClr val="0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60387" lvl="2" indent="-285750">
              <a:buClr>
                <a:srgbClr val="FFC000"/>
              </a:buClr>
            </a:pPr>
            <a:r>
              <a:rPr lang="en-US" dirty="0">
                <a:solidFill>
                  <a:schemeClr val="bg1"/>
                </a:solidFill>
              </a:rPr>
              <a:t>Administrative </a:t>
            </a:r>
            <a:r>
              <a:rPr lang="en-US" dirty="0" smtClean="0">
                <a:solidFill>
                  <a:schemeClr val="bg1"/>
                </a:solidFill>
              </a:rPr>
              <a:t>walk-throughs </a:t>
            </a:r>
            <a:r>
              <a:rPr lang="en-US" dirty="0">
                <a:solidFill>
                  <a:schemeClr val="bg1"/>
                </a:solidFill>
              </a:rPr>
              <a:t>with teacher feedback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1126671" y="5607511"/>
            <a:ext cx="1706336" cy="79601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809" y="344707"/>
            <a:ext cx="712268" cy="78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4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0000005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9A9A9A"/>
      </a:lt2>
      <a:accent1>
        <a:srgbClr val="9A9A9A"/>
      </a:accent1>
      <a:accent2>
        <a:srgbClr val="276EA9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2">
    <a:dk1>
      <a:srgbClr val="FFFFFF"/>
    </a:dk1>
    <a:lt1>
      <a:sysClr val="window" lastClr="FFFFFF"/>
    </a:lt1>
    <a:dk2>
      <a:srgbClr val="FFFFFF"/>
    </a:dk2>
    <a:lt2>
      <a:srgbClr val="9A9A9A"/>
    </a:lt2>
    <a:accent1>
      <a:srgbClr val="9A9A9A"/>
    </a:accent1>
    <a:accent2>
      <a:srgbClr val="276EA9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rgbClr val="FFFFFF"/>
    </a:dk1>
    <a:lt1>
      <a:sysClr val="window" lastClr="FFFFFF"/>
    </a:lt1>
    <a:dk2>
      <a:srgbClr val="FFFFFF"/>
    </a:dk2>
    <a:lt2>
      <a:srgbClr val="9A9A9A"/>
    </a:lt2>
    <a:accent1>
      <a:srgbClr val="9A9A9A"/>
    </a:accent1>
    <a:accent2>
      <a:srgbClr val="276EA9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83CD4E2DCB774E8FDF683133A40CF9" ma:contentTypeVersion="0" ma:contentTypeDescription="Create a new document." ma:contentTypeScope="" ma:versionID="0a3818c0d3b2f6a4f98d315f12c481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625EE5-0FE7-423A-BE5C-F2176F6A0D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180EEC8-7FC1-4290-9CB9-789A3E6E44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FC158C-3A6E-4079-AD84-26757161CDBA}">
  <ds:schemaRefs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Ppt0000005</Template>
  <TotalTime>7631</TotalTime>
  <Words>1392</Words>
  <Application>Microsoft Office PowerPoint</Application>
  <PresentationFormat>On-screen Show (4:3)</PresentationFormat>
  <Paragraphs>490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ＭＳ Ｐゴシック</vt:lpstr>
      <vt:lpstr>ＭＳ Ｐゴシック</vt:lpstr>
      <vt:lpstr>Arial</vt:lpstr>
      <vt:lpstr>Calibri</vt:lpstr>
      <vt:lpstr>Tw Cen MT</vt:lpstr>
      <vt:lpstr>Wingdings</vt:lpstr>
      <vt:lpstr>Wingdings 2</vt:lpstr>
      <vt:lpstr>Ppt0000005</vt:lpstr>
      <vt:lpstr>PowerPoint Presentation</vt:lpstr>
      <vt:lpstr>INTERVENTION SCHOOL UPDATE</vt:lpstr>
      <vt:lpstr>PowerPoint Presentation</vt:lpstr>
      <vt:lpstr>ARLINGTON COMMUNITY HIGH SCHOOL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GEORGE WASHINGTON  COMMUNITY HIGH SCHOOL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JOHN MARSHALL COMMUNITY HIGH SCHOOL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althardj</dc:creator>
  <cp:lastModifiedBy>Wanda Legrand</cp:lastModifiedBy>
  <cp:revision>461</cp:revision>
  <cp:lastPrinted>2016-12-21T22:05:52Z</cp:lastPrinted>
  <dcterms:created xsi:type="dcterms:W3CDTF">2013-10-09T15:52:08Z</dcterms:created>
  <dcterms:modified xsi:type="dcterms:W3CDTF">2017-01-05T17:23:41Z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0x010100EE83CD4E2DCB774E8FDF683133A40CF9</vt:lpwstr>
  </property>
</Properties>
</file>