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drawingml.diagramColors+xml" PartName="/ppt/diagrams/colors1.xml"/>
  <Override ContentType="application/vnd.openxmlformats-officedocument.drawingml.diagramColors+xml" PartName="/ppt/diagrams/colors2.xml"/>
  <Override ContentType="application/vnd.openxmlformats-officedocument.drawingml.diagramColors+xml" PartName="/ppt/diagrams/colors3.xml"/>
  <Override ContentType="application/vnd.openxmlformats-officedocument.drawingml.diagramColors+xml" PartName="/ppt/diagrams/colors4.xml"/>
  <Override ContentType="application/vnd.openxmlformats-officedocument.drawingml.diagramData+xml" PartName="/ppt/diagrams/data1.xml"/>
  <Override ContentType="application/vnd.openxmlformats-officedocument.drawingml.diagramData+xml" PartName="/ppt/diagrams/data2.xml"/>
  <Override ContentType="application/vnd.openxmlformats-officedocument.drawingml.diagramData+xml" PartName="/ppt/diagrams/data3.xml"/>
  <Override ContentType="application/vnd.openxmlformats-officedocument.drawingml.diagramData+xml" PartName="/ppt/diagrams/data4.xml"/>
  <Override ContentType="application/vnd.ms-office.drawingml.diagramDrawing+xml" PartName="/ppt/diagrams/drawing1.xml"/>
  <Override ContentType="application/vnd.ms-office.drawingml.diagramDrawing+xml" PartName="/ppt/diagrams/drawing2.xml"/>
  <Override ContentType="application/vnd.ms-office.drawingml.diagramDrawing+xml" PartName="/ppt/diagrams/drawing3.xml"/>
  <Override ContentType="application/vnd.ms-office.drawingml.diagramDrawing+xml" PartName="/ppt/diagrams/drawing4.xml"/>
  <Override ContentType="application/vnd.openxmlformats-officedocument.drawingml.diagramLayout+xml" PartName="/ppt/diagrams/layout1.xml"/>
  <Override ContentType="application/vnd.openxmlformats-officedocument.drawingml.diagramLayout+xml" PartName="/ppt/diagrams/layout2.xml"/>
  <Override ContentType="application/vnd.openxmlformats-officedocument.drawingml.diagramLayout+xml" PartName="/ppt/diagrams/layout3.xml"/>
  <Override ContentType="application/vnd.openxmlformats-officedocument.drawingml.diagramLayout+xml" PartName="/ppt/diagrams/layout4.xml"/>
  <Override ContentType="application/vnd.openxmlformats-officedocument.drawingml.diagramStyle+xml" PartName="/ppt/diagrams/quickStyle1.xml"/>
  <Override ContentType="application/vnd.openxmlformats-officedocument.drawingml.diagramStyle+xml" PartName="/ppt/diagrams/quickStyle2.xml"/>
  <Override ContentType="application/vnd.openxmlformats-officedocument.drawingml.diagramStyle+xml" PartName="/ppt/diagrams/quickStyle3.xml"/>
  <Override ContentType="application/vnd.openxmlformats-officedocument.drawingml.diagramStyle+xml" PartName="/ppt/diagrams/quickStyle4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Override+xml" PartName="/ppt/theme/themeOverride1.xml"/>
  <Override ContentType="application/vnd.openxmlformats-officedocument.themeOverride+xml" PartName="/ppt/theme/themeOverride2.xml"/>
  <Override ContentType="application/vnd.openxmlformats-officedocument.presentationml.viewProps+xml" PartName="/ppt/viewProps.xml"/>
</Types>
</file>

<file path=_rels/.rels><?xml version="1.0" encoding="UTF-8" ?><Relationships xmlns="http://schemas.openxmlformats.org/package/2006/relationships"><Relationship Target="ppt/presentation.xml" Type="http://schemas.openxmlformats.org/officeDocument/2006/relationships/officeDocument" Id="rId1"></Relationship><Relationship Target="docProps/core.xml" Type="http://schemas.openxmlformats.org/package/2006/relationships/metadata/core-properties" Id="rId2"></Relationship><Relationship Target="docProps/app.xml" Type="http://schemas.openxmlformats.org/officeDocument/2006/relationships/extended-properties" Id="rId3"></Relationship><Relationship Target="docProps/custom.xml" Type="http://schemas.openxmlformats.org/officeDocument/2006/relationships/custom-properties" Id="rId4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272" r:id="rId5"/>
    <p:sldId id="283" r:id="rId6"/>
    <p:sldId id="339" r:id="rId7"/>
    <p:sldId id="367" r:id="rId8"/>
    <p:sldId id="418" r:id="rId9"/>
    <p:sldId id="392" r:id="rId10"/>
    <p:sldId id="400" r:id="rId11"/>
    <p:sldId id="375" r:id="rId12"/>
    <p:sldId id="393" r:id="rId13"/>
    <p:sldId id="420" r:id="rId14"/>
    <p:sldId id="412" r:id="rId15"/>
    <p:sldId id="426" r:id="rId16"/>
    <p:sldId id="432" r:id="rId17"/>
    <p:sldId id="273" r:id="rId1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527C"/>
    <a:srgbClr val="CCFFCC"/>
    <a:srgbClr val="CCCCFF"/>
    <a:srgbClr val="FFCC66"/>
    <a:srgbClr val="FFCCFF"/>
    <a:srgbClr val="FFCC99"/>
    <a:srgbClr val="E5FFE5"/>
    <a:srgbClr val="286CA3"/>
    <a:srgbClr val="2A6A9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9" autoAdjust="0"/>
    <p:restoredTop sz="95652" autoAdjust="0"/>
  </p:normalViewPr>
  <p:slideViewPr>
    <p:cSldViewPr snapToGrid="0" snapToObjects="1">
      <p:cViewPr varScale="1">
        <p:scale>
          <a:sx n="103" d="100"/>
          <a:sy n="103" d="100"/>
        </p:scale>
        <p:origin x="-103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?><Relationships xmlns="http://schemas.openxmlformats.org/package/2006/relationships"><Relationship Target="slides/slide5.xml" Type="http://schemas.openxmlformats.org/officeDocument/2006/relationships/slide" Id="rId9"></Relationship><Relationship Target="handoutMasters/handoutMaster1.xml" Type="http://schemas.openxmlformats.org/officeDocument/2006/relationships/handoutMaster" Id="rId20"></Relationship><Relationship Target="presProps.xml" Type="http://schemas.openxmlformats.org/officeDocument/2006/relationships/presProps" Id="rId22"></Relationship><Relationship Target="viewProps.xml" Type="http://schemas.openxmlformats.org/officeDocument/2006/relationships/viewProps" Id="rId23"></Relationship><Relationship Target="theme/theme1.xml" Type="http://schemas.openxmlformats.org/officeDocument/2006/relationships/theme" Id="rId24"></Relationship><Relationship Target="tableStyles.xml" Type="http://schemas.openxmlformats.org/officeDocument/2006/relationships/tableStyles" Id="rId25"></Relationship><Relationship Target="slides/slide6.xml" Type="http://schemas.openxmlformats.org/officeDocument/2006/relationships/slide" Id="rId10"></Relationship><Relationship Target="slides/slide7.xml" Type="http://schemas.openxmlformats.org/officeDocument/2006/relationships/slide" Id="rId11"></Relationship><Relationship Target="slides/slide8.xml" Type="http://schemas.openxmlformats.org/officeDocument/2006/relationships/slide" Id="rId12"></Relationship><Relationship Target="slides/slide9.xml" Type="http://schemas.openxmlformats.org/officeDocument/2006/relationships/slide" Id="rId13"></Relationship><Relationship Target="slides/slide10.xml" Type="http://schemas.openxmlformats.org/officeDocument/2006/relationships/slide" Id="rId14"></Relationship><Relationship Target="slides/slide11.xml" Type="http://schemas.openxmlformats.org/officeDocument/2006/relationships/slide" Id="rId15"></Relationship><Relationship Target="slides/slide12.xml" Type="http://schemas.openxmlformats.org/officeDocument/2006/relationships/slide" Id="rId16"></Relationship><Relationship Target="slides/slide13.xml" Type="http://schemas.openxmlformats.org/officeDocument/2006/relationships/slide" Id="rId17"></Relationship><Relationship Target="slides/slide14.xml" Type="http://schemas.openxmlformats.org/officeDocument/2006/relationships/slide" Id="rId18"></Relationship><Relationship Target="notesMasters/notesMaster1.xml" Type="http://schemas.openxmlformats.org/officeDocument/2006/relationships/notesMaster" Id="rId19"></Relationship><Relationship Target="slideMasters/slideMaster1.xml" Type="http://schemas.openxmlformats.org/officeDocument/2006/relationships/slideMaster" Id="rId4"></Relationship><Relationship Target="slides/slide1.xml" Type="http://schemas.openxmlformats.org/officeDocument/2006/relationships/slide" Id="rId5"></Relationship><Relationship Target="slides/slide2.xml" Type="http://schemas.openxmlformats.org/officeDocument/2006/relationships/slide" Id="rId6"></Relationship><Relationship Target="slides/slide3.xml" Type="http://schemas.openxmlformats.org/officeDocument/2006/relationships/slide" Id="rId7"></Relationship><Relationship Target="slides/slide4.xml" Type="http://schemas.openxmlformats.org/officeDocument/2006/relationships/slide" Id="rId8"></Relationship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6B02C7-6EB6-4BE6-AA04-4028989FE61B}" type="doc">
      <dgm:prSet loTypeId="urn:microsoft.com/office/officeart/2008/layout/VerticalCurvedList" loCatId="list" qsTypeId="urn:microsoft.com/office/officeart/2005/8/quickstyle/simple5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8D33AF51-59F6-43F8-A698-CF4D85184417}">
      <dgm:prSet custT="1"/>
      <dgm:spPr>
        <a:solidFill>
          <a:srgbClr val="04407E"/>
        </a:solidFill>
      </dgm:spPr>
      <dgm:t>
        <a:bodyPr/>
        <a:lstStyle/>
        <a:p>
          <a:r>
            <a: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Middle Grades </a:t>
          </a:r>
          <a:r>
            <a: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Revisioning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FA9DFF-E2E3-4EC7-8E08-1C8643BFCF9C}" type="parTrans" cxnId="{6A379AAA-D94A-444C-845F-7A908CA6013D}">
      <dgm:prSet/>
      <dgm:spPr/>
      <dgm:t>
        <a:bodyPr/>
        <a:lstStyle/>
        <a:p>
          <a:endParaRPr 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F1044F-4FBC-4A7B-98CC-70974727DAF4}" type="sibTrans" cxnId="{6A379AAA-D94A-444C-845F-7A908CA6013D}">
      <dgm:prSet/>
      <dgm:spPr/>
      <dgm:t>
        <a:bodyPr/>
        <a:lstStyle/>
        <a:p>
          <a:endParaRPr 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EE51D4B-3601-4F89-8644-117BDBCA28AE}">
      <dgm:prSet custT="1"/>
      <dgm:spPr>
        <a:solidFill>
          <a:srgbClr val="04407E"/>
        </a:solidFill>
      </dgm:spPr>
      <dgm:t>
        <a:bodyPr/>
        <a:lstStyle/>
        <a:p>
          <a:r>
            <a: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High School Revisioning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218CE4E-771A-43BD-AD51-A9FD531E399C}" type="sibTrans" cxnId="{597352ED-2606-4049-88A0-3D606CC0B906}">
      <dgm:prSet/>
      <dgm:spPr/>
      <dgm:t>
        <a:bodyPr/>
        <a:lstStyle/>
        <a:p>
          <a:endParaRPr 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521A2E6-AF65-4FDD-B26E-A734152BF802}" type="parTrans" cxnId="{597352ED-2606-4049-88A0-3D606CC0B906}">
      <dgm:prSet/>
      <dgm:spPr/>
      <dgm:t>
        <a:bodyPr/>
        <a:lstStyle/>
        <a:p>
          <a:endParaRPr 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259B342-3B06-4D01-B8A3-4EFBA85B2F9B}">
      <dgm:prSet custT="1"/>
      <dgm:spPr>
        <a:solidFill>
          <a:srgbClr val="04407E"/>
        </a:solidFill>
      </dgm:spPr>
      <dgm:t>
        <a:bodyPr/>
        <a:lstStyle/>
        <a:p>
          <a:r>
            <a: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Outreach and Engagement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93BF30-7748-48AD-AAE0-40CB3E5653E0}" type="parTrans" cxnId="{653C5D9F-FC07-4B0E-B5F6-5F30BB248C77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7F19F2B-3EB9-4F54-9464-2DB716708DC2}" type="sibTrans" cxnId="{653C5D9F-FC07-4B0E-B5F6-5F30BB248C77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A88C319-2EFC-4F05-B550-46DE57A8EF54}">
      <dgm:prSet custT="1"/>
      <dgm:spPr>
        <a:solidFill>
          <a:srgbClr val="004080"/>
        </a:solidFill>
      </dgm:spPr>
      <dgm:t>
        <a:bodyPr/>
        <a:lstStyle/>
        <a:p>
          <a:r>
            <a: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Guiding Statements and Imperatives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8403665-2602-4D3C-A636-73796F3AA4E6}" type="parTrans" cxnId="{E276C8EE-F871-4809-A881-8D0776229BED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0FA67A3-D83F-4B94-BC4F-1CA1A7C900A3}" type="sibTrans" cxnId="{E276C8EE-F871-4809-A881-8D0776229BED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49FC52-BC79-4CE8-819C-471D229649A4}" type="pres">
      <dgm:prSet presAssocID="{D86B02C7-6EB6-4BE6-AA04-4028989FE61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E6A39B23-4665-4202-A453-A47834CCBB0C}" type="pres">
      <dgm:prSet presAssocID="{D86B02C7-6EB6-4BE6-AA04-4028989FE61B}" presName="Name1" presStyleCnt="0"/>
      <dgm:spPr/>
      <dgm:t>
        <a:bodyPr/>
        <a:lstStyle/>
        <a:p>
          <a:endParaRPr lang="en-US"/>
        </a:p>
      </dgm:t>
    </dgm:pt>
    <dgm:pt modelId="{0FCE7DC4-23B5-4296-853F-87403A59532A}" type="pres">
      <dgm:prSet presAssocID="{D86B02C7-6EB6-4BE6-AA04-4028989FE61B}" presName="cycle" presStyleCnt="0"/>
      <dgm:spPr/>
      <dgm:t>
        <a:bodyPr/>
        <a:lstStyle/>
        <a:p>
          <a:endParaRPr lang="en-US"/>
        </a:p>
      </dgm:t>
    </dgm:pt>
    <dgm:pt modelId="{F107CCFB-DD27-4228-BC76-BE2F40185924}" type="pres">
      <dgm:prSet presAssocID="{D86B02C7-6EB6-4BE6-AA04-4028989FE61B}" presName="srcNode" presStyleLbl="node1" presStyleIdx="0" presStyleCnt="4"/>
      <dgm:spPr/>
      <dgm:t>
        <a:bodyPr/>
        <a:lstStyle/>
        <a:p>
          <a:endParaRPr lang="en-US"/>
        </a:p>
      </dgm:t>
    </dgm:pt>
    <dgm:pt modelId="{C8DCCE59-629E-42A0-8C69-51150D1D26CC}" type="pres">
      <dgm:prSet presAssocID="{D86B02C7-6EB6-4BE6-AA04-4028989FE61B}" presName="conn" presStyleLbl="parChTrans1D2" presStyleIdx="0" presStyleCnt="1"/>
      <dgm:spPr/>
      <dgm:t>
        <a:bodyPr/>
        <a:lstStyle/>
        <a:p>
          <a:endParaRPr lang="en-US"/>
        </a:p>
      </dgm:t>
    </dgm:pt>
    <dgm:pt modelId="{92521A2A-F08D-47E7-BCE9-9CBC7D7981C0}" type="pres">
      <dgm:prSet presAssocID="{D86B02C7-6EB6-4BE6-AA04-4028989FE61B}" presName="extraNode" presStyleLbl="node1" presStyleIdx="0" presStyleCnt="4"/>
      <dgm:spPr/>
      <dgm:t>
        <a:bodyPr/>
        <a:lstStyle/>
        <a:p>
          <a:endParaRPr lang="en-US"/>
        </a:p>
      </dgm:t>
    </dgm:pt>
    <dgm:pt modelId="{F5D45F21-FF09-4101-9CBE-D206CB8A2A9D}" type="pres">
      <dgm:prSet presAssocID="{D86B02C7-6EB6-4BE6-AA04-4028989FE61B}" presName="dstNode" presStyleLbl="node1" presStyleIdx="0" presStyleCnt="4"/>
      <dgm:spPr/>
      <dgm:t>
        <a:bodyPr/>
        <a:lstStyle/>
        <a:p>
          <a:endParaRPr lang="en-US"/>
        </a:p>
      </dgm:t>
    </dgm:pt>
    <dgm:pt modelId="{FA638961-AA78-4B85-96C6-3DE926B641E7}" type="pres">
      <dgm:prSet presAssocID="{AA88C319-2EFC-4F05-B550-46DE57A8EF54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0D9624-3311-4C2A-97C3-5301D1355F2D}" type="pres">
      <dgm:prSet presAssocID="{AA88C319-2EFC-4F05-B550-46DE57A8EF54}" presName="accent_1" presStyleCnt="0"/>
      <dgm:spPr/>
      <dgm:t>
        <a:bodyPr/>
        <a:lstStyle/>
        <a:p>
          <a:endParaRPr lang="en-US"/>
        </a:p>
      </dgm:t>
    </dgm:pt>
    <dgm:pt modelId="{152F5CDA-8F84-4AF0-BB4D-61F1AF95035F}" type="pres">
      <dgm:prSet presAssocID="{AA88C319-2EFC-4F05-B550-46DE57A8EF54}" presName="accentRepeatNode" presStyleLbl="solidFgAcc1" presStyleIdx="0" presStyleCnt="4"/>
      <dgm:spPr>
        <a:ln w="19050">
          <a:solidFill>
            <a:srgbClr val="04407E"/>
          </a:solidFill>
        </a:ln>
      </dgm:spPr>
      <dgm:t>
        <a:bodyPr/>
        <a:lstStyle/>
        <a:p>
          <a:endParaRPr lang="en-US"/>
        </a:p>
      </dgm:t>
    </dgm:pt>
    <dgm:pt modelId="{EEFF8EF0-39B5-4F52-BD83-8457B8A0AA7E}" type="pres">
      <dgm:prSet presAssocID="{6259B342-3B06-4D01-B8A3-4EFBA85B2F9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2D1B81-B815-48AF-9917-D8A896798607}" type="pres">
      <dgm:prSet presAssocID="{6259B342-3B06-4D01-B8A3-4EFBA85B2F9B}" presName="accent_2" presStyleCnt="0"/>
      <dgm:spPr/>
      <dgm:t>
        <a:bodyPr/>
        <a:lstStyle/>
        <a:p>
          <a:endParaRPr lang="en-US"/>
        </a:p>
      </dgm:t>
    </dgm:pt>
    <dgm:pt modelId="{29DC8590-0F7C-42D0-947C-3EDFE0BBE83E}" type="pres">
      <dgm:prSet presAssocID="{6259B342-3B06-4D01-B8A3-4EFBA85B2F9B}" presName="accentRepeatNode" presStyleLbl="solidFgAcc1" presStyleIdx="1" presStyleCnt="4"/>
      <dgm:spPr>
        <a:ln w="19050">
          <a:solidFill>
            <a:srgbClr val="04407E"/>
          </a:solidFill>
        </a:ln>
      </dgm:spPr>
      <dgm:t>
        <a:bodyPr/>
        <a:lstStyle/>
        <a:p>
          <a:endParaRPr lang="en-US"/>
        </a:p>
      </dgm:t>
    </dgm:pt>
    <dgm:pt modelId="{D8AF2499-80B0-4B6A-8594-79F0D7890EB3}" type="pres">
      <dgm:prSet presAssocID="{8D33AF51-59F6-43F8-A698-CF4D85184417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6FAE45-4CAB-4A2D-AC0C-8AAD30B9AD4F}" type="pres">
      <dgm:prSet presAssocID="{8D33AF51-59F6-43F8-A698-CF4D85184417}" presName="accent_3" presStyleCnt="0"/>
      <dgm:spPr/>
    </dgm:pt>
    <dgm:pt modelId="{CE2264F4-94D2-475A-801B-9BE48D15BE11}" type="pres">
      <dgm:prSet presAssocID="{8D33AF51-59F6-43F8-A698-CF4D85184417}" presName="accentRepeatNode" presStyleLbl="solidFgAcc1" presStyleIdx="2" presStyleCnt="4"/>
      <dgm:spPr>
        <a:ln w="19050">
          <a:solidFill>
            <a:srgbClr val="04407E"/>
          </a:solidFill>
        </a:ln>
      </dgm:spPr>
      <dgm:t>
        <a:bodyPr/>
        <a:lstStyle/>
        <a:p>
          <a:endParaRPr lang="en-US"/>
        </a:p>
      </dgm:t>
    </dgm:pt>
    <dgm:pt modelId="{C3724420-C40A-4DCE-A7BC-8CDE4519FB42}" type="pres">
      <dgm:prSet presAssocID="{7EE51D4B-3601-4F89-8644-117BDBCA28AE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565F00-3695-4847-96DA-4E6381E80ECD}" type="pres">
      <dgm:prSet presAssocID="{7EE51D4B-3601-4F89-8644-117BDBCA28AE}" presName="accent_4" presStyleCnt="0"/>
      <dgm:spPr/>
    </dgm:pt>
    <dgm:pt modelId="{06F8D9B8-92DA-4369-8E34-8B1E789F881C}" type="pres">
      <dgm:prSet presAssocID="{7EE51D4B-3601-4F89-8644-117BDBCA28AE}" presName="accentRepeatNode" presStyleLbl="solidFgAcc1" presStyleIdx="3" presStyleCnt="4"/>
      <dgm:spPr>
        <a:ln w="19050">
          <a:solidFill>
            <a:srgbClr val="04407E"/>
          </a:solidFill>
        </a:ln>
      </dgm:spPr>
      <dgm:t>
        <a:bodyPr/>
        <a:lstStyle/>
        <a:p>
          <a:endParaRPr lang="en-US"/>
        </a:p>
      </dgm:t>
    </dgm:pt>
  </dgm:ptLst>
  <dgm:cxnLst>
    <dgm:cxn modelId="{E276C8EE-F871-4809-A881-8D0776229BED}" srcId="{D86B02C7-6EB6-4BE6-AA04-4028989FE61B}" destId="{AA88C319-2EFC-4F05-B550-46DE57A8EF54}" srcOrd="0" destOrd="0" parTransId="{88403665-2602-4D3C-A636-73796F3AA4E6}" sibTransId="{90FA67A3-D83F-4B94-BC4F-1CA1A7C900A3}"/>
    <dgm:cxn modelId="{653C5D9F-FC07-4B0E-B5F6-5F30BB248C77}" srcId="{D86B02C7-6EB6-4BE6-AA04-4028989FE61B}" destId="{6259B342-3B06-4D01-B8A3-4EFBA85B2F9B}" srcOrd="1" destOrd="0" parTransId="{D593BF30-7748-48AD-AAE0-40CB3E5653E0}" sibTransId="{F7F19F2B-3EB9-4F54-9464-2DB716708DC2}"/>
    <dgm:cxn modelId="{6A379AAA-D94A-444C-845F-7A908CA6013D}" srcId="{D86B02C7-6EB6-4BE6-AA04-4028989FE61B}" destId="{8D33AF51-59F6-43F8-A698-CF4D85184417}" srcOrd="2" destOrd="0" parTransId="{23FA9DFF-E2E3-4EC7-8E08-1C8643BFCF9C}" sibTransId="{B4F1044F-4FBC-4A7B-98CC-70974727DAF4}"/>
    <dgm:cxn modelId="{F9785945-5180-4C82-B00F-D33C6BE3AAE1}" type="presOf" srcId="{8D33AF51-59F6-43F8-A698-CF4D85184417}" destId="{D8AF2499-80B0-4B6A-8594-79F0D7890EB3}" srcOrd="0" destOrd="0" presId="urn:microsoft.com/office/officeart/2008/layout/VerticalCurvedList"/>
    <dgm:cxn modelId="{7575168C-0E0B-4754-8C66-372688A960D3}" type="presOf" srcId="{90FA67A3-D83F-4B94-BC4F-1CA1A7C900A3}" destId="{C8DCCE59-629E-42A0-8C69-51150D1D26CC}" srcOrd="0" destOrd="0" presId="urn:microsoft.com/office/officeart/2008/layout/VerticalCurvedList"/>
    <dgm:cxn modelId="{96D2ECF6-C4AD-4ECF-AC0C-843D94FF2EAD}" type="presOf" srcId="{D86B02C7-6EB6-4BE6-AA04-4028989FE61B}" destId="{BE49FC52-BC79-4CE8-819C-471D229649A4}" srcOrd="0" destOrd="0" presId="urn:microsoft.com/office/officeart/2008/layout/VerticalCurvedList"/>
    <dgm:cxn modelId="{E5498C78-0222-4571-A1A0-67D336B6B7DA}" type="presOf" srcId="{7EE51D4B-3601-4F89-8644-117BDBCA28AE}" destId="{C3724420-C40A-4DCE-A7BC-8CDE4519FB42}" srcOrd="0" destOrd="0" presId="urn:microsoft.com/office/officeart/2008/layout/VerticalCurvedList"/>
    <dgm:cxn modelId="{720FAD0F-D010-4DA9-B297-1AEF7B6447C2}" type="presOf" srcId="{6259B342-3B06-4D01-B8A3-4EFBA85B2F9B}" destId="{EEFF8EF0-39B5-4F52-BD83-8457B8A0AA7E}" srcOrd="0" destOrd="0" presId="urn:microsoft.com/office/officeart/2008/layout/VerticalCurvedList"/>
    <dgm:cxn modelId="{FF280394-34BD-447E-9F99-0596A295CCC9}" type="presOf" srcId="{AA88C319-2EFC-4F05-B550-46DE57A8EF54}" destId="{FA638961-AA78-4B85-96C6-3DE926B641E7}" srcOrd="0" destOrd="0" presId="urn:microsoft.com/office/officeart/2008/layout/VerticalCurvedList"/>
    <dgm:cxn modelId="{597352ED-2606-4049-88A0-3D606CC0B906}" srcId="{D86B02C7-6EB6-4BE6-AA04-4028989FE61B}" destId="{7EE51D4B-3601-4F89-8644-117BDBCA28AE}" srcOrd="3" destOrd="0" parTransId="{1521A2E6-AF65-4FDD-B26E-A734152BF802}" sibTransId="{6218CE4E-771A-43BD-AD51-A9FD531E399C}"/>
    <dgm:cxn modelId="{8F51320E-51C5-4F48-A719-5FA3CEE229B1}" type="presParOf" srcId="{BE49FC52-BC79-4CE8-819C-471D229649A4}" destId="{E6A39B23-4665-4202-A453-A47834CCBB0C}" srcOrd="0" destOrd="0" presId="urn:microsoft.com/office/officeart/2008/layout/VerticalCurvedList"/>
    <dgm:cxn modelId="{5A7B7504-091C-4BEC-A423-EF8D0EE7293B}" type="presParOf" srcId="{E6A39B23-4665-4202-A453-A47834CCBB0C}" destId="{0FCE7DC4-23B5-4296-853F-87403A59532A}" srcOrd="0" destOrd="0" presId="urn:microsoft.com/office/officeart/2008/layout/VerticalCurvedList"/>
    <dgm:cxn modelId="{018AFC8E-7CC6-4882-9E68-95FF9340782F}" type="presParOf" srcId="{0FCE7DC4-23B5-4296-853F-87403A59532A}" destId="{F107CCFB-DD27-4228-BC76-BE2F40185924}" srcOrd="0" destOrd="0" presId="urn:microsoft.com/office/officeart/2008/layout/VerticalCurvedList"/>
    <dgm:cxn modelId="{00755C1A-C8AC-46F1-83D8-687FD94B9394}" type="presParOf" srcId="{0FCE7DC4-23B5-4296-853F-87403A59532A}" destId="{C8DCCE59-629E-42A0-8C69-51150D1D26CC}" srcOrd="1" destOrd="0" presId="urn:microsoft.com/office/officeart/2008/layout/VerticalCurvedList"/>
    <dgm:cxn modelId="{6C45EA2A-1355-48F7-9896-240167A842FE}" type="presParOf" srcId="{0FCE7DC4-23B5-4296-853F-87403A59532A}" destId="{92521A2A-F08D-47E7-BCE9-9CBC7D7981C0}" srcOrd="2" destOrd="0" presId="urn:microsoft.com/office/officeart/2008/layout/VerticalCurvedList"/>
    <dgm:cxn modelId="{6C3AC212-1452-413A-99D9-3679A2A6E8DF}" type="presParOf" srcId="{0FCE7DC4-23B5-4296-853F-87403A59532A}" destId="{F5D45F21-FF09-4101-9CBE-D206CB8A2A9D}" srcOrd="3" destOrd="0" presId="urn:microsoft.com/office/officeart/2008/layout/VerticalCurvedList"/>
    <dgm:cxn modelId="{178EFD6E-C8EF-4AC4-B96E-DA76B02CE2B0}" type="presParOf" srcId="{E6A39B23-4665-4202-A453-A47834CCBB0C}" destId="{FA638961-AA78-4B85-96C6-3DE926B641E7}" srcOrd="1" destOrd="0" presId="urn:microsoft.com/office/officeart/2008/layout/VerticalCurvedList"/>
    <dgm:cxn modelId="{CBCA6A0A-3DB8-44A4-AB1C-C416FB685D63}" type="presParOf" srcId="{E6A39B23-4665-4202-A453-A47834CCBB0C}" destId="{8C0D9624-3311-4C2A-97C3-5301D1355F2D}" srcOrd="2" destOrd="0" presId="urn:microsoft.com/office/officeart/2008/layout/VerticalCurvedList"/>
    <dgm:cxn modelId="{8DB5DD33-07AB-492E-A12A-3CD06A61CD28}" type="presParOf" srcId="{8C0D9624-3311-4C2A-97C3-5301D1355F2D}" destId="{152F5CDA-8F84-4AF0-BB4D-61F1AF95035F}" srcOrd="0" destOrd="0" presId="urn:microsoft.com/office/officeart/2008/layout/VerticalCurvedList"/>
    <dgm:cxn modelId="{73A674F2-0C33-4F5A-B937-F1208FC27D58}" type="presParOf" srcId="{E6A39B23-4665-4202-A453-A47834CCBB0C}" destId="{EEFF8EF0-39B5-4F52-BD83-8457B8A0AA7E}" srcOrd="3" destOrd="0" presId="urn:microsoft.com/office/officeart/2008/layout/VerticalCurvedList"/>
    <dgm:cxn modelId="{A657B466-0FEA-4552-8CC8-49E9B74E298E}" type="presParOf" srcId="{E6A39B23-4665-4202-A453-A47834CCBB0C}" destId="{582D1B81-B815-48AF-9917-D8A896798607}" srcOrd="4" destOrd="0" presId="urn:microsoft.com/office/officeart/2008/layout/VerticalCurvedList"/>
    <dgm:cxn modelId="{178EAF10-B6FB-4C45-B162-8C7F1E75B8E5}" type="presParOf" srcId="{582D1B81-B815-48AF-9917-D8A896798607}" destId="{29DC8590-0F7C-42D0-947C-3EDFE0BBE83E}" srcOrd="0" destOrd="0" presId="urn:microsoft.com/office/officeart/2008/layout/VerticalCurvedList"/>
    <dgm:cxn modelId="{9B0E1A73-848F-4AB3-AE89-1F54AA40BF06}" type="presParOf" srcId="{E6A39B23-4665-4202-A453-A47834CCBB0C}" destId="{D8AF2499-80B0-4B6A-8594-79F0D7890EB3}" srcOrd="5" destOrd="0" presId="urn:microsoft.com/office/officeart/2008/layout/VerticalCurvedList"/>
    <dgm:cxn modelId="{61E01663-D1B7-4880-951A-A9F487D4CFCE}" type="presParOf" srcId="{E6A39B23-4665-4202-A453-A47834CCBB0C}" destId="{3A6FAE45-4CAB-4A2D-AC0C-8AAD30B9AD4F}" srcOrd="6" destOrd="0" presId="urn:microsoft.com/office/officeart/2008/layout/VerticalCurvedList"/>
    <dgm:cxn modelId="{560B6F82-2937-4C1E-8120-41D7C618622E}" type="presParOf" srcId="{3A6FAE45-4CAB-4A2D-AC0C-8AAD30B9AD4F}" destId="{CE2264F4-94D2-475A-801B-9BE48D15BE11}" srcOrd="0" destOrd="0" presId="urn:microsoft.com/office/officeart/2008/layout/VerticalCurvedList"/>
    <dgm:cxn modelId="{97A0EF61-683F-4A07-8A52-5C4950AA12BF}" type="presParOf" srcId="{E6A39B23-4665-4202-A453-A47834CCBB0C}" destId="{C3724420-C40A-4DCE-A7BC-8CDE4519FB42}" srcOrd="7" destOrd="0" presId="urn:microsoft.com/office/officeart/2008/layout/VerticalCurvedList"/>
    <dgm:cxn modelId="{FB8CC6A1-5F4D-493C-922D-7DEAD2642A26}" type="presParOf" srcId="{E6A39B23-4665-4202-A453-A47834CCBB0C}" destId="{5C565F00-3695-4847-96DA-4E6381E80ECD}" srcOrd="8" destOrd="0" presId="urn:microsoft.com/office/officeart/2008/layout/VerticalCurvedList"/>
    <dgm:cxn modelId="{1C86EF6E-FA19-4BBF-B001-61518A0F1746}" type="presParOf" srcId="{5C565F00-3695-4847-96DA-4E6381E80ECD}" destId="{06F8D9B8-92DA-4369-8E34-8B1E789F881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4E898E-3021-4C29-B36B-845AC5E3848B}" type="doc">
      <dgm:prSet loTypeId="urn:microsoft.com/office/officeart/2005/8/layout/chart3" loCatId="relationship" qsTypeId="urn:microsoft.com/office/officeart/2005/8/quickstyle/simple1" qsCatId="simple" csTypeId="urn:microsoft.com/office/officeart/2005/8/colors/accent2_2" csCatId="accent2" phldr="1"/>
      <dgm:spPr/>
    </dgm:pt>
    <dgm:pt modelId="{60BB8D53-C6C9-4431-8D4C-921142993920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Interdisciplinary Teaming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A0895C0-63E3-41AE-9759-13C2FF33DBB2}" type="parTrans" cxnId="{489BFADF-95D9-4188-AEE3-D3B2D3FCC9E1}">
      <dgm:prSet/>
      <dgm:spPr/>
      <dgm:t>
        <a:bodyPr/>
        <a:lstStyle/>
        <a:p>
          <a:endParaRPr lang="en-US"/>
        </a:p>
      </dgm:t>
    </dgm:pt>
    <dgm:pt modelId="{EF34FCE0-5B0C-4F0D-A87F-E1A4B499CB51}" type="sibTrans" cxnId="{489BFADF-95D9-4188-AEE3-D3B2D3FCC9E1}">
      <dgm:prSet/>
      <dgm:spPr/>
      <dgm:t>
        <a:bodyPr/>
        <a:lstStyle/>
        <a:p>
          <a:endParaRPr lang="en-US"/>
        </a:p>
      </dgm:t>
    </dgm:pt>
    <dgm:pt modelId="{B1D644D0-D6CE-4514-A374-A6A9E964E2DE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Exploratory Programs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9A72B37-3AA6-42DB-8F47-7F2972C92F61}" type="parTrans" cxnId="{83538453-CDAA-495A-A89B-E53B42D471A7}">
      <dgm:prSet/>
      <dgm:spPr/>
      <dgm:t>
        <a:bodyPr/>
        <a:lstStyle/>
        <a:p>
          <a:endParaRPr lang="en-US"/>
        </a:p>
      </dgm:t>
    </dgm:pt>
    <dgm:pt modelId="{1E0A9F8D-13AD-4FD1-A55F-BD234E7E1777}" type="sibTrans" cxnId="{83538453-CDAA-495A-A89B-E53B42D471A7}">
      <dgm:prSet/>
      <dgm:spPr/>
      <dgm:t>
        <a:bodyPr/>
        <a:lstStyle/>
        <a:p>
          <a:endParaRPr lang="en-US"/>
        </a:p>
      </dgm:t>
    </dgm:pt>
    <dgm:pt modelId="{678008C2-34B2-459B-A970-9B51A63A5BFA}">
      <dgm:prSet phldrT="[Text]"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Varied Instruction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D50F54A-1221-400D-84BC-C9A1409042E3}" type="parTrans" cxnId="{7EB8362E-F726-4C05-B525-A7ED9B0DF738}">
      <dgm:prSet/>
      <dgm:spPr/>
      <dgm:t>
        <a:bodyPr/>
        <a:lstStyle/>
        <a:p>
          <a:endParaRPr lang="en-US"/>
        </a:p>
      </dgm:t>
    </dgm:pt>
    <dgm:pt modelId="{C7EFC6AA-4941-43C8-8F5B-23A9A5DECC4F}" type="sibTrans" cxnId="{7EB8362E-F726-4C05-B525-A7ED9B0DF738}">
      <dgm:prSet/>
      <dgm:spPr/>
      <dgm:t>
        <a:bodyPr/>
        <a:lstStyle/>
        <a:p>
          <a:endParaRPr lang="en-US"/>
        </a:p>
      </dgm:t>
    </dgm:pt>
    <dgm:pt modelId="{EA4C32DD-7ACF-4F7E-8BFC-788B4D14F1A1}">
      <dgm:prSet/>
      <dgm:spPr>
        <a:solidFill>
          <a:srgbClr val="286CA3"/>
        </a:solidFill>
      </dgm:spPr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Transition Programs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C2F0C6A-6F47-4C34-A342-0F95513858B8}" type="parTrans" cxnId="{90739217-3999-43E6-BB25-738A319A438C}">
      <dgm:prSet/>
      <dgm:spPr/>
      <dgm:t>
        <a:bodyPr/>
        <a:lstStyle/>
        <a:p>
          <a:endParaRPr lang="en-US"/>
        </a:p>
      </dgm:t>
    </dgm:pt>
    <dgm:pt modelId="{959BC072-E183-433E-85E7-F2E29353F17C}" type="sibTrans" cxnId="{90739217-3999-43E6-BB25-738A319A438C}">
      <dgm:prSet/>
      <dgm:spPr/>
      <dgm:t>
        <a:bodyPr/>
        <a:lstStyle/>
        <a:p>
          <a:endParaRPr lang="en-US"/>
        </a:p>
      </dgm:t>
    </dgm:pt>
    <dgm:pt modelId="{E9B52EC7-8EEC-4ECE-B60A-A2B52220D953}">
      <dgm:prSet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Advisory Programs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C0B5060-1956-482C-8B4F-4ED6E2599528}" type="parTrans" cxnId="{0632ABD7-A333-44DB-8D20-17609E1DB894}">
      <dgm:prSet/>
      <dgm:spPr/>
      <dgm:t>
        <a:bodyPr/>
        <a:lstStyle/>
        <a:p>
          <a:endParaRPr lang="en-US"/>
        </a:p>
      </dgm:t>
    </dgm:pt>
    <dgm:pt modelId="{90DA61B6-34D0-4C97-B643-80837D1907D9}" type="sibTrans" cxnId="{0632ABD7-A333-44DB-8D20-17609E1DB894}">
      <dgm:prSet/>
      <dgm:spPr/>
      <dgm:t>
        <a:bodyPr/>
        <a:lstStyle/>
        <a:p>
          <a:endParaRPr lang="en-US"/>
        </a:p>
      </dgm:t>
    </dgm:pt>
    <dgm:pt modelId="{87F9DFB9-9B64-454B-A541-5547A3CB91F8}">
      <dgm:prSet/>
      <dgm:spPr>
        <a:solidFill>
          <a:srgbClr val="286CA3"/>
        </a:solidFill>
      </dgm:spPr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Strategic Scheduling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AF7C9A6-0C20-48F3-8ABB-8450E15BCD85}" type="parTrans" cxnId="{98E5CF53-C2D8-4C54-AE91-CE12FDE64AA5}">
      <dgm:prSet/>
      <dgm:spPr/>
      <dgm:t>
        <a:bodyPr/>
        <a:lstStyle/>
        <a:p>
          <a:endParaRPr lang="en-US"/>
        </a:p>
      </dgm:t>
    </dgm:pt>
    <dgm:pt modelId="{FCEB29F8-32BF-4EEB-8DF3-E542C9D4E49D}" type="sibTrans" cxnId="{98E5CF53-C2D8-4C54-AE91-CE12FDE64AA5}">
      <dgm:prSet/>
      <dgm:spPr/>
      <dgm:t>
        <a:bodyPr/>
        <a:lstStyle/>
        <a:p>
          <a:endParaRPr lang="en-US"/>
        </a:p>
      </dgm:t>
    </dgm:pt>
    <dgm:pt modelId="{D56732E6-FFB4-45FE-94CE-827C0C8A9CF2}" type="pres">
      <dgm:prSet presAssocID="{834E898E-3021-4C29-B36B-845AC5E3848B}" presName="compositeShape" presStyleCnt="0">
        <dgm:presLayoutVars>
          <dgm:chMax val="7"/>
          <dgm:dir/>
          <dgm:resizeHandles val="exact"/>
        </dgm:presLayoutVars>
      </dgm:prSet>
      <dgm:spPr/>
    </dgm:pt>
    <dgm:pt modelId="{BDF764D3-E3CD-46F7-9BF3-32CE83FDBD71}" type="pres">
      <dgm:prSet presAssocID="{834E898E-3021-4C29-B36B-845AC5E3848B}" presName="wedge1" presStyleLbl="node1" presStyleIdx="0" presStyleCnt="6" custLinFactNeighborX="-4055" custLinFactNeighborY="4977"/>
      <dgm:spPr/>
      <dgm:t>
        <a:bodyPr/>
        <a:lstStyle/>
        <a:p>
          <a:endParaRPr lang="en-US"/>
        </a:p>
      </dgm:t>
    </dgm:pt>
    <dgm:pt modelId="{3063D9EC-11CA-4613-A5EB-B45B8FC08E3D}" type="pres">
      <dgm:prSet presAssocID="{834E898E-3021-4C29-B36B-845AC5E3848B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A91D80-E9C3-4535-861D-003D367EFC1E}" type="pres">
      <dgm:prSet presAssocID="{834E898E-3021-4C29-B36B-845AC5E3848B}" presName="wedge2" presStyleLbl="node1" presStyleIdx="1" presStyleCnt="6" custScaleX="101771" custLinFactNeighborX="-1320" custLinFactNeighborY="-555"/>
      <dgm:spPr/>
      <dgm:t>
        <a:bodyPr/>
        <a:lstStyle/>
        <a:p>
          <a:endParaRPr lang="en-US"/>
        </a:p>
      </dgm:t>
    </dgm:pt>
    <dgm:pt modelId="{41350585-4367-4A8D-A0C6-848C75B3302E}" type="pres">
      <dgm:prSet presAssocID="{834E898E-3021-4C29-B36B-845AC5E3848B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08FC76-7254-45A0-B2F6-B11F45D398FB}" type="pres">
      <dgm:prSet presAssocID="{834E898E-3021-4C29-B36B-845AC5E3848B}" presName="wedge3" presStyleLbl="node1" presStyleIdx="2" presStyleCnt="6"/>
      <dgm:spPr/>
      <dgm:t>
        <a:bodyPr/>
        <a:lstStyle/>
        <a:p>
          <a:endParaRPr lang="en-US"/>
        </a:p>
      </dgm:t>
    </dgm:pt>
    <dgm:pt modelId="{27286F75-29CC-4710-BB1B-2B7D2E4A1575}" type="pres">
      <dgm:prSet presAssocID="{834E898E-3021-4C29-B36B-845AC5E3848B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3B8855-8F65-42AC-990C-57F3F822DE53}" type="pres">
      <dgm:prSet presAssocID="{834E898E-3021-4C29-B36B-845AC5E3848B}" presName="wedge4" presStyleLbl="node1" presStyleIdx="3" presStyleCnt="6"/>
      <dgm:spPr/>
      <dgm:t>
        <a:bodyPr/>
        <a:lstStyle/>
        <a:p>
          <a:endParaRPr lang="en-US"/>
        </a:p>
      </dgm:t>
    </dgm:pt>
    <dgm:pt modelId="{D0D12B61-548A-4FBB-B75E-73894D027641}" type="pres">
      <dgm:prSet presAssocID="{834E898E-3021-4C29-B36B-845AC5E3848B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C72C59-BDA8-4D48-B56A-5F53E1751F8B}" type="pres">
      <dgm:prSet presAssocID="{834E898E-3021-4C29-B36B-845AC5E3848B}" presName="wedge5" presStyleLbl="node1" presStyleIdx="4" presStyleCnt="6"/>
      <dgm:spPr/>
      <dgm:t>
        <a:bodyPr/>
        <a:lstStyle/>
        <a:p>
          <a:endParaRPr lang="en-US"/>
        </a:p>
      </dgm:t>
    </dgm:pt>
    <dgm:pt modelId="{8A0808C8-06A5-4404-B8E8-CB603AE322B0}" type="pres">
      <dgm:prSet presAssocID="{834E898E-3021-4C29-B36B-845AC5E3848B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F3FA6B-1267-4BEE-9D43-521B51743C10}" type="pres">
      <dgm:prSet presAssocID="{834E898E-3021-4C29-B36B-845AC5E3848B}" presName="wedge6" presStyleLbl="node1" presStyleIdx="5" presStyleCnt="6"/>
      <dgm:spPr/>
      <dgm:t>
        <a:bodyPr/>
        <a:lstStyle/>
        <a:p>
          <a:endParaRPr lang="en-US"/>
        </a:p>
      </dgm:t>
    </dgm:pt>
    <dgm:pt modelId="{C1693844-B06B-43E9-A98E-7E39B4C69B6D}" type="pres">
      <dgm:prSet presAssocID="{834E898E-3021-4C29-B36B-845AC5E3848B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57BBCF-5D6C-4D1E-91FA-FF4B708D2298}" type="presOf" srcId="{B1D644D0-D6CE-4514-A374-A6A9E964E2DE}" destId="{F13B8855-8F65-42AC-990C-57F3F822DE53}" srcOrd="0" destOrd="0" presId="urn:microsoft.com/office/officeart/2005/8/layout/chart3"/>
    <dgm:cxn modelId="{83538453-CDAA-495A-A89B-E53B42D471A7}" srcId="{834E898E-3021-4C29-B36B-845AC5E3848B}" destId="{B1D644D0-D6CE-4514-A374-A6A9E964E2DE}" srcOrd="3" destOrd="0" parTransId="{B9A72B37-3AA6-42DB-8F47-7F2972C92F61}" sibTransId="{1E0A9F8D-13AD-4FD1-A55F-BD234E7E1777}"/>
    <dgm:cxn modelId="{6F511000-B7E3-4D5A-8E9D-610044875D7E}" type="presOf" srcId="{B1D644D0-D6CE-4514-A374-A6A9E964E2DE}" destId="{D0D12B61-548A-4FBB-B75E-73894D027641}" srcOrd="1" destOrd="0" presId="urn:microsoft.com/office/officeart/2005/8/layout/chart3"/>
    <dgm:cxn modelId="{7EB8362E-F726-4C05-B525-A7ED9B0DF738}" srcId="{834E898E-3021-4C29-B36B-845AC5E3848B}" destId="{678008C2-34B2-459B-A970-9B51A63A5BFA}" srcOrd="5" destOrd="0" parTransId="{AD50F54A-1221-400D-84BC-C9A1409042E3}" sibTransId="{C7EFC6AA-4941-43C8-8F5B-23A9A5DECC4F}"/>
    <dgm:cxn modelId="{98E5CF53-C2D8-4C54-AE91-CE12FDE64AA5}" srcId="{834E898E-3021-4C29-B36B-845AC5E3848B}" destId="{87F9DFB9-9B64-454B-A541-5547A3CB91F8}" srcOrd="4" destOrd="0" parTransId="{7AF7C9A6-0C20-48F3-8ABB-8450E15BCD85}" sibTransId="{FCEB29F8-32BF-4EEB-8DF3-E542C9D4E49D}"/>
    <dgm:cxn modelId="{AAC148BB-AE4E-4970-879A-2AE91164E09F}" type="presOf" srcId="{87F9DFB9-9B64-454B-A541-5547A3CB91F8}" destId="{8A0808C8-06A5-4404-B8E8-CB603AE322B0}" srcOrd="1" destOrd="0" presId="urn:microsoft.com/office/officeart/2005/8/layout/chart3"/>
    <dgm:cxn modelId="{D1392953-6927-4098-83E5-8CBC228946E3}" type="presOf" srcId="{E9B52EC7-8EEC-4ECE-B60A-A2B52220D953}" destId="{FA08FC76-7254-45A0-B2F6-B11F45D398FB}" srcOrd="0" destOrd="0" presId="urn:microsoft.com/office/officeart/2005/8/layout/chart3"/>
    <dgm:cxn modelId="{2DF7D626-6723-4B01-AB25-CFD3410E38E3}" type="presOf" srcId="{EA4C32DD-7ACF-4F7E-8BFC-788B4D14F1A1}" destId="{41350585-4367-4A8D-A0C6-848C75B3302E}" srcOrd="1" destOrd="0" presId="urn:microsoft.com/office/officeart/2005/8/layout/chart3"/>
    <dgm:cxn modelId="{77D8021E-E1CC-4A4E-B55B-E8C84B6B3529}" type="presOf" srcId="{678008C2-34B2-459B-A970-9B51A63A5BFA}" destId="{C1693844-B06B-43E9-A98E-7E39B4C69B6D}" srcOrd="1" destOrd="0" presId="urn:microsoft.com/office/officeart/2005/8/layout/chart3"/>
    <dgm:cxn modelId="{0632ABD7-A333-44DB-8D20-17609E1DB894}" srcId="{834E898E-3021-4C29-B36B-845AC5E3848B}" destId="{E9B52EC7-8EEC-4ECE-B60A-A2B52220D953}" srcOrd="2" destOrd="0" parTransId="{1C0B5060-1956-482C-8B4F-4ED6E2599528}" sibTransId="{90DA61B6-34D0-4C97-B643-80837D1907D9}"/>
    <dgm:cxn modelId="{489BFADF-95D9-4188-AEE3-D3B2D3FCC9E1}" srcId="{834E898E-3021-4C29-B36B-845AC5E3848B}" destId="{60BB8D53-C6C9-4431-8D4C-921142993920}" srcOrd="0" destOrd="0" parTransId="{0A0895C0-63E3-41AE-9759-13C2FF33DBB2}" sibTransId="{EF34FCE0-5B0C-4F0D-A87F-E1A4B499CB51}"/>
    <dgm:cxn modelId="{C732BFD0-B7B5-4F10-AA34-969B0E0ABDF6}" type="presOf" srcId="{678008C2-34B2-459B-A970-9B51A63A5BFA}" destId="{B9F3FA6B-1267-4BEE-9D43-521B51743C10}" srcOrd="0" destOrd="0" presId="urn:microsoft.com/office/officeart/2005/8/layout/chart3"/>
    <dgm:cxn modelId="{FC8CEEEF-0349-4A5F-B319-508D3B4A960D}" type="presOf" srcId="{EA4C32DD-7ACF-4F7E-8BFC-788B4D14F1A1}" destId="{D8A91D80-E9C3-4535-861D-003D367EFC1E}" srcOrd="0" destOrd="0" presId="urn:microsoft.com/office/officeart/2005/8/layout/chart3"/>
    <dgm:cxn modelId="{E0B0A316-F4BC-4290-976B-430AEEEE8458}" type="presOf" srcId="{60BB8D53-C6C9-4431-8D4C-921142993920}" destId="{3063D9EC-11CA-4613-A5EB-B45B8FC08E3D}" srcOrd="1" destOrd="0" presId="urn:microsoft.com/office/officeart/2005/8/layout/chart3"/>
    <dgm:cxn modelId="{90739217-3999-43E6-BB25-738A319A438C}" srcId="{834E898E-3021-4C29-B36B-845AC5E3848B}" destId="{EA4C32DD-7ACF-4F7E-8BFC-788B4D14F1A1}" srcOrd="1" destOrd="0" parTransId="{9C2F0C6A-6F47-4C34-A342-0F95513858B8}" sibTransId="{959BC072-E183-433E-85E7-F2E29353F17C}"/>
    <dgm:cxn modelId="{C122A302-2A88-4889-AD06-6545A6D79008}" type="presOf" srcId="{E9B52EC7-8EEC-4ECE-B60A-A2B52220D953}" destId="{27286F75-29CC-4710-BB1B-2B7D2E4A1575}" srcOrd="1" destOrd="0" presId="urn:microsoft.com/office/officeart/2005/8/layout/chart3"/>
    <dgm:cxn modelId="{980519A2-7B65-4462-9B96-ECAF30F33C43}" type="presOf" srcId="{834E898E-3021-4C29-B36B-845AC5E3848B}" destId="{D56732E6-FFB4-45FE-94CE-827C0C8A9CF2}" srcOrd="0" destOrd="0" presId="urn:microsoft.com/office/officeart/2005/8/layout/chart3"/>
    <dgm:cxn modelId="{971F7D27-7BB7-4B30-9DEE-F730987E0B58}" type="presOf" srcId="{87F9DFB9-9B64-454B-A541-5547A3CB91F8}" destId="{05C72C59-BDA8-4D48-B56A-5F53E1751F8B}" srcOrd="0" destOrd="0" presId="urn:microsoft.com/office/officeart/2005/8/layout/chart3"/>
    <dgm:cxn modelId="{F1BF0182-D445-4908-A846-3C5288462D97}" type="presOf" srcId="{60BB8D53-C6C9-4431-8D4C-921142993920}" destId="{BDF764D3-E3CD-46F7-9BF3-32CE83FDBD71}" srcOrd="0" destOrd="0" presId="urn:microsoft.com/office/officeart/2005/8/layout/chart3"/>
    <dgm:cxn modelId="{4E85DD6E-01F9-4CED-A94E-BC59B5320AAD}" type="presParOf" srcId="{D56732E6-FFB4-45FE-94CE-827C0C8A9CF2}" destId="{BDF764D3-E3CD-46F7-9BF3-32CE83FDBD71}" srcOrd="0" destOrd="0" presId="urn:microsoft.com/office/officeart/2005/8/layout/chart3"/>
    <dgm:cxn modelId="{361B9A14-D9CF-4183-99D7-18343403C634}" type="presParOf" srcId="{D56732E6-FFB4-45FE-94CE-827C0C8A9CF2}" destId="{3063D9EC-11CA-4613-A5EB-B45B8FC08E3D}" srcOrd="1" destOrd="0" presId="urn:microsoft.com/office/officeart/2005/8/layout/chart3"/>
    <dgm:cxn modelId="{FB63A921-5B95-4291-936D-166FAF8AE112}" type="presParOf" srcId="{D56732E6-FFB4-45FE-94CE-827C0C8A9CF2}" destId="{D8A91D80-E9C3-4535-861D-003D367EFC1E}" srcOrd="2" destOrd="0" presId="urn:microsoft.com/office/officeart/2005/8/layout/chart3"/>
    <dgm:cxn modelId="{560B876B-C03C-4655-99B9-454E7CFCC28B}" type="presParOf" srcId="{D56732E6-FFB4-45FE-94CE-827C0C8A9CF2}" destId="{41350585-4367-4A8D-A0C6-848C75B3302E}" srcOrd="3" destOrd="0" presId="urn:microsoft.com/office/officeart/2005/8/layout/chart3"/>
    <dgm:cxn modelId="{5BDA6A5B-0059-4948-8445-DAEC1B70573D}" type="presParOf" srcId="{D56732E6-FFB4-45FE-94CE-827C0C8A9CF2}" destId="{FA08FC76-7254-45A0-B2F6-B11F45D398FB}" srcOrd="4" destOrd="0" presId="urn:microsoft.com/office/officeart/2005/8/layout/chart3"/>
    <dgm:cxn modelId="{141FE99E-D23F-4490-950D-FAC349B69B30}" type="presParOf" srcId="{D56732E6-FFB4-45FE-94CE-827C0C8A9CF2}" destId="{27286F75-29CC-4710-BB1B-2B7D2E4A1575}" srcOrd="5" destOrd="0" presId="urn:microsoft.com/office/officeart/2005/8/layout/chart3"/>
    <dgm:cxn modelId="{AD251EFC-A12F-4343-B380-ABA9CB501ADF}" type="presParOf" srcId="{D56732E6-FFB4-45FE-94CE-827C0C8A9CF2}" destId="{F13B8855-8F65-42AC-990C-57F3F822DE53}" srcOrd="6" destOrd="0" presId="urn:microsoft.com/office/officeart/2005/8/layout/chart3"/>
    <dgm:cxn modelId="{C87EF42C-C652-47AF-A2CA-9AC3330B542A}" type="presParOf" srcId="{D56732E6-FFB4-45FE-94CE-827C0C8A9CF2}" destId="{D0D12B61-548A-4FBB-B75E-73894D027641}" srcOrd="7" destOrd="0" presId="urn:microsoft.com/office/officeart/2005/8/layout/chart3"/>
    <dgm:cxn modelId="{5A868EAE-0622-4581-ABB1-33B3D0DF82BB}" type="presParOf" srcId="{D56732E6-FFB4-45FE-94CE-827C0C8A9CF2}" destId="{05C72C59-BDA8-4D48-B56A-5F53E1751F8B}" srcOrd="8" destOrd="0" presId="urn:microsoft.com/office/officeart/2005/8/layout/chart3"/>
    <dgm:cxn modelId="{46F07199-7869-4B07-8292-7C05217E648F}" type="presParOf" srcId="{D56732E6-FFB4-45FE-94CE-827C0C8A9CF2}" destId="{8A0808C8-06A5-4404-B8E8-CB603AE322B0}" srcOrd="9" destOrd="0" presId="urn:microsoft.com/office/officeart/2005/8/layout/chart3"/>
    <dgm:cxn modelId="{2C2C999E-8D46-4C77-BDBD-FC9AA2D9355A}" type="presParOf" srcId="{D56732E6-FFB4-45FE-94CE-827C0C8A9CF2}" destId="{B9F3FA6B-1267-4BEE-9D43-521B51743C10}" srcOrd="10" destOrd="0" presId="urn:microsoft.com/office/officeart/2005/8/layout/chart3"/>
    <dgm:cxn modelId="{E626964D-928C-4E5F-B1E7-A4EB91DD6B50}" type="presParOf" srcId="{D56732E6-FFB4-45FE-94CE-827C0C8A9CF2}" destId="{C1693844-B06B-43E9-A98E-7E39B4C69B6D}" srcOrd="1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CD84C2-4F6F-4EE5-8570-DDAFF00B03F2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BD9DD3-9C9C-4981-976D-D26E75DE4CB4}">
      <dgm:prSet phldrT="[Text]" custT="1"/>
      <dgm:spPr>
        <a:solidFill>
          <a:srgbClr val="04407E"/>
        </a:solidFill>
      </dgm:spPr>
      <dgm:t>
        <a:bodyPr/>
        <a:lstStyle/>
        <a:p>
          <a:r>
            <a:rPr lang="en-US" sz="1800" dirty="0" smtClean="0"/>
            <a:t>Responses from families and students</a:t>
          </a:r>
          <a:endParaRPr lang="en-US" sz="1800" dirty="0"/>
        </a:p>
      </dgm:t>
    </dgm:pt>
    <dgm:pt modelId="{CE0C7B64-DCAA-4B70-B135-0E4F7F242CF6}" type="parTrans" cxnId="{BB2B338B-8CB3-4EF6-BC0C-490E7BF5FE53}">
      <dgm:prSet/>
      <dgm:spPr/>
      <dgm:t>
        <a:bodyPr/>
        <a:lstStyle/>
        <a:p>
          <a:endParaRPr lang="en-US" sz="1800"/>
        </a:p>
      </dgm:t>
    </dgm:pt>
    <dgm:pt modelId="{B583E7C2-5C98-4691-B210-3BE9D626ECD7}" type="sibTrans" cxnId="{BB2B338B-8CB3-4EF6-BC0C-490E7BF5FE53}">
      <dgm:prSet/>
      <dgm:spPr/>
      <dgm:t>
        <a:bodyPr/>
        <a:lstStyle/>
        <a:p>
          <a:endParaRPr lang="en-US" sz="1800"/>
        </a:p>
      </dgm:t>
    </dgm:pt>
    <dgm:pt modelId="{4AA291F6-3640-4B1B-9684-C3B719E41D4A}">
      <dgm:prSet phldrT="[Text]" custT="1"/>
      <dgm:spPr>
        <a:solidFill>
          <a:srgbClr val="04407E"/>
        </a:solidFill>
      </dgm:spPr>
      <dgm:t>
        <a:bodyPr/>
        <a:lstStyle/>
        <a:p>
          <a:r>
            <a:rPr lang="en-US" sz="1800" dirty="0" smtClean="0"/>
            <a:t>Current building capacities</a:t>
          </a:r>
          <a:endParaRPr lang="en-US" sz="1800" dirty="0"/>
        </a:p>
      </dgm:t>
    </dgm:pt>
    <dgm:pt modelId="{8179C6C4-94CA-4B2B-87E5-8AB3A5731ECB}" type="parTrans" cxnId="{A9340D74-4D86-4307-BF75-313F9EDDDEA5}">
      <dgm:prSet/>
      <dgm:spPr/>
      <dgm:t>
        <a:bodyPr/>
        <a:lstStyle/>
        <a:p>
          <a:endParaRPr lang="en-US" sz="1800"/>
        </a:p>
      </dgm:t>
    </dgm:pt>
    <dgm:pt modelId="{9BB3A6B8-6B64-4B61-BF05-241C82D63538}" type="sibTrans" cxnId="{A9340D74-4D86-4307-BF75-313F9EDDDEA5}">
      <dgm:prSet/>
      <dgm:spPr/>
      <dgm:t>
        <a:bodyPr/>
        <a:lstStyle/>
        <a:p>
          <a:endParaRPr lang="en-US" sz="1800"/>
        </a:p>
      </dgm:t>
    </dgm:pt>
    <dgm:pt modelId="{FC390C71-5C2C-464E-ABA5-021AD50A83B0}">
      <dgm:prSet phldrT="[Text]" custT="1"/>
      <dgm:spPr>
        <a:solidFill>
          <a:srgbClr val="04407E"/>
        </a:solidFill>
      </dgm:spPr>
      <dgm:t>
        <a:bodyPr/>
        <a:lstStyle/>
        <a:p>
          <a:r>
            <a:rPr lang="en-US" sz="1800" dirty="0" smtClean="0"/>
            <a:t>Options to accommodate 2,000+ middle grades students</a:t>
          </a:r>
          <a:endParaRPr lang="en-US" sz="1800" dirty="0"/>
        </a:p>
      </dgm:t>
    </dgm:pt>
    <dgm:pt modelId="{E8C8816F-D204-4010-917B-3DB04A3357D9}" type="parTrans" cxnId="{FFC615C3-D502-4432-8784-B9E9EFAF86A9}">
      <dgm:prSet/>
      <dgm:spPr/>
      <dgm:t>
        <a:bodyPr/>
        <a:lstStyle/>
        <a:p>
          <a:endParaRPr lang="en-US" sz="1800"/>
        </a:p>
      </dgm:t>
    </dgm:pt>
    <dgm:pt modelId="{4D004814-9EEE-4F8D-B5A0-558F981D40B1}" type="sibTrans" cxnId="{FFC615C3-D502-4432-8784-B9E9EFAF86A9}">
      <dgm:prSet/>
      <dgm:spPr/>
      <dgm:t>
        <a:bodyPr/>
        <a:lstStyle/>
        <a:p>
          <a:endParaRPr lang="en-US" sz="1800"/>
        </a:p>
      </dgm:t>
    </dgm:pt>
    <dgm:pt modelId="{ECBFBC90-DED0-45C8-AE86-9B741256A0CC}">
      <dgm:prSet custT="1"/>
      <dgm:spPr>
        <a:solidFill>
          <a:srgbClr val="04407E"/>
        </a:solidFill>
      </dgm:spPr>
      <dgm:t>
        <a:bodyPr/>
        <a:lstStyle/>
        <a:p>
          <a:r>
            <a:rPr lang="en-US" sz="1800" dirty="0" smtClean="0"/>
            <a:t>Developmental needs and existing programming</a:t>
          </a:r>
          <a:endParaRPr lang="en-US" sz="1800" dirty="0"/>
        </a:p>
      </dgm:t>
    </dgm:pt>
    <dgm:pt modelId="{777E1FA6-C705-46A6-9175-F7264ECE7745}" type="parTrans" cxnId="{24AD9BE2-A553-4CC4-A0A1-F8D5BF883238}">
      <dgm:prSet/>
      <dgm:spPr/>
      <dgm:t>
        <a:bodyPr/>
        <a:lstStyle/>
        <a:p>
          <a:endParaRPr lang="en-US" sz="1800"/>
        </a:p>
      </dgm:t>
    </dgm:pt>
    <dgm:pt modelId="{E49DF6C3-DF88-4083-BB01-B9A77976769A}" type="sibTrans" cxnId="{24AD9BE2-A553-4CC4-A0A1-F8D5BF883238}">
      <dgm:prSet/>
      <dgm:spPr/>
      <dgm:t>
        <a:bodyPr/>
        <a:lstStyle/>
        <a:p>
          <a:endParaRPr lang="en-US" sz="1800"/>
        </a:p>
      </dgm:t>
    </dgm:pt>
    <dgm:pt modelId="{FA96B408-703A-4FAC-AAEB-E8C21EB6BCB6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Open new K–8 schools</a:t>
          </a:r>
          <a:endParaRPr lang="en-US" sz="1600" dirty="0">
            <a:solidFill>
              <a:srgbClr val="04407E"/>
            </a:solidFill>
          </a:endParaRPr>
        </a:p>
      </dgm:t>
    </dgm:pt>
    <dgm:pt modelId="{0DBABFA5-797B-47AF-943B-B249FC70334C}" type="parTrans" cxnId="{610FC5CD-A978-4B73-8827-B519BB00228A}">
      <dgm:prSet/>
      <dgm:spPr/>
      <dgm:t>
        <a:bodyPr/>
        <a:lstStyle/>
        <a:p>
          <a:endParaRPr lang="en-US"/>
        </a:p>
      </dgm:t>
    </dgm:pt>
    <dgm:pt modelId="{0D3E05A7-DF07-45A7-9AC1-E62785E5AD09}" type="sibTrans" cxnId="{610FC5CD-A978-4B73-8827-B519BB00228A}">
      <dgm:prSet/>
      <dgm:spPr/>
      <dgm:t>
        <a:bodyPr/>
        <a:lstStyle/>
        <a:p>
          <a:endParaRPr lang="en-US"/>
        </a:p>
      </dgm:t>
    </dgm:pt>
    <dgm:pt modelId="{9F6C3291-B160-4ECB-9AC5-8CC80AA3A73E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Expand existing K–6 schools (with available space) to become K–8 </a:t>
          </a:r>
          <a:endParaRPr lang="en-US" sz="1600" dirty="0">
            <a:solidFill>
              <a:srgbClr val="04407E"/>
            </a:solidFill>
          </a:endParaRPr>
        </a:p>
      </dgm:t>
    </dgm:pt>
    <dgm:pt modelId="{893F7803-5258-4A91-9FD3-C54FBAD7051B}" type="parTrans" cxnId="{AF02C9C8-CB05-42C3-9C4D-2A23E5E873DE}">
      <dgm:prSet/>
      <dgm:spPr/>
      <dgm:t>
        <a:bodyPr/>
        <a:lstStyle/>
        <a:p>
          <a:endParaRPr lang="en-US"/>
        </a:p>
      </dgm:t>
    </dgm:pt>
    <dgm:pt modelId="{53B8B8BC-2AAF-4295-AD4E-4466EBAD3C33}" type="sibTrans" cxnId="{AF02C9C8-CB05-42C3-9C4D-2A23E5E873DE}">
      <dgm:prSet/>
      <dgm:spPr/>
      <dgm:t>
        <a:bodyPr/>
        <a:lstStyle/>
        <a:p>
          <a:endParaRPr lang="en-US"/>
        </a:p>
      </dgm:t>
    </dgm:pt>
    <dgm:pt modelId="{E0770550-CC5E-4717-A188-28297728C3F1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Open new 7–8 schools</a:t>
          </a:r>
          <a:endParaRPr lang="en-US" sz="1600" dirty="0">
            <a:solidFill>
              <a:srgbClr val="04407E"/>
            </a:solidFill>
          </a:endParaRPr>
        </a:p>
      </dgm:t>
    </dgm:pt>
    <dgm:pt modelId="{E05AEBF7-B2C2-42E4-A090-BF0D732CF7E9}" type="parTrans" cxnId="{1643A440-FB38-4B03-88F4-5C9B025540C3}">
      <dgm:prSet/>
      <dgm:spPr/>
      <dgm:t>
        <a:bodyPr/>
        <a:lstStyle/>
        <a:p>
          <a:endParaRPr lang="en-US"/>
        </a:p>
      </dgm:t>
    </dgm:pt>
    <dgm:pt modelId="{0E120610-43E6-4E2C-A511-EDB747306C53}" type="sibTrans" cxnId="{1643A440-FB38-4B03-88F4-5C9B025540C3}">
      <dgm:prSet/>
      <dgm:spPr/>
      <dgm:t>
        <a:bodyPr/>
        <a:lstStyle/>
        <a:p>
          <a:endParaRPr lang="en-US"/>
        </a:p>
      </dgm:t>
    </dgm:pt>
    <dgm:pt modelId="{1667AAE4-2C19-4F44-A06A-1606DEE3D7E5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endParaRPr lang="en-US" sz="800" dirty="0">
            <a:solidFill>
              <a:srgbClr val="04407E"/>
            </a:solidFill>
          </a:endParaRPr>
        </a:p>
      </dgm:t>
    </dgm:pt>
    <dgm:pt modelId="{D96BD9AA-20CA-472E-9654-AFB136F47788}" type="parTrans" cxnId="{B79FA406-A777-42DB-B00A-2FA9C7834A06}">
      <dgm:prSet/>
      <dgm:spPr/>
      <dgm:t>
        <a:bodyPr/>
        <a:lstStyle/>
        <a:p>
          <a:endParaRPr lang="en-US"/>
        </a:p>
      </dgm:t>
    </dgm:pt>
    <dgm:pt modelId="{F8FF0AD5-D208-4EDC-B80A-A686ADF2E609}" type="sibTrans" cxnId="{B79FA406-A777-42DB-B00A-2FA9C7834A06}">
      <dgm:prSet/>
      <dgm:spPr/>
      <dgm:t>
        <a:bodyPr/>
        <a:lstStyle/>
        <a:p>
          <a:endParaRPr lang="en-US"/>
        </a:p>
      </dgm:t>
    </dgm:pt>
    <dgm:pt modelId="{7047F1C0-8F66-4A09-85AE-559994CDDCAE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Address uniqueness of middle schoolers; developmentally appropriate curricular options and teaching approaches</a:t>
          </a:r>
          <a:endParaRPr lang="en-US" sz="1600" dirty="0">
            <a:solidFill>
              <a:srgbClr val="04407E"/>
            </a:solidFill>
          </a:endParaRPr>
        </a:p>
      </dgm:t>
    </dgm:pt>
    <dgm:pt modelId="{60F00BEF-074A-442B-A785-45506EDFE945}" type="parTrans" cxnId="{0BF8E3E3-BA92-45AA-98B2-034828978FA8}">
      <dgm:prSet/>
      <dgm:spPr/>
      <dgm:t>
        <a:bodyPr/>
        <a:lstStyle/>
        <a:p>
          <a:endParaRPr lang="en-US"/>
        </a:p>
      </dgm:t>
    </dgm:pt>
    <dgm:pt modelId="{508BE7D5-1902-4B3A-881C-73FF312F730A}" type="sibTrans" cxnId="{0BF8E3E3-BA92-45AA-98B2-034828978FA8}">
      <dgm:prSet/>
      <dgm:spPr/>
      <dgm:t>
        <a:bodyPr/>
        <a:lstStyle/>
        <a:p>
          <a:endParaRPr lang="en-US"/>
        </a:p>
      </dgm:t>
    </dgm:pt>
    <dgm:pt modelId="{19BACEB3-C6D6-4DCD-A2D2-D1AADE72562A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Engaging activities and clubs</a:t>
          </a:r>
          <a:endParaRPr lang="en-US" sz="1600" dirty="0">
            <a:solidFill>
              <a:srgbClr val="04407E"/>
            </a:solidFill>
          </a:endParaRPr>
        </a:p>
      </dgm:t>
    </dgm:pt>
    <dgm:pt modelId="{0AA64FA6-FC15-4A7B-A073-3552624AEA12}" type="parTrans" cxnId="{FEDDA129-D2ED-473C-B152-3B3F30208849}">
      <dgm:prSet/>
      <dgm:spPr/>
      <dgm:t>
        <a:bodyPr/>
        <a:lstStyle/>
        <a:p>
          <a:endParaRPr lang="en-US"/>
        </a:p>
      </dgm:t>
    </dgm:pt>
    <dgm:pt modelId="{015926E6-C8EF-45F9-AE4B-1747D2544A90}" type="sibTrans" cxnId="{FEDDA129-D2ED-473C-B152-3B3F30208849}">
      <dgm:prSet/>
      <dgm:spPr/>
      <dgm:t>
        <a:bodyPr/>
        <a:lstStyle/>
        <a:p>
          <a:endParaRPr lang="en-US"/>
        </a:p>
      </dgm:t>
    </dgm:pt>
    <dgm:pt modelId="{8B648C99-70A9-4B58-9096-0140EBF21B90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Safe environment, separate from high school</a:t>
          </a:r>
          <a:endParaRPr lang="en-US" sz="1600" dirty="0">
            <a:solidFill>
              <a:srgbClr val="04407E"/>
            </a:solidFill>
          </a:endParaRPr>
        </a:p>
      </dgm:t>
    </dgm:pt>
    <dgm:pt modelId="{D5410FE7-6440-4EF5-A515-5F3C0E2944B2}" type="parTrans" cxnId="{6AB0F12B-2743-40B9-911D-48EF7D5D45C6}">
      <dgm:prSet/>
      <dgm:spPr/>
      <dgm:t>
        <a:bodyPr/>
        <a:lstStyle/>
        <a:p>
          <a:endParaRPr lang="en-US"/>
        </a:p>
      </dgm:t>
    </dgm:pt>
    <dgm:pt modelId="{36446FB9-5E03-4B01-AF24-A6A6E729507B}" type="sibTrans" cxnId="{6AB0F12B-2743-40B9-911D-48EF7D5D45C6}">
      <dgm:prSet/>
      <dgm:spPr/>
      <dgm:t>
        <a:bodyPr/>
        <a:lstStyle/>
        <a:p>
          <a:endParaRPr lang="en-US"/>
        </a:p>
      </dgm:t>
    </dgm:pt>
    <dgm:pt modelId="{4345600E-B6FB-4E53-BB2C-2FCA35850C7D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endParaRPr lang="en-US" sz="800" dirty="0">
            <a:solidFill>
              <a:srgbClr val="04407E"/>
            </a:solidFill>
          </a:endParaRPr>
        </a:p>
      </dgm:t>
    </dgm:pt>
    <dgm:pt modelId="{1E47F662-B37C-4012-9198-850733FB2BAE}" type="parTrans" cxnId="{E9E4FFC0-D6C7-45B7-8E35-AB098C7F22CE}">
      <dgm:prSet/>
      <dgm:spPr/>
      <dgm:t>
        <a:bodyPr/>
        <a:lstStyle/>
        <a:p>
          <a:endParaRPr lang="en-US"/>
        </a:p>
      </dgm:t>
    </dgm:pt>
    <dgm:pt modelId="{F6C354CE-DB30-4919-90B0-C6FFC6F723A5}" type="sibTrans" cxnId="{E9E4FFC0-D6C7-45B7-8E35-AB098C7F22CE}">
      <dgm:prSet/>
      <dgm:spPr/>
      <dgm:t>
        <a:bodyPr/>
        <a:lstStyle/>
        <a:p>
          <a:endParaRPr lang="en-US"/>
        </a:p>
      </dgm:t>
    </dgm:pt>
    <dgm:pt modelId="{B825A73A-1407-480B-A586-99E22A747EAC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endParaRPr lang="en-US" sz="1600" dirty="0">
            <a:solidFill>
              <a:srgbClr val="04407E"/>
            </a:solidFill>
          </a:endParaRPr>
        </a:p>
      </dgm:t>
    </dgm:pt>
    <dgm:pt modelId="{014BBC86-F885-4801-A2B3-204B526AEA89}" type="parTrans" cxnId="{C0F65169-E818-472F-B672-2E32BC4841BE}">
      <dgm:prSet/>
      <dgm:spPr/>
      <dgm:t>
        <a:bodyPr/>
        <a:lstStyle/>
        <a:p>
          <a:endParaRPr lang="en-US"/>
        </a:p>
      </dgm:t>
    </dgm:pt>
    <dgm:pt modelId="{9FEB72B0-650F-4BBA-9A7B-04C25EB4FC94}" type="sibTrans" cxnId="{C0F65169-E818-472F-B672-2E32BC4841BE}">
      <dgm:prSet/>
      <dgm:spPr/>
      <dgm:t>
        <a:bodyPr/>
        <a:lstStyle/>
        <a:p>
          <a:endParaRPr lang="en-US"/>
        </a:p>
      </dgm:t>
    </dgm:pt>
    <dgm:pt modelId="{E906894B-B2B0-4BA4-AB6F-2E8CC156A6AF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Early exposure to career tracks and high school options</a:t>
          </a:r>
          <a:endParaRPr lang="en-US" sz="1600" dirty="0">
            <a:solidFill>
              <a:srgbClr val="04407E"/>
            </a:solidFill>
          </a:endParaRPr>
        </a:p>
      </dgm:t>
    </dgm:pt>
    <dgm:pt modelId="{76A918DF-FC36-4CEF-9EEB-FA790121526D}" type="parTrans" cxnId="{2ED6DD9A-C663-4551-8734-E7C9627E219B}">
      <dgm:prSet/>
      <dgm:spPr/>
      <dgm:t>
        <a:bodyPr/>
        <a:lstStyle/>
        <a:p>
          <a:endParaRPr lang="en-US"/>
        </a:p>
      </dgm:t>
    </dgm:pt>
    <dgm:pt modelId="{10A3EE52-01E8-419A-9A5E-D77569B750DB}" type="sibTrans" cxnId="{2ED6DD9A-C663-4551-8734-E7C9627E219B}">
      <dgm:prSet/>
      <dgm:spPr/>
      <dgm:t>
        <a:bodyPr/>
        <a:lstStyle/>
        <a:p>
          <a:endParaRPr lang="en-US"/>
        </a:p>
      </dgm:t>
    </dgm:pt>
    <dgm:pt modelId="{DEE24E7E-D3E4-4835-B603-03BA48BA582E}" type="pres">
      <dgm:prSet presAssocID="{E4CD84C2-4F6F-4EE5-8570-DDAFF00B03F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673A63-A477-4484-8BE9-D810748D6F02}" type="pres">
      <dgm:prSet presAssocID="{A9BD9DD3-9C9C-4981-976D-D26E75DE4CB4}" presName="parentLin" presStyleCnt="0"/>
      <dgm:spPr/>
    </dgm:pt>
    <dgm:pt modelId="{10883E86-74FC-47CA-99C0-691E8C02618B}" type="pres">
      <dgm:prSet presAssocID="{A9BD9DD3-9C9C-4981-976D-D26E75DE4CB4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CBB21B29-9CD1-41EF-A12C-12753964312E}" type="pres">
      <dgm:prSet presAssocID="{A9BD9DD3-9C9C-4981-976D-D26E75DE4CB4}" presName="parentText" presStyleLbl="node1" presStyleIdx="0" presStyleCnt="4" custScaleX="125013" custScaleY="150272" custLinFactNeighborY="234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83A014-6271-4FEB-BD19-B537BB40463E}" type="pres">
      <dgm:prSet presAssocID="{A9BD9DD3-9C9C-4981-976D-D26E75DE4CB4}" presName="negativeSpace" presStyleCnt="0"/>
      <dgm:spPr/>
    </dgm:pt>
    <dgm:pt modelId="{C43496AA-50F7-46C9-BD34-5CCB5202F682}" type="pres">
      <dgm:prSet presAssocID="{A9BD9DD3-9C9C-4981-976D-D26E75DE4CB4}" presName="childText" presStyleLbl="conFgAcc1" presStyleIdx="0" presStyleCnt="4" custScaleY="867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16769F-2CB5-4A79-98C5-F74D636CAD32}" type="pres">
      <dgm:prSet presAssocID="{B583E7C2-5C98-4691-B210-3BE9D626ECD7}" presName="spaceBetweenRectangles" presStyleCnt="0"/>
      <dgm:spPr/>
    </dgm:pt>
    <dgm:pt modelId="{20765115-7894-4C87-9DBB-05FBE25C757E}" type="pres">
      <dgm:prSet presAssocID="{4AA291F6-3640-4B1B-9684-C3B719E41D4A}" presName="parentLin" presStyleCnt="0"/>
      <dgm:spPr/>
    </dgm:pt>
    <dgm:pt modelId="{9C487ADF-D98A-4E95-BF8E-FE10E035F496}" type="pres">
      <dgm:prSet presAssocID="{4AA291F6-3640-4B1B-9684-C3B719E41D4A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33A5163D-6132-45CC-943F-906C0D3EB125}" type="pres">
      <dgm:prSet presAssocID="{4AA291F6-3640-4B1B-9684-C3B719E41D4A}" presName="parentText" presStyleLbl="node1" presStyleIdx="1" presStyleCnt="4" custScaleX="125013" custScaleY="150272" custLinFactNeighborY="234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BF4FB3-35C6-4420-BDBB-39E43794F77D}" type="pres">
      <dgm:prSet presAssocID="{4AA291F6-3640-4B1B-9684-C3B719E41D4A}" presName="negativeSpace" presStyleCnt="0"/>
      <dgm:spPr/>
    </dgm:pt>
    <dgm:pt modelId="{B5BEFE18-E88E-4437-904F-7B90A4E8240F}" type="pres">
      <dgm:prSet presAssocID="{4AA291F6-3640-4B1B-9684-C3B719E41D4A}" presName="childText" presStyleLbl="conFgAcc1" presStyleIdx="1" presStyleCnt="4" custScaleY="150273">
        <dgm:presLayoutVars>
          <dgm:bulletEnabled val="1"/>
        </dgm:presLayoutVars>
      </dgm:prSet>
      <dgm:spPr>
        <a:ln w="38100">
          <a:solidFill>
            <a:srgbClr val="04407E"/>
          </a:solidFill>
        </a:ln>
        <a:effectLst/>
      </dgm:spPr>
    </dgm:pt>
    <dgm:pt modelId="{760F954F-04E3-4D1F-8265-B743165FDE5E}" type="pres">
      <dgm:prSet presAssocID="{9BB3A6B8-6B64-4B61-BF05-241C82D63538}" presName="spaceBetweenRectangles" presStyleCnt="0"/>
      <dgm:spPr/>
    </dgm:pt>
    <dgm:pt modelId="{66B73940-864E-4B13-8598-D8C98D7A0D75}" type="pres">
      <dgm:prSet presAssocID="{FC390C71-5C2C-464E-ABA5-021AD50A83B0}" presName="parentLin" presStyleCnt="0"/>
      <dgm:spPr/>
    </dgm:pt>
    <dgm:pt modelId="{BDBE845F-EE4F-4E48-8974-9DB88B21822E}" type="pres">
      <dgm:prSet presAssocID="{FC390C71-5C2C-464E-ABA5-021AD50A83B0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395E3335-B275-487F-9D36-8AE5045255D4}" type="pres">
      <dgm:prSet presAssocID="{FC390C71-5C2C-464E-ABA5-021AD50A83B0}" presName="parentText" presStyleLbl="node1" presStyleIdx="2" presStyleCnt="4" custScaleX="125013" custScaleY="150272" custLinFactNeighborY="234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1E3BA3-E49C-4460-A67C-9156C485A2C3}" type="pres">
      <dgm:prSet presAssocID="{FC390C71-5C2C-464E-ABA5-021AD50A83B0}" presName="negativeSpace" presStyleCnt="0"/>
      <dgm:spPr/>
    </dgm:pt>
    <dgm:pt modelId="{E299A21A-A1E9-4D5F-BC64-ED9744E3913C}" type="pres">
      <dgm:prSet presAssocID="{FC390C71-5C2C-464E-ABA5-021AD50A83B0}" presName="childText" presStyleLbl="conFgAcc1" presStyleIdx="2" presStyleCnt="4" custScaleY="95550" custLinFactNeighborY="40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F3B083-919F-4DEA-813D-45ACDE5DC1D2}" type="pres">
      <dgm:prSet presAssocID="{4D004814-9EEE-4F8D-B5A0-558F981D40B1}" presName="spaceBetweenRectangles" presStyleCnt="0"/>
      <dgm:spPr/>
    </dgm:pt>
    <dgm:pt modelId="{21A9C1C1-1683-458B-AB59-FC848BFAEEC4}" type="pres">
      <dgm:prSet presAssocID="{ECBFBC90-DED0-45C8-AE86-9B741256A0CC}" presName="parentLin" presStyleCnt="0"/>
      <dgm:spPr/>
    </dgm:pt>
    <dgm:pt modelId="{4DBD333D-9DD9-40E7-9F41-3F2B09E512E4}" type="pres">
      <dgm:prSet presAssocID="{ECBFBC90-DED0-45C8-AE86-9B741256A0CC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97A52A44-E9EA-4ADB-8E70-44D291FE8316}" type="pres">
      <dgm:prSet presAssocID="{ECBFBC90-DED0-45C8-AE86-9B741256A0CC}" presName="parentText" presStyleLbl="node1" presStyleIdx="3" presStyleCnt="4" custScaleX="125013" custScaleY="150272" custLinFactNeighborY="234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A3686B-251E-4541-ABA3-C152FB598EAC}" type="pres">
      <dgm:prSet presAssocID="{ECBFBC90-DED0-45C8-AE86-9B741256A0CC}" presName="negativeSpace" presStyleCnt="0"/>
      <dgm:spPr/>
    </dgm:pt>
    <dgm:pt modelId="{69CBCC3B-CBAF-487D-B9E9-F11CDA8288AC}" type="pres">
      <dgm:prSet presAssocID="{ECBFBC90-DED0-45C8-AE86-9B741256A0CC}" presName="childText" presStyleLbl="conFgAcc1" presStyleIdx="3" presStyleCnt="4" custScaleY="185138">
        <dgm:presLayoutVars>
          <dgm:bulletEnabled val="1"/>
        </dgm:presLayoutVars>
      </dgm:prSet>
      <dgm:spPr>
        <a:ln w="38100">
          <a:solidFill>
            <a:srgbClr val="04407E"/>
          </a:solidFill>
        </a:ln>
        <a:effectLst/>
      </dgm:spPr>
    </dgm:pt>
  </dgm:ptLst>
  <dgm:cxnLst>
    <dgm:cxn modelId="{14C1E7B9-05DD-44DB-9982-42425275E651}" type="presOf" srcId="{ECBFBC90-DED0-45C8-AE86-9B741256A0CC}" destId="{97A52A44-E9EA-4ADB-8E70-44D291FE8316}" srcOrd="1" destOrd="0" presId="urn:microsoft.com/office/officeart/2005/8/layout/list1"/>
    <dgm:cxn modelId="{1643A440-FB38-4B03-88F4-5C9B025540C3}" srcId="{FC390C71-5C2C-464E-ABA5-021AD50A83B0}" destId="{E0770550-CC5E-4717-A188-28297728C3F1}" srcOrd="3" destOrd="0" parTransId="{E05AEBF7-B2C2-42E4-A090-BF0D732CF7E9}" sibTransId="{0E120610-43E6-4E2C-A511-EDB747306C53}"/>
    <dgm:cxn modelId="{610FC5CD-A978-4B73-8827-B519BB00228A}" srcId="{FC390C71-5C2C-464E-ABA5-021AD50A83B0}" destId="{FA96B408-703A-4FAC-AAEB-E8C21EB6BCB6}" srcOrd="1" destOrd="0" parTransId="{0DBABFA5-797B-47AF-943B-B249FC70334C}" sibTransId="{0D3E05A7-DF07-45A7-9AC1-E62785E5AD09}"/>
    <dgm:cxn modelId="{E9E4FFC0-D6C7-45B7-8E35-AB098C7F22CE}" srcId="{A9BD9DD3-9C9C-4981-976D-D26E75DE4CB4}" destId="{4345600E-B6FB-4E53-BB2C-2FCA35850C7D}" srcOrd="0" destOrd="0" parTransId="{1E47F662-B37C-4012-9198-850733FB2BAE}" sibTransId="{F6C354CE-DB30-4919-90B0-C6FFC6F723A5}"/>
    <dgm:cxn modelId="{15AA4FD1-6654-44A2-8872-DFDF05BC190D}" type="presOf" srcId="{7047F1C0-8F66-4A09-85AE-559994CDDCAE}" destId="{C43496AA-50F7-46C9-BD34-5CCB5202F682}" srcOrd="0" destOrd="2" presId="urn:microsoft.com/office/officeart/2005/8/layout/list1"/>
    <dgm:cxn modelId="{FFC615C3-D502-4432-8784-B9E9EFAF86A9}" srcId="{E4CD84C2-4F6F-4EE5-8570-DDAFF00B03F2}" destId="{FC390C71-5C2C-464E-ABA5-021AD50A83B0}" srcOrd="2" destOrd="0" parTransId="{E8C8816F-D204-4010-917B-3DB04A3357D9}" sibTransId="{4D004814-9EEE-4F8D-B5A0-558F981D40B1}"/>
    <dgm:cxn modelId="{0BF8E3E3-BA92-45AA-98B2-034828978FA8}" srcId="{A9BD9DD3-9C9C-4981-976D-D26E75DE4CB4}" destId="{7047F1C0-8F66-4A09-85AE-559994CDDCAE}" srcOrd="2" destOrd="0" parTransId="{60F00BEF-074A-442B-A785-45506EDFE945}" sibTransId="{508BE7D5-1902-4B3A-881C-73FF312F730A}"/>
    <dgm:cxn modelId="{7D998D9C-D470-4A15-BC9E-6905B45DFF2F}" type="presOf" srcId="{4AA291F6-3640-4B1B-9684-C3B719E41D4A}" destId="{33A5163D-6132-45CC-943F-906C0D3EB125}" srcOrd="1" destOrd="0" presId="urn:microsoft.com/office/officeart/2005/8/layout/list1"/>
    <dgm:cxn modelId="{1073807B-A80A-44F1-B063-EBD58DAB8D4F}" type="presOf" srcId="{A9BD9DD3-9C9C-4981-976D-D26E75DE4CB4}" destId="{10883E86-74FC-47CA-99C0-691E8C02618B}" srcOrd="0" destOrd="0" presId="urn:microsoft.com/office/officeart/2005/8/layout/list1"/>
    <dgm:cxn modelId="{6DDE76A4-F789-4537-93B4-7D703BF0C22B}" type="presOf" srcId="{8B648C99-70A9-4B58-9096-0140EBF21B90}" destId="{C43496AA-50F7-46C9-BD34-5CCB5202F682}" srcOrd="0" destOrd="1" presId="urn:microsoft.com/office/officeart/2005/8/layout/list1"/>
    <dgm:cxn modelId="{1C224A94-18D7-43C2-AA5B-DA5C6FA01D93}" type="presOf" srcId="{9F6C3291-B160-4ECB-9AC5-8CC80AA3A73E}" destId="{E299A21A-A1E9-4D5F-BC64-ED9744E3913C}" srcOrd="0" destOrd="2" presId="urn:microsoft.com/office/officeart/2005/8/layout/list1"/>
    <dgm:cxn modelId="{BB2B338B-8CB3-4EF6-BC0C-490E7BF5FE53}" srcId="{E4CD84C2-4F6F-4EE5-8570-DDAFF00B03F2}" destId="{A9BD9DD3-9C9C-4981-976D-D26E75DE4CB4}" srcOrd="0" destOrd="0" parTransId="{CE0C7B64-DCAA-4B70-B135-0E4F7F242CF6}" sibTransId="{B583E7C2-5C98-4691-B210-3BE9D626ECD7}"/>
    <dgm:cxn modelId="{70C16031-C054-40BB-861E-63FF16F6261D}" type="presOf" srcId="{4345600E-B6FB-4E53-BB2C-2FCA35850C7D}" destId="{C43496AA-50F7-46C9-BD34-5CCB5202F682}" srcOrd="0" destOrd="0" presId="urn:microsoft.com/office/officeart/2005/8/layout/list1"/>
    <dgm:cxn modelId="{6AB0F12B-2743-40B9-911D-48EF7D5D45C6}" srcId="{A9BD9DD3-9C9C-4981-976D-D26E75DE4CB4}" destId="{8B648C99-70A9-4B58-9096-0140EBF21B90}" srcOrd="1" destOrd="0" parTransId="{D5410FE7-6440-4EF5-A515-5F3C0E2944B2}" sibTransId="{36446FB9-5E03-4B01-AF24-A6A6E729507B}"/>
    <dgm:cxn modelId="{AF02C9C8-CB05-42C3-9C4D-2A23E5E873DE}" srcId="{FC390C71-5C2C-464E-ABA5-021AD50A83B0}" destId="{9F6C3291-B160-4ECB-9AC5-8CC80AA3A73E}" srcOrd="2" destOrd="0" parTransId="{893F7803-5258-4A91-9FD3-C54FBAD7051B}" sibTransId="{53B8B8BC-2AAF-4295-AD4E-4466EBAD3C33}"/>
    <dgm:cxn modelId="{B79FA406-A777-42DB-B00A-2FA9C7834A06}" srcId="{FC390C71-5C2C-464E-ABA5-021AD50A83B0}" destId="{1667AAE4-2C19-4F44-A06A-1606DEE3D7E5}" srcOrd="0" destOrd="0" parTransId="{D96BD9AA-20CA-472E-9654-AFB136F47788}" sibTransId="{F8FF0AD5-D208-4EDC-B80A-A686ADF2E609}"/>
    <dgm:cxn modelId="{2ED6DD9A-C663-4551-8734-E7C9627E219B}" srcId="{A9BD9DD3-9C9C-4981-976D-D26E75DE4CB4}" destId="{E906894B-B2B0-4BA4-AB6F-2E8CC156A6AF}" srcOrd="4" destOrd="0" parTransId="{76A918DF-FC36-4CEF-9EEB-FA790121526D}" sibTransId="{10A3EE52-01E8-419A-9A5E-D77569B750DB}"/>
    <dgm:cxn modelId="{03C16BE8-5975-413B-804B-FDC57858A9A8}" type="presOf" srcId="{FA96B408-703A-4FAC-AAEB-E8C21EB6BCB6}" destId="{E299A21A-A1E9-4D5F-BC64-ED9744E3913C}" srcOrd="0" destOrd="1" presId="urn:microsoft.com/office/officeart/2005/8/layout/list1"/>
    <dgm:cxn modelId="{445FE377-8B6F-4222-9827-4C32AEBEEB9A}" type="presOf" srcId="{FC390C71-5C2C-464E-ABA5-021AD50A83B0}" destId="{395E3335-B275-487F-9D36-8AE5045255D4}" srcOrd="1" destOrd="0" presId="urn:microsoft.com/office/officeart/2005/8/layout/list1"/>
    <dgm:cxn modelId="{6EFBCA89-D130-48C8-AC0B-367E5F7B2CE3}" type="presOf" srcId="{FC390C71-5C2C-464E-ABA5-021AD50A83B0}" destId="{BDBE845F-EE4F-4E48-8974-9DB88B21822E}" srcOrd="0" destOrd="0" presId="urn:microsoft.com/office/officeart/2005/8/layout/list1"/>
    <dgm:cxn modelId="{DBCD70A6-554E-4427-8A10-6977C282C6A4}" type="presOf" srcId="{B825A73A-1407-480B-A586-99E22A747EAC}" destId="{C43496AA-50F7-46C9-BD34-5CCB5202F682}" srcOrd="0" destOrd="5" presId="urn:microsoft.com/office/officeart/2005/8/layout/list1"/>
    <dgm:cxn modelId="{6D8F9AA9-0849-444C-B696-72C69F672856}" type="presOf" srcId="{1667AAE4-2C19-4F44-A06A-1606DEE3D7E5}" destId="{E299A21A-A1E9-4D5F-BC64-ED9744E3913C}" srcOrd="0" destOrd="0" presId="urn:microsoft.com/office/officeart/2005/8/layout/list1"/>
    <dgm:cxn modelId="{A9340D74-4D86-4307-BF75-313F9EDDDEA5}" srcId="{E4CD84C2-4F6F-4EE5-8570-DDAFF00B03F2}" destId="{4AA291F6-3640-4B1B-9684-C3B719E41D4A}" srcOrd="1" destOrd="0" parTransId="{8179C6C4-94CA-4B2B-87E5-8AB3A5731ECB}" sibTransId="{9BB3A6B8-6B64-4B61-BF05-241C82D63538}"/>
    <dgm:cxn modelId="{24AD9BE2-A553-4CC4-A0A1-F8D5BF883238}" srcId="{E4CD84C2-4F6F-4EE5-8570-DDAFF00B03F2}" destId="{ECBFBC90-DED0-45C8-AE86-9B741256A0CC}" srcOrd="3" destOrd="0" parTransId="{777E1FA6-C705-46A6-9175-F7264ECE7745}" sibTransId="{E49DF6C3-DF88-4083-BB01-B9A77976769A}"/>
    <dgm:cxn modelId="{C0F65169-E818-472F-B672-2E32BC4841BE}" srcId="{A9BD9DD3-9C9C-4981-976D-D26E75DE4CB4}" destId="{B825A73A-1407-480B-A586-99E22A747EAC}" srcOrd="5" destOrd="0" parTransId="{014BBC86-F885-4801-A2B3-204B526AEA89}" sibTransId="{9FEB72B0-650F-4BBA-9A7B-04C25EB4FC94}"/>
    <dgm:cxn modelId="{A3A7AA73-4265-4347-8E98-E2C3BFC96F64}" type="presOf" srcId="{ECBFBC90-DED0-45C8-AE86-9B741256A0CC}" destId="{4DBD333D-9DD9-40E7-9F41-3F2B09E512E4}" srcOrd="0" destOrd="0" presId="urn:microsoft.com/office/officeart/2005/8/layout/list1"/>
    <dgm:cxn modelId="{C26ECB7C-88FE-420C-8B2C-FB8C69C7555D}" type="presOf" srcId="{A9BD9DD3-9C9C-4981-976D-D26E75DE4CB4}" destId="{CBB21B29-9CD1-41EF-A12C-12753964312E}" srcOrd="1" destOrd="0" presId="urn:microsoft.com/office/officeart/2005/8/layout/list1"/>
    <dgm:cxn modelId="{4D242F8B-0332-43EA-BC56-F5E2CA813456}" type="presOf" srcId="{E906894B-B2B0-4BA4-AB6F-2E8CC156A6AF}" destId="{C43496AA-50F7-46C9-BD34-5CCB5202F682}" srcOrd="0" destOrd="4" presId="urn:microsoft.com/office/officeart/2005/8/layout/list1"/>
    <dgm:cxn modelId="{10760AC4-7C88-4F1A-AD2C-54B74387AD7E}" type="presOf" srcId="{4AA291F6-3640-4B1B-9684-C3B719E41D4A}" destId="{9C487ADF-D98A-4E95-BF8E-FE10E035F496}" srcOrd="0" destOrd="0" presId="urn:microsoft.com/office/officeart/2005/8/layout/list1"/>
    <dgm:cxn modelId="{5EAA4E78-1032-403C-BFD3-33DACA02D866}" type="presOf" srcId="{19BACEB3-C6D6-4DCD-A2D2-D1AADE72562A}" destId="{C43496AA-50F7-46C9-BD34-5CCB5202F682}" srcOrd="0" destOrd="3" presId="urn:microsoft.com/office/officeart/2005/8/layout/list1"/>
    <dgm:cxn modelId="{3F0E2F62-03A7-4AC5-A7C3-7C00454F21C2}" type="presOf" srcId="{E0770550-CC5E-4717-A188-28297728C3F1}" destId="{E299A21A-A1E9-4D5F-BC64-ED9744E3913C}" srcOrd="0" destOrd="3" presId="urn:microsoft.com/office/officeart/2005/8/layout/list1"/>
    <dgm:cxn modelId="{FEDDA129-D2ED-473C-B152-3B3F30208849}" srcId="{A9BD9DD3-9C9C-4981-976D-D26E75DE4CB4}" destId="{19BACEB3-C6D6-4DCD-A2D2-D1AADE72562A}" srcOrd="3" destOrd="0" parTransId="{0AA64FA6-FC15-4A7B-A073-3552624AEA12}" sibTransId="{015926E6-C8EF-45F9-AE4B-1747D2544A90}"/>
    <dgm:cxn modelId="{3DF6C563-89BD-4684-969A-9A0FD9954D9B}" type="presOf" srcId="{E4CD84C2-4F6F-4EE5-8570-DDAFF00B03F2}" destId="{DEE24E7E-D3E4-4835-B603-03BA48BA582E}" srcOrd="0" destOrd="0" presId="urn:microsoft.com/office/officeart/2005/8/layout/list1"/>
    <dgm:cxn modelId="{49721E42-C245-4D41-9971-D581ED030545}" type="presParOf" srcId="{DEE24E7E-D3E4-4835-B603-03BA48BA582E}" destId="{34673A63-A477-4484-8BE9-D810748D6F02}" srcOrd="0" destOrd="0" presId="urn:microsoft.com/office/officeart/2005/8/layout/list1"/>
    <dgm:cxn modelId="{A85D4197-5D81-4227-B854-B7EF82ED9B26}" type="presParOf" srcId="{34673A63-A477-4484-8BE9-D810748D6F02}" destId="{10883E86-74FC-47CA-99C0-691E8C02618B}" srcOrd="0" destOrd="0" presId="urn:microsoft.com/office/officeart/2005/8/layout/list1"/>
    <dgm:cxn modelId="{B4C9CA8C-862C-4B34-8507-3978AC91689D}" type="presParOf" srcId="{34673A63-A477-4484-8BE9-D810748D6F02}" destId="{CBB21B29-9CD1-41EF-A12C-12753964312E}" srcOrd="1" destOrd="0" presId="urn:microsoft.com/office/officeart/2005/8/layout/list1"/>
    <dgm:cxn modelId="{87D176EB-80D9-4BE0-8CFD-D003E96F6C88}" type="presParOf" srcId="{DEE24E7E-D3E4-4835-B603-03BA48BA582E}" destId="{9283A014-6271-4FEB-BD19-B537BB40463E}" srcOrd="1" destOrd="0" presId="urn:microsoft.com/office/officeart/2005/8/layout/list1"/>
    <dgm:cxn modelId="{9BFB8B73-A225-4099-96A3-E0FAEDB304E0}" type="presParOf" srcId="{DEE24E7E-D3E4-4835-B603-03BA48BA582E}" destId="{C43496AA-50F7-46C9-BD34-5CCB5202F682}" srcOrd="2" destOrd="0" presId="urn:microsoft.com/office/officeart/2005/8/layout/list1"/>
    <dgm:cxn modelId="{3ED78D09-FD6F-45BD-BFDA-9745ED7D0F8F}" type="presParOf" srcId="{DEE24E7E-D3E4-4835-B603-03BA48BA582E}" destId="{5416769F-2CB5-4A79-98C5-F74D636CAD32}" srcOrd="3" destOrd="0" presId="urn:microsoft.com/office/officeart/2005/8/layout/list1"/>
    <dgm:cxn modelId="{2B6F4576-E8AE-4CA4-B210-7433326D013C}" type="presParOf" srcId="{DEE24E7E-D3E4-4835-B603-03BA48BA582E}" destId="{20765115-7894-4C87-9DBB-05FBE25C757E}" srcOrd="4" destOrd="0" presId="urn:microsoft.com/office/officeart/2005/8/layout/list1"/>
    <dgm:cxn modelId="{073B36BA-8B0C-4EFC-83CB-661A894FFFC5}" type="presParOf" srcId="{20765115-7894-4C87-9DBB-05FBE25C757E}" destId="{9C487ADF-D98A-4E95-BF8E-FE10E035F496}" srcOrd="0" destOrd="0" presId="urn:microsoft.com/office/officeart/2005/8/layout/list1"/>
    <dgm:cxn modelId="{F524C8B3-6573-4EBA-8566-DB1FE913DE75}" type="presParOf" srcId="{20765115-7894-4C87-9DBB-05FBE25C757E}" destId="{33A5163D-6132-45CC-943F-906C0D3EB125}" srcOrd="1" destOrd="0" presId="urn:microsoft.com/office/officeart/2005/8/layout/list1"/>
    <dgm:cxn modelId="{DACE16C9-BC53-477C-8BB4-64CE54EA8843}" type="presParOf" srcId="{DEE24E7E-D3E4-4835-B603-03BA48BA582E}" destId="{ADBF4FB3-35C6-4420-BDBB-39E43794F77D}" srcOrd="5" destOrd="0" presId="urn:microsoft.com/office/officeart/2005/8/layout/list1"/>
    <dgm:cxn modelId="{0CB3541F-3A39-489B-9FE7-82D3E94AA6EE}" type="presParOf" srcId="{DEE24E7E-D3E4-4835-B603-03BA48BA582E}" destId="{B5BEFE18-E88E-4437-904F-7B90A4E8240F}" srcOrd="6" destOrd="0" presId="urn:microsoft.com/office/officeart/2005/8/layout/list1"/>
    <dgm:cxn modelId="{0A071D1A-7162-4D60-AC85-98900927368E}" type="presParOf" srcId="{DEE24E7E-D3E4-4835-B603-03BA48BA582E}" destId="{760F954F-04E3-4D1F-8265-B743165FDE5E}" srcOrd="7" destOrd="0" presId="urn:microsoft.com/office/officeart/2005/8/layout/list1"/>
    <dgm:cxn modelId="{25DE31A6-44C7-43E4-802E-1C5A4A110A04}" type="presParOf" srcId="{DEE24E7E-D3E4-4835-B603-03BA48BA582E}" destId="{66B73940-864E-4B13-8598-D8C98D7A0D75}" srcOrd="8" destOrd="0" presId="urn:microsoft.com/office/officeart/2005/8/layout/list1"/>
    <dgm:cxn modelId="{F496E571-0EA7-43B5-9630-D8F48B5D902F}" type="presParOf" srcId="{66B73940-864E-4B13-8598-D8C98D7A0D75}" destId="{BDBE845F-EE4F-4E48-8974-9DB88B21822E}" srcOrd="0" destOrd="0" presId="urn:microsoft.com/office/officeart/2005/8/layout/list1"/>
    <dgm:cxn modelId="{8DE81983-B77C-4BCB-A4ED-283CE4BA6BC7}" type="presParOf" srcId="{66B73940-864E-4B13-8598-D8C98D7A0D75}" destId="{395E3335-B275-487F-9D36-8AE5045255D4}" srcOrd="1" destOrd="0" presId="urn:microsoft.com/office/officeart/2005/8/layout/list1"/>
    <dgm:cxn modelId="{B2D4277E-1B8C-4DAF-A99E-065FF18641F3}" type="presParOf" srcId="{DEE24E7E-D3E4-4835-B603-03BA48BA582E}" destId="{1D1E3BA3-E49C-4460-A67C-9156C485A2C3}" srcOrd="9" destOrd="0" presId="urn:microsoft.com/office/officeart/2005/8/layout/list1"/>
    <dgm:cxn modelId="{3AF69AAC-169A-440C-8AAB-E16ED308EC44}" type="presParOf" srcId="{DEE24E7E-D3E4-4835-B603-03BA48BA582E}" destId="{E299A21A-A1E9-4D5F-BC64-ED9744E3913C}" srcOrd="10" destOrd="0" presId="urn:microsoft.com/office/officeart/2005/8/layout/list1"/>
    <dgm:cxn modelId="{A2EE7DA9-8260-4684-8582-8165A0F603F0}" type="presParOf" srcId="{DEE24E7E-D3E4-4835-B603-03BA48BA582E}" destId="{C5F3B083-919F-4DEA-813D-45ACDE5DC1D2}" srcOrd="11" destOrd="0" presId="urn:microsoft.com/office/officeart/2005/8/layout/list1"/>
    <dgm:cxn modelId="{42A65A1A-6031-41AB-A116-DECAC409C892}" type="presParOf" srcId="{DEE24E7E-D3E4-4835-B603-03BA48BA582E}" destId="{21A9C1C1-1683-458B-AB59-FC848BFAEEC4}" srcOrd="12" destOrd="0" presId="urn:microsoft.com/office/officeart/2005/8/layout/list1"/>
    <dgm:cxn modelId="{C56AFE1A-7E50-4B18-8C2C-E53713266505}" type="presParOf" srcId="{21A9C1C1-1683-458B-AB59-FC848BFAEEC4}" destId="{4DBD333D-9DD9-40E7-9F41-3F2B09E512E4}" srcOrd="0" destOrd="0" presId="urn:microsoft.com/office/officeart/2005/8/layout/list1"/>
    <dgm:cxn modelId="{6F863B96-3178-4A02-8A19-19B15C0AB5E0}" type="presParOf" srcId="{21A9C1C1-1683-458B-AB59-FC848BFAEEC4}" destId="{97A52A44-E9EA-4ADB-8E70-44D291FE8316}" srcOrd="1" destOrd="0" presId="urn:microsoft.com/office/officeart/2005/8/layout/list1"/>
    <dgm:cxn modelId="{EF7D7E68-1549-4C1F-9F73-2449F6EF57B2}" type="presParOf" srcId="{DEE24E7E-D3E4-4835-B603-03BA48BA582E}" destId="{1BA3686B-251E-4541-ABA3-C152FB598EAC}" srcOrd="13" destOrd="0" presId="urn:microsoft.com/office/officeart/2005/8/layout/list1"/>
    <dgm:cxn modelId="{92EC3AD3-27B9-44E7-B678-20DD935477D4}" type="presParOf" srcId="{DEE24E7E-D3E4-4835-B603-03BA48BA582E}" destId="{69CBCC3B-CBAF-487D-B9E9-F11CDA8288A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CD84C2-4F6F-4EE5-8570-DDAFF00B03F2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BD9DD3-9C9C-4981-976D-D26E75DE4CB4}">
      <dgm:prSet phldrT="[Text]" custT="1"/>
      <dgm:spPr>
        <a:solidFill>
          <a:srgbClr val="04407E"/>
        </a:solidFill>
      </dgm:spPr>
      <dgm:t>
        <a:bodyPr/>
        <a:lstStyle/>
        <a:p>
          <a:r>
            <a:rPr lang="en-US" sz="1800" dirty="0" smtClean="0"/>
            <a:t>Responses from families and students</a:t>
          </a:r>
          <a:endParaRPr lang="en-US" sz="1800" dirty="0"/>
        </a:p>
      </dgm:t>
    </dgm:pt>
    <dgm:pt modelId="{CE0C7B64-DCAA-4B70-B135-0E4F7F242CF6}" type="parTrans" cxnId="{BB2B338B-8CB3-4EF6-BC0C-490E7BF5FE53}">
      <dgm:prSet/>
      <dgm:spPr/>
      <dgm:t>
        <a:bodyPr/>
        <a:lstStyle/>
        <a:p>
          <a:endParaRPr lang="en-US" sz="1800"/>
        </a:p>
      </dgm:t>
    </dgm:pt>
    <dgm:pt modelId="{B583E7C2-5C98-4691-B210-3BE9D626ECD7}" type="sibTrans" cxnId="{BB2B338B-8CB3-4EF6-BC0C-490E7BF5FE53}">
      <dgm:prSet/>
      <dgm:spPr/>
      <dgm:t>
        <a:bodyPr/>
        <a:lstStyle/>
        <a:p>
          <a:endParaRPr lang="en-US" sz="1800"/>
        </a:p>
      </dgm:t>
    </dgm:pt>
    <dgm:pt modelId="{4AA291F6-3640-4B1B-9684-C3B719E41D4A}">
      <dgm:prSet phldrT="[Text]" custT="1"/>
      <dgm:spPr>
        <a:solidFill>
          <a:srgbClr val="04407E"/>
        </a:solidFill>
      </dgm:spPr>
      <dgm:t>
        <a:bodyPr/>
        <a:lstStyle/>
        <a:p>
          <a:r>
            <a:rPr lang="en-US" sz="1800" dirty="0" smtClean="0"/>
            <a:t>Current building capacities</a:t>
          </a:r>
          <a:endParaRPr lang="en-US" sz="1800" dirty="0"/>
        </a:p>
      </dgm:t>
    </dgm:pt>
    <dgm:pt modelId="{8179C6C4-94CA-4B2B-87E5-8AB3A5731ECB}" type="parTrans" cxnId="{A9340D74-4D86-4307-BF75-313F9EDDDEA5}">
      <dgm:prSet/>
      <dgm:spPr/>
      <dgm:t>
        <a:bodyPr/>
        <a:lstStyle/>
        <a:p>
          <a:endParaRPr lang="en-US" sz="1800"/>
        </a:p>
      </dgm:t>
    </dgm:pt>
    <dgm:pt modelId="{9BB3A6B8-6B64-4B61-BF05-241C82D63538}" type="sibTrans" cxnId="{A9340D74-4D86-4307-BF75-313F9EDDDEA5}">
      <dgm:prSet/>
      <dgm:spPr/>
      <dgm:t>
        <a:bodyPr/>
        <a:lstStyle/>
        <a:p>
          <a:endParaRPr lang="en-US" sz="1800"/>
        </a:p>
      </dgm:t>
    </dgm:pt>
    <dgm:pt modelId="{FC390C71-5C2C-464E-ABA5-021AD50A83B0}">
      <dgm:prSet phldrT="[Text]" custT="1"/>
      <dgm:spPr>
        <a:solidFill>
          <a:srgbClr val="04407E"/>
        </a:solidFill>
      </dgm:spPr>
      <dgm:t>
        <a:bodyPr/>
        <a:lstStyle/>
        <a:p>
          <a:r>
            <a:rPr lang="en-US" sz="1800" dirty="0" smtClean="0"/>
            <a:t>3E’s requirements vs. existing programming </a:t>
          </a:r>
          <a:endParaRPr lang="en-US" sz="1800" dirty="0"/>
        </a:p>
      </dgm:t>
    </dgm:pt>
    <dgm:pt modelId="{E8C8816F-D204-4010-917B-3DB04A3357D9}" type="parTrans" cxnId="{FFC615C3-D502-4432-8784-B9E9EFAF86A9}">
      <dgm:prSet/>
      <dgm:spPr/>
      <dgm:t>
        <a:bodyPr/>
        <a:lstStyle/>
        <a:p>
          <a:endParaRPr lang="en-US" sz="1800"/>
        </a:p>
      </dgm:t>
    </dgm:pt>
    <dgm:pt modelId="{4D004814-9EEE-4F8D-B5A0-558F981D40B1}" type="sibTrans" cxnId="{FFC615C3-D502-4432-8784-B9E9EFAF86A9}">
      <dgm:prSet/>
      <dgm:spPr/>
      <dgm:t>
        <a:bodyPr/>
        <a:lstStyle/>
        <a:p>
          <a:endParaRPr lang="en-US" sz="1800"/>
        </a:p>
      </dgm:t>
    </dgm:pt>
    <dgm:pt modelId="{ECBFBC90-DED0-45C8-AE86-9B741256A0CC}">
      <dgm:prSet custT="1"/>
      <dgm:spPr>
        <a:solidFill>
          <a:srgbClr val="04407E"/>
        </a:solidFill>
      </dgm:spPr>
      <dgm:t>
        <a:bodyPr/>
        <a:lstStyle/>
        <a:p>
          <a:r>
            <a:rPr lang="en-US" sz="1800" dirty="0" smtClean="0"/>
            <a:t>Reconfiguration rubric factors</a:t>
          </a:r>
          <a:endParaRPr lang="en-US" sz="1800" dirty="0"/>
        </a:p>
      </dgm:t>
    </dgm:pt>
    <dgm:pt modelId="{777E1FA6-C705-46A6-9175-F7264ECE7745}" type="parTrans" cxnId="{24AD9BE2-A553-4CC4-A0A1-F8D5BF883238}">
      <dgm:prSet/>
      <dgm:spPr/>
      <dgm:t>
        <a:bodyPr/>
        <a:lstStyle/>
        <a:p>
          <a:endParaRPr lang="en-US" sz="1800"/>
        </a:p>
      </dgm:t>
    </dgm:pt>
    <dgm:pt modelId="{E49DF6C3-DF88-4083-BB01-B9A77976769A}" type="sibTrans" cxnId="{24AD9BE2-A553-4CC4-A0A1-F8D5BF883238}">
      <dgm:prSet/>
      <dgm:spPr/>
      <dgm:t>
        <a:bodyPr/>
        <a:lstStyle/>
        <a:p>
          <a:endParaRPr lang="en-US" sz="1800"/>
        </a:p>
      </dgm:t>
    </dgm:pt>
    <dgm:pt modelId="{1667AAE4-2C19-4F44-A06A-1606DEE3D7E5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endParaRPr lang="en-US" sz="800" dirty="0">
            <a:solidFill>
              <a:srgbClr val="04407E"/>
            </a:solidFill>
          </a:endParaRPr>
        </a:p>
      </dgm:t>
    </dgm:pt>
    <dgm:pt modelId="{D96BD9AA-20CA-472E-9654-AFB136F47788}" type="parTrans" cxnId="{B79FA406-A777-42DB-B00A-2FA9C7834A06}">
      <dgm:prSet/>
      <dgm:spPr/>
      <dgm:t>
        <a:bodyPr/>
        <a:lstStyle/>
        <a:p>
          <a:endParaRPr lang="en-US"/>
        </a:p>
      </dgm:t>
    </dgm:pt>
    <dgm:pt modelId="{F8FF0AD5-D208-4EDC-B80A-A686ADF2E609}" type="sibTrans" cxnId="{B79FA406-A777-42DB-B00A-2FA9C7834A06}">
      <dgm:prSet/>
      <dgm:spPr/>
      <dgm:t>
        <a:bodyPr/>
        <a:lstStyle/>
        <a:p>
          <a:endParaRPr lang="en-US"/>
        </a:p>
      </dgm:t>
    </dgm:pt>
    <dgm:pt modelId="{4345600E-B6FB-4E53-BB2C-2FCA35850C7D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endParaRPr lang="en-US" sz="800" dirty="0">
            <a:solidFill>
              <a:srgbClr val="04407E"/>
            </a:solidFill>
          </a:endParaRPr>
        </a:p>
      </dgm:t>
    </dgm:pt>
    <dgm:pt modelId="{1E47F662-B37C-4012-9198-850733FB2BAE}" type="parTrans" cxnId="{E9E4FFC0-D6C7-45B7-8E35-AB098C7F22CE}">
      <dgm:prSet/>
      <dgm:spPr/>
      <dgm:t>
        <a:bodyPr/>
        <a:lstStyle/>
        <a:p>
          <a:endParaRPr lang="en-US"/>
        </a:p>
      </dgm:t>
    </dgm:pt>
    <dgm:pt modelId="{F6C354CE-DB30-4919-90B0-C6FFC6F723A5}" type="sibTrans" cxnId="{E9E4FFC0-D6C7-45B7-8E35-AB098C7F22CE}">
      <dgm:prSet/>
      <dgm:spPr/>
      <dgm:t>
        <a:bodyPr/>
        <a:lstStyle/>
        <a:p>
          <a:endParaRPr lang="en-US"/>
        </a:p>
      </dgm:t>
    </dgm:pt>
    <dgm:pt modelId="{B825A73A-1407-480B-A586-99E22A747EAC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endParaRPr lang="en-US" sz="1600" dirty="0">
            <a:solidFill>
              <a:srgbClr val="04407E"/>
            </a:solidFill>
          </a:endParaRPr>
        </a:p>
      </dgm:t>
    </dgm:pt>
    <dgm:pt modelId="{014BBC86-F885-4801-A2B3-204B526AEA89}" type="parTrans" cxnId="{C0F65169-E818-472F-B672-2E32BC4841BE}">
      <dgm:prSet/>
      <dgm:spPr/>
      <dgm:t>
        <a:bodyPr/>
        <a:lstStyle/>
        <a:p>
          <a:endParaRPr lang="en-US"/>
        </a:p>
      </dgm:t>
    </dgm:pt>
    <dgm:pt modelId="{9FEB72B0-650F-4BBA-9A7B-04C25EB4FC94}" type="sibTrans" cxnId="{C0F65169-E818-472F-B672-2E32BC4841BE}">
      <dgm:prSet/>
      <dgm:spPr/>
      <dgm:t>
        <a:bodyPr/>
        <a:lstStyle/>
        <a:p>
          <a:endParaRPr lang="en-US"/>
        </a:p>
      </dgm:t>
    </dgm:pt>
    <dgm:pt modelId="{E0770550-CC5E-4717-A188-28297728C3F1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b="1" dirty="0" smtClean="0">
              <a:solidFill>
                <a:srgbClr val="04407E"/>
              </a:solidFill>
            </a:rPr>
            <a:t>Enlist</a:t>
          </a:r>
          <a:r>
            <a:rPr lang="en-US" sz="1600" dirty="0" smtClean="0">
              <a:solidFill>
                <a:srgbClr val="04407E"/>
              </a:solidFill>
            </a:rPr>
            <a:t> in the armed forces</a:t>
          </a:r>
          <a:endParaRPr lang="en-US" sz="1600" dirty="0">
            <a:solidFill>
              <a:srgbClr val="04407E"/>
            </a:solidFill>
          </a:endParaRPr>
        </a:p>
      </dgm:t>
    </dgm:pt>
    <dgm:pt modelId="{0E120610-43E6-4E2C-A511-EDB747306C53}" type="sibTrans" cxnId="{1643A440-FB38-4B03-88F4-5C9B025540C3}">
      <dgm:prSet/>
      <dgm:spPr/>
      <dgm:t>
        <a:bodyPr/>
        <a:lstStyle/>
        <a:p>
          <a:endParaRPr lang="en-US"/>
        </a:p>
      </dgm:t>
    </dgm:pt>
    <dgm:pt modelId="{E05AEBF7-B2C2-42E4-A090-BF0D732CF7E9}" type="parTrans" cxnId="{1643A440-FB38-4B03-88F4-5C9B025540C3}">
      <dgm:prSet/>
      <dgm:spPr/>
      <dgm:t>
        <a:bodyPr/>
        <a:lstStyle/>
        <a:p>
          <a:endParaRPr lang="en-US"/>
        </a:p>
      </dgm:t>
    </dgm:pt>
    <dgm:pt modelId="{9F6C3291-B160-4ECB-9AC5-8CC80AA3A73E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b="1" dirty="0" smtClean="0">
              <a:solidFill>
                <a:srgbClr val="04407E"/>
              </a:solidFill>
            </a:rPr>
            <a:t>Enroll</a:t>
          </a:r>
          <a:r>
            <a:rPr lang="en-US" sz="1600" dirty="0" smtClean="0">
              <a:solidFill>
                <a:srgbClr val="04407E"/>
              </a:solidFill>
            </a:rPr>
            <a:t> in a 2-year or 4-year college or university</a:t>
          </a:r>
          <a:endParaRPr lang="en-US" sz="1600" dirty="0">
            <a:solidFill>
              <a:srgbClr val="04407E"/>
            </a:solidFill>
          </a:endParaRPr>
        </a:p>
      </dgm:t>
    </dgm:pt>
    <dgm:pt modelId="{53B8B8BC-2AAF-4295-AD4E-4466EBAD3C33}" type="sibTrans" cxnId="{AF02C9C8-CB05-42C3-9C4D-2A23E5E873DE}">
      <dgm:prSet/>
      <dgm:spPr/>
      <dgm:t>
        <a:bodyPr/>
        <a:lstStyle/>
        <a:p>
          <a:endParaRPr lang="en-US"/>
        </a:p>
      </dgm:t>
    </dgm:pt>
    <dgm:pt modelId="{893F7803-5258-4A91-9FD3-C54FBAD7051B}" type="parTrans" cxnId="{AF02C9C8-CB05-42C3-9C4D-2A23E5E873DE}">
      <dgm:prSet/>
      <dgm:spPr/>
      <dgm:t>
        <a:bodyPr/>
        <a:lstStyle/>
        <a:p>
          <a:endParaRPr lang="en-US"/>
        </a:p>
      </dgm:t>
    </dgm:pt>
    <dgm:pt modelId="{FA96B408-703A-4FAC-AAEB-E8C21EB6BCB6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All IPS graduates will be prepared to successfully: </a:t>
          </a:r>
          <a:endParaRPr lang="en-US" sz="1600" dirty="0">
            <a:solidFill>
              <a:srgbClr val="04407E"/>
            </a:solidFill>
          </a:endParaRPr>
        </a:p>
      </dgm:t>
    </dgm:pt>
    <dgm:pt modelId="{0D3E05A7-DF07-45A7-9AC1-E62785E5AD09}" type="sibTrans" cxnId="{610FC5CD-A978-4B73-8827-B519BB00228A}">
      <dgm:prSet/>
      <dgm:spPr/>
      <dgm:t>
        <a:bodyPr/>
        <a:lstStyle/>
        <a:p>
          <a:endParaRPr lang="en-US"/>
        </a:p>
      </dgm:t>
    </dgm:pt>
    <dgm:pt modelId="{0DBABFA5-797B-47AF-943B-B249FC70334C}" type="parTrans" cxnId="{610FC5CD-A978-4B73-8827-B519BB00228A}">
      <dgm:prSet/>
      <dgm:spPr/>
      <dgm:t>
        <a:bodyPr/>
        <a:lstStyle/>
        <a:p>
          <a:endParaRPr lang="en-US"/>
        </a:p>
      </dgm:t>
    </dgm:pt>
    <dgm:pt modelId="{8B648C99-70A9-4B58-9096-0140EBF21B90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Good quality, safe schools, separate from middle grades</a:t>
          </a:r>
          <a:endParaRPr lang="en-US" sz="1600" dirty="0">
            <a:solidFill>
              <a:srgbClr val="04407E"/>
            </a:solidFill>
          </a:endParaRPr>
        </a:p>
      </dgm:t>
    </dgm:pt>
    <dgm:pt modelId="{36446FB9-5E03-4B01-AF24-A6A6E729507B}" type="sibTrans" cxnId="{6AB0F12B-2743-40B9-911D-48EF7D5D45C6}">
      <dgm:prSet/>
      <dgm:spPr/>
      <dgm:t>
        <a:bodyPr/>
        <a:lstStyle/>
        <a:p>
          <a:endParaRPr lang="en-US"/>
        </a:p>
      </dgm:t>
    </dgm:pt>
    <dgm:pt modelId="{D5410FE7-6440-4EF5-A515-5F3C0E2944B2}" type="parTrans" cxnId="{6AB0F12B-2743-40B9-911D-48EF7D5D45C6}">
      <dgm:prSet/>
      <dgm:spPr/>
      <dgm:t>
        <a:bodyPr/>
        <a:lstStyle/>
        <a:p>
          <a:endParaRPr lang="en-US"/>
        </a:p>
      </dgm:t>
    </dgm:pt>
    <dgm:pt modelId="{AAFAC1B6-4A92-44FD-A8FC-BA68ECA463DF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Become gainfully </a:t>
          </a:r>
          <a:r>
            <a:rPr lang="en-US" sz="1600" b="1" dirty="0" smtClean="0">
              <a:solidFill>
                <a:srgbClr val="04407E"/>
              </a:solidFill>
            </a:rPr>
            <a:t>employed</a:t>
          </a:r>
          <a:endParaRPr lang="en-US" sz="1600" b="1" dirty="0">
            <a:solidFill>
              <a:srgbClr val="04407E"/>
            </a:solidFill>
          </a:endParaRPr>
        </a:p>
      </dgm:t>
    </dgm:pt>
    <dgm:pt modelId="{E7ED03A0-BB06-4168-B07A-6DA58320D8F9}" type="parTrans" cxnId="{A6FC2F11-EE7A-4DB0-894C-48FA8DCAA241}">
      <dgm:prSet/>
      <dgm:spPr/>
      <dgm:t>
        <a:bodyPr/>
        <a:lstStyle/>
        <a:p>
          <a:endParaRPr lang="en-US"/>
        </a:p>
      </dgm:t>
    </dgm:pt>
    <dgm:pt modelId="{FAFD16ED-57B9-4102-A650-1D4392F19298}" type="sibTrans" cxnId="{A6FC2F11-EE7A-4DB0-894C-48FA8DCAA241}">
      <dgm:prSet/>
      <dgm:spPr/>
      <dgm:t>
        <a:bodyPr/>
        <a:lstStyle/>
        <a:p>
          <a:endParaRPr lang="en-US"/>
        </a:p>
      </dgm:t>
    </dgm:pt>
    <dgm:pt modelId="{19BACEB3-C6D6-4DCD-A2D2-D1AADE72562A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Preparation for life after high school</a:t>
          </a:r>
          <a:endParaRPr lang="en-US" sz="1600" dirty="0">
            <a:solidFill>
              <a:srgbClr val="04407E"/>
            </a:solidFill>
          </a:endParaRPr>
        </a:p>
      </dgm:t>
    </dgm:pt>
    <dgm:pt modelId="{015926E6-C8EF-45F9-AE4B-1747D2544A90}" type="sibTrans" cxnId="{FEDDA129-D2ED-473C-B152-3B3F30208849}">
      <dgm:prSet/>
      <dgm:spPr/>
      <dgm:t>
        <a:bodyPr/>
        <a:lstStyle/>
        <a:p>
          <a:endParaRPr lang="en-US"/>
        </a:p>
      </dgm:t>
    </dgm:pt>
    <dgm:pt modelId="{0AA64FA6-FC15-4A7B-A073-3552624AEA12}" type="parTrans" cxnId="{FEDDA129-D2ED-473C-B152-3B3F30208849}">
      <dgm:prSet/>
      <dgm:spPr/>
      <dgm:t>
        <a:bodyPr/>
        <a:lstStyle/>
        <a:p>
          <a:endParaRPr lang="en-US"/>
        </a:p>
      </dgm:t>
    </dgm:pt>
    <dgm:pt modelId="{7047F1C0-8F66-4A09-85AE-559994CDDCAE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College prep, college credit and additional vocational opportunities</a:t>
          </a:r>
          <a:endParaRPr lang="en-US" sz="1600" dirty="0">
            <a:solidFill>
              <a:srgbClr val="04407E"/>
            </a:solidFill>
          </a:endParaRPr>
        </a:p>
      </dgm:t>
    </dgm:pt>
    <dgm:pt modelId="{508BE7D5-1902-4B3A-881C-73FF312F730A}" type="sibTrans" cxnId="{0BF8E3E3-BA92-45AA-98B2-034828978FA8}">
      <dgm:prSet/>
      <dgm:spPr/>
      <dgm:t>
        <a:bodyPr/>
        <a:lstStyle/>
        <a:p>
          <a:endParaRPr lang="en-US"/>
        </a:p>
      </dgm:t>
    </dgm:pt>
    <dgm:pt modelId="{60F00BEF-074A-442B-A785-45506EDFE945}" type="parTrans" cxnId="{0BF8E3E3-BA92-45AA-98B2-034828978FA8}">
      <dgm:prSet/>
      <dgm:spPr/>
      <dgm:t>
        <a:bodyPr/>
        <a:lstStyle/>
        <a:p>
          <a:endParaRPr lang="en-US"/>
        </a:p>
      </dgm:t>
    </dgm:pt>
    <dgm:pt modelId="{5F0EC72B-C0B8-45E1-AD16-B3DD44CF6B42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Awareness of building under-utilization</a:t>
          </a:r>
          <a:endParaRPr lang="en-US" sz="1600" dirty="0">
            <a:solidFill>
              <a:srgbClr val="04407E"/>
            </a:solidFill>
          </a:endParaRPr>
        </a:p>
      </dgm:t>
    </dgm:pt>
    <dgm:pt modelId="{0F16B865-4630-43D3-A719-80B56EFC7299}" type="parTrans" cxnId="{FF189BFA-1AE9-4375-AB18-C0822E1FD692}">
      <dgm:prSet/>
      <dgm:spPr/>
      <dgm:t>
        <a:bodyPr/>
        <a:lstStyle/>
        <a:p>
          <a:endParaRPr lang="en-US"/>
        </a:p>
      </dgm:t>
    </dgm:pt>
    <dgm:pt modelId="{72D16D3D-AE32-4DD6-9834-3486D9A735B5}" type="sibTrans" cxnId="{FF189BFA-1AE9-4375-AB18-C0822E1FD692}">
      <dgm:prSet/>
      <dgm:spPr/>
      <dgm:t>
        <a:bodyPr/>
        <a:lstStyle/>
        <a:p>
          <a:endParaRPr lang="en-US"/>
        </a:p>
      </dgm:t>
    </dgm:pt>
    <dgm:pt modelId="{4CD5737E-F236-4BE9-8BA1-68C17BB73406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School pride; passion and commitment</a:t>
          </a:r>
          <a:endParaRPr lang="en-US" sz="1600" dirty="0">
            <a:solidFill>
              <a:srgbClr val="04407E"/>
            </a:solidFill>
          </a:endParaRPr>
        </a:p>
      </dgm:t>
    </dgm:pt>
    <dgm:pt modelId="{DBE31B4D-F8AD-48A7-9DDF-1F6BB5FBB4E9}" type="parTrans" cxnId="{E717D2BE-C07A-490A-B5C9-6F8CEC506777}">
      <dgm:prSet/>
      <dgm:spPr/>
      <dgm:t>
        <a:bodyPr/>
        <a:lstStyle/>
        <a:p>
          <a:endParaRPr lang="en-US"/>
        </a:p>
      </dgm:t>
    </dgm:pt>
    <dgm:pt modelId="{4D38D659-8C08-45D0-B566-DB6581375945}" type="sibTrans" cxnId="{E717D2BE-C07A-490A-B5C9-6F8CEC506777}">
      <dgm:prSet/>
      <dgm:spPr/>
      <dgm:t>
        <a:bodyPr/>
        <a:lstStyle/>
        <a:p>
          <a:endParaRPr lang="en-US"/>
        </a:p>
      </dgm:t>
    </dgm:pt>
    <dgm:pt modelId="{8FB564DD-1F7B-4259-BFF2-08F83127FFE0}">
      <dgm:prSet custT="1"/>
      <dgm:spPr>
        <a:ln w="38100">
          <a:solidFill>
            <a:srgbClr val="04407E"/>
          </a:solidFill>
        </a:ln>
        <a:effectLst/>
      </dgm:spPr>
      <dgm:t>
        <a:bodyPr/>
        <a:lstStyle/>
        <a:p>
          <a:r>
            <a:rPr lang="en-US" sz="1600" dirty="0" smtClean="0">
              <a:solidFill>
                <a:srgbClr val="04407E"/>
              </a:solidFill>
            </a:rPr>
            <a:t>Several extracurricular activities and athletics</a:t>
          </a:r>
          <a:endParaRPr lang="en-US" sz="1600" dirty="0">
            <a:solidFill>
              <a:srgbClr val="04407E"/>
            </a:solidFill>
          </a:endParaRPr>
        </a:p>
      </dgm:t>
    </dgm:pt>
    <dgm:pt modelId="{465CA039-3E52-4CD7-84FA-5F19A31F4B92}" type="sibTrans" cxnId="{743D267B-A035-470A-9F2C-3C24303EB46A}">
      <dgm:prSet/>
      <dgm:spPr/>
      <dgm:t>
        <a:bodyPr/>
        <a:lstStyle/>
        <a:p>
          <a:endParaRPr lang="en-US"/>
        </a:p>
      </dgm:t>
    </dgm:pt>
    <dgm:pt modelId="{A6A6EC3D-A6EE-4E52-A201-C369D8BB7601}" type="parTrans" cxnId="{743D267B-A035-470A-9F2C-3C24303EB46A}">
      <dgm:prSet/>
      <dgm:spPr/>
      <dgm:t>
        <a:bodyPr/>
        <a:lstStyle/>
        <a:p>
          <a:endParaRPr lang="en-US"/>
        </a:p>
      </dgm:t>
    </dgm:pt>
    <dgm:pt modelId="{DEE24E7E-D3E4-4835-B603-03BA48BA582E}" type="pres">
      <dgm:prSet presAssocID="{E4CD84C2-4F6F-4EE5-8570-DDAFF00B03F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673A63-A477-4484-8BE9-D810748D6F02}" type="pres">
      <dgm:prSet presAssocID="{A9BD9DD3-9C9C-4981-976D-D26E75DE4CB4}" presName="parentLin" presStyleCnt="0"/>
      <dgm:spPr/>
    </dgm:pt>
    <dgm:pt modelId="{10883E86-74FC-47CA-99C0-691E8C02618B}" type="pres">
      <dgm:prSet presAssocID="{A9BD9DD3-9C9C-4981-976D-D26E75DE4CB4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CBB21B29-9CD1-41EF-A12C-12753964312E}" type="pres">
      <dgm:prSet presAssocID="{A9BD9DD3-9C9C-4981-976D-D26E75DE4CB4}" presName="parentText" presStyleLbl="node1" presStyleIdx="0" presStyleCnt="4" custScaleX="125013" custScaleY="150272" custLinFactNeighborY="234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83A014-6271-4FEB-BD19-B537BB40463E}" type="pres">
      <dgm:prSet presAssocID="{A9BD9DD3-9C9C-4981-976D-D26E75DE4CB4}" presName="negativeSpace" presStyleCnt="0"/>
      <dgm:spPr/>
    </dgm:pt>
    <dgm:pt modelId="{C43496AA-50F7-46C9-BD34-5CCB5202F682}" type="pres">
      <dgm:prSet presAssocID="{A9BD9DD3-9C9C-4981-976D-D26E75DE4CB4}" presName="childText" presStyleLbl="conFgAcc1" presStyleIdx="0" presStyleCnt="4" custScaleY="905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16769F-2CB5-4A79-98C5-F74D636CAD32}" type="pres">
      <dgm:prSet presAssocID="{B583E7C2-5C98-4691-B210-3BE9D626ECD7}" presName="spaceBetweenRectangles" presStyleCnt="0"/>
      <dgm:spPr/>
    </dgm:pt>
    <dgm:pt modelId="{20765115-7894-4C87-9DBB-05FBE25C757E}" type="pres">
      <dgm:prSet presAssocID="{4AA291F6-3640-4B1B-9684-C3B719E41D4A}" presName="parentLin" presStyleCnt="0"/>
      <dgm:spPr/>
    </dgm:pt>
    <dgm:pt modelId="{9C487ADF-D98A-4E95-BF8E-FE10E035F496}" type="pres">
      <dgm:prSet presAssocID="{4AA291F6-3640-4B1B-9684-C3B719E41D4A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33A5163D-6132-45CC-943F-906C0D3EB125}" type="pres">
      <dgm:prSet presAssocID="{4AA291F6-3640-4B1B-9684-C3B719E41D4A}" presName="parentText" presStyleLbl="node1" presStyleIdx="1" presStyleCnt="4" custScaleX="125013" custScaleY="150272" custLinFactNeighborY="234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BF4FB3-35C6-4420-BDBB-39E43794F77D}" type="pres">
      <dgm:prSet presAssocID="{4AA291F6-3640-4B1B-9684-C3B719E41D4A}" presName="negativeSpace" presStyleCnt="0"/>
      <dgm:spPr/>
    </dgm:pt>
    <dgm:pt modelId="{B5BEFE18-E88E-4437-904F-7B90A4E8240F}" type="pres">
      <dgm:prSet presAssocID="{4AA291F6-3640-4B1B-9684-C3B719E41D4A}" presName="childText" presStyleLbl="conFgAcc1" presStyleIdx="1" presStyleCnt="4" custScaleY="150273">
        <dgm:presLayoutVars>
          <dgm:bulletEnabled val="1"/>
        </dgm:presLayoutVars>
      </dgm:prSet>
      <dgm:spPr>
        <a:ln w="38100">
          <a:solidFill>
            <a:srgbClr val="04407E"/>
          </a:solidFill>
        </a:ln>
        <a:effectLst/>
      </dgm:spPr>
    </dgm:pt>
    <dgm:pt modelId="{760F954F-04E3-4D1F-8265-B743165FDE5E}" type="pres">
      <dgm:prSet presAssocID="{9BB3A6B8-6B64-4B61-BF05-241C82D63538}" presName="spaceBetweenRectangles" presStyleCnt="0"/>
      <dgm:spPr/>
    </dgm:pt>
    <dgm:pt modelId="{66B73940-864E-4B13-8598-D8C98D7A0D75}" type="pres">
      <dgm:prSet presAssocID="{FC390C71-5C2C-464E-ABA5-021AD50A83B0}" presName="parentLin" presStyleCnt="0"/>
      <dgm:spPr/>
    </dgm:pt>
    <dgm:pt modelId="{BDBE845F-EE4F-4E48-8974-9DB88B21822E}" type="pres">
      <dgm:prSet presAssocID="{FC390C71-5C2C-464E-ABA5-021AD50A83B0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395E3335-B275-487F-9D36-8AE5045255D4}" type="pres">
      <dgm:prSet presAssocID="{FC390C71-5C2C-464E-ABA5-021AD50A83B0}" presName="parentText" presStyleLbl="node1" presStyleIdx="2" presStyleCnt="4" custScaleX="125013" custScaleY="150272" custLinFactNeighborY="234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1E3BA3-E49C-4460-A67C-9156C485A2C3}" type="pres">
      <dgm:prSet presAssocID="{FC390C71-5C2C-464E-ABA5-021AD50A83B0}" presName="negativeSpace" presStyleCnt="0"/>
      <dgm:spPr/>
    </dgm:pt>
    <dgm:pt modelId="{E299A21A-A1E9-4D5F-BC64-ED9744E3913C}" type="pres">
      <dgm:prSet presAssocID="{FC390C71-5C2C-464E-ABA5-021AD50A83B0}" presName="childText" presStyleLbl="conFgAcc1" presStyleIdx="2" presStyleCnt="4" custScaleY="108290" custLinFactNeighborY="40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F3B083-919F-4DEA-813D-45ACDE5DC1D2}" type="pres">
      <dgm:prSet presAssocID="{4D004814-9EEE-4F8D-B5A0-558F981D40B1}" presName="spaceBetweenRectangles" presStyleCnt="0"/>
      <dgm:spPr/>
    </dgm:pt>
    <dgm:pt modelId="{21A9C1C1-1683-458B-AB59-FC848BFAEEC4}" type="pres">
      <dgm:prSet presAssocID="{ECBFBC90-DED0-45C8-AE86-9B741256A0CC}" presName="parentLin" presStyleCnt="0"/>
      <dgm:spPr/>
    </dgm:pt>
    <dgm:pt modelId="{4DBD333D-9DD9-40E7-9F41-3F2B09E512E4}" type="pres">
      <dgm:prSet presAssocID="{ECBFBC90-DED0-45C8-AE86-9B741256A0CC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97A52A44-E9EA-4ADB-8E70-44D291FE8316}" type="pres">
      <dgm:prSet presAssocID="{ECBFBC90-DED0-45C8-AE86-9B741256A0CC}" presName="parentText" presStyleLbl="node1" presStyleIdx="3" presStyleCnt="4" custScaleX="125013" custScaleY="150272" custLinFactNeighborY="234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A3686B-251E-4541-ABA3-C152FB598EAC}" type="pres">
      <dgm:prSet presAssocID="{ECBFBC90-DED0-45C8-AE86-9B741256A0CC}" presName="negativeSpace" presStyleCnt="0"/>
      <dgm:spPr/>
    </dgm:pt>
    <dgm:pt modelId="{69CBCC3B-CBAF-487D-B9E9-F11CDA8288AC}" type="pres">
      <dgm:prSet presAssocID="{ECBFBC90-DED0-45C8-AE86-9B741256A0CC}" presName="childText" presStyleLbl="conFgAcc1" presStyleIdx="3" presStyleCnt="4" custScaleY="235949">
        <dgm:presLayoutVars>
          <dgm:bulletEnabled val="1"/>
        </dgm:presLayoutVars>
      </dgm:prSet>
      <dgm:spPr>
        <a:ln w="38100">
          <a:solidFill>
            <a:srgbClr val="04407E"/>
          </a:solidFill>
        </a:ln>
        <a:effectLst/>
      </dgm:spPr>
    </dgm:pt>
  </dgm:ptLst>
  <dgm:cxnLst>
    <dgm:cxn modelId="{1643A440-FB38-4B03-88F4-5C9B025540C3}" srcId="{FC390C71-5C2C-464E-ABA5-021AD50A83B0}" destId="{E0770550-CC5E-4717-A188-28297728C3F1}" srcOrd="3" destOrd="0" parTransId="{E05AEBF7-B2C2-42E4-A090-BF0D732CF7E9}" sibTransId="{0E120610-43E6-4E2C-A511-EDB747306C53}"/>
    <dgm:cxn modelId="{82B19319-101D-42EC-B10C-3713CFCCABEE}" type="presOf" srcId="{ECBFBC90-DED0-45C8-AE86-9B741256A0CC}" destId="{4DBD333D-9DD9-40E7-9F41-3F2B09E512E4}" srcOrd="0" destOrd="0" presId="urn:microsoft.com/office/officeart/2005/8/layout/list1"/>
    <dgm:cxn modelId="{E004BAA0-58B8-4528-AB44-7C9AED653D4F}" type="presOf" srcId="{19BACEB3-C6D6-4DCD-A2D2-D1AADE72562A}" destId="{C43496AA-50F7-46C9-BD34-5CCB5202F682}" srcOrd="0" destOrd="3" presId="urn:microsoft.com/office/officeart/2005/8/layout/list1"/>
    <dgm:cxn modelId="{610FC5CD-A978-4B73-8827-B519BB00228A}" srcId="{FC390C71-5C2C-464E-ABA5-021AD50A83B0}" destId="{FA96B408-703A-4FAC-AAEB-E8C21EB6BCB6}" srcOrd="1" destOrd="0" parTransId="{0DBABFA5-797B-47AF-943B-B249FC70334C}" sibTransId="{0D3E05A7-DF07-45A7-9AC1-E62785E5AD09}"/>
    <dgm:cxn modelId="{743D267B-A035-470A-9F2C-3C24303EB46A}" srcId="{A9BD9DD3-9C9C-4981-976D-D26E75DE4CB4}" destId="{8FB564DD-1F7B-4259-BFF2-08F83127FFE0}" srcOrd="4" destOrd="0" parTransId="{A6A6EC3D-A6EE-4E52-A201-C369D8BB7601}" sibTransId="{465CA039-3E52-4CD7-84FA-5F19A31F4B92}"/>
    <dgm:cxn modelId="{18D0AB0B-3E07-49E9-ABC0-DDE0A80DDFA3}" type="presOf" srcId="{B825A73A-1407-480B-A586-99E22A747EAC}" destId="{C43496AA-50F7-46C9-BD34-5CCB5202F682}" srcOrd="0" destOrd="7" presId="urn:microsoft.com/office/officeart/2005/8/layout/list1"/>
    <dgm:cxn modelId="{E9E4FFC0-D6C7-45B7-8E35-AB098C7F22CE}" srcId="{A9BD9DD3-9C9C-4981-976D-D26E75DE4CB4}" destId="{4345600E-B6FB-4E53-BB2C-2FCA35850C7D}" srcOrd="0" destOrd="0" parTransId="{1E47F662-B37C-4012-9198-850733FB2BAE}" sibTransId="{F6C354CE-DB30-4919-90B0-C6FFC6F723A5}"/>
    <dgm:cxn modelId="{FFC615C3-D502-4432-8784-B9E9EFAF86A9}" srcId="{E4CD84C2-4F6F-4EE5-8570-DDAFF00B03F2}" destId="{FC390C71-5C2C-464E-ABA5-021AD50A83B0}" srcOrd="2" destOrd="0" parTransId="{E8C8816F-D204-4010-917B-3DB04A3357D9}" sibTransId="{4D004814-9EEE-4F8D-B5A0-558F981D40B1}"/>
    <dgm:cxn modelId="{0BF8E3E3-BA92-45AA-98B2-034828978FA8}" srcId="{A9BD9DD3-9C9C-4981-976D-D26E75DE4CB4}" destId="{7047F1C0-8F66-4A09-85AE-559994CDDCAE}" srcOrd="2" destOrd="0" parTransId="{60F00BEF-074A-442B-A785-45506EDFE945}" sibTransId="{508BE7D5-1902-4B3A-881C-73FF312F730A}"/>
    <dgm:cxn modelId="{931F20EF-FEC2-499F-924A-68FBD72AE313}" type="presOf" srcId="{9F6C3291-B160-4ECB-9AC5-8CC80AA3A73E}" destId="{E299A21A-A1E9-4D5F-BC64-ED9744E3913C}" srcOrd="0" destOrd="2" presId="urn:microsoft.com/office/officeart/2005/8/layout/list1"/>
    <dgm:cxn modelId="{080AAC05-2A53-4A43-A301-64F119E27096}" type="presOf" srcId="{1667AAE4-2C19-4F44-A06A-1606DEE3D7E5}" destId="{E299A21A-A1E9-4D5F-BC64-ED9744E3913C}" srcOrd="0" destOrd="0" presId="urn:microsoft.com/office/officeart/2005/8/layout/list1"/>
    <dgm:cxn modelId="{C3B10C0E-F52E-4504-A822-06F63083CDCD}" type="presOf" srcId="{AAFAC1B6-4A92-44FD-A8FC-BA68ECA463DF}" destId="{E299A21A-A1E9-4D5F-BC64-ED9744E3913C}" srcOrd="0" destOrd="4" presId="urn:microsoft.com/office/officeart/2005/8/layout/list1"/>
    <dgm:cxn modelId="{483F990A-01B0-489C-9D01-A9DC95596392}" type="presOf" srcId="{4AA291F6-3640-4B1B-9684-C3B719E41D4A}" destId="{33A5163D-6132-45CC-943F-906C0D3EB125}" srcOrd="1" destOrd="0" presId="urn:microsoft.com/office/officeart/2005/8/layout/list1"/>
    <dgm:cxn modelId="{A7E6392F-CF84-462A-8C86-4820DCC826C7}" type="presOf" srcId="{7047F1C0-8F66-4A09-85AE-559994CDDCAE}" destId="{C43496AA-50F7-46C9-BD34-5CCB5202F682}" srcOrd="0" destOrd="2" presId="urn:microsoft.com/office/officeart/2005/8/layout/list1"/>
    <dgm:cxn modelId="{7570E941-8496-4FA0-9B4D-661967842C0F}" type="presOf" srcId="{E0770550-CC5E-4717-A188-28297728C3F1}" destId="{E299A21A-A1E9-4D5F-BC64-ED9744E3913C}" srcOrd="0" destOrd="3" presId="urn:microsoft.com/office/officeart/2005/8/layout/list1"/>
    <dgm:cxn modelId="{BB2B338B-8CB3-4EF6-BC0C-490E7BF5FE53}" srcId="{E4CD84C2-4F6F-4EE5-8570-DDAFF00B03F2}" destId="{A9BD9DD3-9C9C-4981-976D-D26E75DE4CB4}" srcOrd="0" destOrd="0" parTransId="{CE0C7B64-DCAA-4B70-B135-0E4F7F242CF6}" sibTransId="{B583E7C2-5C98-4691-B210-3BE9D626ECD7}"/>
    <dgm:cxn modelId="{FEC67697-6459-4C30-9930-2826D9C95B07}" type="presOf" srcId="{E4CD84C2-4F6F-4EE5-8570-DDAFF00B03F2}" destId="{DEE24E7E-D3E4-4835-B603-03BA48BA582E}" srcOrd="0" destOrd="0" presId="urn:microsoft.com/office/officeart/2005/8/layout/list1"/>
    <dgm:cxn modelId="{6634CF2B-8029-42D3-B0EB-0F38B1815B9A}" type="presOf" srcId="{4345600E-B6FB-4E53-BB2C-2FCA35850C7D}" destId="{C43496AA-50F7-46C9-BD34-5CCB5202F682}" srcOrd="0" destOrd="0" presId="urn:microsoft.com/office/officeart/2005/8/layout/list1"/>
    <dgm:cxn modelId="{E717D2BE-C07A-490A-B5C9-6F8CEC506777}" srcId="{A9BD9DD3-9C9C-4981-976D-D26E75DE4CB4}" destId="{4CD5737E-F236-4BE9-8BA1-68C17BB73406}" srcOrd="6" destOrd="0" parTransId="{DBE31B4D-F8AD-48A7-9DDF-1F6BB5FBB4E9}" sibTransId="{4D38D659-8C08-45D0-B566-DB6581375945}"/>
    <dgm:cxn modelId="{9EADF300-2C33-4F41-91A6-A63F06FC77C8}" type="presOf" srcId="{8B648C99-70A9-4B58-9096-0140EBF21B90}" destId="{C43496AA-50F7-46C9-BD34-5CCB5202F682}" srcOrd="0" destOrd="1" presId="urn:microsoft.com/office/officeart/2005/8/layout/list1"/>
    <dgm:cxn modelId="{6AB0F12B-2743-40B9-911D-48EF7D5D45C6}" srcId="{A9BD9DD3-9C9C-4981-976D-D26E75DE4CB4}" destId="{8B648C99-70A9-4B58-9096-0140EBF21B90}" srcOrd="1" destOrd="0" parTransId="{D5410FE7-6440-4EF5-A515-5F3C0E2944B2}" sibTransId="{36446FB9-5E03-4B01-AF24-A6A6E729507B}"/>
    <dgm:cxn modelId="{AF02C9C8-CB05-42C3-9C4D-2A23E5E873DE}" srcId="{FC390C71-5C2C-464E-ABA5-021AD50A83B0}" destId="{9F6C3291-B160-4ECB-9AC5-8CC80AA3A73E}" srcOrd="2" destOrd="0" parTransId="{893F7803-5258-4A91-9FD3-C54FBAD7051B}" sibTransId="{53B8B8BC-2AAF-4295-AD4E-4466EBAD3C33}"/>
    <dgm:cxn modelId="{FA6BD53C-C83C-487B-B43C-8F7736E47D58}" type="presOf" srcId="{ECBFBC90-DED0-45C8-AE86-9B741256A0CC}" destId="{97A52A44-E9EA-4ADB-8E70-44D291FE8316}" srcOrd="1" destOrd="0" presId="urn:microsoft.com/office/officeart/2005/8/layout/list1"/>
    <dgm:cxn modelId="{B79FA406-A777-42DB-B00A-2FA9C7834A06}" srcId="{FC390C71-5C2C-464E-ABA5-021AD50A83B0}" destId="{1667AAE4-2C19-4F44-A06A-1606DEE3D7E5}" srcOrd="0" destOrd="0" parTransId="{D96BD9AA-20CA-472E-9654-AFB136F47788}" sibTransId="{F8FF0AD5-D208-4EDC-B80A-A686ADF2E609}"/>
    <dgm:cxn modelId="{CB6FDD5E-47BD-45AC-A723-08181F7F8359}" type="presOf" srcId="{5F0EC72B-C0B8-45E1-AD16-B3DD44CF6B42}" destId="{C43496AA-50F7-46C9-BD34-5CCB5202F682}" srcOrd="0" destOrd="5" presId="urn:microsoft.com/office/officeart/2005/8/layout/list1"/>
    <dgm:cxn modelId="{5FAF8628-C65A-4A07-9BAC-C7AE1A315724}" type="presOf" srcId="{A9BD9DD3-9C9C-4981-976D-D26E75DE4CB4}" destId="{10883E86-74FC-47CA-99C0-691E8C02618B}" srcOrd="0" destOrd="0" presId="urn:microsoft.com/office/officeart/2005/8/layout/list1"/>
    <dgm:cxn modelId="{FF189BFA-1AE9-4375-AB18-C0822E1FD692}" srcId="{A9BD9DD3-9C9C-4981-976D-D26E75DE4CB4}" destId="{5F0EC72B-C0B8-45E1-AD16-B3DD44CF6B42}" srcOrd="5" destOrd="0" parTransId="{0F16B865-4630-43D3-A719-80B56EFC7299}" sibTransId="{72D16D3D-AE32-4DD6-9834-3486D9A735B5}"/>
    <dgm:cxn modelId="{365E1FCD-276E-4972-A7B5-B6AF201739B7}" type="presOf" srcId="{8FB564DD-1F7B-4259-BFF2-08F83127FFE0}" destId="{C43496AA-50F7-46C9-BD34-5CCB5202F682}" srcOrd="0" destOrd="4" presId="urn:microsoft.com/office/officeart/2005/8/layout/list1"/>
    <dgm:cxn modelId="{A9340D74-4D86-4307-BF75-313F9EDDDEA5}" srcId="{E4CD84C2-4F6F-4EE5-8570-DDAFF00B03F2}" destId="{4AA291F6-3640-4B1B-9684-C3B719E41D4A}" srcOrd="1" destOrd="0" parTransId="{8179C6C4-94CA-4B2B-87E5-8AB3A5731ECB}" sibTransId="{9BB3A6B8-6B64-4B61-BF05-241C82D63538}"/>
    <dgm:cxn modelId="{24AD9BE2-A553-4CC4-A0A1-F8D5BF883238}" srcId="{E4CD84C2-4F6F-4EE5-8570-DDAFF00B03F2}" destId="{ECBFBC90-DED0-45C8-AE86-9B741256A0CC}" srcOrd="3" destOrd="0" parTransId="{777E1FA6-C705-46A6-9175-F7264ECE7745}" sibTransId="{E49DF6C3-DF88-4083-BB01-B9A77976769A}"/>
    <dgm:cxn modelId="{C0F65169-E818-472F-B672-2E32BC4841BE}" srcId="{A9BD9DD3-9C9C-4981-976D-D26E75DE4CB4}" destId="{B825A73A-1407-480B-A586-99E22A747EAC}" srcOrd="7" destOrd="0" parTransId="{014BBC86-F885-4801-A2B3-204B526AEA89}" sibTransId="{9FEB72B0-650F-4BBA-9A7B-04C25EB4FC94}"/>
    <dgm:cxn modelId="{EF340DF8-7608-4875-8FED-5624C6AE49CA}" type="presOf" srcId="{FA96B408-703A-4FAC-AAEB-E8C21EB6BCB6}" destId="{E299A21A-A1E9-4D5F-BC64-ED9744E3913C}" srcOrd="0" destOrd="1" presId="urn:microsoft.com/office/officeart/2005/8/layout/list1"/>
    <dgm:cxn modelId="{FBA4551C-DCAA-4B27-BDBB-0D8DA4D36F21}" type="presOf" srcId="{4CD5737E-F236-4BE9-8BA1-68C17BB73406}" destId="{C43496AA-50F7-46C9-BD34-5CCB5202F682}" srcOrd="0" destOrd="6" presId="urn:microsoft.com/office/officeart/2005/8/layout/list1"/>
    <dgm:cxn modelId="{387846BB-6CEF-4ADF-AB60-DF6B59D1E8E3}" type="presOf" srcId="{A9BD9DD3-9C9C-4981-976D-D26E75DE4CB4}" destId="{CBB21B29-9CD1-41EF-A12C-12753964312E}" srcOrd="1" destOrd="0" presId="urn:microsoft.com/office/officeart/2005/8/layout/list1"/>
    <dgm:cxn modelId="{94364D49-E4BE-4341-BBFF-FADE966B2084}" type="presOf" srcId="{FC390C71-5C2C-464E-ABA5-021AD50A83B0}" destId="{BDBE845F-EE4F-4E48-8974-9DB88B21822E}" srcOrd="0" destOrd="0" presId="urn:microsoft.com/office/officeart/2005/8/layout/list1"/>
    <dgm:cxn modelId="{FB530984-5E7C-4F07-B2A7-91CA6694D643}" type="presOf" srcId="{FC390C71-5C2C-464E-ABA5-021AD50A83B0}" destId="{395E3335-B275-487F-9D36-8AE5045255D4}" srcOrd="1" destOrd="0" presId="urn:microsoft.com/office/officeart/2005/8/layout/list1"/>
    <dgm:cxn modelId="{9AD65FB4-0382-4BB3-9AB4-7EBAC8E1004F}" type="presOf" srcId="{4AA291F6-3640-4B1B-9684-C3B719E41D4A}" destId="{9C487ADF-D98A-4E95-BF8E-FE10E035F496}" srcOrd="0" destOrd="0" presId="urn:microsoft.com/office/officeart/2005/8/layout/list1"/>
    <dgm:cxn modelId="{FEDDA129-D2ED-473C-B152-3B3F30208849}" srcId="{A9BD9DD3-9C9C-4981-976D-D26E75DE4CB4}" destId="{19BACEB3-C6D6-4DCD-A2D2-D1AADE72562A}" srcOrd="3" destOrd="0" parTransId="{0AA64FA6-FC15-4A7B-A073-3552624AEA12}" sibTransId="{015926E6-C8EF-45F9-AE4B-1747D2544A90}"/>
    <dgm:cxn modelId="{A6FC2F11-EE7A-4DB0-894C-48FA8DCAA241}" srcId="{FC390C71-5C2C-464E-ABA5-021AD50A83B0}" destId="{AAFAC1B6-4A92-44FD-A8FC-BA68ECA463DF}" srcOrd="4" destOrd="0" parTransId="{E7ED03A0-BB06-4168-B07A-6DA58320D8F9}" sibTransId="{FAFD16ED-57B9-4102-A650-1D4392F19298}"/>
    <dgm:cxn modelId="{F6DE53EF-4F2E-4E3D-9C5F-83D50D7F27A5}" type="presParOf" srcId="{DEE24E7E-D3E4-4835-B603-03BA48BA582E}" destId="{34673A63-A477-4484-8BE9-D810748D6F02}" srcOrd="0" destOrd="0" presId="urn:microsoft.com/office/officeart/2005/8/layout/list1"/>
    <dgm:cxn modelId="{20F5E902-D050-46FA-8DD6-1B477DA99D66}" type="presParOf" srcId="{34673A63-A477-4484-8BE9-D810748D6F02}" destId="{10883E86-74FC-47CA-99C0-691E8C02618B}" srcOrd="0" destOrd="0" presId="urn:microsoft.com/office/officeart/2005/8/layout/list1"/>
    <dgm:cxn modelId="{7A28EB56-14D2-471E-A687-4FAB9E595069}" type="presParOf" srcId="{34673A63-A477-4484-8BE9-D810748D6F02}" destId="{CBB21B29-9CD1-41EF-A12C-12753964312E}" srcOrd="1" destOrd="0" presId="urn:microsoft.com/office/officeart/2005/8/layout/list1"/>
    <dgm:cxn modelId="{48BE694E-6622-4A9D-AD51-27DB6DEC5FB6}" type="presParOf" srcId="{DEE24E7E-D3E4-4835-B603-03BA48BA582E}" destId="{9283A014-6271-4FEB-BD19-B537BB40463E}" srcOrd="1" destOrd="0" presId="urn:microsoft.com/office/officeart/2005/8/layout/list1"/>
    <dgm:cxn modelId="{75AA97D6-E571-4549-92B0-7335B43D5AE8}" type="presParOf" srcId="{DEE24E7E-D3E4-4835-B603-03BA48BA582E}" destId="{C43496AA-50F7-46C9-BD34-5CCB5202F682}" srcOrd="2" destOrd="0" presId="urn:microsoft.com/office/officeart/2005/8/layout/list1"/>
    <dgm:cxn modelId="{8452AAF4-80EF-408A-823A-8D6141D3DD9D}" type="presParOf" srcId="{DEE24E7E-D3E4-4835-B603-03BA48BA582E}" destId="{5416769F-2CB5-4A79-98C5-F74D636CAD32}" srcOrd="3" destOrd="0" presId="urn:microsoft.com/office/officeart/2005/8/layout/list1"/>
    <dgm:cxn modelId="{D1B30510-3121-4C8B-82B0-534F3E5E9530}" type="presParOf" srcId="{DEE24E7E-D3E4-4835-B603-03BA48BA582E}" destId="{20765115-7894-4C87-9DBB-05FBE25C757E}" srcOrd="4" destOrd="0" presId="urn:microsoft.com/office/officeart/2005/8/layout/list1"/>
    <dgm:cxn modelId="{34ECF88B-0580-4381-82A6-6FA0FA99A1CF}" type="presParOf" srcId="{20765115-7894-4C87-9DBB-05FBE25C757E}" destId="{9C487ADF-D98A-4E95-BF8E-FE10E035F496}" srcOrd="0" destOrd="0" presId="urn:microsoft.com/office/officeart/2005/8/layout/list1"/>
    <dgm:cxn modelId="{1ED9FF0A-A803-4AF6-8B46-CAA46B1AF332}" type="presParOf" srcId="{20765115-7894-4C87-9DBB-05FBE25C757E}" destId="{33A5163D-6132-45CC-943F-906C0D3EB125}" srcOrd="1" destOrd="0" presId="urn:microsoft.com/office/officeart/2005/8/layout/list1"/>
    <dgm:cxn modelId="{589C64DE-0584-4390-A105-00DDFC01B5BA}" type="presParOf" srcId="{DEE24E7E-D3E4-4835-B603-03BA48BA582E}" destId="{ADBF4FB3-35C6-4420-BDBB-39E43794F77D}" srcOrd="5" destOrd="0" presId="urn:microsoft.com/office/officeart/2005/8/layout/list1"/>
    <dgm:cxn modelId="{B18ED34B-E984-4667-BD33-EF562D2E5189}" type="presParOf" srcId="{DEE24E7E-D3E4-4835-B603-03BA48BA582E}" destId="{B5BEFE18-E88E-4437-904F-7B90A4E8240F}" srcOrd="6" destOrd="0" presId="urn:microsoft.com/office/officeart/2005/8/layout/list1"/>
    <dgm:cxn modelId="{DC2ADD63-DF36-4C02-B8AB-58A99BAB6F92}" type="presParOf" srcId="{DEE24E7E-D3E4-4835-B603-03BA48BA582E}" destId="{760F954F-04E3-4D1F-8265-B743165FDE5E}" srcOrd="7" destOrd="0" presId="urn:microsoft.com/office/officeart/2005/8/layout/list1"/>
    <dgm:cxn modelId="{CC4BA6CF-8247-4CF5-9961-CE83CEAB2362}" type="presParOf" srcId="{DEE24E7E-D3E4-4835-B603-03BA48BA582E}" destId="{66B73940-864E-4B13-8598-D8C98D7A0D75}" srcOrd="8" destOrd="0" presId="urn:microsoft.com/office/officeart/2005/8/layout/list1"/>
    <dgm:cxn modelId="{903394B8-4352-4950-8DDC-91B9CB928898}" type="presParOf" srcId="{66B73940-864E-4B13-8598-D8C98D7A0D75}" destId="{BDBE845F-EE4F-4E48-8974-9DB88B21822E}" srcOrd="0" destOrd="0" presId="urn:microsoft.com/office/officeart/2005/8/layout/list1"/>
    <dgm:cxn modelId="{41375B5F-AFE8-49EB-9FB9-47B9FF8FFE1C}" type="presParOf" srcId="{66B73940-864E-4B13-8598-D8C98D7A0D75}" destId="{395E3335-B275-487F-9D36-8AE5045255D4}" srcOrd="1" destOrd="0" presId="urn:microsoft.com/office/officeart/2005/8/layout/list1"/>
    <dgm:cxn modelId="{7AA4FCD3-A474-4162-9871-5BB603DC8628}" type="presParOf" srcId="{DEE24E7E-D3E4-4835-B603-03BA48BA582E}" destId="{1D1E3BA3-E49C-4460-A67C-9156C485A2C3}" srcOrd="9" destOrd="0" presId="urn:microsoft.com/office/officeart/2005/8/layout/list1"/>
    <dgm:cxn modelId="{AF666BB4-A5EF-43DE-8C1D-74DEF25E16AD}" type="presParOf" srcId="{DEE24E7E-D3E4-4835-B603-03BA48BA582E}" destId="{E299A21A-A1E9-4D5F-BC64-ED9744E3913C}" srcOrd="10" destOrd="0" presId="urn:microsoft.com/office/officeart/2005/8/layout/list1"/>
    <dgm:cxn modelId="{13E86707-CFB5-4CEA-97D2-EFBCB11CD516}" type="presParOf" srcId="{DEE24E7E-D3E4-4835-B603-03BA48BA582E}" destId="{C5F3B083-919F-4DEA-813D-45ACDE5DC1D2}" srcOrd="11" destOrd="0" presId="urn:microsoft.com/office/officeart/2005/8/layout/list1"/>
    <dgm:cxn modelId="{2E51B0BA-426C-4BC3-A491-843970032127}" type="presParOf" srcId="{DEE24E7E-D3E4-4835-B603-03BA48BA582E}" destId="{21A9C1C1-1683-458B-AB59-FC848BFAEEC4}" srcOrd="12" destOrd="0" presId="urn:microsoft.com/office/officeart/2005/8/layout/list1"/>
    <dgm:cxn modelId="{559AC7B7-046C-4B53-AD0B-DA2F2A58C77C}" type="presParOf" srcId="{21A9C1C1-1683-458B-AB59-FC848BFAEEC4}" destId="{4DBD333D-9DD9-40E7-9F41-3F2B09E512E4}" srcOrd="0" destOrd="0" presId="urn:microsoft.com/office/officeart/2005/8/layout/list1"/>
    <dgm:cxn modelId="{E712C99B-4EA5-4BD4-9DF9-E2DB27F10FE9}" type="presParOf" srcId="{21A9C1C1-1683-458B-AB59-FC848BFAEEC4}" destId="{97A52A44-E9EA-4ADB-8E70-44D291FE8316}" srcOrd="1" destOrd="0" presId="urn:microsoft.com/office/officeart/2005/8/layout/list1"/>
    <dgm:cxn modelId="{5631B05E-5819-4E61-8794-A3A771873F87}" type="presParOf" srcId="{DEE24E7E-D3E4-4835-B603-03BA48BA582E}" destId="{1BA3686B-251E-4541-ABA3-C152FB598EAC}" srcOrd="13" destOrd="0" presId="urn:microsoft.com/office/officeart/2005/8/layout/list1"/>
    <dgm:cxn modelId="{DC32ED98-09E5-4AD5-9914-6A7B687EC73D}" type="presParOf" srcId="{DEE24E7E-D3E4-4835-B603-03BA48BA582E}" destId="{69CBCC3B-CBAF-487D-B9E9-F11CDA8288A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DCCE59-629E-42A0-8C69-51150D1D26CC}">
      <dsp:nvSpPr>
        <dsp:cNvPr id="0" name=""/>
        <dsp:cNvSpPr/>
      </dsp:nvSpPr>
      <dsp:spPr>
        <a:xfrm>
          <a:off x="-5022676" y="-769527"/>
          <a:ext cx="5981654" cy="5981654"/>
        </a:xfrm>
        <a:prstGeom prst="blockArc">
          <a:avLst>
            <a:gd name="adj1" fmla="val 18900000"/>
            <a:gd name="adj2" fmla="val 2700000"/>
            <a:gd name="adj3" fmla="val 361"/>
          </a:avLst>
        </a:prstGeom>
        <a:noFill/>
        <a:ln w="1905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38961-AA78-4B85-96C6-3DE926B641E7}">
      <dsp:nvSpPr>
        <dsp:cNvPr id="0" name=""/>
        <dsp:cNvSpPr/>
      </dsp:nvSpPr>
      <dsp:spPr>
        <a:xfrm>
          <a:off x="502155" y="341547"/>
          <a:ext cx="6835698" cy="683449"/>
        </a:xfrm>
        <a:prstGeom prst="rect">
          <a:avLst/>
        </a:prstGeom>
        <a:solidFill>
          <a:srgbClr val="00408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2">
              <a:shade val="8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4248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Guiding Statements and Imperatives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2155" y="341547"/>
        <a:ext cx="6835698" cy="683449"/>
      </dsp:txXfrm>
    </dsp:sp>
    <dsp:sp modelId="{152F5CDA-8F84-4AF0-BB4D-61F1AF95035F}">
      <dsp:nvSpPr>
        <dsp:cNvPr id="0" name=""/>
        <dsp:cNvSpPr/>
      </dsp:nvSpPr>
      <dsp:spPr>
        <a:xfrm>
          <a:off x="74999" y="256115"/>
          <a:ext cx="854311" cy="8543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4407E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EFF8EF0-39B5-4F52-BD83-8457B8A0AA7E}">
      <dsp:nvSpPr>
        <dsp:cNvPr id="0" name=""/>
        <dsp:cNvSpPr/>
      </dsp:nvSpPr>
      <dsp:spPr>
        <a:xfrm>
          <a:off x="893992" y="1366899"/>
          <a:ext cx="6443861" cy="683449"/>
        </a:xfrm>
        <a:prstGeom prst="rect">
          <a:avLst/>
        </a:prstGeom>
        <a:solidFill>
          <a:srgbClr val="04407E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2">
              <a:shade val="80000"/>
              <a:hueOff val="172279"/>
              <a:satOff val="-10985"/>
              <a:lumOff val="10786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4248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Outreach and Engagement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93992" y="1366899"/>
        <a:ext cx="6443861" cy="683449"/>
      </dsp:txXfrm>
    </dsp:sp>
    <dsp:sp modelId="{29DC8590-0F7C-42D0-947C-3EDFE0BBE83E}">
      <dsp:nvSpPr>
        <dsp:cNvPr id="0" name=""/>
        <dsp:cNvSpPr/>
      </dsp:nvSpPr>
      <dsp:spPr>
        <a:xfrm>
          <a:off x="466836" y="1281467"/>
          <a:ext cx="854311" cy="8543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4407E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8AF2499-80B0-4B6A-8594-79F0D7890EB3}">
      <dsp:nvSpPr>
        <dsp:cNvPr id="0" name=""/>
        <dsp:cNvSpPr/>
      </dsp:nvSpPr>
      <dsp:spPr>
        <a:xfrm>
          <a:off x="893992" y="2392251"/>
          <a:ext cx="6443861" cy="683449"/>
        </a:xfrm>
        <a:prstGeom prst="rect">
          <a:avLst/>
        </a:prstGeom>
        <a:solidFill>
          <a:srgbClr val="04407E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2">
              <a:shade val="80000"/>
              <a:hueOff val="344559"/>
              <a:satOff val="-21970"/>
              <a:lumOff val="21572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4248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Middle Grades </a:t>
          </a:r>
          <a:r>
            <a:rPr 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Revisioning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93992" y="2392251"/>
        <a:ext cx="6443861" cy="683449"/>
      </dsp:txXfrm>
    </dsp:sp>
    <dsp:sp modelId="{CE2264F4-94D2-475A-801B-9BE48D15BE11}">
      <dsp:nvSpPr>
        <dsp:cNvPr id="0" name=""/>
        <dsp:cNvSpPr/>
      </dsp:nvSpPr>
      <dsp:spPr>
        <a:xfrm>
          <a:off x="466836" y="2306820"/>
          <a:ext cx="854311" cy="8543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4407E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3724420-C40A-4DCE-A7BC-8CDE4519FB42}">
      <dsp:nvSpPr>
        <dsp:cNvPr id="0" name=""/>
        <dsp:cNvSpPr/>
      </dsp:nvSpPr>
      <dsp:spPr>
        <a:xfrm>
          <a:off x="502155" y="3417603"/>
          <a:ext cx="6835698" cy="683449"/>
        </a:xfrm>
        <a:prstGeom prst="rect">
          <a:avLst/>
        </a:prstGeom>
        <a:solidFill>
          <a:srgbClr val="04407E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2">
              <a:shade val="80000"/>
              <a:hueOff val="516838"/>
              <a:satOff val="-32955"/>
              <a:lumOff val="32358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4248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High School Revisioning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2155" y="3417603"/>
        <a:ext cx="6835698" cy="683449"/>
      </dsp:txXfrm>
    </dsp:sp>
    <dsp:sp modelId="{06F8D9B8-92DA-4369-8E34-8B1E789F881C}">
      <dsp:nvSpPr>
        <dsp:cNvPr id="0" name=""/>
        <dsp:cNvSpPr/>
      </dsp:nvSpPr>
      <dsp:spPr>
        <a:xfrm>
          <a:off x="74999" y="3332172"/>
          <a:ext cx="854311" cy="8543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4407E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F764D3-E3CD-46F7-9BF3-32CE83FDBD71}">
      <dsp:nvSpPr>
        <dsp:cNvPr id="0" name=""/>
        <dsp:cNvSpPr/>
      </dsp:nvSpPr>
      <dsp:spPr>
        <a:xfrm>
          <a:off x="1474661" y="595217"/>
          <a:ext cx="4992000" cy="4992000"/>
        </a:xfrm>
        <a:prstGeom prst="pie">
          <a:avLst>
            <a:gd name="adj1" fmla="val 16200000"/>
            <a:gd name="adj2" fmla="val 19800000"/>
          </a:avLst>
        </a:prstGeom>
        <a:solidFill>
          <a:schemeClr val="accent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Interdisciplinary Teaming</a:t>
          </a:r>
          <a:endParaRPr lang="en-US" sz="1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24147" y="1130074"/>
        <a:ext cx="1456000" cy="1069714"/>
      </dsp:txXfrm>
    </dsp:sp>
    <dsp:sp modelId="{D8A91D80-E9C3-4535-861D-003D367EFC1E}">
      <dsp:nvSpPr>
        <dsp:cNvPr id="0" name=""/>
        <dsp:cNvSpPr/>
      </dsp:nvSpPr>
      <dsp:spPr>
        <a:xfrm>
          <a:off x="1418417" y="576385"/>
          <a:ext cx="5080409" cy="4992000"/>
        </a:xfrm>
        <a:prstGeom prst="pie">
          <a:avLst>
            <a:gd name="adj1" fmla="val 19800000"/>
            <a:gd name="adj2" fmla="val 1800000"/>
          </a:avLst>
        </a:prstGeom>
        <a:solidFill>
          <a:srgbClr val="286CA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Transition Programs</a:t>
          </a:r>
          <a:endParaRPr lang="en-US" sz="1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896078" y="2567243"/>
        <a:ext cx="1536218" cy="1010285"/>
      </dsp:txXfrm>
    </dsp:sp>
    <dsp:sp modelId="{FA08FC76-7254-45A0-B2F6-B11F45D398FB}">
      <dsp:nvSpPr>
        <dsp:cNvPr id="0" name=""/>
        <dsp:cNvSpPr/>
      </dsp:nvSpPr>
      <dsp:spPr>
        <a:xfrm>
          <a:off x="1528515" y="604091"/>
          <a:ext cx="4992000" cy="4992000"/>
        </a:xfrm>
        <a:prstGeom prst="pie">
          <a:avLst>
            <a:gd name="adj1" fmla="val 1800000"/>
            <a:gd name="adj2" fmla="val 5400000"/>
          </a:avLst>
        </a:prstGeom>
        <a:solidFill>
          <a:schemeClr val="tx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Advisory Programs</a:t>
          </a:r>
          <a:endParaRPr lang="en-US" sz="1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78002" y="3991520"/>
        <a:ext cx="1456000" cy="1069714"/>
      </dsp:txXfrm>
    </dsp:sp>
    <dsp:sp modelId="{F13B8855-8F65-42AC-990C-57F3F822DE53}">
      <dsp:nvSpPr>
        <dsp:cNvPr id="0" name=""/>
        <dsp:cNvSpPr/>
      </dsp:nvSpPr>
      <dsp:spPr>
        <a:xfrm>
          <a:off x="1528515" y="604091"/>
          <a:ext cx="4992000" cy="4992000"/>
        </a:xfrm>
        <a:prstGeom prst="pie">
          <a:avLst>
            <a:gd name="adj1" fmla="val 5400000"/>
            <a:gd name="adj2" fmla="val 9000000"/>
          </a:avLst>
        </a:prstGeom>
        <a:solidFill>
          <a:schemeClr val="accent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Exploratory Programs</a:t>
          </a:r>
          <a:endParaRPr lang="en-US" sz="1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15030" y="3991520"/>
        <a:ext cx="1456000" cy="1069714"/>
      </dsp:txXfrm>
    </dsp:sp>
    <dsp:sp modelId="{05C72C59-BDA8-4D48-B56A-5F53E1751F8B}">
      <dsp:nvSpPr>
        <dsp:cNvPr id="0" name=""/>
        <dsp:cNvSpPr/>
      </dsp:nvSpPr>
      <dsp:spPr>
        <a:xfrm>
          <a:off x="1528515" y="604091"/>
          <a:ext cx="4992000" cy="4992000"/>
        </a:xfrm>
        <a:prstGeom prst="pie">
          <a:avLst>
            <a:gd name="adj1" fmla="val 9000000"/>
            <a:gd name="adj2" fmla="val 12600000"/>
          </a:avLst>
        </a:prstGeom>
        <a:solidFill>
          <a:srgbClr val="286CA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Strategic Scheduling</a:t>
          </a:r>
          <a:endParaRPr lang="en-US" sz="1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605773" y="2594948"/>
        <a:ext cx="1509485" cy="1010285"/>
      </dsp:txXfrm>
    </dsp:sp>
    <dsp:sp modelId="{B9F3FA6B-1267-4BEE-9D43-521B51743C10}">
      <dsp:nvSpPr>
        <dsp:cNvPr id="0" name=""/>
        <dsp:cNvSpPr/>
      </dsp:nvSpPr>
      <dsp:spPr>
        <a:xfrm>
          <a:off x="1528515" y="604091"/>
          <a:ext cx="4992000" cy="4992000"/>
        </a:xfrm>
        <a:prstGeom prst="pie">
          <a:avLst>
            <a:gd name="adj1" fmla="val 12600000"/>
            <a:gd name="adj2" fmla="val 16200000"/>
          </a:avLst>
        </a:prstGeom>
        <a:solidFill>
          <a:schemeClr val="tx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Varied Instruction</a:t>
          </a:r>
          <a:endParaRPr lang="en-US" sz="1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15030" y="1138948"/>
        <a:ext cx="1456000" cy="10697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496AA-50F7-46C9-BD34-5CCB5202F682}">
      <dsp:nvSpPr>
        <dsp:cNvPr id="0" name=""/>
        <dsp:cNvSpPr/>
      </dsp:nvSpPr>
      <dsp:spPr>
        <a:xfrm>
          <a:off x="0" y="276060"/>
          <a:ext cx="7934213" cy="16163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04407E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5783" tIns="166624" rIns="61578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8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Safe environment, separate from high school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Address uniqueness of middle schoolers; developmentally appropriate curricular options and teaching approaches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Engaging activities and clubs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Early exposure to career tracks and high school options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>
            <a:solidFill>
              <a:srgbClr val="04407E"/>
            </a:solidFill>
          </a:endParaRPr>
        </a:p>
      </dsp:txBody>
      <dsp:txXfrm>
        <a:off x="0" y="276060"/>
        <a:ext cx="7934213" cy="1616357"/>
      </dsp:txXfrm>
    </dsp:sp>
    <dsp:sp modelId="{CBB21B29-9CD1-41EF-A12C-12753964312E}">
      <dsp:nvSpPr>
        <dsp:cNvPr id="0" name=""/>
        <dsp:cNvSpPr/>
      </dsp:nvSpPr>
      <dsp:spPr>
        <a:xfrm>
          <a:off x="396710" y="94701"/>
          <a:ext cx="6943158" cy="354535"/>
        </a:xfrm>
        <a:prstGeom prst="roundRect">
          <a:avLst/>
        </a:prstGeom>
        <a:solidFill>
          <a:srgbClr val="04407E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926" tIns="0" rIns="209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Responses from families and students</a:t>
          </a:r>
          <a:endParaRPr lang="en-US" sz="1800" kern="1200" dirty="0"/>
        </a:p>
      </dsp:txBody>
      <dsp:txXfrm>
        <a:off x="414017" y="112008"/>
        <a:ext cx="6908544" cy="319921"/>
      </dsp:txXfrm>
    </dsp:sp>
    <dsp:sp modelId="{B5BEFE18-E88E-4437-904F-7B90A4E8240F}">
      <dsp:nvSpPr>
        <dsp:cNvPr id="0" name=""/>
        <dsp:cNvSpPr/>
      </dsp:nvSpPr>
      <dsp:spPr>
        <a:xfrm>
          <a:off x="0" y="2172146"/>
          <a:ext cx="7934213" cy="3026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04407E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3A5163D-6132-45CC-943F-906C0D3EB125}">
      <dsp:nvSpPr>
        <dsp:cNvPr id="0" name=""/>
        <dsp:cNvSpPr/>
      </dsp:nvSpPr>
      <dsp:spPr>
        <a:xfrm>
          <a:off x="396710" y="1990788"/>
          <a:ext cx="6943158" cy="354535"/>
        </a:xfrm>
        <a:prstGeom prst="roundRect">
          <a:avLst/>
        </a:prstGeom>
        <a:solidFill>
          <a:srgbClr val="04407E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926" tIns="0" rIns="209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Current building capacities</a:t>
          </a:r>
          <a:endParaRPr lang="en-US" sz="1800" kern="1200" dirty="0"/>
        </a:p>
      </dsp:txBody>
      <dsp:txXfrm>
        <a:off x="414017" y="2008095"/>
        <a:ext cx="6908544" cy="319921"/>
      </dsp:txXfrm>
    </dsp:sp>
    <dsp:sp modelId="{E299A21A-A1E9-4D5F-BC64-ED9744E3913C}">
      <dsp:nvSpPr>
        <dsp:cNvPr id="0" name=""/>
        <dsp:cNvSpPr/>
      </dsp:nvSpPr>
      <dsp:spPr>
        <a:xfrm>
          <a:off x="0" y="2772096"/>
          <a:ext cx="7934213" cy="10584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04407E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5783" tIns="166624" rIns="61578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8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Open new K–8 schools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Expand existing K–6 schools (with available space) to become K–8 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Open new 7–8 schools</a:t>
          </a:r>
          <a:endParaRPr lang="en-US" sz="1600" kern="1200" dirty="0">
            <a:solidFill>
              <a:srgbClr val="04407E"/>
            </a:solidFill>
          </a:endParaRPr>
        </a:p>
      </dsp:txBody>
      <dsp:txXfrm>
        <a:off x="0" y="2772096"/>
        <a:ext cx="7934213" cy="1058423"/>
      </dsp:txXfrm>
    </dsp:sp>
    <dsp:sp modelId="{395E3335-B275-487F-9D36-8AE5045255D4}">
      <dsp:nvSpPr>
        <dsp:cNvPr id="0" name=""/>
        <dsp:cNvSpPr/>
      </dsp:nvSpPr>
      <dsp:spPr>
        <a:xfrm>
          <a:off x="396710" y="2573171"/>
          <a:ext cx="6943158" cy="354535"/>
        </a:xfrm>
        <a:prstGeom prst="roundRect">
          <a:avLst/>
        </a:prstGeom>
        <a:solidFill>
          <a:srgbClr val="04407E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926" tIns="0" rIns="209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Options to accommodate 2,000+ middle grades students</a:t>
          </a:r>
          <a:endParaRPr lang="en-US" sz="1800" kern="1200" dirty="0"/>
        </a:p>
      </dsp:txBody>
      <dsp:txXfrm>
        <a:off x="414017" y="2590478"/>
        <a:ext cx="6908544" cy="319921"/>
      </dsp:txXfrm>
    </dsp:sp>
    <dsp:sp modelId="{69CBCC3B-CBAF-487D-B9E9-F11CDA8288AC}">
      <dsp:nvSpPr>
        <dsp:cNvPr id="0" name=""/>
        <dsp:cNvSpPr/>
      </dsp:nvSpPr>
      <dsp:spPr>
        <a:xfrm>
          <a:off x="0" y="4092683"/>
          <a:ext cx="7934213" cy="372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04407E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7A52A44-E9EA-4ADB-8E70-44D291FE8316}">
      <dsp:nvSpPr>
        <dsp:cNvPr id="0" name=""/>
        <dsp:cNvSpPr/>
      </dsp:nvSpPr>
      <dsp:spPr>
        <a:xfrm>
          <a:off x="396710" y="3911324"/>
          <a:ext cx="6943158" cy="354535"/>
        </a:xfrm>
        <a:prstGeom prst="roundRect">
          <a:avLst/>
        </a:prstGeom>
        <a:solidFill>
          <a:srgbClr val="04407E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926" tIns="0" rIns="209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Developmental needs and existing programming</a:t>
          </a:r>
          <a:endParaRPr lang="en-US" sz="1800" kern="1200" dirty="0"/>
        </a:p>
      </dsp:txBody>
      <dsp:txXfrm>
        <a:off x="414017" y="3928631"/>
        <a:ext cx="6908544" cy="3199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496AA-50F7-46C9-BD34-5CCB5202F682}">
      <dsp:nvSpPr>
        <dsp:cNvPr id="0" name=""/>
        <dsp:cNvSpPr/>
      </dsp:nvSpPr>
      <dsp:spPr>
        <a:xfrm>
          <a:off x="0" y="249668"/>
          <a:ext cx="7934213" cy="188090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04407E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5783" tIns="104140" rIns="61578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8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Good quality, safe schools, separate from middle grades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College prep, college credit and additional vocational opportunities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Preparation for life after high school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Several extracurricular activities and athletics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Awareness of building under-utilization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School pride; passion and commitment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>
            <a:solidFill>
              <a:srgbClr val="04407E"/>
            </a:solidFill>
          </a:endParaRPr>
        </a:p>
      </dsp:txBody>
      <dsp:txXfrm>
        <a:off x="0" y="249668"/>
        <a:ext cx="7934213" cy="1880903"/>
      </dsp:txXfrm>
    </dsp:sp>
    <dsp:sp modelId="{CBB21B29-9CD1-41EF-A12C-12753964312E}">
      <dsp:nvSpPr>
        <dsp:cNvPr id="0" name=""/>
        <dsp:cNvSpPr/>
      </dsp:nvSpPr>
      <dsp:spPr>
        <a:xfrm>
          <a:off x="396710" y="136318"/>
          <a:ext cx="6943158" cy="221584"/>
        </a:xfrm>
        <a:prstGeom prst="roundRect">
          <a:avLst/>
        </a:prstGeom>
        <a:solidFill>
          <a:srgbClr val="04407E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926" tIns="0" rIns="209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Responses from families and students</a:t>
          </a:r>
          <a:endParaRPr lang="en-US" sz="1800" kern="1200" dirty="0"/>
        </a:p>
      </dsp:txBody>
      <dsp:txXfrm>
        <a:off x="407527" y="147135"/>
        <a:ext cx="6921524" cy="199950"/>
      </dsp:txXfrm>
    </dsp:sp>
    <dsp:sp modelId="{B5BEFE18-E88E-4437-904F-7B90A4E8240F}">
      <dsp:nvSpPr>
        <dsp:cNvPr id="0" name=""/>
        <dsp:cNvSpPr/>
      </dsp:nvSpPr>
      <dsp:spPr>
        <a:xfrm>
          <a:off x="0" y="2305402"/>
          <a:ext cx="7934213" cy="18915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04407E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3A5163D-6132-45CC-943F-906C0D3EB125}">
      <dsp:nvSpPr>
        <dsp:cNvPr id="0" name=""/>
        <dsp:cNvSpPr/>
      </dsp:nvSpPr>
      <dsp:spPr>
        <a:xfrm>
          <a:off x="396710" y="2192053"/>
          <a:ext cx="6943158" cy="221584"/>
        </a:xfrm>
        <a:prstGeom prst="roundRect">
          <a:avLst/>
        </a:prstGeom>
        <a:solidFill>
          <a:srgbClr val="04407E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926" tIns="0" rIns="209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Current building capacities</a:t>
          </a:r>
          <a:endParaRPr lang="en-US" sz="1800" kern="1200" dirty="0"/>
        </a:p>
      </dsp:txBody>
      <dsp:txXfrm>
        <a:off x="407527" y="2202870"/>
        <a:ext cx="6921524" cy="199950"/>
      </dsp:txXfrm>
    </dsp:sp>
    <dsp:sp modelId="{E299A21A-A1E9-4D5F-BC64-ED9744E3913C}">
      <dsp:nvSpPr>
        <dsp:cNvPr id="0" name=""/>
        <dsp:cNvSpPr/>
      </dsp:nvSpPr>
      <dsp:spPr>
        <a:xfrm>
          <a:off x="0" y="2680371"/>
          <a:ext cx="7934213" cy="13971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04407E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15783" tIns="104140" rIns="615783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8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All IPS graduates will be prepared to successfully: 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>
              <a:solidFill>
                <a:srgbClr val="04407E"/>
              </a:solidFill>
            </a:rPr>
            <a:t>Enroll</a:t>
          </a:r>
          <a:r>
            <a:rPr lang="en-US" sz="1600" kern="1200" dirty="0" smtClean="0">
              <a:solidFill>
                <a:srgbClr val="04407E"/>
              </a:solidFill>
            </a:rPr>
            <a:t> in a 2-year or 4-year college or university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>
              <a:solidFill>
                <a:srgbClr val="04407E"/>
              </a:solidFill>
            </a:rPr>
            <a:t>Enlist</a:t>
          </a:r>
          <a:r>
            <a:rPr lang="en-US" sz="1600" kern="1200" dirty="0" smtClean="0">
              <a:solidFill>
                <a:srgbClr val="04407E"/>
              </a:solidFill>
            </a:rPr>
            <a:t> in the armed forces</a:t>
          </a:r>
          <a:endParaRPr lang="en-US" sz="1600" kern="1200" dirty="0">
            <a:solidFill>
              <a:srgbClr val="04407E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4407E"/>
              </a:solidFill>
            </a:rPr>
            <a:t>Become gainfully </a:t>
          </a:r>
          <a:r>
            <a:rPr lang="en-US" sz="1600" b="1" kern="1200" dirty="0" smtClean="0">
              <a:solidFill>
                <a:srgbClr val="04407E"/>
              </a:solidFill>
            </a:rPr>
            <a:t>employed</a:t>
          </a:r>
          <a:endParaRPr lang="en-US" sz="1600" b="1" kern="1200" dirty="0">
            <a:solidFill>
              <a:srgbClr val="04407E"/>
            </a:solidFill>
          </a:endParaRPr>
        </a:p>
      </dsp:txBody>
      <dsp:txXfrm>
        <a:off x="0" y="2680371"/>
        <a:ext cx="7934213" cy="1397199"/>
      </dsp:txXfrm>
    </dsp:sp>
    <dsp:sp modelId="{395E3335-B275-487F-9D36-8AE5045255D4}">
      <dsp:nvSpPr>
        <dsp:cNvPr id="0" name=""/>
        <dsp:cNvSpPr/>
      </dsp:nvSpPr>
      <dsp:spPr>
        <a:xfrm>
          <a:off x="396710" y="2556042"/>
          <a:ext cx="6943158" cy="221584"/>
        </a:xfrm>
        <a:prstGeom prst="roundRect">
          <a:avLst/>
        </a:prstGeom>
        <a:solidFill>
          <a:srgbClr val="04407E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926" tIns="0" rIns="209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3E’s requirements vs. existing programming </a:t>
          </a:r>
          <a:endParaRPr lang="en-US" sz="1800" kern="1200" dirty="0"/>
        </a:p>
      </dsp:txBody>
      <dsp:txXfrm>
        <a:off x="407527" y="2566859"/>
        <a:ext cx="6921524" cy="199950"/>
      </dsp:txXfrm>
    </dsp:sp>
    <dsp:sp modelId="{69CBCC3B-CBAF-487D-B9E9-F11CDA8288AC}">
      <dsp:nvSpPr>
        <dsp:cNvPr id="0" name=""/>
        <dsp:cNvSpPr/>
      </dsp:nvSpPr>
      <dsp:spPr>
        <a:xfrm>
          <a:off x="0" y="4241422"/>
          <a:ext cx="7934213" cy="29700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04407E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7A52A44-E9EA-4ADB-8E70-44D291FE8316}">
      <dsp:nvSpPr>
        <dsp:cNvPr id="0" name=""/>
        <dsp:cNvSpPr/>
      </dsp:nvSpPr>
      <dsp:spPr>
        <a:xfrm>
          <a:off x="396710" y="4128073"/>
          <a:ext cx="6943158" cy="221584"/>
        </a:xfrm>
        <a:prstGeom prst="roundRect">
          <a:avLst/>
        </a:prstGeom>
        <a:solidFill>
          <a:srgbClr val="04407E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926" tIns="0" rIns="209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Reconfiguration rubric factors</a:t>
          </a:r>
          <a:endParaRPr lang="en-US" sz="1800" kern="1200" dirty="0"/>
        </a:p>
      </dsp:txBody>
      <dsp:txXfrm>
        <a:off x="407527" y="4138890"/>
        <a:ext cx="6921524" cy="199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?><Relationships xmlns="http://schemas.openxmlformats.org/package/2006/relationships"><Relationship Target="../theme/theme3.xml" Type="http://schemas.openxmlformats.org/officeDocument/2006/relationships/theme" Id="rId1"></Relationship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5" cy="466725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2"/>
            <a:ext cx="3038475" cy="466725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332D743C-79CC-48B2-B01C-A26572652AA2}" type="datetimeFigureOut">
              <a:rPr lang="en-US" smtClean="0"/>
              <a:t>9/30/16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7"/>
            <a:ext cx="3038475" cy="466725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7"/>
            <a:ext cx="3038475" cy="466725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CE2810EC-B763-4BB9-9958-01A0A7CEF8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671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?><Relationships xmlns="http://schemas.openxmlformats.org/package/2006/relationships"><Relationship Target="../theme/theme2.xml" Type="http://schemas.openxmlformats.org/officeDocument/2006/relationships/theme" Id="rId1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F0A6578-DBE2-449F-85C8-80D10BA23AA3}" type="datetime1">
              <a:rPr lang="en-US"/>
              <a:pPr>
                <a:defRPr/>
              </a:pPr>
              <a:t>9/30/16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</p:spPr>
        <p:txBody>
          <a:bodyPr vert="horz" lIns="93175" tIns="46587" rIns="93175" bIns="46587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9"/>
            <a:ext cx="3037840" cy="464820"/>
          </a:xfrm>
          <a:prstGeom prst="rect">
            <a:avLst/>
          </a:prstGeom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02B9F20E-802A-4CE1-BF19-F12600A4A9E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58375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?><Relationships xmlns="http://schemas.openxmlformats.org/package/2006/relationships"><Relationship Target="../theme/themeOverride1.xml" Type="http://schemas.openxmlformats.org/officeDocument/2006/relationships/themeOverride" Id="rId1"></Relationship><Relationship Target="../slideMasters/slideMaster1.xml" Type="http://schemas.openxmlformats.org/officeDocument/2006/relationships/slideMaster" Id="rId2"></Relationship><Relationship Target="../media/image4.jpeg" Type="http://schemas.openxmlformats.org/officeDocument/2006/relationships/image" Id="rId3"></Relationship></Relationships>
</file>

<file path=ppt/slideLayouts/_rels/slideLayout10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1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Relationship Target="../media/image13.png" Type="http://schemas.openxmlformats.org/officeDocument/2006/relationships/image" Id="rId2"></Relationship></Relationships>
</file>

<file path=ppt/slideLayouts/_rels/slideLayout12.xml.rels><?xml version="1.0" encoding="UTF-8" ?><Relationships xmlns="http://schemas.openxmlformats.org/package/2006/relationships"><Relationship Target="../media/image7.png" Type="http://schemas.openxmlformats.org/officeDocument/2006/relationships/image" Id="rId3"></Relationship><Relationship Target="../media/image8.png" Type="http://schemas.openxmlformats.org/officeDocument/2006/relationships/image" Id="rId4"></Relationship><Relationship Target="../media/image9.png" Type="http://schemas.openxmlformats.org/officeDocument/2006/relationships/image" Id="rId5"></Relationship><Relationship Target="../media/image10.png" Type="http://schemas.openxmlformats.org/officeDocument/2006/relationships/image" Id="rId6"></Relationship><Relationship Target="../slideMasters/slideMaster1.xml" Type="http://schemas.openxmlformats.org/officeDocument/2006/relationships/slideMaster" Id="rId1"></Relationship><Relationship Target="../media/image6.png" Type="http://schemas.openxmlformats.org/officeDocument/2006/relationships/image" Id="rId2"></Relationship></Relationships>
</file>

<file path=ppt/slideLayouts/_rels/slideLayout2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3.xml.rels><?xml version="1.0" encoding="UTF-8" ?><Relationships xmlns="http://schemas.openxmlformats.org/package/2006/relationships"><Relationship Target="../theme/themeOverride2.xml" Type="http://schemas.openxmlformats.org/officeDocument/2006/relationships/themeOverride" Id="rId1"></Relationship><Relationship Target="../slideMasters/slideMaster1.xml" Type="http://schemas.openxmlformats.org/officeDocument/2006/relationships/slideMaster" Id="rId2"></Relationship><Relationship Target="../media/image5.png" Type="http://schemas.openxmlformats.org/officeDocument/2006/relationships/image" Id="rId3"></Relationship></Relationships>
</file>

<file path=ppt/slideLayouts/_rels/slideLayout4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5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6.xml.rels><?xml version="1.0" encoding="UTF-8" ?><Relationships xmlns="http://schemas.openxmlformats.org/package/2006/relationships"><Relationship Target="../media/image7.png" Type="http://schemas.openxmlformats.org/officeDocument/2006/relationships/image" Id="rId3"></Relationship><Relationship Target="../media/image8.png" Type="http://schemas.openxmlformats.org/officeDocument/2006/relationships/image" Id="rId4"></Relationship><Relationship Target="../media/image9.png" Type="http://schemas.openxmlformats.org/officeDocument/2006/relationships/image" Id="rId5"></Relationship><Relationship Target="../media/image10.png" Type="http://schemas.openxmlformats.org/officeDocument/2006/relationships/image" Id="rId6"></Relationship><Relationship Target="../slideMasters/slideMaster1.xml" Type="http://schemas.openxmlformats.org/officeDocument/2006/relationships/slideMaster" Id="rId1"></Relationship><Relationship Target="../media/image6.png" Type="http://schemas.openxmlformats.org/officeDocument/2006/relationships/image" Id="rId2"></Relationship></Relationships>
</file>

<file path=ppt/slideLayouts/_rels/slideLayout7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Relationship Target="../media/image11.png" Type="http://schemas.openxmlformats.org/officeDocument/2006/relationships/image" Id="rId2"></Relationship></Relationships>
</file>

<file path=ppt/slideLayouts/_rels/slideLayout8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9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Relationship Target="../media/image12.png" Type="http://schemas.openxmlformats.org/officeDocument/2006/relationships/image" Id="rId2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9"/>
          <p:cNvSpPr/>
          <p:nvPr/>
        </p:nvSpPr>
        <p:spPr>
          <a:xfrm>
            <a:off x="-9525" y="6053140"/>
            <a:ext cx="2249488" cy="712787"/>
          </a:xfrm>
          <a:prstGeom prst="rect">
            <a:avLst/>
          </a:prstGeom>
          <a:solidFill>
            <a:srgbClr val="1F6FAA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0"/>
          <p:cNvSpPr/>
          <p:nvPr/>
        </p:nvSpPr>
        <p:spPr>
          <a:xfrm>
            <a:off x="2359027" y="6043613"/>
            <a:ext cx="6784975" cy="71437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067302"/>
            <a:ext cx="205740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178" indent="0" algn="ctr">
              <a:buNone/>
            </a:lvl2pPr>
            <a:lvl3pPr marL="914355" indent="0" algn="ctr">
              <a:buNone/>
            </a:lvl3pPr>
            <a:lvl4pPr marL="1371532" indent="0" algn="ctr">
              <a:buNone/>
            </a:lvl4pPr>
            <a:lvl5pPr marL="1828709" indent="0" algn="ctr">
              <a:buNone/>
            </a:lvl5pPr>
            <a:lvl6pPr marL="2285886" indent="0" algn="ctr">
              <a:buNone/>
            </a:lvl6pPr>
            <a:lvl7pPr marL="2743064" indent="0" algn="ctr">
              <a:buNone/>
            </a:lvl7pPr>
            <a:lvl8pPr marL="3200240" indent="0" algn="ctr">
              <a:buNone/>
            </a:lvl8pPr>
            <a:lvl9pPr marL="3657418" indent="0" algn="ctr">
              <a:buNone/>
            </a:lvl9pPr>
          </a:lstStyle>
          <a:p>
            <a:endParaRPr lang="en-US" dirty="0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161714"/>
            <a:ext cx="2057400" cy="50022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26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40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F32CCEB-9879-4028-B63A-27761BBD5F9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5424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pPr lvl="0"/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1EDB2-6957-428E-939B-4DFFA04DC59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6018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6096001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464" y="55565"/>
            <a:ext cx="325437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827854"/>
            <a:ext cx="2057400" cy="5298311"/>
          </a:xfrm>
        </p:spPr>
        <p:txBody>
          <a:bodyPr vert="eaVert"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pPr lvl="0"/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7202" y="6248402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 rot="5400000">
            <a:off x="5989639" y="144463"/>
            <a:ext cx="533400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BF094D-5038-40A5-B23B-6864B898F94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175933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 userDrawn="1"/>
        </p:nvGrpSpPr>
        <p:grpSpPr bwMode="auto">
          <a:xfrm>
            <a:off x="6675437" y="6259513"/>
            <a:ext cx="2087563" cy="354012"/>
            <a:chOff x="5019760" y="5948363"/>
            <a:chExt cx="3743240" cy="635000"/>
          </a:xfrm>
        </p:grpSpPr>
        <p:pic>
          <p:nvPicPr>
            <p:cNvPr id="5" name="Picture 6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28000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2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59036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3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8329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4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7623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5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9760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09600" y="1758950"/>
            <a:ext cx="8153400" cy="4189413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6753DD-2563-4241-94BD-876B86D858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5544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97085" cy="99060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2pPr>
              <a:defRPr>
                <a:solidFill>
                  <a:srgbClr val="004080"/>
                </a:solidFill>
              </a:defRPr>
            </a:lvl2pPr>
          </a:lstStyle>
          <a:p>
            <a:pPr lvl="0"/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>
          <a:solidFill>
            <a:srgbClr val="1F6FAA"/>
          </a:solidFill>
        </p:spPr>
        <p:txBody>
          <a:bodyPr/>
          <a:lstStyle>
            <a:lvl1pPr>
              <a:defRPr sz="1600" smtClean="0"/>
            </a:lvl1pPr>
          </a:lstStyle>
          <a:p>
            <a:pPr>
              <a:defRPr/>
            </a:pPr>
            <a:fld id="{A5F53500-03F1-42A5-8DEC-CE5C68C6F96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585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2" y="356389"/>
            <a:ext cx="2048296" cy="972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2" y="2743202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rgbClr val="004080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0"/>
          </p:nvPr>
        </p:nvSpPr>
        <p:spPr>
          <a:xfrm>
            <a:off x="0" y="1752602"/>
            <a:ext cx="1295400" cy="701675"/>
          </a:xfrm>
        </p:spPr>
        <p:txBody>
          <a:bodyPr>
            <a:noAutofit/>
          </a:bodyPr>
          <a:lstStyle>
            <a:lvl1pPr>
              <a:defRPr sz="2400" smtClean="0"/>
            </a:lvl1pPr>
          </a:lstStyle>
          <a:p>
            <a:pPr>
              <a:defRPr/>
            </a:pPr>
            <a:fld id="{46E743BB-32F7-4DB5-95D8-432E7921EA4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1505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pPr lvl="0"/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  <a:lvl2pPr>
              <a:defRPr>
                <a:solidFill>
                  <a:srgbClr val="004080"/>
                </a:solidFill>
              </a:defRPr>
            </a:lvl2pPr>
          </a:lstStyle>
          <a:p>
            <a:pPr lvl="0"/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158FCA-8087-44FE-BFC8-E064CE9B356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73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82515"/>
            <a:ext cx="7708431" cy="581026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pPr lvl="0"/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pPr lvl="0"/>
            <a:endParaRPr dirty="0" smtClean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004080"/>
          </a:solidFill>
        </p:spPr>
        <p:txBody>
          <a:bodyPr rtlCol="0" anchor="ctr"/>
          <a:lstStyle>
            <a:lvl1pPr marL="0" indent="0">
              <a:buFontTx/>
              <a:buNone/>
              <a:defRPr sz="2400" b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rgbClr val="1E527C"/>
          </a:solidFill>
        </p:spPr>
        <p:txBody>
          <a:bodyPr rtlCol="0" anchor="ctr"/>
          <a:lstStyle>
            <a:lvl1pPr marL="0" indent="0">
              <a:buFontTx/>
              <a:buNone/>
              <a:defRPr sz="2400" b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EF395D-87AB-47B6-A609-BAB4B1E4491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555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6675437" y="6259513"/>
            <a:ext cx="2087563" cy="354012"/>
            <a:chOff x="5019760" y="5948363"/>
            <a:chExt cx="3743240" cy="635000"/>
          </a:xfrm>
        </p:grpSpPr>
        <p:pic>
          <p:nvPicPr>
            <p:cNvPr id="4" name="Picture 6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28000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59036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8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8329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7623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0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9760" y="5948363"/>
              <a:ext cx="635000" cy="63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8F0CFB-4BCA-4D59-BA0F-B629FC0D142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3088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849" y="2114552"/>
            <a:ext cx="5708651" cy="270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9632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7187" y="273051"/>
            <a:ext cx="7689615" cy="869950"/>
          </a:xfrm>
        </p:spPr>
        <p:txBody>
          <a:bodyPr/>
          <a:lstStyle>
            <a:lvl1pPr algn="l">
              <a:buNone/>
              <a:defRPr sz="4400" b="0">
                <a:solidFill>
                  <a:srgbClr val="00408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solidFill>
                  <a:srgbClr val="004080"/>
                </a:solidFill>
              </a:defRPr>
            </a:lvl1pPr>
          </a:lstStyle>
          <a:p>
            <a:pPr lvl="0"/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F92DE-EC55-46C0-82E7-C2C05B3026E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9073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2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-9524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1544637" y="4654550"/>
            <a:ext cx="7599363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2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3824289"/>
            <a:ext cx="1457325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endParaRPr lang="en-US" noProof="0" dirty="0"/>
          </a:p>
        </p:txBody>
      </p:sp>
      <p:sp>
        <p:nvSpPr>
          <p:cNvPr id="10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2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2"/>
            <a:ext cx="1447800" cy="663575"/>
          </a:xfrm>
        </p:spPr>
        <p:txBody>
          <a:bodyPr/>
          <a:lstStyle>
            <a:lvl1pPr>
              <a:defRPr sz="2800" smtClean="0"/>
            </a:lvl1pPr>
          </a:lstStyle>
          <a:p>
            <a:pPr>
              <a:defRPr/>
            </a:pPr>
            <a:fld id="{5980C4E0-D3A8-48CA-99D5-6E3860AA63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2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2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471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?><Relationships xmlns="http://schemas.openxmlformats.org/package/2006/relationships"><Relationship Target="../slideLayouts/slideLayout11.xml" Type="http://schemas.openxmlformats.org/officeDocument/2006/relationships/slideLayout" Id="rId11"></Relationship><Relationship Target="../slideLayouts/slideLayout12.xml" Type="http://schemas.openxmlformats.org/officeDocument/2006/relationships/slideLayout" Id="rId12"></Relationship><Relationship Target="../theme/theme1.xml" Type="http://schemas.openxmlformats.org/officeDocument/2006/relationships/theme" Id="rId13"></Relationship><Relationship Target="../media/image3.jpeg" Type="http://schemas.openxmlformats.org/officeDocument/2006/relationships/image" Id="rId14"></Relationship><Relationship Target="../slideLayouts/slideLayout1.xml" Type="http://schemas.openxmlformats.org/officeDocument/2006/relationships/slideLayout" Id="rId1"></Relationship><Relationship Target="../slideLayouts/slideLayout2.xml" Type="http://schemas.openxmlformats.org/officeDocument/2006/relationships/slideLayout" Id="rId2"></Relationship><Relationship Target="../slideLayouts/slideLayout3.xml" Type="http://schemas.openxmlformats.org/officeDocument/2006/relationships/slideLayout" Id="rId3"></Relationship><Relationship Target="../slideLayouts/slideLayout4.xml" Type="http://schemas.openxmlformats.org/officeDocument/2006/relationships/slideLayout" Id="rId4"></Relationship><Relationship Target="../slideLayouts/slideLayout5.xml" Type="http://schemas.openxmlformats.org/officeDocument/2006/relationships/slideLayout" Id="rId5"></Relationship><Relationship Target="../slideLayouts/slideLayout6.xml" Type="http://schemas.openxmlformats.org/officeDocument/2006/relationships/slideLayout" Id="rId6"></Relationship><Relationship Target="../slideLayouts/slideLayout7.xml" Type="http://schemas.openxmlformats.org/officeDocument/2006/relationships/slideLayout" Id="rId7"></Relationship><Relationship Target="../slideLayouts/slideLayout8.xml" Type="http://schemas.openxmlformats.org/officeDocument/2006/relationships/slideLayout" Id="rId8"></Relationship><Relationship Target="../slideLayouts/slideLayout9.xml" Type="http://schemas.openxmlformats.org/officeDocument/2006/relationships/slideLayout" Id="rId9"></Relationship><Relationship Target="../slideLayouts/slideLayout10.xml" Type="http://schemas.openxmlformats.org/officeDocument/2006/relationships/slideLayout" Id="rId10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533400" y="234952"/>
            <a:ext cx="7412039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2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2" y="6248402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rgbClr val="1F6FAA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49" y="1279525"/>
            <a:ext cx="8553451" cy="228600"/>
          </a:xfrm>
          <a:prstGeom prst="rect">
            <a:avLst/>
          </a:prstGeom>
          <a:solidFill>
            <a:schemeClr val="bg2">
              <a:lumMod val="75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90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6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</a:defRPr>
            </a:lvl1pPr>
          </a:lstStyle>
          <a:p>
            <a:pPr>
              <a:defRPr/>
            </a:pPr>
            <a:fld id="{E15B5D67-BA28-4758-89B6-CE6C6CC1A2F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3" name="Picture 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1913" y="501651"/>
            <a:ext cx="1289051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75" r:id="rId8"/>
    <p:sldLayoutId id="2147483884" r:id="rId9"/>
    <p:sldLayoutId id="2147483876" r:id="rId10"/>
    <p:sldLayoutId id="2147483885" r:id="rId11"/>
    <p:sldLayoutId id="2147483886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004080"/>
          </a:solidFill>
          <a:latin typeface="+mj-lt"/>
          <a:ea typeface="MS PGothic" panose="020B0600070205080204" pitchFamily="34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  <a:ea typeface="MS PGothic" panose="020B0600070205080204" pitchFamily="34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  <a:ea typeface="MS PGothic" panose="020B0600070205080204" pitchFamily="34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  <a:ea typeface="MS PGothic" panose="020B0600070205080204" pitchFamily="34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  <a:ea typeface="MS PGothic" panose="020B0600070205080204" pitchFamily="34" charset="-128"/>
          <a:cs typeface="ＭＳ Ｐゴシック" charset="-128"/>
        </a:defRPr>
      </a:lvl5pPr>
      <a:lvl6pPr marL="457178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</a:defRPr>
      </a:lvl6pPr>
      <a:lvl7pPr marL="914355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</a:defRPr>
      </a:lvl7pPr>
      <a:lvl8pPr marL="1371532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</a:defRPr>
      </a:lvl8pPr>
      <a:lvl9pPr marL="1828709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-109" charset="0"/>
        </a:defRPr>
      </a:lvl9pPr>
    </p:titleStyle>
    <p:bodyStyle>
      <a:lvl1pPr marL="319072" indent="-319072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rgbClr val="004080"/>
          </a:solidFill>
          <a:latin typeface="+mn-lt"/>
          <a:ea typeface="MS PGothic" panose="020B0600070205080204" pitchFamily="34" charset="-128"/>
          <a:cs typeface="ＭＳ Ｐゴシック" charset="-128"/>
        </a:defRPr>
      </a:lvl1pPr>
      <a:lvl2pPr marL="639731" indent="-2730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-128"/>
        </a:defRPr>
      </a:lvl2pPr>
      <a:lvl3pPr marL="914355" indent="-228588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371532" indent="-228588" algn="l" rtl="0" eaLnBrk="0" fontAlgn="base" hangingPunct="0">
        <a:spcBef>
          <a:spcPts val="400"/>
        </a:spcBef>
        <a:spcAft>
          <a:spcPct val="0"/>
        </a:spcAft>
        <a:buClr>
          <a:srgbClr val="7F8FA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828709" indent="-228588" algn="l" rtl="0" eaLnBrk="0" fontAlgn="base" hangingPunct="0">
        <a:spcBef>
          <a:spcPts val="400"/>
        </a:spcBef>
        <a:spcAft>
          <a:spcPct val="0"/>
        </a:spcAft>
        <a:buClr>
          <a:srgbClr val="4A66A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103016" indent="-228588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322" indent="-228588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628" indent="-228588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5934" indent="-228588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?><Relationships xmlns="http://schemas.openxmlformats.org/package/2006/relationships"><Relationship Target="../slideLayouts/slideLayout7.xml" Type="http://schemas.openxmlformats.org/officeDocument/2006/relationships/slideLayout" Id="rId1"></Relationship></Relationships>
</file>

<file path=ppt/slides/_rels/slide10.xml.rels><?xml version="1.0" encoding="UTF-8" ?><Relationships xmlns="http://schemas.openxmlformats.org/package/2006/relationships"><Relationship Target="../diagrams/data4.xml" Type="http://schemas.openxmlformats.org/officeDocument/2006/relationships/diagramData" Id="rId3"></Relationship><Relationship Target="../diagrams/layout4.xml" Type="http://schemas.openxmlformats.org/officeDocument/2006/relationships/diagramLayout" Id="rId4"></Relationship><Relationship Target="../diagrams/quickStyle4.xml" Type="http://schemas.openxmlformats.org/officeDocument/2006/relationships/diagramQuickStyle" Id="rId5"></Relationship><Relationship Target="../diagrams/colors4.xml" Type="http://schemas.openxmlformats.org/officeDocument/2006/relationships/diagramColors" Id="rId6"></Relationship><Relationship Target="../diagrams/drawing4.xml" Type="http://schemas.microsoft.com/office/2007/relationships/diagramDrawing" Id="rId7"></Relationship><Relationship Target="../slideLayouts/slideLayout2.xml" Type="http://schemas.openxmlformats.org/officeDocument/2006/relationships/slideLayout" Id="rId1"></Relationship></Relationships>
</file>

<file path=ppt/slides/_rels/slide11.xml.rels><?xml version="1.0" encoding="UTF-8" ?><Relationships xmlns="http://schemas.openxmlformats.org/package/2006/relationships"><Relationship Target="../slideLayouts/slideLayout2.xml" Type="http://schemas.openxmlformats.org/officeDocument/2006/relationships/slideLayout" Id="rId1"></Relationship></Relationships>
</file>

<file path=ppt/slides/_rels/slide12.xml.rels><?xml version="1.0" encoding="UTF-8" ?><Relationships xmlns="http://schemas.openxmlformats.org/package/2006/relationships"><Relationship Target="../slideLayouts/slideLayout5.xml" Type="http://schemas.openxmlformats.org/officeDocument/2006/relationships/slideLayout" Id="rId1"></Relationship></Relationships>
</file>

<file path=ppt/slides/_rels/slide13.xml.rels><?xml version="1.0" encoding="UTF-8" ?><Relationships xmlns="http://schemas.openxmlformats.org/package/2006/relationships"><Relationship Target="../slideLayouts/slideLayout5.xml" Type="http://schemas.openxmlformats.org/officeDocument/2006/relationships/slideLayout" Id="rId1"></Relationship></Relationships>
</file>

<file path=ppt/slides/_rels/slide14.xml.rels><?xml version="1.0" encoding="UTF-8" ?><Relationships xmlns="http://schemas.openxmlformats.org/package/2006/relationships"><Relationship Target="../slideLayouts/slideLayout7.xml" Type="http://schemas.openxmlformats.org/officeDocument/2006/relationships/slideLayout" Id="rId1"></Relationship><Relationship Target="../media/image14.png" Type="http://schemas.openxmlformats.org/officeDocument/2006/relationships/image" Id="rId2"></Relationship></Relationships>
</file>

<file path=ppt/slides/_rels/slide2.xml.rels><?xml version="1.0" encoding="UTF-8" ?><Relationships xmlns="http://schemas.openxmlformats.org/package/2006/relationships"><Relationship Target="../slideLayouts/slideLayout1.xml" Type="http://schemas.openxmlformats.org/officeDocument/2006/relationships/slideLayout" Id="rId1"></Relationship></Relationships>
</file>

<file path=ppt/slides/_rels/slide3.xml.rels><?xml version="1.0" encoding="UTF-8" ?><Relationships xmlns="http://schemas.openxmlformats.org/package/2006/relationships"><Relationship Target="../diagrams/layout1.xml" Type="http://schemas.openxmlformats.org/officeDocument/2006/relationships/diagramLayout" Id="rId3"></Relationship><Relationship Target="../diagrams/quickStyle1.xml" Type="http://schemas.openxmlformats.org/officeDocument/2006/relationships/diagramQuickStyle" Id="rId4"></Relationship><Relationship Target="../diagrams/colors1.xml" Type="http://schemas.openxmlformats.org/officeDocument/2006/relationships/diagramColors" Id="rId5"></Relationship><Relationship Target="../diagrams/drawing1.xml" Type="http://schemas.microsoft.com/office/2007/relationships/diagramDrawing" Id="rId6"></Relationship><Relationship Target="../slideLayouts/slideLayout2.xml" Type="http://schemas.openxmlformats.org/officeDocument/2006/relationships/slideLayout" Id="rId1"></Relationship><Relationship Target="../diagrams/data1.xml" Type="http://schemas.openxmlformats.org/officeDocument/2006/relationships/diagramData" Id="rId2"></Relationship></Relationships>
</file>

<file path=ppt/slides/_rels/slide4.xml.rels><?xml version="1.0" encoding="UTF-8" ?><Relationships xmlns="http://schemas.openxmlformats.org/package/2006/relationships"><Relationship Target="../slideLayouts/slideLayout2.xml" Type="http://schemas.openxmlformats.org/officeDocument/2006/relationships/slideLayout" Id="rId1"></Relationship></Relationships>
</file>

<file path=ppt/slides/_rels/slide5.xml.rels><?xml version="1.0" encoding="UTF-8" ?><Relationships xmlns="http://schemas.openxmlformats.org/package/2006/relationships"><Relationship Target="../slideLayouts/slideLayout2.xml" Type="http://schemas.openxmlformats.org/officeDocument/2006/relationships/slideLayout" Id="rId1"></Relationship></Relationships>
</file>

<file path=ppt/slides/_rels/slide6.xml.rels><?xml version="1.0" encoding="UTF-8" ?><Relationships xmlns="http://schemas.openxmlformats.org/package/2006/relationships"><Relationship Target="../slideLayouts/slideLayout3.xml" Type="http://schemas.openxmlformats.org/officeDocument/2006/relationships/slideLayout" Id="rId1"></Relationship></Relationships>
</file>

<file path=ppt/slides/_rels/slide7.xml.rels><?xml version="1.0" encoding="UTF-8" ?><Relationships xmlns="http://schemas.openxmlformats.org/package/2006/relationships"><Relationship Target="../diagrams/data2.xml" Type="http://schemas.openxmlformats.org/officeDocument/2006/relationships/diagramData" Id="rId3"></Relationship><Relationship Target="../diagrams/layout2.xml" Type="http://schemas.openxmlformats.org/officeDocument/2006/relationships/diagramLayout" Id="rId4"></Relationship><Relationship Target="../diagrams/quickStyle2.xml" Type="http://schemas.openxmlformats.org/officeDocument/2006/relationships/diagramQuickStyle" Id="rId5"></Relationship><Relationship Target="../diagrams/colors2.xml" Type="http://schemas.openxmlformats.org/officeDocument/2006/relationships/diagramColors" Id="rId6"></Relationship><Relationship Target="../diagrams/drawing2.xml" Type="http://schemas.microsoft.com/office/2007/relationships/diagramDrawing" Id="rId7"></Relationship><Relationship Target="../slideLayouts/slideLayout2.xml" Type="http://schemas.openxmlformats.org/officeDocument/2006/relationships/slideLayout" Id="rId1"></Relationship></Relationships>
</file>

<file path=ppt/slides/_rels/slide8.xml.rels><?xml version="1.0" encoding="UTF-8" ?><Relationships xmlns="http://schemas.openxmlformats.org/package/2006/relationships"><Relationship Target="../diagrams/data3.xml" Type="http://schemas.openxmlformats.org/officeDocument/2006/relationships/diagramData" Id="rId3"></Relationship><Relationship Target="../diagrams/layout3.xml" Type="http://schemas.openxmlformats.org/officeDocument/2006/relationships/diagramLayout" Id="rId4"></Relationship><Relationship Target="../diagrams/quickStyle3.xml" Type="http://schemas.openxmlformats.org/officeDocument/2006/relationships/diagramQuickStyle" Id="rId5"></Relationship><Relationship Target="../diagrams/colors3.xml" Type="http://schemas.openxmlformats.org/officeDocument/2006/relationships/diagramColors" Id="rId6"></Relationship><Relationship Target="../diagrams/drawing3.xml" Type="http://schemas.microsoft.com/office/2007/relationships/diagramDrawing" Id="rId7"></Relationship><Relationship Target="../slideLayouts/slideLayout2.xml" Type="http://schemas.openxmlformats.org/officeDocument/2006/relationships/slideLayout" Id="rId1"></Relationship></Relationships>
</file>

<file path=ppt/slides/_rels/slide9.xml.rels><?xml version="1.0" encoding="UTF-8" ?><Relationships xmlns="http://schemas.openxmlformats.org/package/2006/relationships"><Relationship Target="../slideLayouts/slideLayout3.xml" Type="http://schemas.openxmlformats.org/officeDocument/2006/relationships/slideLayout" Id="rId1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729430008"/>
              </p:ext>
            </p:extLst>
          </p:nvPr>
        </p:nvGraphicFramePr>
        <p:xfrm>
          <a:off x="581531" y="1946828"/>
          <a:ext cx="7934213" cy="4640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1516289"/>
            <a:ext cx="5040007" cy="430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0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178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355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532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709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800" dirty="0" smtClean="0">
                <a:solidFill>
                  <a:srgbClr val="004080"/>
                </a:solidFill>
              </a:rPr>
              <a:t>considerations</a:t>
            </a:r>
            <a:endParaRPr lang="en-US" sz="2800" dirty="0">
              <a:solidFill>
                <a:srgbClr val="00408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33400" y="569024"/>
            <a:ext cx="8009938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178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355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532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709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3600" dirty="0"/>
              <a:t>h</a:t>
            </a:r>
            <a:r>
              <a:rPr lang="en-US" sz="3600" dirty="0" smtClean="0"/>
              <a:t>igh </a:t>
            </a:r>
            <a:r>
              <a:rPr lang="en-US" sz="3600" dirty="0" smtClean="0"/>
              <a:t>school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1164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528769" y="1562412"/>
            <a:ext cx="469981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4080"/>
                </a:solidFill>
                <a:latin typeface="+mj-lt"/>
              </a:rPr>
              <a:t>2018–2019 redesign</a:t>
            </a:r>
          </a:p>
          <a:p>
            <a:pPr lvl="1">
              <a:buClr>
                <a:srgbClr val="1E527C"/>
              </a:buClr>
              <a:buSzPct val="50000"/>
            </a:pPr>
            <a:r>
              <a:rPr lang="en-US" sz="2400" dirty="0">
                <a:solidFill>
                  <a:srgbClr val="04407E"/>
                </a:solidFill>
                <a:latin typeface="+mj-lt"/>
              </a:rPr>
              <a:t>all choice academies: connections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4080"/>
                </a:solidFill>
                <a:latin typeface="+mj-lt"/>
              </a:rPr>
              <a:t> </a:t>
            </a:r>
            <a:endParaRPr lang="en-US" sz="2800" dirty="0">
              <a:solidFill>
                <a:srgbClr val="004080"/>
              </a:solidFill>
              <a:latin typeface="+mj-lt"/>
            </a:endParaRPr>
          </a:p>
        </p:txBody>
      </p:sp>
      <p:sp>
        <p:nvSpPr>
          <p:cNvPr id="10" name="Snip Single Corner Rectangle 9"/>
          <p:cNvSpPr/>
          <p:nvPr/>
        </p:nvSpPr>
        <p:spPr>
          <a:xfrm>
            <a:off x="1497710" y="4640236"/>
            <a:ext cx="3411067" cy="1787857"/>
          </a:xfrm>
          <a:prstGeom prst="snip1Rect">
            <a:avLst/>
          </a:prstGeom>
          <a:solidFill>
            <a:srgbClr val="1E527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600" dirty="0"/>
          </a:p>
        </p:txBody>
      </p:sp>
      <p:sp>
        <p:nvSpPr>
          <p:cNvPr id="11" name="Snip Single Corner Rectangle 10"/>
          <p:cNvSpPr/>
          <p:nvPr/>
        </p:nvSpPr>
        <p:spPr>
          <a:xfrm flipH="1">
            <a:off x="5191582" y="4640239"/>
            <a:ext cx="3398292" cy="1787857"/>
          </a:xfrm>
          <a:prstGeom prst="snip1Rect">
            <a:avLst/>
          </a:prstGeom>
          <a:solidFill>
            <a:srgbClr val="1E527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600" dirty="0"/>
          </a:p>
        </p:txBody>
      </p:sp>
      <p:sp>
        <p:nvSpPr>
          <p:cNvPr id="12" name="Snip Single Corner Rectangle 11"/>
          <p:cNvSpPr/>
          <p:nvPr/>
        </p:nvSpPr>
        <p:spPr>
          <a:xfrm rot="10800000">
            <a:off x="5191582" y="2581135"/>
            <a:ext cx="3398292" cy="1787857"/>
          </a:xfrm>
          <a:prstGeom prst="snip1Rect">
            <a:avLst/>
          </a:prstGeom>
          <a:solidFill>
            <a:srgbClr val="1E527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3" name="Snip Single Corner Rectangle 12"/>
          <p:cNvSpPr/>
          <p:nvPr/>
        </p:nvSpPr>
        <p:spPr>
          <a:xfrm rot="10800000" flipH="1">
            <a:off x="1504095" y="2581134"/>
            <a:ext cx="3398293" cy="1787857"/>
          </a:xfrm>
          <a:prstGeom prst="snip1Rect">
            <a:avLst/>
          </a:prstGeom>
          <a:solidFill>
            <a:srgbClr val="1E527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373431" y="3244229"/>
            <a:ext cx="2989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Collaboration with Local Universities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840786" y="4265125"/>
            <a:ext cx="403393" cy="403393"/>
          </a:xfrm>
          <a:prstGeom prst="ellipse">
            <a:avLst/>
          </a:prstGeom>
          <a:solidFill>
            <a:srgbClr val="0070C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609376" y="3244229"/>
            <a:ext cx="3187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Career Outlook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49622" y="5118669"/>
            <a:ext cx="2989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Industry Certifications/ Dual Credit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09376" y="5303333"/>
            <a:ext cx="31877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Collaboration with</a:t>
            </a:r>
          </a:p>
          <a:p>
            <a:pPr lvl="0"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Local Businesses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2873" y="2581135"/>
            <a:ext cx="658117" cy="3846958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Community High Schools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33400" y="569024"/>
            <a:ext cx="8009938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178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355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532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709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3600" dirty="0"/>
              <a:t>h</a:t>
            </a:r>
            <a:r>
              <a:rPr lang="en-US" sz="3600" dirty="0" smtClean="0"/>
              <a:t>igh school proposal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1917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642106" y="2150622"/>
            <a:ext cx="4114302" cy="2957709"/>
          </a:xfrm>
          <a:prstGeom prst="roundRect">
            <a:avLst/>
          </a:prstGeom>
          <a:solidFill>
            <a:srgbClr val="04407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33400" y="569024"/>
            <a:ext cx="8009938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408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178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355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532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709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3600" dirty="0"/>
              <a:t>h</a:t>
            </a:r>
            <a:r>
              <a:rPr lang="en-US" sz="3600" dirty="0" smtClean="0"/>
              <a:t>igh </a:t>
            </a:r>
            <a:r>
              <a:rPr lang="en-US" sz="3600" dirty="0" smtClean="0"/>
              <a:t>school</a:t>
            </a:r>
            <a:endParaRPr lang="en-US" sz="360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533400" y="1574560"/>
            <a:ext cx="6762345" cy="430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0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178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355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532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709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800" dirty="0" smtClean="0">
                <a:solidFill>
                  <a:srgbClr val="004080"/>
                </a:solidFill>
              </a:rPr>
              <a:t>potential academies of interest</a:t>
            </a:r>
            <a:endParaRPr lang="en-US" sz="2800" dirty="0">
              <a:solidFill>
                <a:srgbClr val="00408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868746" y="2123704"/>
            <a:ext cx="4025311" cy="2984628"/>
          </a:xfrm>
          <a:prstGeom prst="roundRect">
            <a:avLst/>
          </a:prstGeom>
          <a:solidFill>
            <a:srgbClr val="286CA3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533250" y="2728865"/>
            <a:ext cx="4166333" cy="2310089"/>
          </a:xfrm>
        </p:spPr>
        <p:txBody>
          <a:bodyPr numCol="2">
            <a:noAutofit/>
          </a:bodyPr>
          <a:lstStyle/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Technology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Human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Technology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Kinesiology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Logistics &amp;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Manufacturing</a:t>
            </a:r>
          </a:p>
          <a:p>
            <a:pPr marL="366693" lvl="1" indent="0" eaLnBrk="1" fontAlgn="b" hangingPunct="1">
              <a:spcBef>
                <a:spcPts val="0"/>
              </a:spcBef>
              <a:buClr>
                <a:schemeClr val="bg1"/>
              </a:buClr>
              <a:buNone/>
            </a:pP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Military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Security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Law Enforcement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Sustainable Energy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Urban Agriculture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ontent Placeholder 6"/>
          <p:cNvSpPr>
            <a:spLocks noGrp="1"/>
          </p:cNvSpPr>
          <p:nvPr>
            <p:ph sz="quarter" idx="2"/>
          </p:nvPr>
        </p:nvSpPr>
        <p:spPr>
          <a:xfrm>
            <a:off x="4738850" y="2723259"/>
            <a:ext cx="4136896" cy="2347580"/>
          </a:xfrm>
        </p:spPr>
        <p:txBody>
          <a:bodyPr numCol="1">
            <a:normAutofit/>
          </a:bodyPr>
          <a:lstStyle/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Athletics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Biodiversity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Entrepreneurship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Finance/Accounting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Hospitality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 Resources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&amp; Civic Engagement</a:t>
            </a:r>
          </a:p>
          <a:p>
            <a:pPr lvl="1" eaLnBrk="1" fontAlgn="b" hangingPunct="1"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NASA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ontent Placeholder 6"/>
          <p:cNvSpPr>
            <a:spLocks noGrp="1"/>
          </p:cNvSpPr>
          <p:nvPr>
            <p:ph sz="quarter" idx="2"/>
          </p:nvPr>
        </p:nvSpPr>
        <p:spPr>
          <a:xfrm>
            <a:off x="827196" y="2150622"/>
            <a:ext cx="3744121" cy="361016"/>
          </a:xfrm>
        </p:spPr>
        <p:txBody>
          <a:bodyPr numCol="1">
            <a:noAutofit/>
          </a:bodyPr>
          <a:lstStyle/>
          <a:p>
            <a:pPr marL="0" indent="0" algn="ctr" eaLnBrk="1" fontAlgn="b" hangingPunct="1">
              <a:spcBef>
                <a:spcPts val="0"/>
              </a:spcBef>
              <a:buClr>
                <a:schemeClr val="bg1"/>
              </a:buClr>
              <a:buNone/>
            </a:pPr>
            <a:r>
              <a:rPr lang="en-US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 Academies </a:t>
            </a:r>
          </a:p>
        </p:txBody>
      </p:sp>
      <p:sp>
        <p:nvSpPr>
          <p:cNvPr id="12" name="Content Placeholder 6"/>
          <p:cNvSpPr>
            <a:spLocks noGrp="1"/>
          </p:cNvSpPr>
          <p:nvPr>
            <p:ph sz="quarter" idx="2"/>
          </p:nvPr>
        </p:nvSpPr>
        <p:spPr>
          <a:xfrm>
            <a:off x="4887056" y="2150622"/>
            <a:ext cx="3988690" cy="777705"/>
          </a:xfrm>
        </p:spPr>
        <p:txBody>
          <a:bodyPr numCol="1">
            <a:noAutofit/>
          </a:bodyPr>
          <a:lstStyle/>
          <a:p>
            <a:pPr marL="0" indent="0" algn="ctr" eaLnBrk="1" fontAlgn="b" hangingPunct="1">
              <a:spcBef>
                <a:spcPts val="0"/>
              </a:spcBef>
              <a:buClr>
                <a:schemeClr val="bg1"/>
              </a:buClr>
              <a:buNone/>
            </a:pPr>
            <a:r>
              <a:rPr lang="en-US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 Academies </a:t>
            </a:r>
            <a:r>
              <a:rPr lang="en-US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roposed by Stakeholders: 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533250" y="5303093"/>
            <a:ext cx="8173049" cy="1164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0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178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355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532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709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1600" b="1" u="sng" dirty="0" smtClean="0">
                <a:solidFill>
                  <a:srgbClr val="004080"/>
                </a:solidFill>
              </a:rPr>
              <a:t>Notes</a:t>
            </a:r>
            <a:r>
              <a:rPr lang="en-US" sz="1600" dirty="0" smtClean="0">
                <a:solidFill>
                  <a:srgbClr val="004080"/>
                </a:solidFill>
              </a:rPr>
              <a:t>: </a:t>
            </a:r>
          </a:p>
          <a:p>
            <a:pPr marL="342900" indent="-342900">
              <a:buAutoNum type="arabicParenR"/>
            </a:pPr>
            <a:r>
              <a:rPr lang="en-US" sz="1600" dirty="0" smtClean="0">
                <a:solidFill>
                  <a:srgbClr val="004080"/>
                </a:solidFill>
              </a:rPr>
              <a:t>Choice academies would accompany existing choice programs.</a:t>
            </a:r>
          </a:p>
          <a:p>
            <a:pPr marL="342900" indent="-342900">
              <a:buAutoNum type="arabicParenR"/>
            </a:pPr>
            <a:r>
              <a:rPr lang="en-US" sz="1600" dirty="0" smtClean="0">
                <a:solidFill>
                  <a:srgbClr val="004080"/>
                </a:solidFill>
              </a:rPr>
              <a:t>Students who do not express interest in choice options would attend their neighborhood school.</a:t>
            </a:r>
          </a:p>
          <a:p>
            <a:pPr marL="342900" indent="-342900">
              <a:buAutoNum type="arabicParenR"/>
            </a:pPr>
            <a:r>
              <a:rPr lang="en-US" sz="1600" dirty="0" smtClean="0">
                <a:solidFill>
                  <a:srgbClr val="004080"/>
                </a:solidFill>
              </a:rPr>
              <a:t>Students explore choice programming through elective courses while completing required state curricula for graduation and college admission.</a:t>
            </a:r>
            <a:endParaRPr lang="en-US" sz="1600" dirty="0">
              <a:solidFill>
                <a:srgbClr val="004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294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approved action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F395D-87AB-47B6-A609-BAB4B1E44916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2"/>
          </p:nvPr>
        </p:nvSpPr>
        <p:spPr>
          <a:xfrm>
            <a:off x="157704" y="2435290"/>
            <a:ext cx="4389119" cy="387637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04407E"/>
                </a:solidFill>
              </a:rPr>
              <a:t>Expansion </a:t>
            </a:r>
            <a:r>
              <a:rPr lang="en-US" sz="2000" b="1" dirty="0">
                <a:solidFill>
                  <a:srgbClr val="04407E"/>
                </a:solidFill>
              </a:rPr>
              <a:t>from </a:t>
            </a:r>
            <a:r>
              <a:rPr lang="en-US" sz="2000" b="1" dirty="0" smtClean="0">
                <a:solidFill>
                  <a:srgbClr val="04407E"/>
                </a:solidFill>
              </a:rPr>
              <a:t>K–6 to K–8</a:t>
            </a:r>
          </a:p>
          <a:p>
            <a:pPr lvl="1"/>
            <a:r>
              <a:rPr lang="en-US" sz="1700" dirty="0" smtClean="0">
                <a:solidFill>
                  <a:srgbClr val="04407E"/>
                </a:solidFill>
              </a:rPr>
              <a:t>Stephen </a:t>
            </a:r>
            <a:r>
              <a:rPr lang="en-US" sz="1700" dirty="0">
                <a:solidFill>
                  <a:srgbClr val="04407E"/>
                </a:solidFill>
              </a:rPr>
              <a:t>Foster </a:t>
            </a:r>
            <a:r>
              <a:rPr lang="en-US" sz="1700" dirty="0" smtClean="0">
                <a:solidFill>
                  <a:srgbClr val="04407E"/>
                </a:solidFill>
              </a:rPr>
              <a:t>School 367</a:t>
            </a:r>
            <a:endParaRPr lang="en-US" sz="1700" dirty="0">
              <a:solidFill>
                <a:srgbClr val="04407E"/>
              </a:solidFill>
            </a:endParaRPr>
          </a:p>
          <a:p>
            <a:pPr lvl="1"/>
            <a:r>
              <a:rPr lang="en-US" sz="1700" dirty="0">
                <a:solidFill>
                  <a:srgbClr val="04407E"/>
                </a:solidFill>
              </a:rPr>
              <a:t>Wendell </a:t>
            </a:r>
            <a:r>
              <a:rPr lang="en-US" sz="1700" dirty="0" smtClean="0">
                <a:solidFill>
                  <a:srgbClr val="04407E"/>
                </a:solidFill>
              </a:rPr>
              <a:t>Phillips School </a:t>
            </a:r>
            <a:r>
              <a:rPr lang="en-US" sz="1700" dirty="0">
                <a:solidFill>
                  <a:srgbClr val="04407E"/>
                </a:solidFill>
              </a:rPr>
              <a:t>63</a:t>
            </a:r>
          </a:p>
          <a:p>
            <a:pPr lvl="1"/>
            <a:r>
              <a:rPr lang="en-US" sz="1700" dirty="0">
                <a:solidFill>
                  <a:srgbClr val="04407E"/>
                </a:solidFill>
              </a:rPr>
              <a:t>Washington Irving </a:t>
            </a:r>
            <a:r>
              <a:rPr lang="en-US" sz="1700" dirty="0" smtClean="0">
                <a:solidFill>
                  <a:srgbClr val="04407E"/>
                </a:solidFill>
              </a:rPr>
              <a:t>School 14</a:t>
            </a:r>
            <a:endParaRPr lang="en-US" sz="1700" dirty="0">
              <a:solidFill>
                <a:srgbClr val="04407E"/>
              </a:solidFill>
            </a:endParaRPr>
          </a:p>
          <a:p>
            <a:pPr lvl="1"/>
            <a:r>
              <a:rPr lang="en-US" sz="1700" dirty="0">
                <a:solidFill>
                  <a:srgbClr val="04407E"/>
                </a:solidFill>
              </a:rPr>
              <a:t>James Whitcomb Riley </a:t>
            </a:r>
            <a:r>
              <a:rPr lang="en-US" sz="1700" dirty="0" smtClean="0">
                <a:solidFill>
                  <a:srgbClr val="04407E"/>
                </a:solidFill>
              </a:rPr>
              <a:t>School 43</a:t>
            </a:r>
            <a:endParaRPr lang="en-US" sz="1700" dirty="0">
              <a:solidFill>
                <a:srgbClr val="04407E"/>
              </a:solidFill>
            </a:endParaRPr>
          </a:p>
          <a:p>
            <a:pPr lvl="1"/>
            <a:r>
              <a:rPr lang="en-US" sz="1700" dirty="0" smtClean="0">
                <a:solidFill>
                  <a:srgbClr val="04407E"/>
                </a:solidFill>
              </a:rPr>
              <a:t>New </a:t>
            </a:r>
            <a:r>
              <a:rPr lang="en-US" sz="1700" dirty="0">
                <a:solidFill>
                  <a:srgbClr val="04407E"/>
                </a:solidFill>
              </a:rPr>
              <a:t>Reggio School</a:t>
            </a:r>
            <a:r>
              <a:rPr lang="en-US" sz="1700" dirty="0" smtClean="0">
                <a:solidFill>
                  <a:srgbClr val="04407E"/>
                </a:solidFill>
              </a:rPr>
              <a:t>* (location TBA)</a:t>
            </a:r>
          </a:p>
          <a:p>
            <a:pPr lvl="1"/>
            <a:r>
              <a:rPr lang="en-US" sz="1700" i="1" dirty="0" smtClean="0">
                <a:solidFill>
                  <a:srgbClr val="04407E"/>
                </a:solidFill>
              </a:rPr>
              <a:t>George Julian School 57 (explore feasibility ) </a:t>
            </a:r>
          </a:p>
          <a:p>
            <a:pPr marL="366693" lvl="1" indent="0">
              <a:buNone/>
            </a:pPr>
            <a:endParaRPr lang="en-US" sz="1000" dirty="0" smtClean="0">
              <a:solidFill>
                <a:srgbClr val="04407E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4407E"/>
                </a:solidFill>
              </a:rPr>
              <a:t>Establish 7–8 Schools</a:t>
            </a:r>
            <a:endParaRPr lang="en-US" sz="2000" b="1" dirty="0">
              <a:solidFill>
                <a:srgbClr val="04407E"/>
              </a:solidFill>
            </a:endParaRPr>
          </a:p>
          <a:p>
            <a:pPr lvl="1"/>
            <a:r>
              <a:rPr lang="en-US" sz="1700" dirty="0">
                <a:solidFill>
                  <a:srgbClr val="04407E"/>
                </a:solidFill>
              </a:rPr>
              <a:t>New Medical/STEM Middle School*</a:t>
            </a:r>
          </a:p>
          <a:p>
            <a:pPr lvl="1"/>
            <a:r>
              <a:rPr lang="en-US" sz="1700" b="1" i="1" dirty="0" smtClean="0">
                <a:solidFill>
                  <a:srgbClr val="04407E"/>
                </a:solidFill>
              </a:rPr>
              <a:t>John </a:t>
            </a:r>
            <a:r>
              <a:rPr lang="en-US" sz="1700" b="1" i="1" dirty="0">
                <a:solidFill>
                  <a:srgbClr val="04407E"/>
                </a:solidFill>
              </a:rPr>
              <a:t>Marshall Middle </a:t>
            </a:r>
            <a:r>
              <a:rPr lang="en-US" sz="1700" b="1" i="1" dirty="0" smtClean="0">
                <a:solidFill>
                  <a:srgbClr val="04407E"/>
                </a:solidFill>
              </a:rPr>
              <a:t>School</a:t>
            </a:r>
            <a:endParaRPr lang="en-US" sz="1700" b="1" i="1" dirty="0">
              <a:solidFill>
                <a:srgbClr val="04407E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"/>
          </p:nvPr>
        </p:nvSpPr>
        <p:spPr>
          <a:xfrm>
            <a:off x="157704" y="1605869"/>
            <a:ext cx="8847751" cy="399771"/>
          </a:xfrm>
          <a:solidFill>
            <a:srgbClr val="04407E"/>
          </a:solidFill>
        </p:spPr>
        <p:txBody>
          <a:bodyPr/>
          <a:lstStyle/>
          <a:p>
            <a:pPr algn="ctr"/>
            <a:r>
              <a:rPr lang="en-US" sz="2800" dirty="0" smtClean="0"/>
              <a:t>SY 2017–2018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4616338" y="2433678"/>
            <a:ext cx="4389119" cy="38625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4407E"/>
                </a:solidFill>
                <a:latin typeface="+mj-lt"/>
              </a:rPr>
              <a:t>Community High </a:t>
            </a:r>
            <a:r>
              <a:rPr lang="en-US" sz="2000" b="1" dirty="0" smtClean="0">
                <a:solidFill>
                  <a:srgbClr val="04407E"/>
                </a:solidFill>
                <a:latin typeface="+mj-lt"/>
              </a:rPr>
              <a:t>Schools </a:t>
            </a:r>
            <a:r>
              <a:rPr lang="en-US" sz="2000" b="1" dirty="0">
                <a:solidFill>
                  <a:srgbClr val="04407E"/>
                </a:solidFill>
                <a:latin typeface="+mj-lt"/>
              </a:rPr>
              <a:t>Phase-out</a:t>
            </a:r>
            <a:r>
              <a:rPr lang="en-US" sz="1400" b="1" baseline="30000" dirty="0" smtClean="0">
                <a:solidFill>
                  <a:srgbClr val="04407E"/>
                </a:solidFill>
                <a:latin typeface="+mj-lt"/>
                <a:sym typeface="Wingdings" panose="05000000000000000000" pitchFamily="2" charset="2"/>
              </a:rPr>
              <a:t></a:t>
            </a:r>
          </a:p>
          <a:p>
            <a:pPr marL="639731" lvl="1" indent="-273038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</a:pPr>
            <a:r>
              <a:rPr lang="en-US" sz="1700" b="1" i="1" dirty="0" smtClean="0">
                <a:solidFill>
                  <a:srgbClr val="04407E"/>
                </a:solidFill>
                <a:latin typeface="+mn-lt"/>
                <a:cs typeface="ＭＳ Ｐゴシック" charset="-128"/>
              </a:rPr>
              <a:t>Arlington </a:t>
            </a:r>
            <a:r>
              <a:rPr lang="en-US" sz="1700" b="1" i="1" dirty="0">
                <a:solidFill>
                  <a:srgbClr val="04407E"/>
                </a:solidFill>
                <a:latin typeface="+mn-lt"/>
                <a:cs typeface="ＭＳ Ｐゴシック" charset="-128"/>
              </a:rPr>
              <a:t>(9–12)</a:t>
            </a:r>
          </a:p>
          <a:p>
            <a:pPr marL="639731" lvl="1" indent="-273038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</a:pPr>
            <a:r>
              <a:rPr lang="en-US" sz="1700" dirty="0">
                <a:solidFill>
                  <a:srgbClr val="04407E"/>
                </a:solidFill>
                <a:latin typeface="+mn-lt"/>
                <a:cs typeface="ＭＳ Ｐゴシック" charset="-128"/>
              </a:rPr>
              <a:t>Broad Ripple (8–12)</a:t>
            </a:r>
          </a:p>
          <a:p>
            <a:pPr marL="639731" lvl="1" indent="-273038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</a:pPr>
            <a:r>
              <a:rPr lang="en-US" sz="1700" dirty="0">
                <a:solidFill>
                  <a:srgbClr val="04407E"/>
                </a:solidFill>
                <a:latin typeface="+mn-lt"/>
                <a:cs typeface="ＭＳ Ｐゴシック" charset="-128"/>
              </a:rPr>
              <a:t>Crispus Attucks (9–12)</a:t>
            </a:r>
          </a:p>
          <a:p>
            <a:pPr marL="639731" lvl="1" indent="-273038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</a:pPr>
            <a:r>
              <a:rPr lang="en-US" sz="1700" dirty="0">
                <a:solidFill>
                  <a:srgbClr val="04407E"/>
                </a:solidFill>
                <a:latin typeface="+mn-lt"/>
                <a:cs typeface="ＭＳ Ｐゴシック" charset="-128"/>
              </a:rPr>
              <a:t>George Washington (8–12)</a:t>
            </a:r>
          </a:p>
          <a:p>
            <a:pPr marL="639731" lvl="1" indent="-273038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</a:pPr>
            <a:r>
              <a:rPr lang="en-US" sz="1700" dirty="0">
                <a:solidFill>
                  <a:srgbClr val="04407E"/>
                </a:solidFill>
                <a:latin typeface="+mn-lt"/>
                <a:cs typeface="ＭＳ Ｐゴシック" charset="-128"/>
              </a:rPr>
              <a:t>Northwest (</a:t>
            </a:r>
            <a:r>
              <a:rPr lang="en-US" sz="1700" dirty="0" smtClean="0">
                <a:solidFill>
                  <a:srgbClr val="04407E"/>
                </a:solidFill>
                <a:latin typeface="+mn-lt"/>
                <a:cs typeface="ＭＳ Ｐゴシック" charset="-128"/>
              </a:rPr>
              <a:t>8–12)</a:t>
            </a:r>
          </a:p>
          <a:p>
            <a:pPr marL="366693" lvl="1">
              <a:spcBef>
                <a:spcPts val="0"/>
              </a:spcBef>
              <a:buClr>
                <a:schemeClr val="accent1"/>
              </a:buClr>
              <a:buSzPct val="70000"/>
            </a:pPr>
            <a:endParaRPr lang="en-US" sz="1000" dirty="0">
              <a:solidFill>
                <a:srgbClr val="04407E"/>
              </a:solidFill>
              <a:latin typeface="+mn-lt"/>
              <a:cs typeface="ＭＳ Ｐゴシック" charset="-128"/>
            </a:endParaRPr>
          </a:p>
          <a:p>
            <a:pPr indent="-90507">
              <a:spcBef>
                <a:spcPts val="550"/>
              </a:spcBef>
              <a:buClr>
                <a:schemeClr val="accent1"/>
              </a:buClr>
              <a:buSzPct val="70000"/>
            </a:pPr>
            <a:r>
              <a:rPr lang="en-US" sz="1500" u="sng" dirty="0" smtClean="0">
                <a:solidFill>
                  <a:srgbClr val="04407E"/>
                </a:solidFill>
                <a:latin typeface="+mn-lt"/>
                <a:cs typeface="ＭＳ Ｐゴシック" charset="-128"/>
              </a:rPr>
              <a:t>Note</a:t>
            </a:r>
            <a:r>
              <a:rPr lang="en-US" sz="1500" dirty="0" smtClean="0">
                <a:solidFill>
                  <a:srgbClr val="04407E"/>
                </a:solidFill>
                <a:latin typeface="+mn-lt"/>
                <a:cs typeface="ＭＳ Ｐゴシック" charset="-128"/>
              </a:rPr>
              <a:t>: Beginning with the 2018-19 school year, all 7 IPS High Schools will be 9-12:</a:t>
            </a:r>
          </a:p>
          <a:p>
            <a:pPr marL="285750" indent="-285750">
              <a:spcBef>
                <a:spcPts val="55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4407E"/>
                </a:solidFill>
                <a:latin typeface="+mn-lt"/>
                <a:cs typeface="ＭＳ Ｐゴシック" charset="-128"/>
              </a:rPr>
              <a:t>Arlington, Arsenal Tech, Broad Ripple, </a:t>
            </a:r>
            <a:r>
              <a:rPr lang="en-US" sz="1500" dirty="0" smtClean="0">
                <a:solidFill>
                  <a:srgbClr val="04407E"/>
                </a:solidFill>
                <a:latin typeface="+mn-lt"/>
                <a:cs typeface="ＭＳ Ｐゴシック" charset="-128"/>
              </a:rPr>
              <a:t>Crispus</a:t>
            </a:r>
            <a:r>
              <a:rPr lang="en-US" sz="1500" dirty="0" smtClean="0">
                <a:solidFill>
                  <a:srgbClr val="04407E"/>
                </a:solidFill>
                <a:latin typeface="+mn-lt"/>
                <a:cs typeface="ＭＳ Ｐゴシック" charset="-128"/>
              </a:rPr>
              <a:t> Attucks, George Washington, Northwest</a:t>
            </a:r>
            <a:r>
              <a:rPr lang="en-US" sz="1500" dirty="0">
                <a:solidFill>
                  <a:srgbClr val="04407E"/>
                </a:solidFill>
                <a:latin typeface="+mn-lt"/>
                <a:cs typeface="ＭＳ Ｐゴシック" charset="-128"/>
              </a:rPr>
              <a:t> </a:t>
            </a:r>
            <a:r>
              <a:rPr lang="en-US" sz="1500" dirty="0" smtClean="0">
                <a:solidFill>
                  <a:srgbClr val="04407E"/>
                </a:solidFill>
                <a:latin typeface="+mn-lt"/>
                <a:cs typeface="ＭＳ Ｐゴシック" charset="-128"/>
              </a:rPr>
              <a:t>&amp; </a:t>
            </a:r>
            <a:r>
              <a:rPr lang="en-US" sz="1500" dirty="0" smtClean="0">
                <a:solidFill>
                  <a:srgbClr val="04407E"/>
                </a:solidFill>
                <a:latin typeface="+mn-lt"/>
                <a:cs typeface="ＭＳ Ｐゴシック" charset="-128"/>
              </a:rPr>
              <a:t>Shortridge</a:t>
            </a:r>
            <a:r>
              <a:rPr lang="en-US" sz="1500" dirty="0" smtClean="0">
                <a:solidFill>
                  <a:srgbClr val="04407E"/>
                </a:solidFill>
                <a:latin typeface="+mn-lt"/>
                <a:cs typeface="ＭＳ Ｐゴシック" charset="-128"/>
              </a:rPr>
              <a:t>)</a:t>
            </a:r>
          </a:p>
          <a:p>
            <a:pPr>
              <a:spcBef>
                <a:spcPts val="550"/>
              </a:spcBef>
              <a:buClr>
                <a:schemeClr val="accent1"/>
              </a:buClr>
              <a:buSzPct val="70000"/>
            </a:pPr>
            <a:endParaRPr lang="en-US" sz="1500" dirty="0" smtClean="0">
              <a:solidFill>
                <a:srgbClr val="04407E"/>
              </a:solidFill>
              <a:latin typeface="+mn-lt"/>
              <a:cs typeface="ＭＳ Ｐゴシック" charset="-128"/>
            </a:endParaRP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"/>
          </p:nvPr>
        </p:nvSpPr>
        <p:spPr>
          <a:xfrm>
            <a:off x="157703" y="2033428"/>
            <a:ext cx="4389120" cy="401862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en-US" dirty="0" smtClean="0"/>
              <a:t>Middle Grades</a:t>
            </a:r>
            <a:endParaRPr lang="en-US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"/>
          </p:nvPr>
        </p:nvSpPr>
        <p:spPr>
          <a:xfrm>
            <a:off x="4616337" y="2044847"/>
            <a:ext cx="4389120" cy="390443"/>
          </a:xfrm>
          <a:solidFill>
            <a:srgbClr val="6CAADD"/>
          </a:solidFill>
        </p:spPr>
        <p:txBody>
          <a:bodyPr/>
          <a:lstStyle/>
          <a:p>
            <a:pPr algn="ctr"/>
            <a:r>
              <a:rPr lang="en-US" dirty="0" smtClean="0"/>
              <a:t>High Schools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716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114" y="6048786"/>
            <a:ext cx="2218949" cy="6614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914900"/>
            <a:ext cx="6614746" cy="1021080"/>
          </a:xfrm>
        </p:spPr>
        <p:txBody>
          <a:bodyPr/>
          <a:lstStyle/>
          <a:p>
            <a:pPr>
              <a:defRPr/>
            </a:pPr>
            <a:r>
              <a:rPr lang="en-US" sz="3200" dirty="0" smtClean="0"/>
              <a:t>State board of education</a:t>
            </a:r>
            <a:endParaRPr lang="en-US" sz="3200" dirty="0">
              <a:solidFill>
                <a:srgbClr val="004080"/>
              </a:solidFill>
            </a:endParaRPr>
          </a:p>
        </p:txBody>
      </p:sp>
      <p:sp>
        <p:nvSpPr>
          <p:cNvPr id="12291" name="Subtitle 8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en-US" sz="2000" b="1" dirty="0" smtClean="0"/>
              <a:t>Dr. </a:t>
            </a:r>
            <a:r>
              <a:rPr lang="en-US" altLang="en-US" sz="2000" b="1" dirty="0" smtClean="0"/>
              <a:t>Lewis D. Ferebee, Superintendent</a:t>
            </a:r>
            <a:endParaRPr lang="en-US" altLang="en-US" sz="2000" b="1" dirty="0" smtClean="0"/>
          </a:p>
        </p:txBody>
      </p:sp>
      <p:sp>
        <p:nvSpPr>
          <p:cNvPr id="5" name="Subtitle 8"/>
          <p:cNvSpPr txBox="1">
            <a:spLocks/>
          </p:cNvSpPr>
          <p:nvPr/>
        </p:nvSpPr>
        <p:spPr bwMode="auto">
          <a:xfrm>
            <a:off x="0" y="6072823"/>
            <a:ext cx="224028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defRPr sz="2600" kern="1200">
                <a:solidFill>
                  <a:srgbClr val="FFFFFF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457178" indent="0" algn="ctr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defRPr sz="2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355" indent="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None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532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709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285886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4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October 5, </a:t>
            </a:r>
            <a:r>
              <a:rPr lang="en-US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</a:t>
            </a:r>
            <a:endParaRPr lang="en-US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569024"/>
            <a:ext cx="8009938" cy="530352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02712864"/>
              </p:ext>
            </p:extLst>
          </p:nvPr>
        </p:nvGraphicFramePr>
        <p:xfrm>
          <a:off x="643932" y="1717040"/>
          <a:ext cx="7399020" cy="444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4130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45213" y="2115453"/>
            <a:ext cx="3474720" cy="754380"/>
          </a:xfrm>
          <a:prstGeom prst="roundRect">
            <a:avLst/>
          </a:prstGeom>
          <a:solidFill>
            <a:srgbClr val="04407E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all current grade configurations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8233" y="3268242"/>
            <a:ext cx="3460760" cy="754380"/>
          </a:xfrm>
          <a:prstGeom prst="roundRect">
            <a:avLst/>
          </a:prstGeom>
          <a:solidFill>
            <a:srgbClr val="04407E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Eliminate middle/high school combination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253" y="4421031"/>
            <a:ext cx="3474720" cy="837111"/>
          </a:xfrm>
          <a:prstGeom prst="roundRect">
            <a:avLst/>
          </a:prstGeom>
          <a:solidFill>
            <a:srgbClr val="04407E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Replicate high-demand programs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582953" y="2126493"/>
            <a:ext cx="0" cy="3131649"/>
          </a:xfrm>
          <a:prstGeom prst="line">
            <a:avLst/>
          </a:prstGeom>
          <a:ln w="57150" cmpd="sng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933148" y="2117924"/>
            <a:ext cx="3542015" cy="754380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 Preference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933150" y="3242548"/>
            <a:ext cx="3542015" cy="754380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large middle schools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933149" y="4421031"/>
            <a:ext cx="3542015" cy="837111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Attractive and rewarding high school options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3400" y="569024"/>
            <a:ext cx="8009938" cy="530352"/>
          </a:xfrm>
        </p:spPr>
        <p:txBody>
          <a:bodyPr/>
          <a:lstStyle/>
          <a:p>
            <a:r>
              <a:rPr lang="en-US" dirty="0" smtClean="0"/>
              <a:t>guiding statements and imperatives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851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EF395D-87AB-47B6-A609-BAB4B1E44916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graphicFrame>
        <p:nvGraphicFramePr>
          <p:cNvPr id="9" name="Content Placeholder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29535659"/>
              </p:ext>
            </p:extLst>
          </p:nvPr>
        </p:nvGraphicFramePr>
        <p:xfrm>
          <a:off x="623145" y="1782129"/>
          <a:ext cx="7918500" cy="384555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79625"/>
                <a:gridCol w="1979625"/>
                <a:gridCol w="1979625"/>
                <a:gridCol w="1979625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Outputs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407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Meetings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407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Surveys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407E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Broadcast spots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Media Roundtable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Town halls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Family preference -Harshman waitlist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075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Connect</a:t>
                      </a:r>
                      <a:r>
                        <a:rPr lang="en-US" baseline="0" dirty="0" smtClean="0">
                          <a:solidFill>
                            <a:srgbClr val="04407E"/>
                          </a:solidFill>
                        </a:rPr>
                        <a:t> Ed calls, emails &amp; text reminders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Print ads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Coffee</a:t>
                      </a:r>
                      <a:r>
                        <a:rPr lang="en-US" baseline="0" dirty="0" smtClean="0">
                          <a:solidFill>
                            <a:srgbClr val="04407E"/>
                          </a:solidFill>
                        </a:rPr>
                        <a:t> chats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Family preference -Crispus</a:t>
                      </a:r>
                      <a:r>
                        <a:rPr lang="en-US" baseline="0" dirty="0" smtClean="0">
                          <a:solidFill>
                            <a:srgbClr val="04407E"/>
                          </a:solidFill>
                        </a:rPr>
                        <a:t> Attucks waitlist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E527C"/>
                          </a:solidFill>
                        </a:rPr>
                        <a:t>Frequently asked</a:t>
                      </a:r>
                      <a:r>
                        <a:rPr lang="en-US" baseline="0" dirty="0" smtClean="0">
                          <a:solidFill>
                            <a:srgbClr val="1E527C"/>
                          </a:solidFill>
                        </a:rPr>
                        <a:t> questions (FAQ)</a:t>
                      </a:r>
                      <a:endParaRPr lang="en-US" dirty="0">
                        <a:solidFill>
                          <a:srgbClr val="1E527C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The Achiever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Student focus groups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Family</a:t>
                      </a:r>
                      <a:r>
                        <a:rPr lang="en-US" baseline="0" dirty="0" smtClean="0">
                          <a:solidFill>
                            <a:srgbClr val="04407E"/>
                          </a:solidFill>
                        </a:rPr>
                        <a:t> preference -Grades 4, 5, 7 &amp; 8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Flyer</a:t>
                      </a:r>
                      <a:r>
                        <a:rPr lang="en-US" baseline="0" dirty="0" smtClean="0">
                          <a:solidFill>
                            <a:srgbClr val="04407E"/>
                          </a:solidFill>
                        </a:rPr>
                        <a:t> distribution</a:t>
                      </a:r>
                      <a:endParaRPr lang="en-US" dirty="0" smtClean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Social media (district</a:t>
                      </a:r>
                      <a:r>
                        <a:rPr lang="en-US" baseline="0" dirty="0" smtClean="0">
                          <a:solidFill>
                            <a:srgbClr val="04407E"/>
                          </a:solidFill>
                        </a:rPr>
                        <a:t> &amp; schools)</a:t>
                      </a:r>
                      <a:endParaRPr lang="en-US" dirty="0" smtClean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School</a:t>
                      </a:r>
                      <a:r>
                        <a:rPr lang="en-US" baseline="0" dirty="0" smtClean="0">
                          <a:solidFill>
                            <a:srgbClr val="04407E"/>
                          </a:solidFill>
                        </a:rPr>
                        <a:t> communities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Academy</a:t>
                      </a:r>
                      <a:r>
                        <a:rPr lang="en-US" baseline="0" dirty="0" smtClean="0">
                          <a:solidFill>
                            <a:srgbClr val="04407E"/>
                          </a:solidFill>
                        </a:rPr>
                        <a:t> preferences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Home mailings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Web posts (district</a:t>
                      </a:r>
                      <a:r>
                        <a:rPr lang="en-US" baseline="0" dirty="0" smtClean="0">
                          <a:solidFill>
                            <a:srgbClr val="04407E"/>
                          </a:solidFill>
                        </a:rPr>
                        <a:t> &amp; schools)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4407E"/>
                          </a:solidFill>
                        </a:rPr>
                        <a:t>Public</a:t>
                      </a:r>
                      <a:r>
                        <a:rPr lang="en-US" baseline="0" dirty="0" smtClean="0">
                          <a:solidFill>
                            <a:srgbClr val="04407E"/>
                          </a:solidFill>
                        </a:rPr>
                        <a:t> Board meetings</a:t>
                      </a:r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4407E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33400" y="569024"/>
            <a:ext cx="8009938" cy="530352"/>
          </a:xfrm>
        </p:spPr>
        <p:txBody>
          <a:bodyPr/>
          <a:lstStyle/>
          <a:p>
            <a:r>
              <a:rPr lang="en-US" dirty="0" smtClean="0"/>
              <a:t>outreach and engagement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78272" y="5948498"/>
            <a:ext cx="79201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>
                <a:solidFill>
                  <a:srgbClr val="1E527C"/>
                </a:solidFill>
                <a:latin typeface="+mn-lt"/>
              </a:rPr>
              <a:t>Note</a:t>
            </a:r>
            <a:r>
              <a:rPr lang="en-US" sz="1400" dirty="0" smtClean="0">
                <a:solidFill>
                  <a:srgbClr val="1E527C"/>
                </a:solidFill>
                <a:latin typeface="+mn-lt"/>
              </a:rPr>
              <a:t>: Strategies listed have been implemented to date. Community engagement activities will remain an ongoing priority.</a:t>
            </a:r>
            <a:endParaRPr lang="en-US" sz="1400" dirty="0">
              <a:solidFill>
                <a:srgbClr val="1E527C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6051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371602" y="2743203"/>
            <a:ext cx="7123113" cy="152106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proposed middle grades options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iddle grades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revisioning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5F53500-03F1-42A5-8DEC-CE5C68C6F96E}" type="slidenum">
              <a:rPr lang="en-US" altLang="en-US" sz="2800" spc="-150" smtClean="0"/>
              <a:pPr>
                <a:defRPr/>
              </a:pPr>
              <a:t>6</a:t>
            </a:fld>
            <a:endParaRPr lang="en-US" altLang="en-US" sz="2800" spc="-150" dirty="0"/>
          </a:p>
        </p:txBody>
      </p:sp>
    </p:spTree>
    <p:extLst>
      <p:ext uri="{BB962C8B-B14F-4D97-AF65-F5344CB8AC3E}">
        <p14:creationId xmlns:p14="http://schemas.microsoft.com/office/powerpoint/2010/main" val="380409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7478"/>
            <a:ext cx="7797085" cy="559519"/>
          </a:xfrm>
        </p:spPr>
        <p:txBody>
          <a:bodyPr/>
          <a:lstStyle/>
          <a:p>
            <a:r>
              <a:rPr lang="en-US" sz="3600" dirty="0"/>
              <a:t>m</a:t>
            </a:r>
            <a:r>
              <a:rPr lang="en-US" sz="3600" dirty="0" smtClean="0"/>
              <a:t>iddle grades dynamics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9850525"/>
              </p:ext>
            </p:extLst>
          </p:nvPr>
        </p:nvGraphicFramePr>
        <p:xfrm>
          <a:off x="2429665" y="1131277"/>
          <a:ext cx="8153400" cy="5942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0CF7742E-55C5-4741-9CCC-A9A3B47F01D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57703" y="1486184"/>
            <a:ext cx="5040007" cy="738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0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178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355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532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709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800" dirty="0">
                <a:solidFill>
                  <a:srgbClr val="004080"/>
                </a:solidFill>
              </a:rPr>
              <a:t>a</a:t>
            </a:r>
            <a:r>
              <a:rPr lang="en-US" sz="2800" dirty="0" smtClean="0">
                <a:solidFill>
                  <a:srgbClr val="004080"/>
                </a:solidFill>
              </a:rPr>
              <a:t> true middle grades experience</a:t>
            </a:r>
            <a:endParaRPr lang="en-US" sz="2800" dirty="0">
              <a:solidFill>
                <a:srgbClr val="00408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041813" y="3884263"/>
            <a:ext cx="769650" cy="769650"/>
          </a:xfrm>
          <a:prstGeom prst="ellipse">
            <a:avLst/>
          </a:prstGeom>
          <a:solidFill>
            <a:schemeClr val="tx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181918" y="4024368"/>
            <a:ext cx="489440" cy="489440"/>
          </a:xfrm>
          <a:prstGeom prst="ellipse">
            <a:avLst/>
          </a:prstGeom>
          <a:solidFill>
            <a:srgbClr val="286CA3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557703" y="2215079"/>
            <a:ext cx="3337289" cy="396783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19072" indent="-319072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rgbClr val="004080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1pPr>
            <a:lvl2pPr marL="639731" indent="-2730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-128"/>
              </a:defRPr>
            </a:lvl2pPr>
            <a:lvl3pPr marL="914355" indent="-228588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371532" indent="-228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F8FA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828709" indent="-228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4A66A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103016" indent="-228588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322" indent="-228588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628" indent="-228588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5934" indent="-228588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>
                <a:solidFill>
                  <a:srgbClr val="04407E"/>
                </a:solidFill>
              </a:rPr>
              <a:t>transition efforts would include: </a:t>
            </a:r>
          </a:p>
          <a:p>
            <a:r>
              <a:rPr lang="en-US" sz="2400" dirty="0">
                <a:solidFill>
                  <a:srgbClr val="04407E"/>
                </a:solidFill>
              </a:rPr>
              <a:t>c</a:t>
            </a:r>
            <a:r>
              <a:rPr lang="en-US" sz="2400" dirty="0" smtClean="0">
                <a:solidFill>
                  <a:srgbClr val="04407E"/>
                </a:solidFill>
              </a:rPr>
              <a:t>omprehensive timeline</a:t>
            </a:r>
          </a:p>
          <a:p>
            <a:r>
              <a:rPr lang="en-US" sz="2400" dirty="0" smtClean="0">
                <a:solidFill>
                  <a:srgbClr val="04407E"/>
                </a:solidFill>
              </a:rPr>
              <a:t>strategic staffing plan</a:t>
            </a:r>
          </a:p>
          <a:p>
            <a:r>
              <a:rPr lang="en-US" sz="2400" dirty="0" smtClean="0">
                <a:solidFill>
                  <a:srgbClr val="04407E"/>
                </a:solidFill>
              </a:rPr>
              <a:t>project team(s)</a:t>
            </a:r>
          </a:p>
          <a:p>
            <a:pPr lvl="1"/>
            <a:r>
              <a:rPr lang="en-US" sz="2100" dirty="0">
                <a:solidFill>
                  <a:srgbClr val="04407E"/>
                </a:solidFill>
              </a:rPr>
              <a:t>p</a:t>
            </a:r>
            <a:r>
              <a:rPr lang="en-US" sz="2100" dirty="0" smtClean="0">
                <a:solidFill>
                  <a:srgbClr val="04407E"/>
                </a:solidFill>
              </a:rPr>
              <a:t>rofessional development</a:t>
            </a:r>
          </a:p>
          <a:p>
            <a:pPr lvl="1"/>
            <a:r>
              <a:rPr lang="en-US" sz="2100" dirty="0">
                <a:solidFill>
                  <a:srgbClr val="04407E"/>
                </a:solidFill>
              </a:rPr>
              <a:t>t</a:t>
            </a:r>
            <a:r>
              <a:rPr lang="en-US" sz="2100" dirty="0" smtClean="0">
                <a:solidFill>
                  <a:srgbClr val="04407E"/>
                </a:solidFill>
              </a:rPr>
              <a:t>wo-way stakeholder communication &amp; customer service</a:t>
            </a:r>
          </a:p>
          <a:p>
            <a:pPr lvl="1"/>
            <a:r>
              <a:rPr lang="en-US" sz="2100" dirty="0" smtClean="0">
                <a:solidFill>
                  <a:srgbClr val="04407E"/>
                </a:solidFill>
              </a:rPr>
              <a:t>launch activities for students, families &amp; staff</a:t>
            </a:r>
          </a:p>
        </p:txBody>
      </p:sp>
    </p:spTree>
    <p:extLst>
      <p:ext uri="{BB962C8B-B14F-4D97-AF65-F5344CB8AC3E}">
        <p14:creationId xmlns:p14="http://schemas.microsoft.com/office/powerpoint/2010/main" val="2092480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pPr>
              <a:defRPr/>
            </a:pPr>
            <a:fld id="{A5F53500-03F1-42A5-8DEC-CE5C68C6F96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061658022"/>
              </p:ext>
            </p:extLst>
          </p:nvPr>
        </p:nvGraphicFramePr>
        <p:xfrm>
          <a:off x="581531" y="2039687"/>
          <a:ext cx="7934213" cy="4505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1516289"/>
            <a:ext cx="5040007" cy="430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00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178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6pPr>
            <a:lvl7pPr marL="914355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7pPr>
            <a:lvl8pPr marL="1371532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8pPr>
            <a:lvl9pPr marL="1828709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-109" charset="0"/>
              </a:defRPr>
            </a:lvl9pPr>
          </a:lstStyle>
          <a:p>
            <a:r>
              <a:rPr lang="en-US" sz="2800" dirty="0" smtClean="0">
                <a:solidFill>
                  <a:srgbClr val="004080"/>
                </a:solidFill>
              </a:rPr>
              <a:t>considerations</a:t>
            </a:r>
            <a:endParaRPr lang="en-US" sz="2800" dirty="0">
              <a:solidFill>
                <a:srgbClr val="004080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33400" y="537478"/>
            <a:ext cx="7797085" cy="559519"/>
          </a:xfrm>
        </p:spPr>
        <p:txBody>
          <a:bodyPr/>
          <a:lstStyle/>
          <a:p>
            <a:r>
              <a:rPr lang="en-US" sz="3600" dirty="0"/>
              <a:t>m</a:t>
            </a:r>
            <a:r>
              <a:rPr lang="en-US" sz="3600" dirty="0" smtClean="0"/>
              <a:t>iddle </a:t>
            </a:r>
            <a:r>
              <a:rPr lang="en-US" sz="3600" dirty="0" smtClean="0"/>
              <a:t>grades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05885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strategic long-range planning proposal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igh school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revisioning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5F53500-03F1-42A5-8DEC-CE5C68C6F96E}" type="slidenum">
              <a:rPr lang="en-US" altLang="en-US" sz="2800" smtClean="0"/>
              <a:pPr>
                <a:defRPr/>
              </a:pPr>
              <a:t>9</a:t>
            </a:fld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15908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pt0000005">
  <a:themeElements>
    <a:clrScheme name="Custom 2">
      <a:dk1>
        <a:srgbClr val="FFFFFF"/>
      </a:dk1>
      <a:lt1>
        <a:sysClr val="window" lastClr="FFFFFF"/>
      </a:lt1>
      <a:dk2>
        <a:srgbClr val="FFFFFF"/>
      </a:dk2>
      <a:lt2>
        <a:srgbClr val="9A9A9A"/>
      </a:lt2>
      <a:accent1>
        <a:srgbClr val="9A9A9A"/>
      </a:accent1>
      <a:accent2>
        <a:srgbClr val="276EA9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>
              <a:lumMod val="50000"/>
            </a:schemeClr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2">
    <a:dk1>
      <a:srgbClr val="FFFFFF"/>
    </a:dk1>
    <a:lt1>
      <a:sysClr val="window" lastClr="FFFFFF"/>
    </a:lt1>
    <a:dk2>
      <a:srgbClr val="FFFFFF"/>
    </a:dk2>
    <a:lt2>
      <a:srgbClr val="9A9A9A"/>
    </a:lt2>
    <a:accent1>
      <a:srgbClr val="9A9A9A"/>
    </a:accent1>
    <a:accent2>
      <a:srgbClr val="276EA9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.xml><?xml version="1.0" encoding="utf-8"?>
<a:themeOverride xmlns:a="http://schemas.openxmlformats.org/drawingml/2006/main">
  <a:clrScheme name="Custom 2">
    <a:dk1>
      <a:srgbClr val="FFFFFF"/>
    </a:dk1>
    <a:lt1>
      <a:sysClr val="window" lastClr="FFFFFF"/>
    </a:lt1>
    <a:dk2>
      <a:srgbClr val="FFFFFF"/>
    </a:dk2>
    <a:lt2>
      <a:srgbClr val="9A9A9A"/>
    </a:lt2>
    <a:accent1>
      <a:srgbClr val="9A9A9A"/>
    </a:accent1>
    <a:accent2>
      <a:srgbClr val="276EA9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itlesOfParts>
    <vt:vector size="15" baseType="lpstr">
      <vt:lpstr>Ppt0000005</vt:lpstr>
      <vt:lpstr>PowerPoint Presentation</vt:lpstr>
      <vt:lpstr>State board of education</vt:lpstr>
      <vt:lpstr>overview</vt:lpstr>
      <vt:lpstr>guiding statements and imperatives</vt:lpstr>
      <vt:lpstr>outreach and engagement</vt:lpstr>
      <vt:lpstr>middle grades revisioning</vt:lpstr>
      <vt:lpstr>middle grades dynamics</vt:lpstr>
      <vt:lpstr>middle grades</vt:lpstr>
      <vt:lpstr>high school revisioning</vt:lpstr>
      <vt:lpstr>PowerPoint Presentation</vt:lpstr>
      <vt:lpstr>PowerPoint Presentation</vt:lpstr>
      <vt:lpstr>PowerPoint Presentation</vt:lpstr>
      <vt:lpstr>approved action</vt:lpstr>
      <vt:lpstr>PowerPoint Presentation</vt:lpstr>
    </vt:vector>
  </TitlesOfParts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/>
</file>