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5"/>
  </p:sldMasterIdLst>
  <p:notesMasterIdLst>
    <p:notesMasterId r:id="rId10"/>
  </p:notesMasterIdLst>
  <p:sldIdLst>
    <p:sldId id="256" r:id="rId6"/>
    <p:sldId id="257" r:id="rId7"/>
    <p:sldId id="258" r:id="rId8"/>
    <p:sldId id="259" r:id="rId9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lliams, Mary" initials="WM" lastIdx="35" clrIdx="0">
    <p:extLst>
      <p:ext uri="{19B8F6BF-5375-455C-9EA6-DF929625EA0E}">
        <p15:presenceInfo xmlns:p15="http://schemas.microsoft.com/office/powerpoint/2012/main" userId="S-1-5-21-1801674531-2139871995-682003330-115041" providerId="AD"/>
      </p:ext>
    </p:extLst>
  </p:cmAuthor>
  <p:cmAuthor id="2" name="David, Kristine A" initials="DKA" lastIdx="5" clrIdx="1">
    <p:extLst>
      <p:ext uri="{19B8F6BF-5375-455C-9EA6-DF929625EA0E}">
        <p15:presenceInfo xmlns:p15="http://schemas.microsoft.com/office/powerpoint/2012/main" userId="S-1-5-21-1801674531-2139871995-682003330-133140" providerId="AD"/>
      </p:ext>
    </p:extLst>
  </p:cmAuthor>
  <p:cmAuthor id="3" name="Flores, Charity" initials="FC" lastIdx="22" clrIdx="2">
    <p:extLst>
      <p:ext uri="{19B8F6BF-5375-455C-9EA6-DF929625EA0E}">
        <p15:presenceInfo xmlns:p15="http://schemas.microsoft.com/office/powerpoint/2012/main" userId="S-1-5-21-1801674531-2139871995-682003330-123972" providerId="AD"/>
      </p:ext>
    </p:extLst>
  </p:cmAuthor>
  <p:cmAuthor id="4" name="Stein, Karen" initials="SK" lastIdx="8" clrIdx="3">
    <p:extLst>
      <p:ext uri="{19B8F6BF-5375-455C-9EA6-DF929625EA0E}">
        <p15:presenceInfo xmlns:p15="http://schemas.microsoft.com/office/powerpoint/2012/main" userId="S-1-5-21-1801674531-2139871995-682003330-107574" providerId="AD"/>
      </p:ext>
    </p:extLst>
  </p:cmAuthor>
  <p:cmAuthor id="5" name="Connelly, Kelly R" initials="CKR" lastIdx="27" clrIdx="4">
    <p:extLst>
      <p:ext uri="{19B8F6BF-5375-455C-9EA6-DF929625EA0E}">
        <p15:presenceInfo xmlns:p15="http://schemas.microsoft.com/office/powerpoint/2012/main" userId="S-1-5-21-1801674531-2139871995-682003330-13166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F528F"/>
    <a:srgbClr val="5577C1"/>
    <a:srgbClr val="151F46"/>
    <a:srgbClr val="002060"/>
    <a:srgbClr val="FFD20A"/>
    <a:srgbClr val="D9B001"/>
    <a:srgbClr val="FDCE09"/>
    <a:srgbClr val="B39101"/>
    <a:srgbClr val="FEE062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7" autoAdjust="0"/>
    <p:restoredTop sz="79221" autoAdjust="0"/>
  </p:normalViewPr>
  <p:slideViewPr>
    <p:cSldViewPr snapToGrid="0" snapToObjects="1">
      <p:cViewPr varScale="1">
        <p:scale>
          <a:sx n="37" d="100"/>
          <a:sy n="37" d="100"/>
        </p:scale>
        <p:origin x="498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commentAuthors" Target="commentAuthors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6361567-8FFD-469E-AF27-E40817F6030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AF0AE39-36F1-411C-A761-7B11624ECC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54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F0AE39-36F1-411C-A761-7B11624ECC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05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2294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51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14549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007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327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877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17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9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6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44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F13A40-4C44-784C-8738-DE31C57F43DD}" type="datetimeFigureOut">
              <a:rPr lang="en-US" smtClean="0"/>
              <a:t>11/30/2018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698A8-0906-0941-9D5C-4E77C86C11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50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58999"/>
            <a:ext cx="9144000" cy="2598601"/>
          </a:xfrm>
        </p:spPr>
        <p:txBody>
          <a:bodyPr>
            <a:normAutofit/>
          </a:bodyPr>
          <a:lstStyle/>
          <a:p>
            <a:r>
              <a:rPr lang="en-US" sz="5400" dirty="0" smtClean="0"/>
              <a:t>Assessment Update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835084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Active and Upcoming Windows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 smtClean="0"/>
              <a:t>ISTEP</a:t>
            </a:r>
            <a:r>
              <a:rPr lang="en-US" dirty="0"/>
              <a:t>+ Grade 10 and ECA Retest: November 12-December 11, 2018</a:t>
            </a:r>
          </a:p>
          <a:p>
            <a:pPr lvl="1"/>
            <a:r>
              <a:rPr lang="en-US" dirty="0"/>
              <a:t>ILEARN Biology: December 4-20, 2018</a:t>
            </a:r>
          </a:p>
          <a:p>
            <a:pPr lvl="1"/>
            <a:r>
              <a:rPr lang="en-US" dirty="0" smtClean="0"/>
              <a:t>WIDA </a:t>
            </a:r>
            <a:r>
              <a:rPr lang="en-US" dirty="0"/>
              <a:t>ACCESS: January 14-March 1, 2019</a:t>
            </a:r>
          </a:p>
          <a:p>
            <a:pPr lvl="1"/>
            <a:r>
              <a:rPr lang="en-US" dirty="0"/>
              <a:t>NAEP: January 28-March 8, 2019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93388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ISTEP</a:t>
            </a:r>
            <a:r>
              <a:rPr lang="en-US" dirty="0" smtClean="0"/>
              <a:t>+ Window Status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Metrics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75042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ILEARN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Metrics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ommunication" ma:contentTypeID="0x010100CDF09AFB16DBA246AA1829C99C4EC51500BE04A5D6E7FA1447A0D86780DC66C8B3" ma:contentTypeVersion="9" ma:contentTypeDescription="" ma:contentTypeScope="" ma:versionID="7570b51831b0e601ec9513f96cb90ce1">
  <xsd:schema xmlns:xsd="http://www.w3.org/2001/XMLSchema" xmlns:xs="http://www.w3.org/2001/XMLSchema" xmlns:p="http://schemas.microsoft.com/office/2006/metadata/properties" xmlns:ns2="356fc40a-2c05-4234-aca6-3aac47c4303b" targetNamespace="http://schemas.microsoft.com/office/2006/metadata/properties" ma:root="true" ma:fieldsID="d39bc1b46f33c1af460c03f8f49c04e9" ns2:_="">
    <xsd:import namespace="356fc40a-2c05-4234-aca6-3aac47c4303b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Document_x0020_Typ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6fc40a-2c05-4234-aca6-3aac47c4303b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Document_x0020_Type" ma:index="7" nillable="true" ma:displayName="Document Type" ma:format="Dropdown" ma:internalName="Document_x0020_Type" ma:readOnly="false">
      <xsd:simpleType>
        <xsd:restriction base="dms:Choice">
          <xsd:enumeration value="Template"/>
          <xsd:enumeration value="Logo"/>
          <xsd:enumeration value="Guidelines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356fc40a-2c05-4234-aca6-3aac47c4303b">NV2ZH7633T4V-918364394-37</_dlc_DocId>
    <Document_x0020_Type xmlns="356fc40a-2c05-4234-aca6-3aac47c4303b">Template</Document_x0020_Type>
    <_dlc_DocIdUrl xmlns="356fc40a-2c05-4234-aca6-3aac47c4303b">
      <Url>https://ingov.sharepoint.com/sites/DOEPortal/communication/_layouts/15/DocIdRedir.aspx?ID=NV2ZH7633T4V-918364394-37</Url>
      <Description>NV2ZH7633T4V-918364394-37</Description>
    </_dlc_DocIdUrl>
  </documentManagement>
</p:properties>
</file>

<file path=customXml/itemProps1.xml><?xml version="1.0" encoding="utf-8"?>
<ds:datastoreItem xmlns:ds="http://schemas.openxmlformats.org/officeDocument/2006/customXml" ds:itemID="{90CD2A6C-33BE-40AE-B617-E7A71852E1B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6fc40a-2c05-4234-aca6-3aac47c4303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92D15C8-7B9A-405B-8FDE-0B7B028F9D72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313B8FC6-3B43-4D45-902C-FF40D49988B3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03DE20D8-33E4-49CA-B4C7-4F80237B38AC}">
  <ds:schemaRefs>
    <ds:schemaRef ds:uri="356fc40a-2c05-4234-aca6-3aac47c4303b"/>
    <ds:schemaRef ds:uri="http://schemas.openxmlformats.org/package/2006/metadata/core-properties"/>
    <ds:schemaRef ds:uri="http://schemas.microsoft.com/office/infopath/2007/PartnerControls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5379</TotalTime>
  <Words>49</Words>
  <Application>Microsoft Office PowerPoint</Application>
  <PresentationFormat>Widescreen</PresentationFormat>
  <Paragraphs>11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Assessment Update</vt:lpstr>
      <vt:lpstr>Active and Upcoming Windows</vt:lpstr>
      <vt:lpstr>ISTEP+ Window Status</vt:lpstr>
      <vt:lpstr>ILEARN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Jason Bailey</dc:creator>
  <cp:lastModifiedBy>Flores, Charity</cp:lastModifiedBy>
  <cp:revision>198</cp:revision>
  <cp:lastPrinted>2018-01-19T20:18:29Z</cp:lastPrinted>
  <dcterms:created xsi:type="dcterms:W3CDTF">2017-01-23T18:11:18Z</dcterms:created>
  <dcterms:modified xsi:type="dcterms:W3CDTF">2018-11-30T11:45:34Z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31ca1202-4648-42f2-9688-137bdb37050b</vt:lpwstr>
  </property>
  <property fmtid="{D5CDD505-2E9C-101B-9397-08002B2CF9AE}" pid="3" name="ContentTypeId">
    <vt:lpwstr>0x010100CDF09AFB16DBA246AA1829C99C4EC51500BE04A5D6E7FA1447A0D86780DC66C8B3</vt:lpwstr>
  </property>
</Properties>
</file>