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notesMasterIdLst>
    <p:notesMasterId r:id="rId5"/>
  </p:notesMasterIdLst>
  <p:sldIdLst>
    <p:sldId id="294" r:id="rId2"/>
    <p:sldId id="295" r:id="rId3"/>
    <p:sldId id="29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 varScale="1">
        <p:scale>
          <a:sx n="74" d="100"/>
          <a:sy n="74" d="100"/>
        </p:scale>
        <p:origin x="5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1279B-A4D4-4FE4-BDAD-7ACB641F1F3C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FC57DC-9C46-4EED-916B-C647A15FC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638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2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1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54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0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327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52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87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179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74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23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44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13A40-4C44-784C-8738-DE31C57F43DD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500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Assessment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02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ISTEP+ Grade 10 Retest Window</a:t>
            </a:r>
          </a:p>
          <a:p>
            <a:pPr lvl="1"/>
            <a:r>
              <a:rPr lang="en-US" dirty="0" smtClean="0"/>
              <a:t>December 4-15, 2017</a:t>
            </a:r>
          </a:p>
          <a:p>
            <a:r>
              <a:rPr lang="en-US" dirty="0" smtClean="0"/>
              <a:t>ISTEP+ ECA Retest Window</a:t>
            </a:r>
          </a:p>
          <a:p>
            <a:pPr lvl="1"/>
            <a:r>
              <a:rPr lang="en-US" dirty="0" smtClean="0"/>
              <a:t>November 28-December 15, </a:t>
            </a:r>
            <a:r>
              <a:rPr lang="en-US" dirty="0" smtClean="0"/>
              <a:t>2017</a:t>
            </a:r>
          </a:p>
          <a:p>
            <a:r>
              <a:rPr lang="en-US" dirty="0" smtClean="0"/>
              <a:t>Assessment and Accountability Roadshow</a:t>
            </a:r>
          </a:p>
          <a:p>
            <a:pPr lvl="1"/>
            <a:r>
              <a:rPr lang="en-US" smtClean="0"/>
              <a:t>December 12, 13 and 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51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Alternate Assessment RFP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6081" t="19902" r="23099" b="12319"/>
          <a:stretch/>
        </p:blipFill>
        <p:spPr>
          <a:xfrm>
            <a:off x="798490" y="1854557"/>
            <a:ext cx="5666704" cy="4249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64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36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Assessment Update</vt:lpstr>
      <vt:lpstr>Updates </vt:lpstr>
      <vt:lpstr>Alternate Assessment RFP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Bailey</dc:creator>
  <cp:lastModifiedBy>Flores, Charity</cp:lastModifiedBy>
  <cp:revision>48</cp:revision>
  <dcterms:created xsi:type="dcterms:W3CDTF">2017-01-23T18:11:18Z</dcterms:created>
  <dcterms:modified xsi:type="dcterms:W3CDTF">2017-11-27T23:47:42Z</dcterms:modified>
</cp:coreProperties>
</file>