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1"/>
  </p:sldMasterIdLst>
  <p:notesMasterIdLst>
    <p:notesMasterId r:id="rId5"/>
  </p:notesMasterIdLst>
  <p:sldIdLst>
    <p:sldId id="294" r:id="rId2"/>
    <p:sldId id="262" r:id="rId3"/>
    <p:sldId id="29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74"/>
  </p:normalViewPr>
  <p:slideViewPr>
    <p:cSldViewPr snapToGrid="0" snapToObjects="1">
      <p:cViewPr varScale="1">
        <p:scale>
          <a:sx n="74" d="100"/>
          <a:sy n="74" d="100"/>
        </p:scale>
        <p:origin x="55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31279B-A4D4-4FE4-BDAD-7ACB641F1F3C}" type="datetimeFigureOut">
              <a:rPr lang="en-US" smtClean="0"/>
              <a:t>10/20/2017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FC57DC-9C46-4EED-916B-C647A15FC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638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10/20/2017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229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10/20/2017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51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10/20/2017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454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10/20/2017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00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10/20/2017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327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10/20/2017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052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10/20/2017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87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10/20/2017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179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10/20/2017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974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10/20/2017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623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10/20/2017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744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13A40-4C44-784C-8738-DE31C57F43DD}" type="datetimeFigureOut">
              <a:rPr lang="en-US" smtClean="0"/>
              <a:t>10/20/2017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500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Assessment Update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502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515415"/>
            <a:ext cx="9323231" cy="3938821"/>
          </a:xfrm>
        </p:spPr>
        <p:txBody>
          <a:bodyPr/>
          <a:lstStyle/>
          <a:p>
            <a:r>
              <a:rPr lang="en-US" dirty="0" smtClean="0"/>
              <a:t>ISTEP+ Retest Pretest Workshops</a:t>
            </a:r>
          </a:p>
          <a:p>
            <a:pPr lvl="1"/>
            <a:r>
              <a:rPr lang="en-US" dirty="0" smtClean="0"/>
              <a:t>Addressing test administration practices for ISTEP+ Grade 10 Retest and ISTEP+ ECA Retests</a:t>
            </a:r>
          </a:p>
          <a:p>
            <a:pPr lvl="1"/>
            <a:r>
              <a:rPr lang="en-US" dirty="0" smtClean="0"/>
              <a:t>Reinforcing key test security issues leading to invalidations</a:t>
            </a:r>
          </a:p>
          <a:p>
            <a:pPr lvl="2"/>
            <a:r>
              <a:rPr lang="en-US" dirty="0"/>
              <a:t>Deliver accommodations with fidelity</a:t>
            </a:r>
          </a:p>
          <a:p>
            <a:pPr lvl="2"/>
            <a:r>
              <a:rPr lang="en-US" dirty="0"/>
              <a:t>Utilize standard protocols and prepare in advance</a:t>
            </a:r>
          </a:p>
          <a:p>
            <a:pPr lvl="2"/>
            <a:r>
              <a:rPr lang="en-US" dirty="0"/>
              <a:t>Limit coaching and reviewing student responses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Thoughtful practices limit Undetermined scores.</a:t>
            </a:r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09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Updates: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ISTEP+ Grade 10 Retest Window</a:t>
            </a:r>
          </a:p>
          <a:p>
            <a:pPr lvl="1"/>
            <a:r>
              <a:rPr lang="en-US" dirty="0" smtClean="0"/>
              <a:t>December 4-15, 2017</a:t>
            </a:r>
          </a:p>
          <a:p>
            <a:r>
              <a:rPr lang="en-US" dirty="0" smtClean="0"/>
              <a:t>ISTEP+ ECA Retest Window</a:t>
            </a:r>
          </a:p>
          <a:p>
            <a:pPr lvl="1"/>
            <a:r>
              <a:rPr lang="en-US" dirty="0" smtClean="0"/>
              <a:t>November 28-December 15,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513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</TotalTime>
  <Words>77</Words>
  <Application>Microsoft Office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Assessment Update</vt:lpstr>
      <vt:lpstr>Updates:</vt:lpstr>
      <vt:lpstr>Updates: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Jason Bailey</dc:creator>
  <cp:lastModifiedBy>Flores, Charity</cp:lastModifiedBy>
  <cp:revision>47</cp:revision>
  <dcterms:created xsi:type="dcterms:W3CDTF">2017-01-23T18:11:18Z</dcterms:created>
  <dcterms:modified xsi:type="dcterms:W3CDTF">2017-10-20T19:16:43Z</dcterms:modified>
</cp:coreProperties>
</file>