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4"/>
  </p:notesMasterIdLst>
  <p:sldIdLst>
    <p:sldId id="294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22" d="100"/>
          <a:sy n="122" d="100"/>
        </p:scale>
        <p:origin x="114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31279B-A4D4-4FE4-BDAD-7ACB641F1F3C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C57DC-9C46-4EED-916B-C647A15FC6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6385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7/21/2017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Assessment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502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15415"/>
            <a:ext cx="9323231" cy="3938821"/>
          </a:xfrm>
        </p:spPr>
        <p:txBody>
          <a:bodyPr/>
          <a:lstStyle/>
          <a:p>
            <a:r>
              <a:rPr lang="en-US" dirty="0" smtClean="0"/>
              <a:t>ISTEP+ Reporting</a:t>
            </a:r>
          </a:p>
          <a:p>
            <a:pPr lvl="1"/>
            <a:r>
              <a:rPr lang="en-US" dirty="0" smtClean="0"/>
              <a:t>Phase </a:t>
            </a:r>
            <a:r>
              <a:rPr lang="en-US" dirty="0" smtClean="0"/>
              <a:t>2 reporting </a:t>
            </a:r>
            <a:r>
              <a:rPr lang="en-US" dirty="0" smtClean="0"/>
              <a:t>occurred on </a:t>
            </a:r>
            <a:r>
              <a:rPr lang="en-US" dirty="0" smtClean="0"/>
              <a:t>7/31</a:t>
            </a:r>
          </a:p>
          <a:p>
            <a:pPr lvl="1"/>
            <a:r>
              <a:rPr lang="en-US" dirty="0" smtClean="0"/>
              <a:t>Final reports delivered to schools and corporations by </a:t>
            </a:r>
            <a:r>
              <a:rPr lang="en-US" dirty="0" smtClean="0"/>
              <a:t>8/16</a:t>
            </a:r>
          </a:p>
          <a:p>
            <a:pPr lvl="1"/>
            <a:r>
              <a:rPr lang="en-US" dirty="0" smtClean="0"/>
              <a:t>Final ISTEP+ data reported to State Board in September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93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</TotalTime>
  <Words>32</Words>
  <Application>Microsoft Office PowerPoint</Application>
  <PresentationFormat>Widescreen</PresentationFormat>
  <Paragraphs>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Assessment Update</vt:lpstr>
      <vt:lpstr>Updates: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Flores, Charity</cp:lastModifiedBy>
  <cp:revision>36</cp:revision>
  <dcterms:created xsi:type="dcterms:W3CDTF">2017-01-23T18:11:18Z</dcterms:created>
  <dcterms:modified xsi:type="dcterms:W3CDTF">2017-07-21T15:31:39Z</dcterms:modified>
</cp:coreProperties>
</file>