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10"/>
  </p:notesMasterIdLst>
  <p:sldIdLst>
    <p:sldId id="294" r:id="rId2"/>
    <p:sldId id="295" r:id="rId3"/>
    <p:sldId id="296" r:id="rId4"/>
    <p:sldId id="297" r:id="rId5"/>
    <p:sldId id="298" r:id="rId6"/>
    <p:sldId id="299" r:id="rId7"/>
    <p:sldId id="300" r:id="rId8"/>
    <p:sldId id="30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122" d="100"/>
          <a:sy n="122" d="100"/>
        </p:scale>
        <p:origin x="114" y="17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6442DB-69FE-4BB9-9A42-F4A603A5F11E}" type="doc">
      <dgm:prSet loTypeId="urn:microsoft.com/office/officeart/2005/8/layout/list1" loCatId="list" qsTypeId="urn:microsoft.com/office/officeart/2005/8/quickstyle/simple1" qsCatId="simple" csTypeId="urn:microsoft.com/office/officeart/2005/8/colors/accent1_4" csCatId="accent1" phldr="1"/>
      <dgm:spPr/>
      <dgm:t>
        <a:bodyPr/>
        <a:lstStyle/>
        <a:p>
          <a:endParaRPr lang="en-US"/>
        </a:p>
      </dgm:t>
    </dgm:pt>
    <dgm:pt modelId="{AF629012-9B07-4514-A656-E032853BB8AA}">
      <dgm:prSet phldrT="[Text]"/>
      <dgm:spPr/>
      <dgm:t>
        <a:bodyPr/>
        <a:lstStyle/>
        <a:p>
          <a:r>
            <a:rPr lang="en-US" dirty="0" smtClean="0"/>
            <a:t>Delivery Platform</a:t>
          </a:r>
          <a:endParaRPr lang="en-US" dirty="0"/>
        </a:p>
      </dgm:t>
    </dgm:pt>
    <dgm:pt modelId="{93318201-DF6A-488B-9F27-9156B54474F1}" type="parTrans" cxnId="{07A509E2-9A79-4BC0-96AD-21AF76668FC8}">
      <dgm:prSet/>
      <dgm:spPr/>
      <dgm:t>
        <a:bodyPr/>
        <a:lstStyle/>
        <a:p>
          <a:endParaRPr lang="en-US"/>
        </a:p>
      </dgm:t>
    </dgm:pt>
    <dgm:pt modelId="{233B5179-FFA6-4C77-94DB-274C8A3C2450}" type="sibTrans" cxnId="{07A509E2-9A79-4BC0-96AD-21AF76668FC8}">
      <dgm:prSet/>
      <dgm:spPr/>
      <dgm:t>
        <a:bodyPr/>
        <a:lstStyle/>
        <a:p>
          <a:endParaRPr lang="en-US"/>
        </a:p>
      </dgm:t>
    </dgm:pt>
    <dgm:pt modelId="{E736F03C-746C-48AD-9318-CB80937FCB85}">
      <dgm:prSet phldrT="[Text]"/>
      <dgm:spPr/>
      <dgm:t>
        <a:bodyPr/>
        <a:lstStyle/>
        <a:p>
          <a:r>
            <a:rPr lang="en-US" dirty="0" smtClean="0"/>
            <a:t>Content Development</a:t>
          </a:r>
          <a:endParaRPr lang="en-US" dirty="0"/>
        </a:p>
      </dgm:t>
    </dgm:pt>
    <dgm:pt modelId="{CAA1C063-058E-4924-8962-C12E7FD8D16F}" type="parTrans" cxnId="{FDDE4ABC-4BEE-47EB-88DE-42EBE15ADBEE}">
      <dgm:prSet/>
      <dgm:spPr/>
      <dgm:t>
        <a:bodyPr/>
        <a:lstStyle/>
        <a:p>
          <a:endParaRPr lang="en-US"/>
        </a:p>
      </dgm:t>
    </dgm:pt>
    <dgm:pt modelId="{3257E875-C3C8-4DD0-B90B-F5BCD02A0624}" type="sibTrans" cxnId="{FDDE4ABC-4BEE-47EB-88DE-42EBE15ADBEE}">
      <dgm:prSet/>
      <dgm:spPr/>
      <dgm:t>
        <a:bodyPr/>
        <a:lstStyle/>
        <a:p>
          <a:endParaRPr lang="en-US"/>
        </a:p>
      </dgm:t>
    </dgm:pt>
    <dgm:pt modelId="{38E1D4F4-C3FA-470C-8D7D-8BCB70933636}">
      <dgm:prSet phldrT="[Text]"/>
      <dgm:spPr/>
      <dgm:t>
        <a:bodyPr/>
        <a:lstStyle/>
        <a:p>
          <a:r>
            <a:rPr lang="en-US" dirty="0" smtClean="0"/>
            <a:t>Accessibility</a:t>
          </a:r>
          <a:endParaRPr lang="en-US" dirty="0"/>
        </a:p>
      </dgm:t>
    </dgm:pt>
    <dgm:pt modelId="{A22D683B-BAFE-483C-ABF6-E953BA4E5A53}" type="parTrans" cxnId="{C4C58ED2-A80B-4C76-B1D2-5C7E170EB54A}">
      <dgm:prSet/>
      <dgm:spPr/>
      <dgm:t>
        <a:bodyPr/>
        <a:lstStyle/>
        <a:p>
          <a:endParaRPr lang="en-US"/>
        </a:p>
      </dgm:t>
    </dgm:pt>
    <dgm:pt modelId="{47F662C8-323C-4F3E-AC06-DA44991ABD47}" type="sibTrans" cxnId="{C4C58ED2-A80B-4C76-B1D2-5C7E170EB54A}">
      <dgm:prSet/>
      <dgm:spPr/>
      <dgm:t>
        <a:bodyPr/>
        <a:lstStyle/>
        <a:p>
          <a:endParaRPr lang="en-US"/>
        </a:p>
      </dgm:t>
    </dgm:pt>
    <dgm:pt modelId="{35395DD4-11D6-43EE-AEDF-F0ED1536DF72}">
      <dgm:prSet phldrT="[Text]"/>
      <dgm:spPr/>
      <dgm:t>
        <a:bodyPr/>
        <a:lstStyle/>
        <a:p>
          <a:r>
            <a:rPr lang="en-US" dirty="0" smtClean="0"/>
            <a:t>Reporting</a:t>
          </a:r>
          <a:endParaRPr lang="en-US" dirty="0"/>
        </a:p>
      </dgm:t>
    </dgm:pt>
    <dgm:pt modelId="{0E553490-2EAC-47FF-8464-23298052826B}" type="parTrans" cxnId="{CBFDA214-5844-4746-834B-38D1DF22CDEF}">
      <dgm:prSet/>
      <dgm:spPr/>
      <dgm:t>
        <a:bodyPr/>
        <a:lstStyle/>
        <a:p>
          <a:endParaRPr lang="en-US"/>
        </a:p>
      </dgm:t>
    </dgm:pt>
    <dgm:pt modelId="{8F80C279-819F-4DBE-ACE0-9928B0410373}" type="sibTrans" cxnId="{CBFDA214-5844-4746-834B-38D1DF22CDEF}">
      <dgm:prSet/>
      <dgm:spPr/>
      <dgm:t>
        <a:bodyPr/>
        <a:lstStyle/>
        <a:p>
          <a:endParaRPr lang="en-US"/>
        </a:p>
      </dgm:t>
    </dgm:pt>
    <dgm:pt modelId="{7C5DC4BA-A55F-4D18-A8B4-BB42754DAD83}">
      <dgm:prSet phldrT="[Text]"/>
      <dgm:spPr/>
      <dgm:t>
        <a:bodyPr/>
        <a:lstStyle/>
        <a:p>
          <a:r>
            <a:rPr lang="en-US" dirty="0" smtClean="0"/>
            <a:t>AIR’s platform has successfully delivered over 70 million online adaptive tests over the course of 10 years with no significant technical issues. </a:t>
          </a:r>
          <a:endParaRPr lang="en-US" dirty="0"/>
        </a:p>
      </dgm:t>
    </dgm:pt>
    <dgm:pt modelId="{F421FEFA-963C-47F7-8CEC-45114AE7CE73}" type="parTrans" cxnId="{FB4CC3D2-F509-4BDF-BB8C-8ABFE2015F74}">
      <dgm:prSet/>
      <dgm:spPr/>
      <dgm:t>
        <a:bodyPr/>
        <a:lstStyle/>
        <a:p>
          <a:endParaRPr lang="en-US"/>
        </a:p>
      </dgm:t>
    </dgm:pt>
    <dgm:pt modelId="{DB397D84-F096-4924-BF83-B124EE68AFA6}" type="sibTrans" cxnId="{FB4CC3D2-F509-4BDF-BB8C-8ABFE2015F74}">
      <dgm:prSet/>
      <dgm:spPr/>
      <dgm:t>
        <a:bodyPr/>
        <a:lstStyle/>
        <a:p>
          <a:endParaRPr lang="en-US"/>
        </a:p>
      </dgm:t>
    </dgm:pt>
    <dgm:pt modelId="{3D679F3F-AF67-4AF2-AB6B-984F2F191880}">
      <dgm:prSet phldrT="[Text]"/>
      <dgm:spPr/>
      <dgm:t>
        <a:bodyPr/>
        <a:lstStyle/>
        <a:p>
          <a:r>
            <a:rPr lang="en-US" dirty="0" smtClean="0"/>
            <a:t>ILEARN will incorporate universal design practices along with student supports such as glossaries, dictionaries, translations, and accessible calculators, enabling all students to successfully access and interact with test content. </a:t>
          </a:r>
          <a:endParaRPr lang="en-US" dirty="0"/>
        </a:p>
      </dgm:t>
    </dgm:pt>
    <dgm:pt modelId="{802A6F0E-A500-4B18-A8A6-5B132B905300}" type="parTrans" cxnId="{41210609-D87A-4AB3-8BF4-AF22432BF60E}">
      <dgm:prSet/>
      <dgm:spPr/>
      <dgm:t>
        <a:bodyPr/>
        <a:lstStyle/>
        <a:p>
          <a:endParaRPr lang="en-US"/>
        </a:p>
      </dgm:t>
    </dgm:pt>
    <dgm:pt modelId="{176B3F8D-A55E-4A38-92CC-4EB2E4265820}" type="sibTrans" cxnId="{41210609-D87A-4AB3-8BF4-AF22432BF60E}">
      <dgm:prSet/>
      <dgm:spPr/>
      <dgm:t>
        <a:bodyPr/>
        <a:lstStyle/>
        <a:p>
          <a:endParaRPr lang="en-US"/>
        </a:p>
      </dgm:t>
    </dgm:pt>
    <dgm:pt modelId="{319E824A-9425-4BF8-825A-0EABDD1F3B11}">
      <dgm:prSet/>
      <dgm:spPr/>
      <dgm:t>
        <a:bodyPr/>
        <a:lstStyle/>
        <a:p>
          <a:r>
            <a:rPr lang="en-US" dirty="0" smtClean="0"/>
            <a:t>Schools and teachers will receive more precise data from computer-adaptive tests. Preliminary data will be provided 12 days after testing, and final data will be released by July 1*</a:t>
          </a:r>
          <a:endParaRPr lang="en-US" dirty="0"/>
        </a:p>
      </dgm:t>
    </dgm:pt>
    <dgm:pt modelId="{FECF9B71-FD8C-43ED-A746-380C1C17B3E5}" type="parTrans" cxnId="{2D5A2CC3-B1AD-4916-B1CC-56390309F98E}">
      <dgm:prSet/>
      <dgm:spPr/>
      <dgm:t>
        <a:bodyPr/>
        <a:lstStyle/>
        <a:p>
          <a:endParaRPr lang="en-US"/>
        </a:p>
      </dgm:t>
    </dgm:pt>
    <dgm:pt modelId="{818409FC-6AEA-4AC0-B45D-A71DAE5B9986}" type="sibTrans" cxnId="{2D5A2CC3-B1AD-4916-B1CC-56390309F98E}">
      <dgm:prSet/>
      <dgm:spPr/>
      <dgm:t>
        <a:bodyPr/>
        <a:lstStyle/>
        <a:p>
          <a:endParaRPr lang="en-US"/>
        </a:p>
      </dgm:t>
    </dgm:pt>
    <dgm:pt modelId="{FA35BF22-253A-44EE-B6EA-E9986C8BB799}">
      <dgm:prSet/>
      <dgm:spPr/>
      <dgm:t>
        <a:bodyPr/>
        <a:lstStyle/>
        <a:p>
          <a:r>
            <a:rPr lang="en-US" dirty="0" smtClean="0"/>
            <a:t>IDOE will license quality and rigorous item banks.  Educators will conduct an item audit with IDOE to identify items aligned to IN standards.  Any additional items needed to ensure alignment will be pulled from the current IN pool or developed.</a:t>
          </a:r>
          <a:endParaRPr lang="en-US" dirty="0"/>
        </a:p>
      </dgm:t>
    </dgm:pt>
    <dgm:pt modelId="{E361E942-2A94-4E51-8A3D-EDF52C70A287}" type="parTrans" cxnId="{4497B793-EE6C-40DB-901C-3CE2BE2173B3}">
      <dgm:prSet/>
      <dgm:spPr/>
    </dgm:pt>
    <dgm:pt modelId="{B0B11FE8-63FC-4182-A3D0-67D41A3653CA}" type="sibTrans" cxnId="{4497B793-EE6C-40DB-901C-3CE2BE2173B3}">
      <dgm:prSet/>
      <dgm:spPr/>
    </dgm:pt>
    <dgm:pt modelId="{13FDC6F7-4A69-472A-8702-091E5DEF8CA7}" type="pres">
      <dgm:prSet presAssocID="{D86442DB-69FE-4BB9-9A42-F4A603A5F11E}" presName="linear" presStyleCnt="0">
        <dgm:presLayoutVars>
          <dgm:dir/>
          <dgm:animLvl val="lvl"/>
          <dgm:resizeHandles val="exact"/>
        </dgm:presLayoutVars>
      </dgm:prSet>
      <dgm:spPr/>
      <dgm:t>
        <a:bodyPr/>
        <a:lstStyle/>
        <a:p>
          <a:endParaRPr lang="en-US"/>
        </a:p>
      </dgm:t>
    </dgm:pt>
    <dgm:pt modelId="{76FF70B5-3FB6-4FFA-A68D-B2A830459043}" type="pres">
      <dgm:prSet presAssocID="{AF629012-9B07-4514-A656-E032853BB8AA}" presName="parentLin" presStyleCnt="0"/>
      <dgm:spPr/>
    </dgm:pt>
    <dgm:pt modelId="{0E2A3925-1F78-477C-BC88-B72553BE41B0}" type="pres">
      <dgm:prSet presAssocID="{AF629012-9B07-4514-A656-E032853BB8AA}" presName="parentLeftMargin" presStyleLbl="node1" presStyleIdx="0" presStyleCnt="4"/>
      <dgm:spPr/>
      <dgm:t>
        <a:bodyPr/>
        <a:lstStyle/>
        <a:p>
          <a:endParaRPr lang="en-US"/>
        </a:p>
      </dgm:t>
    </dgm:pt>
    <dgm:pt modelId="{8B615DCF-B5F6-4AAA-87CD-099B53E49545}" type="pres">
      <dgm:prSet presAssocID="{AF629012-9B07-4514-A656-E032853BB8AA}" presName="parentText" presStyleLbl="node1" presStyleIdx="0" presStyleCnt="4">
        <dgm:presLayoutVars>
          <dgm:chMax val="0"/>
          <dgm:bulletEnabled val="1"/>
        </dgm:presLayoutVars>
      </dgm:prSet>
      <dgm:spPr/>
      <dgm:t>
        <a:bodyPr/>
        <a:lstStyle/>
        <a:p>
          <a:endParaRPr lang="en-US"/>
        </a:p>
      </dgm:t>
    </dgm:pt>
    <dgm:pt modelId="{B2D6778E-8843-4C63-8748-41D6D00FBCF5}" type="pres">
      <dgm:prSet presAssocID="{AF629012-9B07-4514-A656-E032853BB8AA}" presName="negativeSpace" presStyleCnt="0"/>
      <dgm:spPr/>
    </dgm:pt>
    <dgm:pt modelId="{3DE596DC-E801-4A7E-947E-A47A34E7E267}" type="pres">
      <dgm:prSet presAssocID="{AF629012-9B07-4514-A656-E032853BB8AA}" presName="childText" presStyleLbl="conFgAcc1" presStyleIdx="0" presStyleCnt="4">
        <dgm:presLayoutVars>
          <dgm:bulletEnabled val="1"/>
        </dgm:presLayoutVars>
      </dgm:prSet>
      <dgm:spPr/>
      <dgm:t>
        <a:bodyPr/>
        <a:lstStyle/>
        <a:p>
          <a:endParaRPr lang="en-US"/>
        </a:p>
      </dgm:t>
    </dgm:pt>
    <dgm:pt modelId="{BDB8500E-92F7-4E8D-BFD9-4182ECA6EBC6}" type="pres">
      <dgm:prSet presAssocID="{233B5179-FFA6-4C77-94DB-274C8A3C2450}" presName="spaceBetweenRectangles" presStyleCnt="0"/>
      <dgm:spPr/>
    </dgm:pt>
    <dgm:pt modelId="{BC9D70C4-DBA4-4E89-AFE0-EB4A9B376611}" type="pres">
      <dgm:prSet presAssocID="{E736F03C-746C-48AD-9318-CB80937FCB85}" presName="parentLin" presStyleCnt="0"/>
      <dgm:spPr/>
    </dgm:pt>
    <dgm:pt modelId="{2080EC68-4A33-4D06-8EC7-6CFF901B6B6F}" type="pres">
      <dgm:prSet presAssocID="{E736F03C-746C-48AD-9318-CB80937FCB85}" presName="parentLeftMargin" presStyleLbl="node1" presStyleIdx="0" presStyleCnt="4"/>
      <dgm:spPr/>
      <dgm:t>
        <a:bodyPr/>
        <a:lstStyle/>
        <a:p>
          <a:endParaRPr lang="en-US"/>
        </a:p>
      </dgm:t>
    </dgm:pt>
    <dgm:pt modelId="{C6F50FCF-925F-4207-8C57-A151546BAEE9}" type="pres">
      <dgm:prSet presAssocID="{E736F03C-746C-48AD-9318-CB80937FCB85}" presName="parentText" presStyleLbl="node1" presStyleIdx="1" presStyleCnt="4">
        <dgm:presLayoutVars>
          <dgm:chMax val="0"/>
          <dgm:bulletEnabled val="1"/>
        </dgm:presLayoutVars>
      </dgm:prSet>
      <dgm:spPr/>
      <dgm:t>
        <a:bodyPr/>
        <a:lstStyle/>
        <a:p>
          <a:endParaRPr lang="en-US"/>
        </a:p>
      </dgm:t>
    </dgm:pt>
    <dgm:pt modelId="{0393A7E7-F62C-47AA-AD99-9ED842645E59}" type="pres">
      <dgm:prSet presAssocID="{E736F03C-746C-48AD-9318-CB80937FCB85}" presName="negativeSpace" presStyleCnt="0"/>
      <dgm:spPr/>
    </dgm:pt>
    <dgm:pt modelId="{B16BCC93-042E-4E85-BB67-B84FE8CB6B33}" type="pres">
      <dgm:prSet presAssocID="{E736F03C-746C-48AD-9318-CB80937FCB85}" presName="childText" presStyleLbl="conFgAcc1" presStyleIdx="1" presStyleCnt="4">
        <dgm:presLayoutVars>
          <dgm:bulletEnabled val="1"/>
        </dgm:presLayoutVars>
      </dgm:prSet>
      <dgm:spPr/>
      <dgm:t>
        <a:bodyPr/>
        <a:lstStyle/>
        <a:p>
          <a:endParaRPr lang="en-US"/>
        </a:p>
      </dgm:t>
    </dgm:pt>
    <dgm:pt modelId="{A110E78E-1484-4CFB-87AD-D58F98C8AF2B}" type="pres">
      <dgm:prSet presAssocID="{3257E875-C3C8-4DD0-B90B-F5BCD02A0624}" presName="spaceBetweenRectangles" presStyleCnt="0"/>
      <dgm:spPr/>
    </dgm:pt>
    <dgm:pt modelId="{DAB0F7A6-9F2F-42D7-B8C8-7DFDE7E37775}" type="pres">
      <dgm:prSet presAssocID="{38E1D4F4-C3FA-470C-8D7D-8BCB70933636}" presName="parentLin" presStyleCnt="0"/>
      <dgm:spPr/>
    </dgm:pt>
    <dgm:pt modelId="{579B1F77-938C-4EB5-B5D8-FB7FA1768AC4}" type="pres">
      <dgm:prSet presAssocID="{38E1D4F4-C3FA-470C-8D7D-8BCB70933636}" presName="parentLeftMargin" presStyleLbl="node1" presStyleIdx="1" presStyleCnt="4"/>
      <dgm:spPr/>
      <dgm:t>
        <a:bodyPr/>
        <a:lstStyle/>
        <a:p>
          <a:endParaRPr lang="en-US"/>
        </a:p>
      </dgm:t>
    </dgm:pt>
    <dgm:pt modelId="{526881E7-2861-499F-BBDB-EE387AE115FE}" type="pres">
      <dgm:prSet presAssocID="{38E1D4F4-C3FA-470C-8D7D-8BCB70933636}" presName="parentText" presStyleLbl="node1" presStyleIdx="2" presStyleCnt="4">
        <dgm:presLayoutVars>
          <dgm:chMax val="0"/>
          <dgm:bulletEnabled val="1"/>
        </dgm:presLayoutVars>
      </dgm:prSet>
      <dgm:spPr/>
      <dgm:t>
        <a:bodyPr/>
        <a:lstStyle/>
        <a:p>
          <a:endParaRPr lang="en-US"/>
        </a:p>
      </dgm:t>
    </dgm:pt>
    <dgm:pt modelId="{9B2337B6-A162-4517-9314-B954F16B32A0}" type="pres">
      <dgm:prSet presAssocID="{38E1D4F4-C3FA-470C-8D7D-8BCB70933636}" presName="negativeSpace" presStyleCnt="0"/>
      <dgm:spPr/>
    </dgm:pt>
    <dgm:pt modelId="{63DEFF97-3A8F-4C6F-9B7C-F67FDDA7073C}" type="pres">
      <dgm:prSet presAssocID="{38E1D4F4-C3FA-470C-8D7D-8BCB70933636}" presName="childText" presStyleLbl="conFgAcc1" presStyleIdx="2" presStyleCnt="4">
        <dgm:presLayoutVars>
          <dgm:bulletEnabled val="1"/>
        </dgm:presLayoutVars>
      </dgm:prSet>
      <dgm:spPr/>
      <dgm:t>
        <a:bodyPr/>
        <a:lstStyle/>
        <a:p>
          <a:endParaRPr lang="en-US"/>
        </a:p>
      </dgm:t>
    </dgm:pt>
    <dgm:pt modelId="{2F16DA58-B018-48B0-87F8-3DDE50C75ECC}" type="pres">
      <dgm:prSet presAssocID="{47F662C8-323C-4F3E-AC06-DA44991ABD47}" presName="spaceBetweenRectangles" presStyleCnt="0"/>
      <dgm:spPr/>
    </dgm:pt>
    <dgm:pt modelId="{A567FDF0-56BA-4190-AB5A-905957551590}" type="pres">
      <dgm:prSet presAssocID="{35395DD4-11D6-43EE-AEDF-F0ED1536DF72}" presName="parentLin" presStyleCnt="0"/>
      <dgm:spPr/>
    </dgm:pt>
    <dgm:pt modelId="{6ABA061A-2BD5-4493-8539-C2FFCE45BE1F}" type="pres">
      <dgm:prSet presAssocID="{35395DD4-11D6-43EE-AEDF-F0ED1536DF72}" presName="parentLeftMargin" presStyleLbl="node1" presStyleIdx="2" presStyleCnt="4"/>
      <dgm:spPr/>
      <dgm:t>
        <a:bodyPr/>
        <a:lstStyle/>
        <a:p>
          <a:endParaRPr lang="en-US"/>
        </a:p>
      </dgm:t>
    </dgm:pt>
    <dgm:pt modelId="{16B1DE11-B978-4B42-93D4-DE9427F24CF4}" type="pres">
      <dgm:prSet presAssocID="{35395DD4-11D6-43EE-AEDF-F0ED1536DF72}" presName="parentText" presStyleLbl="node1" presStyleIdx="3" presStyleCnt="4">
        <dgm:presLayoutVars>
          <dgm:chMax val="0"/>
          <dgm:bulletEnabled val="1"/>
        </dgm:presLayoutVars>
      </dgm:prSet>
      <dgm:spPr/>
      <dgm:t>
        <a:bodyPr/>
        <a:lstStyle/>
        <a:p>
          <a:endParaRPr lang="en-US"/>
        </a:p>
      </dgm:t>
    </dgm:pt>
    <dgm:pt modelId="{6532D3C5-A929-43C8-AE45-39D3F59CAA0D}" type="pres">
      <dgm:prSet presAssocID="{35395DD4-11D6-43EE-AEDF-F0ED1536DF72}" presName="negativeSpace" presStyleCnt="0"/>
      <dgm:spPr/>
    </dgm:pt>
    <dgm:pt modelId="{F7BD1B93-24A8-482D-B720-7F0E1822F886}" type="pres">
      <dgm:prSet presAssocID="{35395DD4-11D6-43EE-AEDF-F0ED1536DF72}" presName="childText" presStyleLbl="conFgAcc1" presStyleIdx="3" presStyleCnt="4">
        <dgm:presLayoutVars>
          <dgm:bulletEnabled val="1"/>
        </dgm:presLayoutVars>
      </dgm:prSet>
      <dgm:spPr/>
      <dgm:t>
        <a:bodyPr/>
        <a:lstStyle/>
        <a:p>
          <a:endParaRPr lang="en-US"/>
        </a:p>
      </dgm:t>
    </dgm:pt>
  </dgm:ptLst>
  <dgm:cxnLst>
    <dgm:cxn modelId="{798D82E2-7337-4099-926C-7291781ED429}" type="presOf" srcId="{38E1D4F4-C3FA-470C-8D7D-8BCB70933636}" destId="{579B1F77-938C-4EB5-B5D8-FB7FA1768AC4}" srcOrd="0" destOrd="0" presId="urn:microsoft.com/office/officeart/2005/8/layout/list1"/>
    <dgm:cxn modelId="{F3FA9C60-B978-45A5-8DD4-68917A73E390}" type="presOf" srcId="{D86442DB-69FE-4BB9-9A42-F4A603A5F11E}" destId="{13FDC6F7-4A69-472A-8702-091E5DEF8CA7}" srcOrd="0" destOrd="0" presId="urn:microsoft.com/office/officeart/2005/8/layout/list1"/>
    <dgm:cxn modelId="{5D05C60A-D94A-4A41-82E0-FA3EF9087631}" type="presOf" srcId="{AF629012-9B07-4514-A656-E032853BB8AA}" destId="{0E2A3925-1F78-477C-BC88-B72553BE41B0}" srcOrd="0" destOrd="0" presId="urn:microsoft.com/office/officeart/2005/8/layout/list1"/>
    <dgm:cxn modelId="{64372CEB-3144-4A24-8C81-ED9CC6C67462}" type="presOf" srcId="{35395DD4-11D6-43EE-AEDF-F0ED1536DF72}" destId="{16B1DE11-B978-4B42-93D4-DE9427F24CF4}" srcOrd="1" destOrd="0" presId="urn:microsoft.com/office/officeart/2005/8/layout/list1"/>
    <dgm:cxn modelId="{DC008D14-63D7-42B8-A0C4-2BF410260095}" type="presOf" srcId="{319E824A-9425-4BF8-825A-0EABDD1F3B11}" destId="{F7BD1B93-24A8-482D-B720-7F0E1822F886}" srcOrd="0" destOrd="0" presId="urn:microsoft.com/office/officeart/2005/8/layout/list1"/>
    <dgm:cxn modelId="{6B1C470D-1F29-4BE5-9E08-3B02DEA6D3FA}" type="presOf" srcId="{E736F03C-746C-48AD-9318-CB80937FCB85}" destId="{2080EC68-4A33-4D06-8EC7-6CFF901B6B6F}" srcOrd="0" destOrd="0" presId="urn:microsoft.com/office/officeart/2005/8/layout/list1"/>
    <dgm:cxn modelId="{C4C58ED2-A80B-4C76-B1D2-5C7E170EB54A}" srcId="{D86442DB-69FE-4BB9-9A42-F4A603A5F11E}" destId="{38E1D4F4-C3FA-470C-8D7D-8BCB70933636}" srcOrd="2" destOrd="0" parTransId="{A22D683B-BAFE-483C-ABF6-E953BA4E5A53}" sibTransId="{47F662C8-323C-4F3E-AC06-DA44991ABD47}"/>
    <dgm:cxn modelId="{B627E6F0-2374-4750-9C4E-F69A5E260870}" type="presOf" srcId="{7C5DC4BA-A55F-4D18-A8B4-BB42754DAD83}" destId="{3DE596DC-E801-4A7E-947E-A47A34E7E267}" srcOrd="0" destOrd="0" presId="urn:microsoft.com/office/officeart/2005/8/layout/list1"/>
    <dgm:cxn modelId="{4E0C0069-65A5-4EE3-843F-4E5401049805}" type="presOf" srcId="{3D679F3F-AF67-4AF2-AB6B-984F2F191880}" destId="{63DEFF97-3A8F-4C6F-9B7C-F67FDDA7073C}" srcOrd="0" destOrd="0" presId="urn:microsoft.com/office/officeart/2005/8/layout/list1"/>
    <dgm:cxn modelId="{2D5A2CC3-B1AD-4916-B1CC-56390309F98E}" srcId="{35395DD4-11D6-43EE-AEDF-F0ED1536DF72}" destId="{319E824A-9425-4BF8-825A-0EABDD1F3B11}" srcOrd="0" destOrd="0" parTransId="{FECF9B71-FD8C-43ED-A746-380C1C17B3E5}" sibTransId="{818409FC-6AEA-4AC0-B45D-A71DAE5B9986}"/>
    <dgm:cxn modelId="{CBFDA214-5844-4746-834B-38D1DF22CDEF}" srcId="{D86442DB-69FE-4BB9-9A42-F4A603A5F11E}" destId="{35395DD4-11D6-43EE-AEDF-F0ED1536DF72}" srcOrd="3" destOrd="0" parTransId="{0E553490-2EAC-47FF-8464-23298052826B}" sibTransId="{8F80C279-819F-4DBE-ACE0-9928B0410373}"/>
    <dgm:cxn modelId="{3F832462-9192-4198-B3B8-F54DD2D9BAA9}" type="presOf" srcId="{AF629012-9B07-4514-A656-E032853BB8AA}" destId="{8B615DCF-B5F6-4AAA-87CD-099B53E49545}" srcOrd="1" destOrd="0" presId="urn:microsoft.com/office/officeart/2005/8/layout/list1"/>
    <dgm:cxn modelId="{FB4CC3D2-F509-4BDF-BB8C-8ABFE2015F74}" srcId="{AF629012-9B07-4514-A656-E032853BB8AA}" destId="{7C5DC4BA-A55F-4D18-A8B4-BB42754DAD83}" srcOrd="0" destOrd="0" parTransId="{F421FEFA-963C-47F7-8CEC-45114AE7CE73}" sibTransId="{DB397D84-F096-4924-BF83-B124EE68AFA6}"/>
    <dgm:cxn modelId="{9193D10B-7BF8-4D51-995F-918C6FCBF951}" type="presOf" srcId="{E736F03C-746C-48AD-9318-CB80937FCB85}" destId="{C6F50FCF-925F-4207-8C57-A151546BAEE9}" srcOrd="1" destOrd="0" presId="urn:microsoft.com/office/officeart/2005/8/layout/list1"/>
    <dgm:cxn modelId="{6A36D9BC-A158-43AB-B1D2-FE892192D831}" type="presOf" srcId="{35395DD4-11D6-43EE-AEDF-F0ED1536DF72}" destId="{6ABA061A-2BD5-4493-8539-C2FFCE45BE1F}" srcOrd="0" destOrd="0" presId="urn:microsoft.com/office/officeart/2005/8/layout/list1"/>
    <dgm:cxn modelId="{D89B7396-F345-4DF2-923A-AC16412275FC}" type="presOf" srcId="{FA35BF22-253A-44EE-B6EA-E9986C8BB799}" destId="{B16BCC93-042E-4E85-BB67-B84FE8CB6B33}" srcOrd="0" destOrd="0" presId="urn:microsoft.com/office/officeart/2005/8/layout/list1"/>
    <dgm:cxn modelId="{17731A9F-17B5-4AE2-BEB3-A7BCB5823887}" type="presOf" srcId="{38E1D4F4-C3FA-470C-8D7D-8BCB70933636}" destId="{526881E7-2861-499F-BBDB-EE387AE115FE}" srcOrd="1" destOrd="0" presId="urn:microsoft.com/office/officeart/2005/8/layout/list1"/>
    <dgm:cxn modelId="{07A509E2-9A79-4BC0-96AD-21AF76668FC8}" srcId="{D86442DB-69FE-4BB9-9A42-F4A603A5F11E}" destId="{AF629012-9B07-4514-A656-E032853BB8AA}" srcOrd="0" destOrd="0" parTransId="{93318201-DF6A-488B-9F27-9156B54474F1}" sibTransId="{233B5179-FFA6-4C77-94DB-274C8A3C2450}"/>
    <dgm:cxn modelId="{FDDE4ABC-4BEE-47EB-88DE-42EBE15ADBEE}" srcId="{D86442DB-69FE-4BB9-9A42-F4A603A5F11E}" destId="{E736F03C-746C-48AD-9318-CB80937FCB85}" srcOrd="1" destOrd="0" parTransId="{CAA1C063-058E-4924-8962-C12E7FD8D16F}" sibTransId="{3257E875-C3C8-4DD0-B90B-F5BCD02A0624}"/>
    <dgm:cxn modelId="{4497B793-EE6C-40DB-901C-3CE2BE2173B3}" srcId="{E736F03C-746C-48AD-9318-CB80937FCB85}" destId="{FA35BF22-253A-44EE-B6EA-E9986C8BB799}" srcOrd="0" destOrd="0" parTransId="{E361E942-2A94-4E51-8A3D-EDF52C70A287}" sibTransId="{B0B11FE8-63FC-4182-A3D0-67D41A3653CA}"/>
    <dgm:cxn modelId="{41210609-D87A-4AB3-8BF4-AF22432BF60E}" srcId="{38E1D4F4-C3FA-470C-8D7D-8BCB70933636}" destId="{3D679F3F-AF67-4AF2-AB6B-984F2F191880}" srcOrd="0" destOrd="0" parTransId="{802A6F0E-A500-4B18-A8A6-5B132B905300}" sibTransId="{176B3F8D-A55E-4A38-92CC-4EB2E4265820}"/>
    <dgm:cxn modelId="{7FC18DB2-4397-4EAC-A7D5-D78B4FC7A7F6}" type="presParOf" srcId="{13FDC6F7-4A69-472A-8702-091E5DEF8CA7}" destId="{76FF70B5-3FB6-4FFA-A68D-B2A830459043}" srcOrd="0" destOrd="0" presId="urn:microsoft.com/office/officeart/2005/8/layout/list1"/>
    <dgm:cxn modelId="{2B8FB61C-0FE1-4FFB-8DFF-F97BA0111D91}" type="presParOf" srcId="{76FF70B5-3FB6-4FFA-A68D-B2A830459043}" destId="{0E2A3925-1F78-477C-BC88-B72553BE41B0}" srcOrd="0" destOrd="0" presId="urn:microsoft.com/office/officeart/2005/8/layout/list1"/>
    <dgm:cxn modelId="{7CD8C51E-0BA2-461D-A610-456FD5AC39BD}" type="presParOf" srcId="{76FF70B5-3FB6-4FFA-A68D-B2A830459043}" destId="{8B615DCF-B5F6-4AAA-87CD-099B53E49545}" srcOrd="1" destOrd="0" presId="urn:microsoft.com/office/officeart/2005/8/layout/list1"/>
    <dgm:cxn modelId="{BE5E628F-CE77-471F-AB3A-1EB9636FE637}" type="presParOf" srcId="{13FDC6F7-4A69-472A-8702-091E5DEF8CA7}" destId="{B2D6778E-8843-4C63-8748-41D6D00FBCF5}" srcOrd="1" destOrd="0" presId="urn:microsoft.com/office/officeart/2005/8/layout/list1"/>
    <dgm:cxn modelId="{055488B0-59E4-458F-A36C-7DB6B46CEBDA}" type="presParOf" srcId="{13FDC6F7-4A69-472A-8702-091E5DEF8CA7}" destId="{3DE596DC-E801-4A7E-947E-A47A34E7E267}" srcOrd="2" destOrd="0" presId="urn:microsoft.com/office/officeart/2005/8/layout/list1"/>
    <dgm:cxn modelId="{16DEB38F-E526-4AD1-AC1E-E7E77A97ECB9}" type="presParOf" srcId="{13FDC6F7-4A69-472A-8702-091E5DEF8CA7}" destId="{BDB8500E-92F7-4E8D-BFD9-4182ECA6EBC6}" srcOrd="3" destOrd="0" presId="urn:microsoft.com/office/officeart/2005/8/layout/list1"/>
    <dgm:cxn modelId="{F18D1A0F-EAFD-416D-8193-CFFBEACDDE11}" type="presParOf" srcId="{13FDC6F7-4A69-472A-8702-091E5DEF8CA7}" destId="{BC9D70C4-DBA4-4E89-AFE0-EB4A9B376611}" srcOrd="4" destOrd="0" presId="urn:microsoft.com/office/officeart/2005/8/layout/list1"/>
    <dgm:cxn modelId="{122398D3-7DFA-472D-80B0-9A8DB0952855}" type="presParOf" srcId="{BC9D70C4-DBA4-4E89-AFE0-EB4A9B376611}" destId="{2080EC68-4A33-4D06-8EC7-6CFF901B6B6F}" srcOrd="0" destOrd="0" presId="urn:microsoft.com/office/officeart/2005/8/layout/list1"/>
    <dgm:cxn modelId="{027DA2EF-7956-4DAA-BC68-C59EE4EB1B52}" type="presParOf" srcId="{BC9D70C4-DBA4-4E89-AFE0-EB4A9B376611}" destId="{C6F50FCF-925F-4207-8C57-A151546BAEE9}" srcOrd="1" destOrd="0" presId="urn:microsoft.com/office/officeart/2005/8/layout/list1"/>
    <dgm:cxn modelId="{591050DC-B249-4311-BC6D-11282100B825}" type="presParOf" srcId="{13FDC6F7-4A69-472A-8702-091E5DEF8CA7}" destId="{0393A7E7-F62C-47AA-AD99-9ED842645E59}" srcOrd="5" destOrd="0" presId="urn:microsoft.com/office/officeart/2005/8/layout/list1"/>
    <dgm:cxn modelId="{B34E565B-ED9E-4F58-B9F9-8565BE433D4E}" type="presParOf" srcId="{13FDC6F7-4A69-472A-8702-091E5DEF8CA7}" destId="{B16BCC93-042E-4E85-BB67-B84FE8CB6B33}" srcOrd="6" destOrd="0" presId="urn:microsoft.com/office/officeart/2005/8/layout/list1"/>
    <dgm:cxn modelId="{1415A64C-76CD-474B-BE88-B8E111D33CF4}" type="presParOf" srcId="{13FDC6F7-4A69-472A-8702-091E5DEF8CA7}" destId="{A110E78E-1484-4CFB-87AD-D58F98C8AF2B}" srcOrd="7" destOrd="0" presId="urn:microsoft.com/office/officeart/2005/8/layout/list1"/>
    <dgm:cxn modelId="{C54BF642-3909-4D9D-AE0D-D44368AB1466}" type="presParOf" srcId="{13FDC6F7-4A69-472A-8702-091E5DEF8CA7}" destId="{DAB0F7A6-9F2F-42D7-B8C8-7DFDE7E37775}" srcOrd="8" destOrd="0" presId="urn:microsoft.com/office/officeart/2005/8/layout/list1"/>
    <dgm:cxn modelId="{F981AA92-2838-44F2-9ED7-0B4E62B657A7}" type="presParOf" srcId="{DAB0F7A6-9F2F-42D7-B8C8-7DFDE7E37775}" destId="{579B1F77-938C-4EB5-B5D8-FB7FA1768AC4}" srcOrd="0" destOrd="0" presId="urn:microsoft.com/office/officeart/2005/8/layout/list1"/>
    <dgm:cxn modelId="{E2C56262-32C9-410A-8013-914BACF54E5A}" type="presParOf" srcId="{DAB0F7A6-9F2F-42D7-B8C8-7DFDE7E37775}" destId="{526881E7-2861-499F-BBDB-EE387AE115FE}" srcOrd="1" destOrd="0" presId="urn:microsoft.com/office/officeart/2005/8/layout/list1"/>
    <dgm:cxn modelId="{9369AD07-E502-4F03-92FF-D8A33DD01A87}" type="presParOf" srcId="{13FDC6F7-4A69-472A-8702-091E5DEF8CA7}" destId="{9B2337B6-A162-4517-9314-B954F16B32A0}" srcOrd="9" destOrd="0" presId="urn:microsoft.com/office/officeart/2005/8/layout/list1"/>
    <dgm:cxn modelId="{604BEC3F-01AD-4F31-AEAA-3CE75E0F3575}" type="presParOf" srcId="{13FDC6F7-4A69-472A-8702-091E5DEF8CA7}" destId="{63DEFF97-3A8F-4C6F-9B7C-F67FDDA7073C}" srcOrd="10" destOrd="0" presId="urn:microsoft.com/office/officeart/2005/8/layout/list1"/>
    <dgm:cxn modelId="{D1AE73A5-E4D7-48CD-8355-6FC9C9AD047A}" type="presParOf" srcId="{13FDC6F7-4A69-472A-8702-091E5DEF8CA7}" destId="{2F16DA58-B018-48B0-87F8-3DDE50C75ECC}" srcOrd="11" destOrd="0" presId="urn:microsoft.com/office/officeart/2005/8/layout/list1"/>
    <dgm:cxn modelId="{82EDD28B-D421-425E-8A23-56BCF947D4AD}" type="presParOf" srcId="{13FDC6F7-4A69-472A-8702-091E5DEF8CA7}" destId="{A567FDF0-56BA-4190-AB5A-905957551590}" srcOrd="12" destOrd="0" presId="urn:microsoft.com/office/officeart/2005/8/layout/list1"/>
    <dgm:cxn modelId="{72CE1800-69BB-421B-82E1-6B0BF14A729C}" type="presParOf" srcId="{A567FDF0-56BA-4190-AB5A-905957551590}" destId="{6ABA061A-2BD5-4493-8539-C2FFCE45BE1F}" srcOrd="0" destOrd="0" presId="urn:microsoft.com/office/officeart/2005/8/layout/list1"/>
    <dgm:cxn modelId="{84060D6A-4DD1-4BCD-8A07-83354A058390}" type="presParOf" srcId="{A567FDF0-56BA-4190-AB5A-905957551590}" destId="{16B1DE11-B978-4B42-93D4-DE9427F24CF4}" srcOrd="1" destOrd="0" presId="urn:microsoft.com/office/officeart/2005/8/layout/list1"/>
    <dgm:cxn modelId="{5EB667B5-425E-4AE3-809F-89C8A07A342C}" type="presParOf" srcId="{13FDC6F7-4A69-472A-8702-091E5DEF8CA7}" destId="{6532D3C5-A929-43C8-AE45-39D3F59CAA0D}" srcOrd="13" destOrd="0" presId="urn:microsoft.com/office/officeart/2005/8/layout/list1"/>
    <dgm:cxn modelId="{B37A5236-4F47-469C-9386-0068AE3B56A0}" type="presParOf" srcId="{13FDC6F7-4A69-472A-8702-091E5DEF8CA7}" destId="{F7BD1B93-24A8-482D-B720-7F0E1822F886}"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FEABC40-F52F-43AE-B468-893205B11B1D}" type="doc">
      <dgm:prSet loTypeId="urn:microsoft.com/office/officeart/2005/8/layout/hList1" loCatId="list" qsTypeId="urn:microsoft.com/office/officeart/2005/8/quickstyle/simple1" qsCatId="simple" csTypeId="urn:microsoft.com/office/officeart/2005/8/colors/accent1_4" csCatId="accent1" phldr="1"/>
      <dgm:spPr/>
      <dgm:t>
        <a:bodyPr/>
        <a:lstStyle/>
        <a:p>
          <a:endParaRPr lang="en-US"/>
        </a:p>
      </dgm:t>
    </dgm:pt>
    <dgm:pt modelId="{969F36CC-94A2-4A5E-8729-CC3319BE706C}">
      <dgm:prSet phldrT="[Text]"/>
      <dgm:spPr/>
      <dgm:t>
        <a:bodyPr/>
        <a:lstStyle/>
        <a:p>
          <a:r>
            <a:rPr lang="en-US" dirty="0" smtClean="0"/>
            <a:t>Computer Adaptive</a:t>
          </a:r>
          <a:endParaRPr lang="en-US" dirty="0"/>
        </a:p>
      </dgm:t>
    </dgm:pt>
    <dgm:pt modelId="{049F9280-FA98-4805-9C97-2D7D1B9C4927}" type="parTrans" cxnId="{6380E6A1-8870-4938-895C-73AD49F59CAD}">
      <dgm:prSet/>
      <dgm:spPr/>
      <dgm:t>
        <a:bodyPr/>
        <a:lstStyle/>
        <a:p>
          <a:endParaRPr lang="en-US"/>
        </a:p>
      </dgm:t>
    </dgm:pt>
    <dgm:pt modelId="{B76D2399-5EAF-4ED1-8739-E4A6B665DBC7}" type="sibTrans" cxnId="{6380E6A1-8870-4938-895C-73AD49F59CAD}">
      <dgm:prSet/>
      <dgm:spPr/>
      <dgm:t>
        <a:bodyPr/>
        <a:lstStyle/>
        <a:p>
          <a:endParaRPr lang="en-US"/>
        </a:p>
      </dgm:t>
    </dgm:pt>
    <dgm:pt modelId="{14D3E1DB-EB79-4070-9F97-B1307D656D1B}">
      <dgm:prSet phldrT="[Text]"/>
      <dgm:spPr/>
      <dgm:t>
        <a:bodyPr/>
        <a:lstStyle/>
        <a:p>
          <a:r>
            <a:rPr lang="en-US" dirty="0" smtClean="0"/>
            <a:t>Math and ELA</a:t>
          </a:r>
          <a:endParaRPr lang="en-US" dirty="0"/>
        </a:p>
      </dgm:t>
    </dgm:pt>
    <dgm:pt modelId="{99F18435-FDD9-4FBF-A999-E96AF514D0DB}" type="parTrans" cxnId="{B81D609D-5FC3-409C-B121-86FC701D9DA8}">
      <dgm:prSet/>
      <dgm:spPr/>
      <dgm:t>
        <a:bodyPr/>
        <a:lstStyle/>
        <a:p>
          <a:endParaRPr lang="en-US"/>
        </a:p>
      </dgm:t>
    </dgm:pt>
    <dgm:pt modelId="{31723BC7-D334-437C-8D14-F9781BD4732D}" type="sibTrans" cxnId="{B81D609D-5FC3-409C-B121-86FC701D9DA8}">
      <dgm:prSet/>
      <dgm:spPr/>
      <dgm:t>
        <a:bodyPr/>
        <a:lstStyle/>
        <a:p>
          <a:endParaRPr lang="en-US"/>
        </a:p>
      </dgm:t>
    </dgm:pt>
    <dgm:pt modelId="{19C77434-FEFE-4122-B34C-06C872A1A9AA}">
      <dgm:prSet phldrT="[Text]"/>
      <dgm:spPr/>
      <dgm:t>
        <a:bodyPr/>
        <a:lstStyle/>
        <a:p>
          <a:r>
            <a:rPr lang="en-US" dirty="0" smtClean="0"/>
            <a:t>Unique student experience that always meets the blueprint</a:t>
          </a:r>
          <a:endParaRPr lang="en-US" dirty="0"/>
        </a:p>
      </dgm:t>
    </dgm:pt>
    <dgm:pt modelId="{C4F9213A-5FC3-443D-8D0B-9667D18D59CE}" type="parTrans" cxnId="{A5D04EFC-61F8-44CA-A249-547069BF3A86}">
      <dgm:prSet/>
      <dgm:spPr/>
      <dgm:t>
        <a:bodyPr/>
        <a:lstStyle/>
        <a:p>
          <a:endParaRPr lang="en-US"/>
        </a:p>
      </dgm:t>
    </dgm:pt>
    <dgm:pt modelId="{9C57277A-7CD5-477E-9DFB-1128B28AF2F1}" type="sibTrans" cxnId="{A5D04EFC-61F8-44CA-A249-547069BF3A86}">
      <dgm:prSet/>
      <dgm:spPr/>
      <dgm:t>
        <a:bodyPr/>
        <a:lstStyle/>
        <a:p>
          <a:endParaRPr lang="en-US"/>
        </a:p>
      </dgm:t>
    </dgm:pt>
    <dgm:pt modelId="{ADBB13D8-72F2-4FA6-989E-580F29822B5C}">
      <dgm:prSet phldrT="[Text]"/>
      <dgm:spPr/>
      <dgm:t>
        <a:bodyPr/>
        <a:lstStyle/>
        <a:p>
          <a:r>
            <a:rPr lang="en-US" dirty="0" smtClean="0"/>
            <a:t>Assesses Grades 3-8</a:t>
          </a:r>
          <a:endParaRPr lang="en-US" dirty="0"/>
        </a:p>
      </dgm:t>
    </dgm:pt>
    <dgm:pt modelId="{3A51FFAE-FA69-45D7-8C0A-C1A7C01B7FB3}" type="parTrans" cxnId="{FB9DD5C3-E55E-4F19-B2B9-FDF84198ED73}">
      <dgm:prSet/>
      <dgm:spPr/>
      <dgm:t>
        <a:bodyPr/>
        <a:lstStyle/>
        <a:p>
          <a:endParaRPr lang="en-US"/>
        </a:p>
      </dgm:t>
    </dgm:pt>
    <dgm:pt modelId="{4E2CE6C4-C9AB-4AF1-BB4E-B4CA11521C7F}" type="sibTrans" cxnId="{FB9DD5C3-E55E-4F19-B2B9-FDF84198ED73}">
      <dgm:prSet/>
      <dgm:spPr/>
      <dgm:t>
        <a:bodyPr/>
        <a:lstStyle/>
        <a:p>
          <a:endParaRPr lang="en-US"/>
        </a:p>
      </dgm:t>
    </dgm:pt>
    <dgm:pt modelId="{4258EB0D-FC2B-4DF4-98E1-7F08F0046D9F}">
      <dgm:prSet phldrT="[Text]"/>
      <dgm:spPr/>
      <dgm:t>
        <a:bodyPr/>
        <a:lstStyle/>
        <a:p>
          <a:r>
            <a:rPr lang="en-US" dirty="0" smtClean="0"/>
            <a:t>Math (Grades 3-8)</a:t>
          </a:r>
          <a:endParaRPr lang="en-US" dirty="0"/>
        </a:p>
      </dgm:t>
    </dgm:pt>
    <dgm:pt modelId="{7793AF4F-9697-494F-AB4A-0653102F16ED}" type="parTrans" cxnId="{FDB4112D-D9D8-47B1-828C-70D8E7F5D1F8}">
      <dgm:prSet/>
      <dgm:spPr/>
      <dgm:t>
        <a:bodyPr/>
        <a:lstStyle/>
        <a:p>
          <a:endParaRPr lang="en-US"/>
        </a:p>
      </dgm:t>
    </dgm:pt>
    <dgm:pt modelId="{4976DD7F-94B7-4623-9657-C6198A5B7601}" type="sibTrans" cxnId="{FDB4112D-D9D8-47B1-828C-70D8E7F5D1F8}">
      <dgm:prSet/>
      <dgm:spPr/>
      <dgm:t>
        <a:bodyPr/>
        <a:lstStyle/>
        <a:p>
          <a:endParaRPr lang="en-US"/>
        </a:p>
      </dgm:t>
    </dgm:pt>
    <dgm:pt modelId="{D3EE4F47-2C87-44D3-874F-F52D8B2E921E}">
      <dgm:prSet phldrT="[Text]"/>
      <dgm:spPr/>
      <dgm:t>
        <a:bodyPr/>
        <a:lstStyle/>
        <a:p>
          <a:r>
            <a:rPr lang="en-US" dirty="0" smtClean="0"/>
            <a:t>English/Language Arts (Grades 3-8)</a:t>
          </a:r>
          <a:endParaRPr lang="en-US" dirty="0"/>
        </a:p>
      </dgm:t>
    </dgm:pt>
    <dgm:pt modelId="{C7F201F3-5CF0-4C9E-AA7E-E8699A5329DD}" type="parTrans" cxnId="{694636BB-87A3-4DA5-9DE7-0C96C8574914}">
      <dgm:prSet/>
      <dgm:spPr/>
      <dgm:t>
        <a:bodyPr/>
        <a:lstStyle/>
        <a:p>
          <a:endParaRPr lang="en-US"/>
        </a:p>
      </dgm:t>
    </dgm:pt>
    <dgm:pt modelId="{6BDE6BEC-744D-4A32-9C2A-7F13563827BC}" type="sibTrans" cxnId="{694636BB-87A3-4DA5-9DE7-0C96C8574914}">
      <dgm:prSet/>
      <dgm:spPr/>
      <dgm:t>
        <a:bodyPr/>
        <a:lstStyle/>
        <a:p>
          <a:endParaRPr lang="en-US"/>
        </a:p>
      </dgm:t>
    </dgm:pt>
    <dgm:pt modelId="{112DAA68-8BBF-49DB-86E8-DC488BFA51E8}">
      <dgm:prSet phldrT="[Text]"/>
      <dgm:spPr/>
      <dgm:t>
        <a:bodyPr/>
        <a:lstStyle/>
        <a:p>
          <a:r>
            <a:rPr lang="en-US" dirty="0" smtClean="0"/>
            <a:t>Additional Student Supports and Accommodations</a:t>
          </a:r>
          <a:endParaRPr lang="en-US" dirty="0"/>
        </a:p>
      </dgm:t>
    </dgm:pt>
    <dgm:pt modelId="{360736A6-F2E7-4443-8030-D64A6260C2AC}" type="parTrans" cxnId="{2381BD84-9C48-4E0D-874F-152002ADFE74}">
      <dgm:prSet/>
      <dgm:spPr/>
      <dgm:t>
        <a:bodyPr/>
        <a:lstStyle/>
        <a:p>
          <a:endParaRPr lang="en-US"/>
        </a:p>
      </dgm:t>
    </dgm:pt>
    <dgm:pt modelId="{EC90E2B8-1A93-48A9-AFF6-847D7057ECFC}" type="sibTrans" cxnId="{2381BD84-9C48-4E0D-874F-152002ADFE74}">
      <dgm:prSet/>
      <dgm:spPr/>
      <dgm:t>
        <a:bodyPr/>
        <a:lstStyle/>
        <a:p>
          <a:endParaRPr lang="en-US"/>
        </a:p>
      </dgm:t>
    </dgm:pt>
    <dgm:pt modelId="{0AB7B774-D565-4DF9-BFF5-D58F44C1406B}">
      <dgm:prSet phldrT="[Text]"/>
      <dgm:spPr/>
      <dgm:t>
        <a:bodyPr/>
        <a:lstStyle/>
        <a:p>
          <a:r>
            <a:rPr lang="en-US" dirty="0" smtClean="0"/>
            <a:t>Translations</a:t>
          </a:r>
          <a:endParaRPr lang="en-US" dirty="0"/>
        </a:p>
      </dgm:t>
    </dgm:pt>
    <dgm:pt modelId="{9ED743A2-3D49-483B-B108-79089605BD55}" type="parTrans" cxnId="{7FB5C1B4-4BB9-4073-81B0-81ADF99615EA}">
      <dgm:prSet/>
      <dgm:spPr/>
      <dgm:t>
        <a:bodyPr/>
        <a:lstStyle/>
        <a:p>
          <a:endParaRPr lang="en-US"/>
        </a:p>
      </dgm:t>
    </dgm:pt>
    <dgm:pt modelId="{E10AFF84-7E3F-4256-AD4B-5E719685CB4C}" type="sibTrans" cxnId="{7FB5C1B4-4BB9-4073-81B0-81ADF99615EA}">
      <dgm:prSet/>
      <dgm:spPr/>
      <dgm:t>
        <a:bodyPr/>
        <a:lstStyle/>
        <a:p>
          <a:endParaRPr lang="en-US"/>
        </a:p>
      </dgm:t>
    </dgm:pt>
    <dgm:pt modelId="{9D3B7272-0871-4AFF-BBD1-087BC745BF69}">
      <dgm:prSet phldrT="[Text]"/>
      <dgm:spPr/>
      <dgm:t>
        <a:bodyPr/>
        <a:lstStyle/>
        <a:p>
          <a:r>
            <a:rPr lang="en-US" dirty="0" smtClean="0"/>
            <a:t>Glossaries</a:t>
          </a:r>
          <a:endParaRPr lang="en-US" dirty="0"/>
        </a:p>
      </dgm:t>
    </dgm:pt>
    <dgm:pt modelId="{90766E1A-A1CB-44E2-BA6C-588493405860}" type="parTrans" cxnId="{344F6EA6-A78B-4DF6-9BB1-E647B70DF6F9}">
      <dgm:prSet/>
      <dgm:spPr/>
      <dgm:t>
        <a:bodyPr/>
        <a:lstStyle/>
        <a:p>
          <a:endParaRPr lang="en-US"/>
        </a:p>
      </dgm:t>
    </dgm:pt>
    <dgm:pt modelId="{34D6AFF4-3A8F-412B-888C-4C0BB20DDE90}" type="sibTrans" cxnId="{344F6EA6-A78B-4DF6-9BB1-E647B70DF6F9}">
      <dgm:prSet/>
      <dgm:spPr/>
      <dgm:t>
        <a:bodyPr/>
        <a:lstStyle/>
        <a:p>
          <a:endParaRPr lang="en-US"/>
        </a:p>
      </dgm:t>
    </dgm:pt>
    <dgm:pt modelId="{B88347B3-7FCD-4B64-B054-9BC31671A53A}">
      <dgm:prSet phldrT="[Text]"/>
      <dgm:spPr/>
      <dgm:t>
        <a:bodyPr/>
        <a:lstStyle/>
        <a:p>
          <a:r>
            <a:rPr lang="en-US" dirty="0" smtClean="0"/>
            <a:t>Adapts on difficulty, not across grade levels unless content aligns at multiple grade levels</a:t>
          </a:r>
          <a:endParaRPr lang="en-US" dirty="0"/>
        </a:p>
      </dgm:t>
    </dgm:pt>
    <dgm:pt modelId="{F37EDEE6-9D50-44AC-B8EB-BC077CF600DD}" type="parTrans" cxnId="{FFA29EFF-5284-499F-9762-66B7E5ADE49A}">
      <dgm:prSet/>
      <dgm:spPr/>
      <dgm:t>
        <a:bodyPr/>
        <a:lstStyle/>
        <a:p>
          <a:endParaRPr lang="en-US"/>
        </a:p>
      </dgm:t>
    </dgm:pt>
    <dgm:pt modelId="{C5F43D23-EFB3-4B96-9DAD-952ED72713F6}" type="sibTrans" cxnId="{FFA29EFF-5284-499F-9762-66B7E5ADE49A}">
      <dgm:prSet/>
      <dgm:spPr/>
      <dgm:t>
        <a:bodyPr/>
        <a:lstStyle/>
        <a:p>
          <a:endParaRPr lang="en-US"/>
        </a:p>
      </dgm:t>
    </dgm:pt>
    <dgm:pt modelId="{1409A745-8553-4E88-B6E8-0B5F8EC8A02E}">
      <dgm:prSet phldrT="[Text]"/>
      <dgm:spPr/>
      <dgm:t>
        <a:bodyPr/>
        <a:lstStyle/>
        <a:p>
          <a:r>
            <a:rPr lang="en-US" dirty="0" smtClean="0"/>
            <a:t>Science </a:t>
          </a:r>
          <a:br>
            <a:rPr lang="en-US" dirty="0" smtClean="0"/>
          </a:br>
          <a:r>
            <a:rPr lang="en-US" dirty="0" smtClean="0"/>
            <a:t>(Grades 4 and 6)</a:t>
          </a:r>
          <a:endParaRPr lang="en-US" dirty="0"/>
        </a:p>
      </dgm:t>
    </dgm:pt>
    <dgm:pt modelId="{B13C5686-1F5B-4343-B516-9C3245890154}" type="parTrans" cxnId="{2DD3D346-7CA0-4B49-B567-0599655BE5C1}">
      <dgm:prSet/>
      <dgm:spPr/>
      <dgm:t>
        <a:bodyPr/>
        <a:lstStyle/>
        <a:p>
          <a:endParaRPr lang="en-US"/>
        </a:p>
      </dgm:t>
    </dgm:pt>
    <dgm:pt modelId="{5222887A-F6D1-4232-B07E-8A74784EB1AC}" type="sibTrans" cxnId="{2DD3D346-7CA0-4B49-B567-0599655BE5C1}">
      <dgm:prSet/>
      <dgm:spPr/>
      <dgm:t>
        <a:bodyPr/>
        <a:lstStyle/>
        <a:p>
          <a:endParaRPr lang="en-US"/>
        </a:p>
      </dgm:t>
    </dgm:pt>
    <dgm:pt modelId="{0F508E87-4116-46EF-990B-34DBD8B641C9}">
      <dgm:prSet phldrT="[Text]"/>
      <dgm:spPr/>
      <dgm:t>
        <a:bodyPr/>
        <a:lstStyle/>
        <a:p>
          <a:r>
            <a:rPr lang="en-US" dirty="0" smtClean="0"/>
            <a:t>Social Studies </a:t>
          </a:r>
          <a:br>
            <a:rPr lang="en-US" dirty="0" smtClean="0"/>
          </a:br>
          <a:r>
            <a:rPr lang="en-US" dirty="0" smtClean="0"/>
            <a:t>(Grade 5)</a:t>
          </a:r>
          <a:endParaRPr lang="en-US" dirty="0"/>
        </a:p>
      </dgm:t>
    </dgm:pt>
    <dgm:pt modelId="{C2D60117-78C5-4DB2-A3D9-6B17517F6593}" type="parTrans" cxnId="{14CFA179-1FEC-4E2A-BFE2-4880E1DC083B}">
      <dgm:prSet/>
      <dgm:spPr/>
      <dgm:t>
        <a:bodyPr/>
        <a:lstStyle/>
        <a:p>
          <a:endParaRPr lang="en-US"/>
        </a:p>
      </dgm:t>
    </dgm:pt>
    <dgm:pt modelId="{0510BB20-F21E-41BE-937B-32B6BE21D934}" type="sibTrans" cxnId="{14CFA179-1FEC-4E2A-BFE2-4880E1DC083B}">
      <dgm:prSet/>
      <dgm:spPr/>
      <dgm:t>
        <a:bodyPr/>
        <a:lstStyle/>
        <a:p>
          <a:endParaRPr lang="en-US"/>
        </a:p>
      </dgm:t>
    </dgm:pt>
    <dgm:pt modelId="{A2280B85-5892-4AD1-8DDC-B497BD1F1295}">
      <dgm:prSet phldrT="[Text]"/>
      <dgm:spPr/>
      <dgm:t>
        <a:bodyPr/>
        <a:lstStyle/>
        <a:p>
          <a:r>
            <a:rPr lang="en-US" dirty="0" smtClean="0"/>
            <a:t>Spell Check</a:t>
          </a:r>
          <a:endParaRPr lang="en-US" dirty="0"/>
        </a:p>
      </dgm:t>
    </dgm:pt>
    <dgm:pt modelId="{80C93C9F-87CB-40BB-ADA2-E49B2A395444}" type="parTrans" cxnId="{B4BB846B-742C-4245-AF1B-3C8F0D7D81E4}">
      <dgm:prSet/>
      <dgm:spPr/>
      <dgm:t>
        <a:bodyPr/>
        <a:lstStyle/>
        <a:p>
          <a:endParaRPr lang="en-US"/>
        </a:p>
      </dgm:t>
    </dgm:pt>
    <dgm:pt modelId="{50E48C5C-02E1-4E76-B4CB-CBECA0F8C821}" type="sibTrans" cxnId="{B4BB846B-742C-4245-AF1B-3C8F0D7D81E4}">
      <dgm:prSet/>
      <dgm:spPr/>
      <dgm:t>
        <a:bodyPr/>
        <a:lstStyle/>
        <a:p>
          <a:endParaRPr lang="en-US"/>
        </a:p>
      </dgm:t>
    </dgm:pt>
    <dgm:pt modelId="{371E5DAD-1932-42E8-82CC-4DA3D15F9FAF}">
      <dgm:prSet phldrT="[Text]"/>
      <dgm:spPr/>
      <dgm:t>
        <a:bodyPr/>
        <a:lstStyle/>
        <a:p>
          <a:r>
            <a:rPr lang="en-US" dirty="0" smtClean="0"/>
            <a:t>Accessible Calculator</a:t>
          </a:r>
          <a:endParaRPr lang="en-US" dirty="0"/>
        </a:p>
      </dgm:t>
    </dgm:pt>
    <dgm:pt modelId="{59436A0F-18EF-466C-AD55-B8B96173CDA2}" type="parTrans" cxnId="{F8EDECBE-AD97-4E5B-BD6E-450221132A8D}">
      <dgm:prSet/>
      <dgm:spPr/>
      <dgm:t>
        <a:bodyPr/>
        <a:lstStyle/>
        <a:p>
          <a:endParaRPr lang="en-US"/>
        </a:p>
      </dgm:t>
    </dgm:pt>
    <dgm:pt modelId="{109D9D26-C134-45DB-B9C4-1522C5FC08AB}" type="sibTrans" cxnId="{F8EDECBE-AD97-4E5B-BD6E-450221132A8D}">
      <dgm:prSet/>
      <dgm:spPr/>
      <dgm:t>
        <a:bodyPr/>
        <a:lstStyle/>
        <a:p>
          <a:endParaRPr lang="en-US"/>
        </a:p>
      </dgm:t>
    </dgm:pt>
    <dgm:pt modelId="{CB78E4A5-6099-4070-AFDE-6C7E22419ED9}">
      <dgm:prSet phldrT="[Text]"/>
      <dgm:spPr/>
      <dgm:t>
        <a:bodyPr/>
        <a:lstStyle/>
        <a:p>
          <a:r>
            <a:rPr lang="en-US" dirty="0" smtClean="0"/>
            <a:t>American Sign Language </a:t>
          </a:r>
          <a:endParaRPr lang="en-US" dirty="0"/>
        </a:p>
      </dgm:t>
    </dgm:pt>
    <dgm:pt modelId="{9CF4DB9C-7DDD-494C-98EA-9F299D76D9D1}" type="parTrans" cxnId="{30005473-5909-4340-9BA0-602E24E09CB5}">
      <dgm:prSet/>
      <dgm:spPr/>
      <dgm:t>
        <a:bodyPr/>
        <a:lstStyle/>
        <a:p>
          <a:endParaRPr lang="en-US"/>
        </a:p>
      </dgm:t>
    </dgm:pt>
    <dgm:pt modelId="{1984AD91-97D2-4E93-BF02-ADB0304FD8D8}" type="sibTrans" cxnId="{30005473-5909-4340-9BA0-602E24E09CB5}">
      <dgm:prSet/>
      <dgm:spPr/>
      <dgm:t>
        <a:bodyPr/>
        <a:lstStyle/>
        <a:p>
          <a:endParaRPr lang="en-US"/>
        </a:p>
      </dgm:t>
    </dgm:pt>
    <dgm:pt modelId="{CEF0A5B5-7198-4FC6-A80E-6EA64E1D949F}">
      <dgm:prSet phldrT="[Text]"/>
      <dgm:spPr/>
      <dgm:t>
        <a:bodyPr/>
        <a:lstStyle/>
        <a:p>
          <a:r>
            <a:rPr lang="en-US" dirty="0" smtClean="0"/>
            <a:t>Improved Testing Times</a:t>
          </a:r>
          <a:endParaRPr lang="en-US" dirty="0"/>
        </a:p>
      </dgm:t>
    </dgm:pt>
    <dgm:pt modelId="{325E595E-127A-449F-A318-3B697013CA92}" type="parTrans" cxnId="{23F0BD3A-301E-455C-9711-57BCA1D0AC7E}">
      <dgm:prSet/>
      <dgm:spPr/>
      <dgm:t>
        <a:bodyPr/>
        <a:lstStyle/>
        <a:p>
          <a:endParaRPr lang="en-US"/>
        </a:p>
      </dgm:t>
    </dgm:pt>
    <dgm:pt modelId="{F6B04842-8D7D-407C-8CA9-CB8FDC3DC907}" type="sibTrans" cxnId="{23F0BD3A-301E-455C-9711-57BCA1D0AC7E}">
      <dgm:prSet/>
      <dgm:spPr/>
      <dgm:t>
        <a:bodyPr/>
        <a:lstStyle/>
        <a:p>
          <a:endParaRPr lang="en-US"/>
        </a:p>
      </dgm:t>
    </dgm:pt>
    <dgm:pt modelId="{316CB685-6A2D-4DA6-84C5-BA3732D0ED88}">
      <dgm:prSet phldrT="[Text]"/>
      <dgm:spPr/>
      <dgm:t>
        <a:bodyPr/>
        <a:lstStyle/>
        <a:p>
          <a:r>
            <a:rPr lang="en-US" dirty="0" smtClean="0"/>
            <a:t>Single testing window at the end of the year</a:t>
          </a:r>
          <a:endParaRPr lang="en-US" dirty="0"/>
        </a:p>
      </dgm:t>
    </dgm:pt>
    <dgm:pt modelId="{BD8A0F08-E6A5-4340-8A70-50C9CF5A1267}" type="parTrans" cxnId="{6F4685B4-D051-4179-AB0A-6DF4A3130F6C}">
      <dgm:prSet/>
      <dgm:spPr/>
      <dgm:t>
        <a:bodyPr/>
        <a:lstStyle/>
        <a:p>
          <a:endParaRPr lang="en-US"/>
        </a:p>
      </dgm:t>
    </dgm:pt>
    <dgm:pt modelId="{34A65A2E-FECE-462F-8527-40BCD5E06B2F}" type="sibTrans" cxnId="{6F4685B4-D051-4179-AB0A-6DF4A3130F6C}">
      <dgm:prSet/>
      <dgm:spPr/>
      <dgm:t>
        <a:bodyPr/>
        <a:lstStyle/>
        <a:p>
          <a:endParaRPr lang="en-US"/>
        </a:p>
      </dgm:t>
    </dgm:pt>
    <dgm:pt modelId="{3344813D-B404-4CAC-A906-F708C8F56B71}">
      <dgm:prSet phldrT="[Text]"/>
      <dgm:spPr/>
      <dgm:t>
        <a:bodyPr/>
        <a:lstStyle/>
        <a:p>
          <a:r>
            <a:rPr lang="en-US" dirty="0" smtClean="0"/>
            <a:t>Improved Reporting Structures</a:t>
          </a:r>
          <a:endParaRPr lang="en-US" dirty="0"/>
        </a:p>
      </dgm:t>
    </dgm:pt>
    <dgm:pt modelId="{5981C1EB-5247-47B1-9C45-7F132F6777F3}" type="parTrans" cxnId="{DC9629CE-B3B1-445F-93A8-94BA39385269}">
      <dgm:prSet/>
      <dgm:spPr/>
      <dgm:t>
        <a:bodyPr/>
        <a:lstStyle/>
        <a:p>
          <a:endParaRPr lang="en-US"/>
        </a:p>
      </dgm:t>
    </dgm:pt>
    <dgm:pt modelId="{CF23A17A-1B0A-4421-B2F9-93EB33BD7542}" type="sibTrans" cxnId="{DC9629CE-B3B1-445F-93A8-94BA39385269}">
      <dgm:prSet/>
      <dgm:spPr/>
      <dgm:t>
        <a:bodyPr/>
        <a:lstStyle/>
        <a:p>
          <a:endParaRPr lang="en-US"/>
        </a:p>
      </dgm:t>
    </dgm:pt>
    <dgm:pt modelId="{171ED8F6-3026-4F2D-9849-4D7062922510}">
      <dgm:prSet phldrT="[Text]"/>
      <dgm:spPr/>
      <dgm:t>
        <a:bodyPr/>
        <a:lstStyle/>
        <a:p>
          <a:r>
            <a:rPr lang="en-US" dirty="0" smtClean="0"/>
            <a:t>Decreased test length (average  2 hours shorter total at each grade level)</a:t>
          </a:r>
          <a:endParaRPr lang="en-US" dirty="0"/>
        </a:p>
      </dgm:t>
    </dgm:pt>
    <dgm:pt modelId="{EB50FB55-4E8B-411F-95DA-7E3704381446}" type="parTrans" cxnId="{5DCFB404-6018-4CC9-8E13-55BE6FAF4AF6}">
      <dgm:prSet/>
      <dgm:spPr/>
      <dgm:t>
        <a:bodyPr/>
        <a:lstStyle/>
        <a:p>
          <a:endParaRPr lang="en-US"/>
        </a:p>
      </dgm:t>
    </dgm:pt>
    <dgm:pt modelId="{2DC93BEB-DCC3-402D-B4FE-9D8D2086EBD3}" type="sibTrans" cxnId="{5DCFB404-6018-4CC9-8E13-55BE6FAF4AF6}">
      <dgm:prSet/>
      <dgm:spPr/>
      <dgm:t>
        <a:bodyPr/>
        <a:lstStyle/>
        <a:p>
          <a:endParaRPr lang="en-US"/>
        </a:p>
      </dgm:t>
    </dgm:pt>
    <dgm:pt modelId="{177EA537-84DE-4EEE-A598-FEDD7DCC0F84}">
      <dgm:prSet phldrT="[Text]"/>
      <dgm:spPr/>
      <dgm:t>
        <a:bodyPr/>
        <a:lstStyle/>
        <a:p>
          <a:r>
            <a:rPr lang="en-US" dirty="0" smtClean="0"/>
            <a:t>Untimed sessions</a:t>
          </a:r>
          <a:endParaRPr lang="en-US" dirty="0"/>
        </a:p>
      </dgm:t>
    </dgm:pt>
    <dgm:pt modelId="{10BFB90D-33E0-4DF6-B917-B54955F00A23}" type="parTrans" cxnId="{311E18DB-3E0B-411C-A2E9-F9C89218BE62}">
      <dgm:prSet/>
      <dgm:spPr/>
      <dgm:t>
        <a:bodyPr/>
        <a:lstStyle/>
        <a:p>
          <a:endParaRPr lang="en-US"/>
        </a:p>
      </dgm:t>
    </dgm:pt>
    <dgm:pt modelId="{871B32A1-51F4-4E30-BB19-FFD4B17C3E47}" type="sibTrans" cxnId="{311E18DB-3E0B-411C-A2E9-F9C89218BE62}">
      <dgm:prSet/>
      <dgm:spPr/>
      <dgm:t>
        <a:bodyPr/>
        <a:lstStyle/>
        <a:p>
          <a:endParaRPr lang="en-US"/>
        </a:p>
      </dgm:t>
    </dgm:pt>
    <dgm:pt modelId="{67EBE800-163D-41E6-8531-0AB5EB7B7AC4}">
      <dgm:prSet phldrT="[Text]"/>
      <dgm:spPr/>
      <dgm:t>
        <a:bodyPr/>
        <a:lstStyle/>
        <a:p>
          <a:r>
            <a:rPr lang="en-US" dirty="0" smtClean="0"/>
            <a:t>Individual student results in 12 days*</a:t>
          </a:r>
          <a:endParaRPr lang="en-US" dirty="0"/>
        </a:p>
      </dgm:t>
    </dgm:pt>
    <dgm:pt modelId="{9FC7AB45-E956-452F-A928-718700864593}" type="parTrans" cxnId="{8DE8B201-EE86-46EB-BAF0-B393565A94A6}">
      <dgm:prSet/>
      <dgm:spPr/>
      <dgm:t>
        <a:bodyPr/>
        <a:lstStyle/>
        <a:p>
          <a:endParaRPr lang="en-US"/>
        </a:p>
      </dgm:t>
    </dgm:pt>
    <dgm:pt modelId="{E4CC6F07-BB9B-492E-8C79-EAC64BBBF068}" type="sibTrans" cxnId="{8DE8B201-EE86-46EB-BAF0-B393565A94A6}">
      <dgm:prSet/>
      <dgm:spPr/>
      <dgm:t>
        <a:bodyPr/>
        <a:lstStyle/>
        <a:p>
          <a:endParaRPr lang="en-US"/>
        </a:p>
      </dgm:t>
    </dgm:pt>
    <dgm:pt modelId="{2509073B-CD34-49E7-9EB7-A623DE7AFACA}">
      <dgm:prSet phldrT="[Text]"/>
      <dgm:spPr/>
      <dgm:t>
        <a:bodyPr/>
        <a:lstStyle/>
        <a:p>
          <a:r>
            <a:rPr lang="en-US" dirty="0" smtClean="0"/>
            <a:t>Final results by </a:t>
          </a:r>
          <a:br>
            <a:rPr lang="en-US" dirty="0" smtClean="0"/>
          </a:br>
          <a:r>
            <a:rPr lang="en-US" dirty="0" smtClean="0"/>
            <a:t>July 1*</a:t>
          </a:r>
          <a:endParaRPr lang="en-US" dirty="0"/>
        </a:p>
      </dgm:t>
    </dgm:pt>
    <dgm:pt modelId="{17A1110D-A77D-4C3B-9BD4-D84493D730A8}" type="parTrans" cxnId="{D621A081-32E0-406A-9189-EB9BD35AB680}">
      <dgm:prSet/>
      <dgm:spPr/>
      <dgm:t>
        <a:bodyPr/>
        <a:lstStyle/>
        <a:p>
          <a:endParaRPr lang="en-US"/>
        </a:p>
      </dgm:t>
    </dgm:pt>
    <dgm:pt modelId="{89C7A3A6-B3F8-4E71-914C-B0E439D45B38}" type="sibTrans" cxnId="{D621A081-32E0-406A-9189-EB9BD35AB680}">
      <dgm:prSet/>
      <dgm:spPr/>
      <dgm:t>
        <a:bodyPr/>
        <a:lstStyle/>
        <a:p>
          <a:endParaRPr lang="en-US"/>
        </a:p>
      </dgm:t>
    </dgm:pt>
    <dgm:pt modelId="{3995A54A-4C20-43E3-B853-402A4DFD14FE}">
      <dgm:prSet phldrT="[Text]"/>
      <dgm:spPr/>
      <dgm:t>
        <a:bodyPr/>
        <a:lstStyle/>
        <a:p>
          <a:r>
            <a:rPr lang="en-US" dirty="0" smtClean="0"/>
            <a:t>More detailed student reports for computer adaptive tests</a:t>
          </a:r>
          <a:endParaRPr lang="en-US" dirty="0"/>
        </a:p>
      </dgm:t>
    </dgm:pt>
    <dgm:pt modelId="{528F05B5-27D7-486C-84E0-F2F0457CF8CA}" type="parTrans" cxnId="{9B72B0E2-275E-45F1-A29C-B1C24C8FB20A}">
      <dgm:prSet/>
      <dgm:spPr/>
      <dgm:t>
        <a:bodyPr/>
        <a:lstStyle/>
        <a:p>
          <a:endParaRPr lang="en-US"/>
        </a:p>
      </dgm:t>
    </dgm:pt>
    <dgm:pt modelId="{9DC56944-E0DE-435F-8B67-F5F8971023F1}" type="sibTrans" cxnId="{9B72B0E2-275E-45F1-A29C-B1C24C8FB20A}">
      <dgm:prSet/>
      <dgm:spPr/>
      <dgm:t>
        <a:bodyPr/>
        <a:lstStyle/>
        <a:p>
          <a:endParaRPr lang="en-US"/>
        </a:p>
      </dgm:t>
    </dgm:pt>
    <dgm:pt modelId="{C6930283-591D-4E86-9E6D-DC8E1F471BEC}">
      <dgm:prSet phldrT="[Text]"/>
      <dgm:spPr/>
      <dgm:t>
        <a:bodyPr/>
        <a:lstStyle/>
        <a:p>
          <a:r>
            <a:rPr lang="en-US" dirty="0" smtClean="0"/>
            <a:t>Revised cut scores and proficiency levels (by educator committee)</a:t>
          </a:r>
          <a:endParaRPr lang="en-US" dirty="0"/>
        </a:p>
      </dgm:t>
    </dgm:pt>
    <dgm:pt modelId="{7C5700CA-9B1A-4EDF-83A2-5878C191B042}" type="parTrans" cxnId="{3C9E2427-8787-468D-8038-07DC26BDBD35}">
      <dgm:prSet/>
      <dgm:spPr/>
      <dgm:t>
        <a:bodyPr/>
        <a:lstStyle/>
        <a:p>
          <a:endParaRPr lang="en-US"/>
        </a:p>
      </dgm:t>
    </dgm:pt>
    <dgm:pt modelId="{27A67B79-6302-4BB3-A3FD-C22C9E8F4AF3}" type="sibTrans" cxnId="{3C9E2427-8787-468D-8038-07DC26BDBD35}">
      <dgm:prSet/>
      <dgm:spPr/>
      <dgm:t>
        <a:bodyPr/>
        <a:lstStyle/>
        <a:p>
          <a:endParaRPr lang="en-US"/>
        </a:p>
      </dgm:t>
    </dgm:pt>
    <dgm:pt modelId="{E20432CE-3B56-482E-AC9B-F50B821BF0BD}">
      <dgm:prSet phldrT="[Text]"/>
      <dgm:spPr/>
      <dgm:t>
        <a:bodyPr/>
        <a:lstStyle/>
        <a:p>
          <a:r>
            <a:rPr lang="en-US" dirty="0" smtClean="0"/>
            <a:t>Custom-built for IN standards</a:t>
          </a:r>
          <a:endParaRPr lang="en-US" dirty="0"/>
        </a:p>
      </dgm:t>
    </dgm:pt>
    <dgm:pt modelId="{2323A21D-03C8-4BB4-AA53-B75F51366784}" type="parTrans" cxnId="{E6A6CE89-33D4-40DC-92F4-187F37C4BBEF}">
      <dgm:prSet/>
      <dgm:spPr/>
      <dgm:t>
        <a:bodyPr/>
        <a:lstStyle/>
        <a:p>
          <a:endParaRPr lang="en-US"/>
        </a:p>
      </dgm:t>
    </dgm:pt>
    <dgm:pt modelId="{1820D680-9EC3-4BF8-906A-DC1ECC81D10F}" type="sibTrans" cxnId="{E6A6CE89-33D4-40DC-92F4-187F37C4BBEF}">
      <dgm:prSet/>
      <dgm:spPr/>
      <dgm:t>
        <a:bodyPr/>
        <a:lstStyle/>
        <a:p>
          <a:endParaRPr lang="en-US"/>
        </a:p>
      </dgm:t>
    </dgm:pt>
    <dgm:pt modelId="{E33BDEB1-9302-4BF2-AFA8-8173385A0A37}">
      <dgm:prSet phldrT="[Text]"/>
      <dgm:spPr/>
      <dgm:t>
        <a:bodyPr/>
        <a:lstStyle/>
        <a:p>
          <a:r>
            <a:rPr lang="en-US" dirty="0" smtClean="0"/>
            <a:t>Rich Text Tools</a:t>
          </a:r>
          <a:endParaRPr lang="en-US" dirty="0"/>
        </a:p>
      </dgm:t>
    </dgm:pt>
    <dgm:pt modelId="{3B57404A-1289-47CD-9C3A-055194CCC637}" type="parTrans" cxnId="{E7610CE5-2571-46BD-B7E4-D82771C7BAC6}">
      <dgm:prSet/>
      <dgm:spPr/>
      <dgm:t>
        <a:bodyPr/>
        <a:lstStyle/>
        <a:p>
          <a:endParaRPr lang="en-US"/>
        </a:p>
      </dgm:t>
    </dgm:pt>
    <dgm:pt modelId="{6C1FA632-9F80-41F9-BD95-FE13AB3D914F}" type="sibTrans" cxnId="{E7610CE5-2571-46BD-B7E4-D82771C7BAC6}">
      <dgm:prSet/>
      <dgm:spPr/>
      <dgm:t>
        <a:bodyPr/>
        <a:lstStyle/>
        <a:p>
          <a:endParaRPr lang="en-US"/>
        </a:p>
      </dgm:t>
    </dgm:pt>
    <dgm:pt modelId="{471D7793-6F1F-4E73-B40C-1CD061551F78}">
      <dgm:prSet phldrT="[Text]"/>
      <dgm:spPr/>
      <dgm:t>
        <a:bodyPr/>
        <a:lstStyle/>
        <a:p>
          <a:r>
            <a:rPr lang="en-US" dirty="0" smtClean="0"/>
            <a:t>Intuitive Graphing Interfaces</a:t>
          </a:r>
          <a:endParaRPr lang="en-US" dirty="0"/>
        </a:p>
      </dgm:t>
    </dgm:pt>
    <dgm:pt modelId="{18CFCD0F-1DBF-4F17-A275-BDF94B63F46C}" type="parTrans" cxnId="{BB408FBD-4B85-4734-A7B2-EE6634DDBCF2}">
      <dgm:prSet/>
      <dgm:spPr/>
      <dgm:t>
        <a:bodyPr/>
        <a:lstStyle/>
        <a:p>
          <a:endParaRPr lang="en-US"/>
        </a:p>
      </dgm:t>
    </dgm:pt>
    <dgm:pt modelId="{4EB79D0E-28BB-4996-85C6-0D8F6EB7E091}" type="sibTrans" cxnId="{BB408FBD-4B85-4734-A7B2-EE6634DDBCF2}">
      <dgm:prSet/>
      <dgm:spPr/>
      <dgm:t>
        <a:bodyPr/>
        <a:lstStyle/>
        <a:p>
          <a:endParaRPr lang="en-US"/>
        </a:p>
      </dgm:t>
    </dgm:pt>
    <dgm:pt modelId="{8394FAC0-D353-4264-83D5-ED17897167F0}">
      <dgm:prSet phldrT="[Text]"/>
      <dgm:spPr/>
      <dgm:t>
        <a:bodyPr/>
        <a:lstStyle/>
        <a:p>
          <a:r>
            <a:rPr lang="en-US" dirty="0" smtClean="0"/>
            <a:t>Includes open-ended items for all content areas</a:t>
          </a:r>
          <a:endParaRPr lang="en-US" dirty="0"/>
        </a:p>
      </dgm:t>
    </dgm:pt>
    <dgm:pt modelId="{80850CC0-83D9-430F-A955-69D6C9DCED49}" type="parTrans" cxnId="{B993F4C4-21A2-4C6D-A271-E3083FA78EA3}">
      <dgm:prSet/>
      <dgm:spPr/>
      <dgm:t>
        <a:bodyPr/>
        <a:lstStyle/>
        <a:p>
          <a:endParaRPr lang="en-US"/>
        </a:p>
      </dgm:t>
    </dgm:pt>
    <dgm:pt modelId="{5AC7B134-769C-4D9B-8A56-0E14B269920D}" type="sibTrans" cxnId="{B993F4C4-21A2-4C6D-A271-E3083FA78EA3}">
      <dgm:prSet/>
      <dgm:spPr/>
      <dgm:t>
        <a:bodyPr/>
        <a:lstStyle/>
        <a:p>
          <a:endParaRPr lang="en-US"/>
        </a:p>
      </dgm:t>
    </dgm:pt>
    <dgm:pt modelId="{8CCF3834-9F64-435A-8C9E-6275CB9FEB5A}">
      <dgm:prSet phldrT="[Text]"/>
      <dgm:spPr/>
      <dgm:t>
        <a:bodyPr/>
        <a:lstStyle/>
        <a:p>
          <a:r>
            <a:rPr lang="en-US" dirty="0" smtClean="0"/>
            <a:t>Embedded Dictionary/Thesaurus</a:t>
          </a:r>
          <a:endParaRPr lang="en-US" dirty="0"/>
        </a:p>
      </dgm:t>
    </dgm:pt>
    <dgm:pt modelId="{F740DBE8-BF7D-4E21-9347-5CA631DBAFCE}" type="parTrans" cxnId="{F4FD47A0-D154-4CFF-A6C6-51044082DFE7}">
      <dgm:prSet/>
      <dgm:spPr/>
      <dgm:t>
        <a:bodyPr/>
        <a:lstStyle/>
        <a:p>
          <a:endParaRPr lang="en-US"/>
        </a:p>
      </dgm:t>
    </dgm:pt>
    <dgm:pt modelId="{C45659FC-D4A4-43D0-B49E-BF4CADDACAAD}" type="sibTrans" cxnId="{F4FD47A0-D154-4CFF-A6C6-51044082DFE7}">
      <dgm:prSet/>
      <dgm:spPr/>
      <dgm:t>
        <a:bodyPr/>
        <a:lstStyle/>
        <a:p>
          <a:endParaRPr lang="en-US"/>
        </a:p>
      </dgm:t>
    </dgm:pt>
    <dgm:pt modelId="{CC90D6F9-958E-458F-B0DE-E3CEFB165E63}" type="pres">
      <dgm:prSet presAssocID="{9FEABC40-F52F-43AE-B468-893205B11B1D}" presName="Name0" presStyleCnt="0">
        <dgm:presLayoutVars>
          <dgm:dir/>
          <dgm:animLvl val="lvl"/>
          <dgm:resizeHandles val="exact"/>
        </dgm:presLayoutVars>
      </dgm:prSet>
      <dgm:spPr/>
      <dgm:t>
        <a:bodyPr/>
        <a:lstStyle/>
        <a:p>
          <a:endParaRPr lang="en-US"/>
        </a:p>
      </dgm:t>
    </dgm:pt>
    <dgm:pt modelId="{55F6258B-CB30-45CE-A6CD-F14E3F631189}" type="pres">
      <dgm:prSet presAssocID="{969F36CC-94A2-4A5E-8729-CC3319BE706C}" presName="composite" presStyleCnt="0"/>
      <dgm:spPr/>
      <dgm:t>
        <a:bodyPr/>
        <a:lstStyle/>
        <a:p>
          <a:endParaRPr lang="en-US"/>
        </a:p>
      </dgm:t>
    </dgm:pt>
    <dgm:pt modelId="{9A30E8C7-B772-48C6-AE1D-C5889B3B2A44}" type="pres">
      <dgm:prSet presAssocID="{969F36CC-94A2-4A5E-8729-CC3319BE706C}" presName="parTx" presStyleLbl="alignNode1" presStyleIdx="0" presStyleCnt="5">
        <dgm:presLayoutVars>
          <dgm:chMax val="0"/>
          <dgm:chPref val="0"/>
          <dgm:bulletEnabled val="1"/>
        </dgm:presLayoutVars>
      </dgm:prSet>
      <dgm:spPr/>
      <dgm:t>
        <a:bodyPr/>
        <a:lstStyle/>
        <a:p>
          <a:endParaRPr lang="en-US"/>
        </a:p>
      </dgm:t>
    </dgm:pt>
    <dgm:pt modelId="{9A9E90ED-CFEA-4327-86C9-561895D5D7B4}" type="pres">
      <dgm:prSet presAssocID="{969F36CC-94A2-4A5E-8729-CC3319BE706C}" presName="desTx" presStyleLbl="alignAccFollowNode1" presStyleIdx="0" presStyleCnt="5">
        <dgm:presLayoutVars>
          <dgm:bulletEnabled val="1"/>
        </dgm:presLayoutVars>
      </dgm:prSet>
      <dgm:spPr/>
      <dgm:t>
        <a:bodyPr/>
        <a:lstStyle/>
        <a:p>
          <a:endParaRPr lang="en-US"/>
        </a:p>
      </dgm:t>
    </dgm:pt>
    <dgm:pt modelId="{6994A9F9-C4A8-4BB2-BCA8-65168DB01891}" type="pres">
      <dgm:prSet presAssocID="{B76D2399-5EAF-4ED1-8739-E4A6B665DBC7}" presName="space" presStyleCnt="0"/>
      <dgm:spPr/>
      <dgm:t>
        <a:bodyPr/>
        <a:lstStyle/>
        <a:p>
          <a:endParaRPr lang="en-US"/>
        </a:p>
      </dgm:t>
    </dgm:pt>
    <dgm:pt modelId="{4F54E032-3D2C-4CF9-9369-B122BAD0FFEA}" type="pres">
      <dgm:prSet presAssocID="{ADBB13D8-72F2-4FA6-989E-580F29822B5C}" presName="composite" presStyleCnt="0"/>
      <dgm:spPr/>
      <dgm:t>
        <a:bodyPr/>
        <a:lstStyle/>
        <a:p>
          <a:endParaRPr lang="en-US"/>
        </a:p>
      </dgm:t>
    </dgm:pt>
    <dgm:pt modelId="{AC656572-45DA-4267-BB6A-6E39FDC54BFB}" type="pres">
      <dgm:prSet presAssocID="{ADBB13D8-72F2-4FA6-989E-580F29822B5C}" presName="parTx" presStyleLbl="alignNode1" presStyleIdx="1" presStyleCnt="5">
        <dgm:presLayoutVars>
          <dgm:chMax val="0"/>
          <dgm:chPref val="0"/>
          <dgm:bulletEnabled val="1"/>
        </dgm:presLayoutVars>
      </dgm:prSet>
      <dgm:spPr/>
      <dgm:t>
        <a:bodyPr/>
        <a:lstStyle/>
        <a:p>
          <a:endParaRPr lang="en-US"/>
        </a:p>
      </dgm:t>
    </dgm:pt>
    <dgm:pt modelId="{77E3432D-DB7B-475E-A4E9-D2C461C9C29C}" type="pres">
      <dgm:prSet presAssocID="{ADBB13D8-72F2-4FA6-989E-580F29822B5C}" presName="desTx" presStyleLbl="alignAccFollowNode1" presStyleIdx="1" presStyleCnt="5">
        <dgm:presLayoutVars>
          <dgm:bulletEnabled val="1"/>
        </dgm:presLayoutVars>
      </dgm:prSet>
      <dgm:spPr/>
      <dgm:t>
        <a:bodyPr/>
        <a:lstStyle/>
        <a:p>
          <a:endParaRPr lang="en-US"/>
        </a:p>
      </dgm:t>
    </dgm:pt>
    <dgm:pt modelId="{DD2CD167-C381-45B2-952C-791CB9E87949}" type="pres">
      <dgm:prSet presAssocID="{4E2CE6C4-C9AB-4AF1-BB4E-B4CA11521C7F}" presName="space" presStyleCnt="0"/>
      <dgm:spPr/>
      <dgm:t>
        <a:bodyPr/>
        <a:lstStyle/>
        <a:p>
          <a:endParaRPr lang="en-US"/>
        </a:p>
      </dgm:t>
    </dgm:pt>
    <dgm:pt modelId="{99BE4519-28DB-4A20-AB05-1414DE82E302}" type="pres">
      <dgm:prSet presAssocID="{112DAA68-8BBF-49DB-86E8-DC488BFA51E8}" presName="composite" presStyleCnt="0"/>
      <dgm:spPr/>
      <dgm:t>
        <a:bodyPr/>
        <a:lstStyle/>
        <a:p>
          <a:endParaRPr lang="en-US"/>
        </a:p>
      </dgm:t>
    </dgm:pt>
    <dgm:pt modelId="{260EF6AC-EAD0-4323-B39D-23CC324E9023}" type="pres">
      <dgm:prSet presAssocID="{112DAA68-8BBF-49DB-86E8-DC488BFA51E8}" presName="parTx" presStyleLbl="alignNode1" presStyleIdx="2" presStyleCnt="5">
        <dgm:presLayoutVars>
          <dgm:chMax val="0"/>
          <dgm:chPref val="0"/>
          <dgm:bulletEnabled val="1"/>
        </dgm:presLayoutVars>
      </dgm:prSet>
      <dgm:spPr/>
      <dgm:t>
        <a:bodyPr/>
        <a:lstStyle/>
        <a:p>
          <a:endParaRPr lang="en-US"/>
        </a:p>
      </dgm:t>
    </dgm:pt>
    <dgm:pt modelId="{3742727E-CD2A-46BA-9C9D-5E4C2D19EF65}" type="pres">
      <dgm:prSet presAssocID="{112DAA68-8BBF-49DB-86E8-DC488BFA51E8}" presName="desTx" presStyleLbl="alignAccFollowNode1" presStyleIdx="2" presStyleCnt="5">
        <dgm:presLayoutVars>
          <dgm:bulletEnabled val="1"/>
        </dgm:presLayoutVars>
      </dgm:prSet>
      <dgm:spPr/>
      <dgm:t>
        <a:bodyPr/>
        <a:lstStyle/>
        <a:p>
          <a:endParaRPr lang="en-US"/>
        </a:p>
      </dgm:t>
    </dgm:pt>
    <dgm:pt modelId="{76DE12A0-EFB0-4B4D-A3CC-3A3FE7604BF8}" type="pres">
      <dgm:prSet presAssocID="{EC90E2B8-1A93-48A9-AFF6-847D7057ECFC}" presName="space" presStyleCnt="0"/>
      <dgm:spPr/>
      <dgm:t>
        <a:bodyPr/>
        <a:lstStyle/>
        <a:p>
          <a:endParaRPr lang="en-US"/>
        </a:p>
      </dgm:t>
    </dgm:pt>
    <dgm:pt modelId="{4E854DCC-6069-46B2-B230-44BC24FCB1F6}" type="pres">
      <dgm:prSet presAssocID="{CEF0A5B5-7198-4FC6-A80E-6EA64E1D949F}" presName="composite" presStyleCnt="0"/>
      <dgm:spPr/>
      <dgm:t>
        <a:bodyPr/>
        <a:lstStyle/>
        <a:p>
          <a:endParaRPr lang="en-US"/>
        </a:p>
      </dgm:t>
    </dgm:pt>
    <dgm:pt modelId="{FE4E0BE1-70F9-4BD0-BB56-94FFF77C0E9F}" type="pres">
      <dgm:prSet presAssocID="{CEF0A5B5-7198-4FC6-A80E-6EA64E1D949F}" presName="parTx" presStyleLbl="alignNode1" presStyleIdx="3" presStyleCnt="5">
        <dgm:presLayoutVars>
          <dgm:chMax val="0"/>
          <dgm:chPref val="0"/>
          <dgm:bulletEnabled val="1"/>
        </dgm:presLayoutVars>
      </dgm:prSet>
      <dgm:spPr/>
      <dgm:t>
        <a:bodyPr/>
        <a:lstStyle/>
        <a:p>
          <a:endParaRPr lang="en-US"/>
        </a:p>
      </dgm:t>
    </dgm:pt>
    <dgm:pt modelId="{95F40BA2-0EA1-4356-8F2B-BA5F7EB4DB1F}" type="pres">
      <dgm:prSet presAssocID="{CEF0A5B5-7198-4FC6-A80E-6EA64E1D949F}" presName="desTx" presStyleLbl="alignAccFollowNode1" presStyleIdx="3" presStyleCnt="5">
        <dgm:presLayoutVars>
          <dgm:bulletEnabled val="1"/>
        </dgm:presLayoutVars>
      </dgm:prSet>
      <dgm:spPr/>
      <dgm:t>
        <a:bodyPr/>
        <a:lstStyle/>
        <a:p>
          <a:endParaRPr lang="en-US"/>
        </a:p>
      </dgm:t>
    </dgm:pt>
    <dgm:pt modelId="{6EAE48A1-0049-47DC-93E3-757EFC0AF434}" type="pres">
      <dgm:prSet presAssocID="{F6B04842-8D7D-407C-8CA9-CB8FDC3DC907}" presName="space" presStyleCnt="0"/>
      <dgm:spPr/>
      <dgm:t>
        <a:bodyPr/>
        <a:lstStyle/>
        <a:p>
          <a:endParaRPr lang="en-US"/>
        </a:p>
      </dgm:t>
    </dgm:pt>
    <dgm:pt modelId="{6CDABAB1-D111-45AA-803C-70479DDEC1DC}" type="pres">
      <dgm:prSet presAssocID="{3344813D-B404-4CAC-A906-F708C8F56B71}" presName="composite" presStyleCnt="0"/>
      <dgm:spPr/>
      <dgm:t>
        <a:bodyPr/>
        <a:lstStyle/>
        <a:p>
          <a:endParaRPr lang="en-US"/>
        </a:p>
      </dgm:t>
    </dgm:pt>
    <dgm:pt modelId="{ED87E3A1-2A0C-4D19-89B5-C2FB06DB9920}" type="pres">
      <dgm:prSet presAssocID="{3344813D-B404-4CAC-A906-F708C8F56B71}" presName="parTx" presStyleLbl="alignNode1" presStyleIdx="4" presStyleCnt="5">
        <dgm:presLayoutVars>
          <dgm:chMax val="0"/>
          <dgm:chPref val="0"/>
          <dgm:bulletEnabled val="1"/>
        </dgm:presLayoutVars>
      </dgm:prSet>
      <dgm:spPr/>
      <dgm:t>
        <a:bodyPr/>
        <a:lstStyle/>
        <a:p>
          <a:endParaRPr lang="en-US"/>
        </a:p>
      </dgm:t>
    </dgm:pt>
    <dgm:pt modelId="{0CB7AE52-ABB6-442E-95F5-4A85F745B4D6}" type="pres">
      <dgm:prSet presAssocID="{3344813D-B404-4CAC-A906-F708C8F56B71}" presName="desTx" presStyleLbl="alignAccFollowNode1" presStyleIdx="4" presStyleCnt="5">
        <dgm:presLayoutVars>
          <dgm:bulletEnabled val="1"/>
        </dgm:presLayoutVars>
      </dgm:prSet>
      <dgm:spPr/>
      <dgm:t>
        <a:bodyPr/>
        <a:lstStyle/>
        <a:p>
          <a:endParaRPr lang="en-US"/>
        </a:p>
      </dgm:t>
    </dgm:pt>
  </dgm:ptLst>
  <dgm:cxnLst>
    <dgm:cxn modelId="{D695634E-DEB7-40F1-8078-A6273CE0AFA0}" type="presOf" srcId="{B88347B3-7FCD-4B64-B054-9BC31671A53A}" destId="{9A9E90ED-CFEA-4327-86C9-561895D5D7B4}" srcOrd="0" destOrd="2" presId="urn:microsoft.com/office/officeart/2005/8/layout/hList1"/>
    <dgm:cxn modelId="{07354A22-FE0B-4A0E-BEDE-207A8E965C0E}" type="presOf" srcId="{2509073B-CD34-49E7-9EB7-A623DE7AFACA}" destId="{0CB7AE52-ABB6-442E-95F5-4A85F745B4D6}" srcOrd="0" destOrd="1" presId="urn:microsoft.com/office/officeart/2005/8/layout/hList1"/>
    <dgm:cxn modelId="{F9466064-9AC9-44A0-89FA-A6FDB6210924}" type="presOf" srcId="{0AB7B774-D565-4DF9-BFF5-D58F44C1406B}" destId="{3742727E-CD2A-46BA-9C9D-5E4C2D19EF65}" srcOrd="0" destOrd="0" presId="urn:microsoft.com/office/officeart/2005/8/layout/hList1"/>
    <dgm:cxn modelId="{DCAFED35-CE9D-4515-83E0-3BBAF0A03901}" type="presOf" srcId="{171ED8F6-3026-4F2D-9849-4D7062922510}" destId="{95F40BA2-0EA1-4356-8F2B-BA5F7EB4DB1F}" srcOrd="0" destOrd="1" presId="urn:microsoft.com/office/officeart/2005/8/layout/hList1"/>
    <dgm:cxn modelId="{D621A081-32E0-406A-9189-EB9BD35AB680}" srcId="{3344813D-B404-4CAC-A906-F708C8F56B71}" destId="{2509073B-CD34-49E7-9EB7-A623DE7AFACA}" srcOrd="1" destOrd="0" parTransId="{17A1110D-A77D-4C3B-9BD4-D84493D730A8}" sibTransId="{89C7A3A6-B3F8-4E71-914C-B0E439D45B38}"/>
    <dgm:cxn modelId="{A0B2E84C-5179-4301-A08B-24834F9DFC9A}" type="presOf" srcId="{4258EB0D-FC2B-4DF4-98E1-7F08F0046D9F}" destId="{77E3432D-DB7B-475E-A4E9-D2C461C9C29C}" srcOrd="0" destOrd="0" presId="urn:microsoft.com/office/officeart/2005/8/layout/hList1"/>
    <dgm:cxn modelId="{7033A6E2-5AFF-4A38-902B-1A4883F5E71D}" type="presOf" srcId="{CB78E4A5-6099-4070-AFDE-6C7E22419ED9}" destId="{3742727E-CD2A-46BA-9C9D-5E4C2D19EF65}" srcOrd="0" destOrd="7" presId="urn:microsoft.com/office/officeart/2005/8/layout/hList1"/>
    <dgm:cxn modelId="{B993F4C4-21A2-4C6D-A271-E3083FA78EA3}" srcId="{ADBB13D8-72F2-4FA6-989E-580F29822B5C}" destId="{8394FAC0-D353-4264-83D5-ED17897167F0}" srcOrd="5" destOrd="0" parTransId="{80850CC0-83D9-430F-A955-69D6C9DCED49}" sibTransId="{5AC7B134-769C-4D9B-8A56-0E14B269920D}"/>
    <dgm:cxn modelId="{694636BB-87A3-4DA5-9DE7-0C96C8574914}" srcId="{ADBB13D8-72F2-4FA6-989E-580F29822B5C}" destId="{D3EE4F47-2C87-44D3-874F-F52D8B2E921E}" srcOrd="1" destOrd="0" parTransId="{C7F201F3-5CF0-4C9E-AA7E-E8699A5329DD}" sibTransId="{6BDE6BEC-744D-4A32-9C2A-7F13563827BC}"/>
    <dgm:cxn modelId="{14CFA179-1FEC-4E2A-BFE2-4880E1DC083B}" srcId="{ADBB13D8-72F2-4FA6-989E-580F29822B5C}" destId="{0F508E87-4116-46EF-990B-34DBD8B641C9}" srcOrd="3" destOrd="0" parTransId="{C2D60117-78C5-4DB2-A3D9-6B17517F6593}" sibTransId="{0510BB20-F21E-41BE-937B-32B6BE21D934}"/>
    <dgm:cxn modelId="{6E971E53-5ED7-41FE-8E13-680ADF91BF45}" type="presOf" srcId="{19C77434-FEFE-4122-B34C-06C872A1A9AA}" destId="{9A9E90ED-CFEA-4327-86C9-561895D5D7B4}" srcOrd="0" destOrd="1" presId="urn:microsoft.com/office/officeart/2005/8/layout/hList1"/>
    <dgm:cxn modelId="{975FDD7C-7DC4-4477-9F86-CA8D924D3420}" type="presOf" srcId="{3344813D-B404-4CAC-A906-F708C8F56B71}" destId="{ED87E3A1-2A0C-4D19-89B5-C2FB06DB9920}" srcOrd="0" destOrd="0" presId="urn:microsoft.com/office/officeart/2005/8/layout/hList1"/>
    <dgm:cxn modelId="{27DA911F-1CDC-4EF2-84A4-D6D6D7055C5B}" type="presOf" srcId="{ADBB13D8-72F2-4FA6-989E-580F29822B5C}" destId="{AC656572-45DA-4267-BB6A-6E39FDC54BFB}" srcOrd="0" destOrd="0" presId="urn:microsoft.com/office/officeart/2005/8/layout/hList1"/>
    <dgm:cxn modelId="{EDE6601E-52B3-458D-A149-CF35EE0B0465}" type="presOf" srcId="{0F508E87-4116-46EF-990B-34DBD8B641C9}" destId="{77E3432D-DB7B-475E-A4E9-D2C461C9C29C}" srcOrd="0" destOrd="3" presId="urn:microsoft.com/office/officeart/2005/8/layout/hList1"/>
    <dgm:cxn modelId="{311E18DB-3E0B-411C-A2E9-F9C89218BE62}" srcId="{CEF0A5B5-7198-4FC6-A80E-6EA64E1D949F}" destId="{177EA537-84DE-4EEE-A598-FEDD7DCC0F84}" srcOrd="2" destOrd="0" parTransId="{10BFB90D-33E0-4DF6-B917-B54955F00A23}" sibTransId="{871B32A1-51F4-4E30-BB19-FFD4B17C3E47}"/>
    <dgm:cxn modelId="{344BBD14-545B-4C8C-BB0B-4351D9A4A073}" type="presOf" srcId="{9FEABC40-F52F-43AE-B468-893205B11B1D}" destId="{CC90D6F9-958E-458F-B0DE-E3CEFB165E63}" srcOrd="0" destOrd="0" presId="urn:microsoft.com/office/officeart/2005/8/layout/hList1"/>
    <dgm:cxn modelId="{BC01B8EF-C1B2-490A-9DF6-327606CD15C5}" type="presOf" srcId="{14D3E1DB-EB79-4070-9F97-B1307D656D1B}" destId="{9A9E90ED-CFEA-4327-86C9-561895D5D7B4}" srcOrd="0" destOrd="0" presId="urn:microsoft.com/office/officeart/2005/8/layout/hList1"/>
    <dgm:cxn modelId="{F78547E9-731F-4D00-A72C-AA41F20BD25A}" type="presOf" srcId="{CEF0A5B5-7198-4FC6-A80E-6EA64E1D949F}" destId="{FE4E0BE1-70F9-4BD0-BB56-94FFF77C0E9F}" srcOrd="0" destOrd="0" presId="urn:microsoft.com/office/officeart/2005/8/layout/hList1"/>
    <dgm:cxn modelId="{C90F527D-F70B-4857-9CCE-EB13454ACF44}" type="presOf" srcId="{1409A745-8553-4E88-B6E8-0B5F8EC8A02E}" destId="{77E3432D-DB7B-475E-A4E9-D2C461C9C29C}" srcOrd="0" destOrd="2" presId="urn:microsoft.com/office/officeart/2005/8/layout/hList1"/>
    <dgm:cxn modelId="{35373B44-6B19-44E8-B603-7159B67E34C6}" type="presOf" srcId="{316CB685-6A2D-4DA6-84C5-BA3732D0ED88}" destId="{95F40BA2-0EA1-4356-8F2B-BA5F7EB4DB1F}" srcOrd="0" destOrd="0" presId="urn:microsoft.com/office/officeart/2005/8/layout/hList1"/>
    <dgm:cxn modelId="{ACB38A99-7E4A-4351-817B-0F35A0EC4FBB}" type="presOf" srcId="{A2280B85-5892-4AD1-8DDC-B497BD1F1295}" destId="{3742727E-CD2A-46BA-9C9D-5E4C2D19EF65}" srcOrd="0" destOrd="3" presId="urn:microsoft.com/office/officeart/2005/8/layout/hList1"/>
    <dgm:cxn modelId="{9B72B0E2-275E-45F1-A29C-B1C24C8FB20A}" srcId="{3344813D-B404-4CAC-A906-F708C8F56B71}" destId="{3995A54A-4C20-43E3-B853-402A4DFD14FE}" srcOrd="2" destOrd="0" parTransId="{528F05B5-27D7-486C-84E0-F2F0457CF8CA}" sibTransId="{9DC56944-E0DE-435F-8B67-F5F8971023F1}"/>
    <dgm:cxn modelId="{DC9629CE-B3B1-445F-93A8-94BA39385269}" srcId="{9FEABC40-F52F-43AE-B468-893205B11B1D}" destId="{3344813D-B404-4CAC-A906-F708C8F56B71}" srcOrd="4" destOrd="0" parTransId="{5981C1EB-5247-47B1-9C45-7F132F6777F3}" sibTransId="{CF23A17A-1B0A-4421-B2F9-93EB33BD7542}"/>
    <dgm:cxn modelId="{E6A6CE89-33D4-40DC-92F4-187F37C4BBEF}" srcId="{ADBB13D8-72F2-4FA6-989E-580F29822B5C}" destId="{E20432CE-3B56-482E-AC9B-F50B821BF0BD}" srcOrd="4" destOrd="0" parTransId="{2323A21D-03C8-4BB4-AA53-B75F51366784}" sibTransId="{1820D680-9EC3-4BF8-906A-DC1ECC81D10F}"/>
    <dgm:cxn modelId="{BEE90DCF-1A25-4453-B00A-B788A5ACFC54}" type="presOf" srcId="{8CCF3834-9F64-435A-8C9E-6275CB9FEB5A}" destId="{3742727E-CD2A-46BA-9C9D-5E4C2D19EF65}" srcOrd="0" destOrd="2" presId="urn:microsoft.com/office/officeart/2005/8/layout/hList1"/>
    <dgm:cxn modelId="{16D1B7D2-617F-4B67-AD0E-14892A0A4D90}" type="presOf" srcId="{112DAA68-8BBF-49DB-86E8-DC488BFA51E8}" destId="{260EF6AC-EAD0-4323-B39D-23CC324E9023}" srcOrd="0" destOrd="0" presId="urn:microsoft.com/office/officeart/2005/8/layout/hList1"/>
    <dgm:cxn modelId="{2381BD84-9C48-4E0D-874F-152002ADFE74}" srcId="{9FEABC40-F52F-43AE-B468-893205B11B1D}" destId="{112DAA68-8BBF-49DB-86E8-DC488BFA51E8}" srcOrd="2" destOrd="0" parTransId="{360736A6-F2E7-4443-8030-D64A6260C2AC}" sibTransId="{EC90E2B8-1A93-48A9-AFF6-847D7057ECFC}"/>
    <dgm:cxn modelId="{344F6EA6-A78B-4DF6-9BB1-E647B70DF6F9}" srcId="{112DAA68-8BBF-49DB-86E8-DC488BFA51E8}" destId="{9D3B7272-0871-4AFF-BBD1-087BC745BF69}" srcOrd="1" destOrd="0" parTransId="{90766E1A-A1CB-44E2-BA6C-588493405860}" sibTransId="{34D6AFF4-3A8F-412B-888C-4C0BB20DDE90}"/>
    <dgm:cxn modelId="{9F11C8FE-9204-44C1-88CE-23287EDB91BC}" type="presOf" srcId="{67EBE800-163D-41E6-8531-0AB5EB7B7AC4}" destId="{0CB7AE52-ABB6-442E-95F5-4A85F745B4D6}" srcOrd="0" destOrd="0" presId="urn:microsoft.com/office/officeart/2005/8/layout/hList1"/>
    <dgm:cxn modelId="{2DD3D346-7CA0-4B49-B567-0599655BE5C1}" srcId="{ADBB13D8-72F2-4FA6-989E-580F29822B5C}" destId="{1409A745-8553-4E88-B6E8-0B5F8EC8A02E}" srcOrd="2" destOrd="0" parTransId="{B13C5686-1F5B-4343-B516-9C3245890154}" sibTransId="{5222887A-F6D1-4232-B07E-8A74784EB1AC}"/>
    <dgm:cxn modelId="{6B307C38-F8DB-4AAE-AD64-A7A356BC3A4F}" type="presOf" srcId="{9D3B7272-0871-4AFF-BBD1-087BC745BF69}" destId="{3742727E-CD2A-46BA-9C9D-5E4C2D19EF65}" srcOrd="0" destOrd="1" presId="urn:microsoft.com/office/officeart/2005/8/layout/hList1"/>
    <dgm:cxn modelId="{2FC4B19E-2F7B-4703-8BE0-841832232F43}" type="presOf" srcId="{8394FAC0-D353-4264-83D5-ED17897167F0}" destId="{77E3432D-DB7B-475E-A4E9-D2C461C9C29C}" srcOrd="0" destOrd="5" presId="urn:microsoft.com/office/officeart/2005/8/layout/hList1"/>
    <dgm:cxn modelId="{5DCFB404-6018-4CC9-8E13-55BE6FAF4AF6}" srcId="{CEF0A5B5-7198-4FC6-A80E-6EA64E1D949F}" destId="{171ED8F6-3026-4F2D-9849-4D7062922510}" srcOrd="1" destOrd="0" parTransId="{EB50FB55-4E8B-411F-95DA-7E3704381446}" sibTransId="{2DC93BEB-DCC3-402D-B4FE-9D8D2086EBD3}"/>
    <dgm:cxn modelId="{6F4685B4-D051-4179-AB0A-6DF4A3130F6C}" srcId="{CEF0A5B5-7198-4FC6-A80E-6EA64E1D949F}" destId="{316CB685-6A2D-4DA6-84C5-BA3732D0ED88}" srcOrd="0" destOrd="0" parTransId="{BD8A0F08-E6A5-4340-8A70-50C9CF5A1267}" sibTransId="{34A65A2E-FECE-462F-8527-40BCD5E06B2F}"/>
    <dgm:cxn modelId="{F8EDECBE-AD97-4E5B-BD6E-450221132A8D}" srcId="{112DAA68-8BBF-49DB-86E8-DC488BFA51E8}" destId="{371E5DAD-1932-42E8-82CC-4DA3D15F9FAF}" srcOrd="5" destOrd="0" parTransId="{59436A0F-18EF-466C-AD55-B8B96173CDA2}" sibTransId="{109D9D26-C134-45DB-B9C4-1522C5FC08AB}"/>
    <dgm:cxn modelId="{FDB4112D-D9D8-47B1-828C-70D8E7F5D1F8}" srcId="{ADBB13D8-72F2-4FA6-989E-580F29822B5C}" destId="{4258EB0D-FC2B-4DF4-98E1-7F08F0046D9F}" srcOrd="0" destOrd="0" parTransId="{7793AF4F-9697-494F-AB4A-0653102F16ED}" sibTransId="{4976DD7F-94B7-4623-9657-C6198A5B7601}"/>
    <dgm:cxn modelId="{8DE8B201-EE86-46EB-BAF0-B393565A94A6}" srcId="{3344813D-B404-4CAC-A906-F708C8F56B71}" destId="{67EBE800-163D-41E6-8531-0AB5EB7B7AC4}" srcOrd="0" destOrd="0" parTransId="{9FC7AB45-E956-452F-A928-718700864593}" sibTransId="{E4CC6F07-BB9B-492E-8C79-EAC64BBBF068}"/>
    <dgm:cxn modelId="{7FB5C1B4-4BB9-4073-81B0-81ADF99615EA}" srcId="{112DAA68-8BBF-49DB-86E8-DC488BFA51E8}" destId="{0AB7B774-D565-4DF9-BFF5-D58F44C1406B}" srcOrd="0" destOrd="0" parTransId="{9ED743A2-3D49-483B-B108-79089605BD55}" sibTransId="{E10AFF84-7E3F-4256-AD4B-5E719685CB4C}"/>
    <dgm:cxn modelId="{F4FD47A0-D154-4CFF-A6C6-51044082DFE7}" srcId="{112DAA68-8BBF-49DB-86E8-DC488BFA51E8}" destId="{8CCF3834-9F64-435A-8C9E-6275CB9FEB5A}" srcOrd="2" destOrd="0" parTransId="{F740DBE8-BF7D-4E21-9347-5CA631DBAFCE}" sibTransId="{C45659FC-D4A4-43D0-B49E-BF4CADDACAAD}"/>
    <dgm:cxn modelId="{484E2E78-BBDD-4E25-95E2-173673F4DDD1}" type="presOf" srcId="{177EA537-84DE-4EEE-A598-FEDD7DCC0F84}" destId="{95F40BA2-0EA1-4356-8F2B-BA5F7EB4DB1F}" srcOrd="0" destOrd="2" presId="urn:microsoft.com/office/officeart/2005/8/layout/hList1"/>
    <dgm:cxn modelId="{29792678-F5D9-449D-97DF-A8A393E73A92}" type="presOf" srcId="{C6930283-591D-4E86-9E6D-DC8E1F471BEC}" destId="{0CB7AE52-ABB6-442E-95F5-4A85F745B4D6}" srcOrd="0" destOrd="3" presId="urn:microsoft.com/office/officeart/2005/8/layout/hList1"/>
    <dgm:cxn modelId="{6380E6A1-8870-4938-895C-73AD49F59CAD}" srcId="{9FEABC40-F52F-43AE-B468-893205B11B1D}" destId="{969F36CC-94A2-4A5E-8729-CC3319BE706C}" srcOrd="0" destOrd="0" parTransId="{049F9280-FA98-4805-9C97-2D7D1B9C4927}" sibTransId="{B76D2399-5EAF-4ED1-8739-E4A6B665DBC7}"/>
    <dgm:cxn modelId="{8E36E3D2-FB76-470B-8D50-C28DA4598641}" type="presOf" srcId="{3995A54A-4C20-43E3-B853-402A4DFD14FE}" destId="{0CB7AE52-ABB6-442E-95F5-4A85F745B4D6}" srcOrd="0" destOrd="2" presId="urn:microsoft.com/office/officeart/2005/8/layout/hList1"/>
    <dgm:cxn modelId="{B4BB846B-742C-4245-AF1B-3C8F0D7D81E4}" srcId="{112DAA68-8BBF-49DB-86E8-DC488BFA51E8}" destId="{A2280B85-5892-4AD1-8DDC-B497BD1F1295}" srcOrd="3" destOrd="0" parTransId="{80C93C9F-87CB-40BB-ADA2-E49B2A395444}" sibTransId="{50E48C5C-02E1-4E76-B4CB-CBECA0F8C821}"/>
    <dgm:cxn modelId="{23F0BD3A-301E-455C-9711-57BCA1D0AC7E}" srcId="{9FEABC40-F52F-43AE-B468-893205B11B1D}" destId="{CEF0A5B5-7198-4FC6-A80E-6EA64E1D949F}" srcOrd="3" destOrd="0" parTransId="{325E595E-127A-449F-A318-3B697013CA92}" sibTransId="{F6B04842-8D7D-407C-8CA9-CB8FDC3DC907}"/>
    <dgm:cxn modelId="{680D3C7A-3F87-44E8-B85B-DA3D3DCFA122}" type="presOf" srcId="{D3EE4F47-2C87-44D3-874F-F52D8B2E921E}" destId="{77E3432D-DB7B-475E-A4E9-D2C461C9C29C}" srcOrd="0" destOrd="1" presId="urn:microsoft.com/office/officeart/2005/8/layout/hList1"/>
    <dgm:cxn modelId="{30005473-5909-4340-9BA0-602E24E09CB5}" srcId="{112DAA68-8BBF-49DB-86E8-DC488BFA51E8}" destId="{CB78E4A5-6099-4070-AFDE-6C7E22419ED9}" srcOrd="7" destOrd="0" parTransId="{9CF4DB9C-7DDD-494C-98EA-9F299D76D9D1}" sibTransId="{1984AD91-97D2-4E93-BF02-ADB0304FD8D8}"/>
    <dgm:cxn modelId="{10E9546C-2DFC-4296-8FE4-A4A066C2FB0C}" type="presOf" srcId="{E33BDEB1-9302-4BF2-AFA8-8173385A0A37}" destId="{3742727E-CD2A-46BA-9C9D-5E4C2D19EF65}" srcOrd="0" destOrd="4" presId="urn:microsoft.com/office/officeart/2005/8/layout/hList1"/>
    <dgm:cxn modelId="{CF4C9D7E-63B9-4111-8329-9C5EEF179118}" type="presOf" srcId="{371E5DAD-1932-42E8-82CC-4DA3D15F9FAF}" destId="{3742727E-CD2A-46BA-9C9D-5E4C2D19EF65}" srcOrd="0" destOrd="5" presId="urn:microsoft.com/office/officeart/2005/8/layout/hList1"/>
    <dgm:cxn modelId="{F8742D5E-4437-4B62-8C00-A0FC92505484}" type="presOf" srcId="{969F36CC-94A2-4A5E-8729-CC3319BE706C}" destId="{9A30E8C7-B772-48C6-AE1D-C5889B3B2A44}" srcOrd="0" destOrd="0" presId="urn:microsoft.com/office/officeart/2005/8/layout/hList1"/>
    <dgm:cxn modelId="{BB408FBD-4B85-4734-A7B2-EE6634DDBCF2}" srcId="{112DAA68-8BBF-49DB-86E8-DC488BFA51E8}" destId="{471D7793-6F1F-4E73-B40C-1CD061551F78}" srcOrd="6" destOrd="0" parTransId="{18CFCD0F-1DBF-4F17-A275-BDF94B63F46C}" sibTransId="{4EB79D0E-28BB-4996-85C6-0D8F6EB7E091}"/>
    <dgm:cxn modelId="{A5D04EFC-61F8-44CA-A249-547069BF3A86}" srcId="{969F36CC-94A2-4A5E-8729-CC3319BE706C}" destId="{19C77434-FEFE-4122-B34C-06C872A1A9AA}" srcOrd="1" destOrd="0" parTransId="{C4F9213A-5FC3-443D-8D0B-9667D18D59CE}" sibTransId="{9C57277A-7CD5-477E-9DFB-1128B28AF2F1}"/>
    <dgm:cxn modelId="{B81D609D-5FC3-409C-B121-86FC701D9DA8}" srcId="{969F36CC-94A2-4A5E-8729-CC3319BE706C}" destId="{14D3E1DB-EB79-4070-9F97-B1307D656D1B}" srcOrd="0" destOrd="0" parTransId="{99F18435-FDD9-4FBF-A999-E96AF514D0DB}" sibTransId="{31723BC7-D334-437C-8D14-F9781BD4732D}"/>
    <dgm:cxn modelId="{A77960BF-D936-408C-895D-13A96E896A5D}" type="presOf" srcId="{E20432CE-3B56-482E-AC9B-F50B821BF0BD}" destId="{77E3432D-DB7B-475E-A4E9-D2C461C9C29C}" srcOrd="0" destOrd="4" presId="urn:microsoft.com/office/officeart/2005/8/layout/hList1"/>
    <dgm:cxn modelId="{FB9DD5C3-E55E-4F19-B2B9-FDF84198ED73}" srcId="{9FEABC40-F52F-43AE-B468-893205B11B1D}" destId="{ADBB13D8-72F2-4FA6-989E-580F29822B5C}" srcOrd="1" destOrd="0" parTransId="{3A51FFAE-FA69-45D7-8C0A-C1A7C01B7FB3}" sibTransId="{4E2CE6C4-C9AB-4AF1-BB4E-B4CA11521C7F}"/>
    <dgm:cxn modelId="{3C9E2427-8787-468D-8038-07DC26BDBD35}" srcId="{3344813D-B404-4CAC-A906-F708C8F56B71}" destId="{C6930283-591D-4E86-9E6D-DC8E1F471BEC}" srcOrd="3" destOrd="0" parTransId="{7C5700CA-9B1A-4EDF-83A2-5878C191B042}" sibTransId="{27A67B79-6302-4BB3-A3FD-C22C9E8F4AF3}"/>
    <dgm:cxn modelId="{85E6E0A8-27BF-4EC2-9CA3-A3E7968DA54E}" type="presOf" srcId="{471D7793-6F1F-4E73-B40C-1CD061551F78}" destId="{3742727E-CD2A-46BA-9C9D-5E4C2D19EF65}" srcOrd="0" destOrd="6" presId="urn:microsoft.com/office/officeart/2005/8/layout/hList1"/>
    <dgm:cxn modelId="{E7610CE5-2571-46BD-B7E4-D82771C7BAC6}" srcId="{112DAA68-8BBF-49DB-86E8-DC488BFA51E8}" destId="{E33BDEB1-9302-4BF2-AFA8-8173385A0A37}" srcOrd="4" destOrd="0" parTransId="{3B57404A-1289-47CD-9C3A-055194CCC637}" sibTransId="{6C1FA632-9F80-41F9-BD95-FE13AB3D914F}"/>
    <dgm:cxn modelId="{FFA29EFF-5284-499F-9762-66B7E5ADE49A}" srcId="{969F36CC-94A2-4A5E-8729-CC3319BE706C}" destId="{B88347B3-7FCD-4B64-B054-9BC31671A53A}" srcOrd="2" destOrd="0" parTransId="{F37EDEE6-9D50-44AC-B8EB-BC077CF600DD}" sibTransId="{C5F43D23-EFB3-4B96-9DAD-952ED72713F6}"/>
    <dgm:cxn modelId="{AABD1950-77A2-4F84-98D1-199E9F882B2E}" type="presParOf" srcId="{CC90D6F9-958E-458F-B0DE-E3CEFB165E63}" destId="{55F6258B-CB30-45CE-A6CD-F14E3F631189}" srcOrd="0" destOrd="0" presId="urn:microsoft.com/office/officeart/2005/8/layout/hList1"/>
    <dgm:cxn modelId="{1BF7D0B8-D90B-4D58-BF71-FB20266D569E}" type="presParOf" srcId="{55F6258B-CB30-45CE-A6CD-F14E3F631189}" destId="{9A30E8C7-B772-48C6-AE1D-C5889B3B2A44}" srcOrd="0" destOrd="0" presId="urn:microsoft.com/office/officeart/2005/8/layout/hList1"/>
    <dgm:cxn modelId="{720D7066-8007-4D70-A6AD-B55E6C76C84A}" type="presParOf" srcId="{55F6258B-CB30-45CE-A6CD-F14E3F631189}" destId="{9A9E90ED-CFEA-4327-86C9-561895D5D7B4}" srcOrd="1" destOrd="0" presId="urn:microsoft.com/office/officeart/2005/8/layout/hList1"/>
    <dgm:cxn modelId="{B8794CAF-2B36-4CDA-8D87-D7CEA6E77FB2}" type="presParOf" srcId="{CC90D6F9-958E-458F-B0DE-E3CEFB165E63}" destId="{6994A9F9-C4A8-4BB2-BCA8-65168DB01891}" srcOrd="1" destOrd="0" presId="urn:microsoft.com/office/officeart/2005/8/layout/hList1"/>
    <dgm:cxn modelId="{EFDE3FCB-046B-4855-8EA9-426995A0742B}" type="presParOf" srcId="{CC90D6F9-958E-458F-B0DE-E3CEFB165E63}" destId="{4F54E032-3D2C-4CF9-9369-B122BAD0FFEA}" srcOrd="2" destOrd="0" presId="urn:microsoft.com/office/officeart/2005/8/layout/hList1"/>
    <dgm:cxn modelId="{DC97E8AB-354B-4690-9BCC-8141C4CEA085}" type="presParOf" srcId="{4F54E032-3D2C-4CF9-9369-B122BAD0FFEA}" destId="{AC656572-45DA-4267-BB6A-6E39FDC54BFB}" srcOrd="0" destOrd="0" presId="urn:microsoft.com/office/officeart/2005/8/layout/hList1"/>
    <dgm:cxn modelId="{95E854A7-C0B8-41B1-87CD-64D369C784E6}" type="presParOf" srcId="{4F54E032-3D2C-4CF9-9369-B122BAD0FFEA}" destId="{77E3432D-DB7B-475E-A4E9-D2C461C9C29C}" srcOrd="1" destOrd="0" presId="urn:microsoft.com/office/officeart/2005/8/layout/hList1"/>
    <dgm:cxn modelId="{10DC3E77-701E-46A1-8C3B-A7B360B8D6A8}" type="presParOf" srcId="{CC90D6F9-958E-458F-B0DE-E3CEFB165E63}" destId="{DD2CD167-C381-45B2-952C-791CB9E87949}" srcOrd="3" destOrd="0" presId="urn:microsoft.com/office/officeart/2005/8/layout/hList1"/>
    <dgm:cxn modelId="{2D49C745-57BF-44FA-8BFF-829E4CC71478}" type="presParOf" srcId="{CC90D6F9-958E-458F-B0DE-E3CEFB165E63}" destId="{99BE4519-28DB-4A20-AB05-1414DE82E302}" srcOrd="4" destOrd="0" presId="urn:microsoft.com/office/officeart/2005/8/layout/hList1"/>
    <dgm:cxn modelId="{1E5973C7-F3EE-42E9-991D-F47A838FFC5F}" type="presParOf" srcId="{99BE4519-28DB-4A20-AB05-1414DE82E302}" destId="{260EF6AC-EAD0-4323-B39D-23CC324E9023}" srcOrd="0" destOrd="0" presId="urn:microsoft.com/office/officeart/2005/8/layout/hList1"/>
    <dgm:cxn modelId="{3482EB50-B670-4B56-9F7F-1A1CCD7EC0E2}" type="presParOf" srcId="{99BE4519-28DB-4A20-AB05-1414DE82E302}" destId="{3742727E-CD2A-46BA-9C9D-5E4C2D19EF65}" srcOrd="1" destOrd="0" presId="urn:microsoft.com/office/officeart/2005/8/layout/hList1"/>
    <dgm:cxn modelId="{045C2745-4C0E-4400-A874-16D32F9E1FA9}" type="presParOf" srcId="{CC90D6F9-958E-458F-B0DE-E3CEFB165E63}" destId="{76DE12A0-EFB0-4B4D-A3CC-3A3FE7604BF8}" srcOrd="5" destOrd="0" presId="urn:microsoft.com/office/officeart/2005/8/layout/hList1"/>
    <dgm:cxn modelId="{DA004D62-9E12-4724-B5F8-60282BC8F0A8}" type="presParOf" srcId="{CC90D6F9-958E-458F-B0DE-E3CEFB165E63}" destId="{4E854DCC-6069-46B2-B230-44BC24FCB1F6}" srcOrd="6" destOrd="0" presId="urn:microsoft.com/office/officeart/2005/8/layout/hList1"/>
    <dgm:cxn modelId="{01DFA26B-E15A-4B27-B740-A35AABB76C0B}" type="presParOf" srcId="{4E854DCC-6069-46B2-B230-44BC24FCB1F6}" destId="{FE4E0BE1-70F9-4BD0-BB56-94FFF77C0E9F}" srcOrd="0" destOrd="0" presId="urn:microsoft.com/office/officeart/2005/8/layout/hList1"/>
    <dgm:cxn modelId="{5B5D713C-2C94-466A-B60F-DEE2B5C235AD}" type="presParOf" srcId="{4E854DCC-6069-46B2-B230-44BC24FCB1F6}" destId="{95F40BA2-0EA1-4356-8F2B-BA5F7EB4DB1F}" srcOrd="1" destOrd="0" presId="urn:microsoft.com/office/officeart/2005/8/layout/hList1"/>
    <dgm:cxn modelId="{74021A0D-13B0-4DA4-AD0F-D18B08D525DC}" type="presParOf" srcId="{CC90D6F9-958E-458F-B0DE-E3CEFB165E63}" destId="{6EAE48A1-0049-47DC-93E3-757EFC0AF434}" srcOrd="7" destOrd="0" presId="urn:microsoft.com/office/officeart/2005/8/layout/hList1"/>
    <dgm:cxn modelId="{CE4A3980-5F78-42B0-AC61-D9734F05CA3B}" type="presParOf" srcId="{CC90D6F9-958E-458F-B0DE-E3CEFB165E63}" destId="{6CDABAB1-D111-45AA-803C-70479DDEC1DC}" srcOrd="8" destOrd="0" presId="urn:microsoft.com/office/officeart/2005/8/layout/hList1"/>
    <dgm:cxn modelId="{4BD971A2-DD14-4D3E-B60D-DF993F26F219}" type="presParOf" srcId="{6CDABAB1-D111-45AA-803C-70479DDEC1DC}" destId="{ED87E3A1-2A0C-4D19-89B5-C2FB06DB9920}" srcOrd="0" destOrd="0" presId="urn:microsoft.com/office/officeart/2005/8/layout/hList1"/>
    <dgm:cxn modelId="{91493F5C-FCFF-4368-BC58-C0EEA4A4D69D}" type="presParOf" srcId="{6CDABAB1-D111-45AA-803C-70479DDEC1DC}" destId="{0CB7AE52-ABB6-442E-95F5-4A85F745B4D6}"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E596DC-E801-4A7E-947E-A47A34E7E267}">
      <dsp:nvSpPr>
        <dsp:cNvPr id="0" name=""/>
        <dsp:cNvSpPr/>
      </dsp:nvSpPr>
      <dsp:spPr>
        <a:xfrm>
          <a:off x="0" y="247633"/>
          <a:ext cx="11616744" cy="882000"/>
        </a:xfrm>
        <a:prstGeom prst="rect">
          <a:avLst/>
        </a:prstGeom>
        <a:solidFill>
          <a:schemeClr val="lt1">
            <a:alpha val="90000"/>
            <a:hueOff val="0"/>
            <a:satOff val="0"/>
            <a:lumOff val="0"/>
            <a:alphaOff val="0"/>
          </a:schemeClr>
        </a:solidFill>
        <a:ln w="12700" cap="flat" cmpd="sng" algn="ctr">
          <a:solidFill>
            <a:schemeClr val="accent1">
              <a:shade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1588" tIns="333248" rIns="90158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AIR’s platform has successfully delivered over 70 million online adaptive tests over the course of 10 years with no significant technical issues. </a:t>
          </a:r>
          <a:endParaRPr lang="en-US" sz="1600" kern="1200" dirty="0"/>
        </a:p>
      </dsp:txBody>
      <dsp:txXfrm>
        <a:off x="0" y="247633"/>
        <a:ext cx="11616744" cy="882000"/>
      </dsp:txXfrm>
    </dsp:sp>
    <dsp:sp modelId="{8B615DCF-B5F6-4AAA-87CD-099B53E49545}">
      <dsp:nvSpPr>
        <dsp:cNvPr id="0" name=""/>
        <dsp:cNvSpPr/>
      </dsp:nvSpPr>
      <dsp:spPr>
        <a:xfrm>
          <a:off x="580837" y="11473"/>
          <a:ext cx="8131720" cy="472320"/>
        </a:xfrm>
        <a:prstGeom prst="roundRect">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7360" tIns="0" rIns="307360" bIns="0" numCol="1" spcCol="1270" anchor="ctr" anchorCtr="0">
          <a:noAutofit/>
        </a:bodyPr>
        <a:lstStyle/>
        <a:p>
          <a:pPr lvl="0" algn="l" defTabSz="711200">
            <a:lnSpc>
              <a:spcPct val="90000"/>
            </a:lnSpc>
            <a:spcBef>
              <a:spcPct val="0"/>
            </a:spcBef>
            <a:spcAft>
              <a:spcPct val="35000"/>
            </a:spcAft>
          </a:pPr>
          <a:r>
            <a:rPr lang="en-US" sz="1600" kern="1200" dirty="0" smtClean="0"/>
            <a:t>Delivery Platform</a:t>
          </a:r>
          <a:endParaRPr lang="en-US" sz="1600" kern="1200" dirty="0"/>
        </a:p>
      </dsp:txBody>
      <dsp:txXfrm>
        <a:off x="603894" y="34530"/>
        <a:ext cx="8085606" cy="426206"/>
      </dsp:txXfrm>
    </dsp:sp>
    <dsp:sp modelId="{B16BCC93-042E-4E85-BB67-B84FE8CB6B33}">
      <dsp:nvSpPr>
        <dsp:cNvPr id="0" name=""/>
        <dsp:cNvSpPr/>
      </dsp:nvSpPr>
      <dsp:spPr>
        <a:xfrm>
          <a:off x="0" y="1452193"/>
          <a:ext cx="11616744" cy="1083600"/>
        </a:xfrm>
        <a:prstGeom prst="rect">
          <a:avLst/>
        </a:prstGeom>
        <a:solidFill>
          <a:schemeClr val="lt1">
            <a:alpha val="90000"/>
            <a:hueOff val="0"/>
            <a:satOff val="0"/>
            <a:lumOff val="0"/>
            <a:alphaOff val="0"/>
          </a:schemeClr>
        </a:solidFill>
        <a:ln w="12700" cap="flat" cmpd="sng" algn="ctr">
          <a:solidFill>
            <a:schemeClr val="accent1">
              <a:shade val="50000"/>
              <a:hueOff val="201247"/>
              <a:satOff val="-4901"/>
              <a:lumOff val="2144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1588" tIns="333248" rIns="90158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IDOE will license quality and rigorous item banks.  Educators will conduct an item audit with IDOE to identify items aligned to IN standards.  Any additional items needed to ensure alignment will be pulled from the current IN pool or developed.</a:t>
          </a:r>
          <a:endParaRPr lang="en-US" sz="1600" kern="1200" dirty="0"/>
        </a:p>
      </dsp:txBody>
      <dsp:txXfrm>
        <a:off x="0" y="1452193"/>
        <a:ext cx="11616744" cy="1083600"/>
      </dsp:txXfrm>
    </dsp:sp>
    <dsp:sp modelId="{C6F50FCF-925F-4207-8C57-A151546BAEE9}">
      <dsp:nvSpPr>
        <dsp:cNvPr id="0" name=""/>
        <dsp:cNvSpPr/>
      </dsp:nvSpPr>
      <dsp:spPr>
        <a:xfrm>
          <a:off x="580837" y="1216033"/>
          <a:ext cx="8131720" cy="472320"/>
        </a:xfrm>
        <a:prstGeom prst="roundRect">
          <a:avLst/>
        </a:prstGeom>
        <a:solidFill>
          <a:schemeClr val="accent1">
            <a:shade val="50000"/>
            <a:hueOff val="201247"/>
            <a:satOff val="-4901"/>
            <a:lumOff val="2144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7360" tIns="0" rIns="307360" bIns="0" numCol="1" spcCol="1270" anchor="ctr" anchorCtr="0">
          <a:noAutofit/>
        </a:bodyPr>
        <a:lstStyle/>
        <a:p>
          <a:pPr lvl="0" algn="l" defTabSz="711200">
            <a:lnSpc>
              <a:spcPct val="90000"/>
            </a:lnSpc>
            <a:spcBef>
              <a:spcPct val="0"/>
            </a:spcBef>
            <a:spcAft>
              <a:spcPct val="35000"/>
            </a:spcAft>
          </a:pPr>
          <a:r>
            <a:rPr lang="en-US" sz="1600" kern="1200" dirty="0" smtClean="0"/>
            <a:t>Content Development</a:t>
          </a:r>
          <a:endParaRPr lang="en-US" sz="1600" kern="1200" dirty="0"/>
        </a:p>
      </dsp:txBody>
      <dsp:txXfrm>
        <a:off x="603894" y="1239090"/>
        <a:ext cx="8085606" cy="426206"/>
      </dsp:txXfrm>
    </dsp:sp>
    <dsp:sp modelId="{63DEFF97-3A8F-4C6F-9B7C-F67FDDA7073C}">
      <dsp:nvSpPr>
        <dsp:cNvPr id="0" name=""/>
        <dsp:cNvSpPr/>
      </dsp:nvSpPr>
      <dsp:spPr>
        <a:xfrm>
          <a:off x="0" y="2858353"/>
          <a:ext cx="11616744" cy="1083600"/>
        </a:xfrm>
        <a:prstGeom prst="rect">
          <a:avLst/>
        </a:prstGeom>
        <a:solidFill>
          <a:schemeClr val="lt1">
            <a:alpha val="90000"/>
            <a:hueOff val="0"/>
            <a:satOff val="0"/>
            <a:lumOff val="0"/>
            <a:alphaOff val="0"/>
          </a:schemeClr>
        </a:solidFill>
        <a:ln w="12700" cap="flat" cmpd="sng" algn="ctr">
          <a:solidFill>
            <a:schemeClr val="accent1">
              <a:shade val="50000"/>
              <a:hueOff val="402493"/>
              <a:satOff val="-9802"/>
              <a:lumOff val="4289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1588" tIns="333248" rIns="90158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ILEARN will incorporate universal design practices along with student supports such as glossaries, dictionaries, translations, and accessible calculators, enabling all students to successfully access and interact with test content. </a:t>
          </a:r>
          <a:endParaRPr lang="en-US" sz="1600" kern="1200" dirty="0"/>
        </a:p>
      </dsp:txBody>
      <dsp:txXfrm>
        <a:off x="0" y="2858353"/>
        <a:ext cx="11616744" cy="1083600"/>
      </dsp:txXfrm>
    </dsp:sp>
    <dsp:sp modelId="{526881E7-2861-499F-BBDB-EE387AE115FE}">
      <dsp:nvSpPr>
        <dsp:cNvPr id="0" name=""/>
        <dsp:cNvSpPr/>
      </dsp:nvSpPr>
      <dsp:spPr>
        <a:xfrm>
          <a:off x="580837" y="2622193"/>
          <a:ext cx="8131720" cy="472320"/>
        </a:xfrm>
        <a:prstGeom prst="roundRect">
          <a:avLst/>
        </a:prstGeom>
        <a:solidFill>
          <a:schemeClr val="accent1">
            <a:shade val="50000"/>
            <a:hueOff val="402493"/>
            <a:satOff val="-9802"/>
            <a:lumOff val="4289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7360" tIns="0" rIns="307360" bIns="0" numCol="1" spcCol="1270" anchor="ctr" anchorCtr="0">
          <a:noAutofit/>
        </a:bodyPr>
        <a:lstStyle/>
        <a:p>
          <a:pPr lvl="0" algn="l" defTabSz="711200">
            <a:lnSpc>
              <a:spcPct val="90000"/>
            </a:lnSpc>
            <a:spcBef>
              <a:spcPct val="0"/>
            </a:spcBef>
            <a:spcAft>
              <a:spcPct val="35000"/>
            </a:spcAft>
          </a:pPr>
          <a:r>
            <a:rPr lang="en-US" sz="1600" kern="1200" dirty="0" smtClean="0"/>
            <a:t>Accessibility</a:t>
          </a:r>
          <a:endParaRPr lang="en-US" sz="1600" kern="1200" dirty="0"/>
        </a:p>
      </dsp:txBody>
      <dsp:txXfrm>
        <a:off x="603894" y="2645250"/>
        <a:ext cx="8085606" cy="426206"/>
      </dsp:txXfrm>
    </dsp:sp>
    <dsp:sp modelId="{F7BD1B93-24A8-482D-B720-7F0E1822F886}">
      <dsp:nvSpPr>
        <dsp:cNvPr id="0" name=""/>
        <dsp:cNvSpPr/>
      </dsp:nvSpPr>
      <dsp:spPr>
        <a:xfrm>
          <a:off x="0" y="4264513"/>
          <a:ext cx="11616744" cy="882000"/>
        </a:xfrm>
        <a:prstGeom prst="rect">
          <a:avLst/>
        </a:prstGeom>
        <a:solidFill>
          <a:schemeClr val="lt1">
            <a:alpha val="90000"/>
            <a:hueOff val="0"/>
            <a:satOff val="0"/>
            <a:lumOff val="0"/>
            <a:alphaOff val="0"/>
          </a:schemeClr>
        </a:solidFill>
        <a:ln w="12700" cap="flat" cmpd="sng" algn="ctr">
          <a:solidFill>
            <a:schemeClr val="accent1">
              <a:shade val="50000"/>
              <a:hueOff val="201247"/>
              <a:satOff val="-4901"/>
              <a:lumOff val="2144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1588" tIns="333248" rIns="90158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Schools and teachers will receive more precise data from computer-adaptive tests. Preliminary data will be provided 12 days after testing, and final data will be released by July 1*</a:t>
          </a:r>
          <a:endParaRPr lang="en-US" sz="1600" kern="1200" dirty="0"/>
        </a:p>
      </dsp:txBody>
      <dsp:txXfrm>
        <a:off x="0" y="4264513"/>
        <a:ext cx="11616744" cy="882000"/>
      </dsp:txXfrm>
    </dsp:sp>
    <dsp:sp modelId="{16B1DE11-B978-4B42-93D4-DE9427F24CF4}">
      <dsp:nvSpPr>
        <dsp:cNvPr id="0" name=""/>
        <dsp:cNvSpPr/>
      </dsp:nvSpPr>
      <dsp:spPr>
        <a:xfrm>
          <a:off x="580837" y="4028353"/>
          <a:ext cx="8131720" cy="472320"/>
        </a:xfrm>
        <a:prstGeom prst="roundRect">
          <a:avLst/>
        </a:prstGeom>
        <a:solidFill>
          <a:schemeClr val="accent1">
            <a:shade val="50000"/>
            <a:hueOff val="201247"/>
            <a:satOff val="-4901"/>
            <a:lumOff val="2144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7360" tIns="0" rIns="307360" bIns="0" numCol="1" spcCol="1270" anchor="ctr" anchorCtr="0">
          <a:noAutofit/>
        </a:bodyPr>
        <a:lstStyle/>
        <a:p>
          <a:pPr lvl="0" algn="l" defTabSz="711200">
            <a:lnSpc>
              <a:spcPct val="90000"/>
            </a:lnSpc>
            <a:spcBef>
              <a:spcPct val="0"/>
            </a:spcBef>
            <a:spcAft>
              <a:spcPct val="35000"/>
            </a:spcAft>
          </a:pPr>
          <a:r>
            <a:rPr lang="en-US" sz="1600" kern="1200" dirty="0" smtClean="0"/>
            <a:t>Reporting</a:t>
          </a:r>
          <a:endParaRPr lang="en-US" sz="1600" kern="1200" dirty="0"/>
        </a:p>
      </dsp:txBody>
      <dsp:txXfrm>
        <a:off x="603894" y="4051410"/>
        <a:ext cx="8085606" cy="4262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31279B-A4D4-4FE4-BDAD-7ACB641F1F3C}" type="datetimeFigureOut">
              <a:rPr lang="en-US" smtClean="0"/>
              <a:t>12/29/2017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FC57DC-9C46-4EED-916B-C647A15FC6FE}" type="slidenum">
              <a:rPr lang="en-US" smtClean="0"/>
              <a:t>‹#›</a:t>
            </a:fld>
            <a:endParaRPr lang="en-US"/>
          </a:p>
        </p:txBody>
      </p:sp>
    </p:spTree>
    <p:extLst>
      <p:ext uri="{BB962C8B-B14F-4D97-AF65-F5344CB8AC3E}">
        <p14:creationId xmlns:p14="http://schemas.microsoft.com/office/powerpoint/2010/main" val="3853638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FD6A78D-8E3C-47FC-860C-39AC8B04D6D6}"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3805920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FD6A78D-8E3C-47FC-860C-39AC8B04D6D6}"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7870598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AIR currently serves as a prime contractor in 22 states and as a subcontractor</a:t>
            </a:r>
            <a:r>
              <a:rPr lang="en-US" baseline="0" dirty="0" smtClean="0"/>
              <a:t> in 3 states with their delivery platform.</a:t>
            </a:r>
            <a:endParaRPr lang="en-US" dirty="0"/>
          </a:p>
        </p:txBody>
      </p:sp>
      <p:sp>
        <p:nvSpPr>
          <p:cNvPr id="4" name="Slide Number Placeholder 3"/>
          <p:cNvSpPr>
            <a:spLocks noGrp="1"/>
          </p:cNvSpPr>
          <p:nvPr>
            <p:ph type="sldNum" sz="quarter" idx="10"/>
          </p:nvPr>
        </p:nvSpPr>
        <p:spPr/>
        <p:txBody>
          <a:bodyPr/>
          <a:lstStyle/>
          <a:p>
            <a:fld id="{4FD6A78D-8E3C-47FC-860C-39AC8B04D6D6}"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30099747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FD6A78D-8E3C-47FC-860C-39AC8B04D6D6}"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726767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FD6A78D-8E3C-47FC-860C-39AC8B04D6D6}"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3486001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4B25BC5-4517-49B3-835F-5D532472CE97}"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36403488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12122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354051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2011454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6F13A40-4C44-784C-8738-DE31C57F43DD}"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334800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F13A40-4C44-784C-8738-DE31C57F43DD}" type="datetimeFigureOut">
              <a:rPr lang="en-US" smtClean="0"/>
              <a:t>12/29/2017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588327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F13A40-4C44-784C-8738-DE31C57F43DD}" type="datetimeFigureOut">
              <a:rPr lang="en-US" smtClean="0"/>
              <a:t>12/29/2017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004052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6F13A40-4C44-784C-8738-DE31C57F43DD}" type="datetimeFigureOut">
              <a:rPr lang="en-US" smtClean="0"/>
              <a:t>12/29/2017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800877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F13A40-4C44-784C-8738-DE31C57F43DD}" type="datetimeFigureOut">
              <a:rPr lang="en-US" smtClean="0"/>
              <a:t>12/29/2017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931179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F13A40-4C44-784C-8738-DE31C57F43DD}" type="datetimeFigureOut">
              <a:rPr lang="en-US" smtClean="0"/>
              <a:t>12/29/2017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614974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13A40-4C44-784C-8738-DE31C57F43DD}" type="datetimeFigureOut">
              <a:rPr lang="en-US" smtClean="0"/>
              <a:t>12/29/2017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830623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13A40-4C44-784C-8738-DE31C57F43DD}" type="datetimeFigureOut">
              <a:rPr lang="en-US" smtClean="0"/>
              <a:t>12/29/2017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698A8-0906-0941-9D5C-4E77C86C11E3}" type="slidenum">
              <a:rPr lang="en-US" smtClean="0"/>
              <a:t>‹#›</a:t>
            </a:fld>
            <a:endParaRPr lang="en-US"/>
          </a:p>
        </p:txBody>
      </p:sp>
    </p:spTree>
    <p:extLst>
      <p:ext uri="{BB962C8B-B14F-4D97-AF65-F5344CB8AC3E}">
        <p14:creationId xmlns:p14="http://schemas.microsoft.com/office/powerpoint/2010/main" val="1651744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13A40-4C44-784C-8738-DE31C57F43DD}" type="datetimeFigureOut">
              <a:rPr lang="en-US" smtClean="0"/>
              <a:t>12/29/2017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698A8-0906-0941-9D5C-4E77C86C11E3}" type="slidenum">
              <a:rPr lang="en-US" smtClean="0"/>
              <a:t>‹#›</a:t>
            </a:fld>
            <a:endParaRPr lang="en-US"/>
          </a:p>
        </p:txBody>
      </p:sp>
    </p:spTree>
    <p:extLst>
      <p:ext uri="{BB962C8B-B14F-4D97-AF65-F5344CB8AC3E}">
        <p14:creationId xmlns:p14="http://schemas.microsoft.com/office/powerpoint/2010/main" val="1517500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Assessment Update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605502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Updates	</a:t>
            </a:r>
            <a:endParaRPr lang="en-US" dirty="0"/>
          </a:p>
        </p:txBody>
      </p:sp>
      <p:sp>
        <p:nvSpPr>
          <p:cNvPr id="3" name="Content Placeholder 2"/>
          <p:cNvSpPr>
            <a:spLocks noGrp="1"/>
          </p:cNvSpPr>
          <p:nvPr>
            <p:ph idx="1"/>
          </p:nvPr>
        </p:nvSpPr>
        <p:spPr/>
        <p:txBody>
          <a:bodyPr/>
          <a:lstStyle/>
          <a:p>
            <a:r>
              <a:rPr lang="en-US" dirty="0" smtClean="0"/>
              <a:t>Spring Pretest Workshops initiate this month</a:t>
            </a:r>
          </a:p>
          <a:p>
            <a:pPr lvl="1"/>
            <a:r>
              <a:rPr lang="en-US" dirty="0" smtClean="0"/>
              <a:t>ISTEP+ 3-8 and 10, ECAs and IREAD-3</a:t>
            </a:r>
          </a:p>
          <a:p>
            <a:r>
              <a:rPr lang="en-US" dirty="0" smtClean="0"/>
              <a:t>WIDA Assessment Window</a:t>
            </a:r>
          </a:p>
          <a:p>
            <a:pPr lvl="1"/>
            <a:r>
              <a:rPr lang="en-US" dirty="0" smtClean="0"/>
              <a:t>January 8-February 23, 2018</a:t>
            </a:r>
          </a:p>
          <a:p>
            <a:r>
              <a:rPr lang="en-US" dirty="0" smtClean="0"/>
              <a:t>ISTAR Part 1</a:t>
            </a:r>
          </a:p>
          <a:p>
            <a:pPr lvl="1"/>
            <a:r>
              <a:rPr lang="en-US" dirty="0" smtClean="0"/>
              <a:t>January 15-February 16, 2018</a:t>
            </a:r>
          </a:p>
          <a:p>
            <a:r>
              <a:rPr lang="en-US" dirty="0" smtClean="0"/>
              <a:t>ILEARN Contract Execution</a:t>
            </a:r>
            <a:endParaRPr lang="en-US" dirty="0"/>
          </a:p>
        </p:txBody>
      </p:sp>
    </p:spTree>
    <p:extLst>
      <p:ext uri="{BB962C8B-B14F-4D97-AF65-F5344CB8AC3E}">
        <p14:creationId xmlns:p14="http://schemas.microsoft.com/office/powerpoint/2010/main" val="1787513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14525" y="309496"/>
            <a:ext cx="8362950" cy="5543550"/>
          </a:xfrm>
          <a:prstGeom prst="rect">
            <a:avLst/>
          </a:prstGeom>
        </p:spPr>
      </p:pic>
    </p:spTree>
    <p:extLst>
      <p:ext uri="{BB962C8B-B14F-4D97-AF65-F5344CB8AC3E}">
        <p14:creationId xmlns:p14="http://schemas.microsoft.com/office/powerpoint/2010/main" val="34781406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44699" y="236337"/>
            <a:ext cx="11706896" cy="742458"/>
          </a:xfrm>
        </p:spPr>
        <p:txBody>
          <a:bodyPr>
            <a:normAutofit/>
          </a:bodyPr>
          <a:lstStyle/>
          <a:p>
            <a:r>
              <a:rPr lang="en-US" sz="4000" dirty="0" smtClean="0"/>
              <a:t>Applying Lessons Learned from Current Programs</a:t>
            </a:r>
            <a:endParaRPr lang="en-US" sz="4000" dirty="0"/>
          </a:p>
        </p:txBody>
      </p:sp>
      <p:graphicFrame>
        <p:nvGraphicFramePr>
          <p:cNvPr id="7" name="Diagram 6"/>
          <p:cNvGraphicFramePr/>
          <p:nvPr>
            <p:extLst/>
          </p:nvPr>
        </p:nvGraphicFramePr>
        <p:xfrm>
          <a:off x="334852" y="978795"/>
          <a:ext cx="11616744" cy="51579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p:cNvSpPr txBox="1"/>
          <p:nvPr/>
        </p:nvSpPr>
        <p:spPr>
          <a:xfrm>
            <a:off x="115909" y="6362163"/>
            <a:ext cx="4224271" cy="369332"/>
          </a:xfrm>
          <a:prstGeom prst="rect">
            <a:avLst/>
          </a:prstGeom>
          <a:noFill/>
        </p:spPr>
        <p:txBody>
          <a:bodyPr wrap="square" rtlCol="0">
            <a:spAutoFit/>
          </a:bodyPr>
          <a:lstStyle/>
          <a:p>
            <a:r>
              <a:rPr lang="en-US" dirty="0" smtClean="0">
                <a:solidFill>
                  <a:prstClr val="white"/>
                </a:solidFill>
              </a:rPr>
              <a:t>*After year 1 due to standard setting</a:t>
            </a:r>
            <a:endParaRPr lang="en-US" dirty="0">
              <a:solidFill>
                <a:prstClr val="white"/>
              </a:solidFill>
            </a:endParaRPr>
          </a:p>
        </p:txBody>
      </p:sp>
    </p:spTree>
    <p:extLst>
      <p:ext uri="{BB962C8B-B14F-4D97-AF65-F5344CB8AC3E}">
        <p14:creationId xmlns:p14="http://schemas.microsoft.com/office/powerpoint/2010/main" val="2020934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6"/>
            <a:ext cx="10515600" cy="884126"/>
          </a:xfrm>
        </p:spPr>
        <p:txBody>
          <a:bodyPr/>
          <a:lstStyle/>
          <a:p>
            <a:r>
              <a:rPr lang="en-US" dirty="0"/>
              <a:t>AIR Assessment</a:t>
            </a:r>
          </a:p>
        </p:txBody>
      </p:sp>
      <p:sp>
        <p:nvSpPr>
          <p:cNvPr id="8" name="TextBox 7"/>
          <p:cNvSpPr txBox="1"/>
          <p:nvPr/>
        </p:nvSpPr>
        <p:spPr>
          <a:xfrm>
            <a:off x="789188" y="1897364"/>
            <a:ext cx="3258355" cy="1754326"/>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1F497D"/>
                </a:solidFill>
              </a:rPr>
              <a:t>Not-for-profit</a:t>
            </a:r>
          </a:p>
          <a:p>
            <a:pPr marL="285750" indent="-285750">
              <a:buFont typeface="Arial" panose="020B0604020202020204" pitchFamily="34" charset="0"/>
              <a:buChar char="•"/>
            </a:pPr>
            <a:r>
              <a:rPr lang="en-US" dirty="0">
                <a:solidFill>
                  <a:srgbClr val="1F497D"/>
                </a:solidFill>
              </a:rPr>
              <a:t>Statewide assessments</a:t>
            </a:r>
          </a:p>
          <a:p>
            <a:pPr marL="285750" indent="-285750">
              <a:buFont typeface="Arial" panose="020B0604020202020204" pitchFamily="34" charset="0"/>
              <a:buChar char="•"/>
            </a:pPr>
            <a:r>
              <a:rPr lang="en-US" dirty="0">
                <a:solidFill>
                  <a:srgbClr val="1F497D"/>
                </a:solidFill>
              </a:rPr>
              <a:t>Online adaptive testing</a:t>
            </a:r>
          </a:p>
          <a:p>
            <a:pPr marL="285750" indent="-285750">
              <a:buFont typeface="Arial" panose="020B0604020202020204" pitchFamily="34" charset="0"/>
              <a:buChar char="•"/>
            </a:pPr>
            <a:r>
              <a:rPr lang="en-US" dirty="0" smtClean="0">
                <a:solidFill>
                  <a:srgbClr val="1F497D"/>
                </a:solidFill>
              </a:rPr>
              <a:t>General Education, </a:t>
            </a:r>
            <a:r>
              <a:rPr lang="en-US" dirty="0">
                <a:solidFill>
                  <a:srgbClr val="1F497D"/>
                </a:solidFill>
              </a:rPr>
              <a:t>Alternate, English </a:t>
            </a:r>
            <a:r>
              <a:rPr lang="en-US" dirty="0" smtClean="0">
                <a:solidFill>
                  <a:srgbClr val="1F497D"/>
                </a:solidFill>
              </a:rPr>
              <a:t>Proficiency Assessments</a:t>
            </a:r>
            <a:endParaRPr lang="en-US" dirty="0">
              <a:solidFill>
                <a:srgbClr val="1F497D"/>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65257" y="1496443"/>
            <a:ext cx="6576914" cy="4480974"/>
          </a:xfrm>
          <a:prstGeom prst="rect">
            <a:avLst/>
          </a:prstGeom>
        </p:spPr>
      </p:pic>
    </p:spTree>
    <p:extLst>
      <p:ext uri="{BB962C8B-B14F-4D97-AF65-F5344CB8AC3E}">
        <p14:creationId xmlns:p14="http://schemas.microsoft.com/office/powerpoint/2010/main" val="31722088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0926" y="365125"/>
            <a:ext cx="10515600" cy="871247"/>
          </a:xfrm>
        </p:spPr>
        <p:txBody>
          <a:bodyPr>
            <a:noAutofit/>
          </a:bodyPr>
          <a:lstStyle/>
          <a:p>
            <a:r>
              <a:rPr lang="en-US" sz="4000" dirty="0"/>
              <a:t>ILEARN: Understanding the New Assessment</a:t>
            </a:r>
          </a:p>
        </p:txBody>
      </p:sp>
      <p:graphicFrame>
        <p:nvGraphicFramePr>
          <p:cNvPr id="4" name="Content Placeholder 3"/>
          <p:cNvGraphicFramePr>
            <a:graphicFrameLocks noGrp="1"/>
          </p:cNvGraphicFramePr>
          <p:nvPr>
            <p:ph idx="1"/>
            <p:extLst/>
          </p:nvPr>
        </p:nvGraphicFramePr>
        <p:xfrm>
          <a:off x="333624" y="1103087"/>
          <a:ext cx="11596915" cy="4673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0" y="5952930"/>
            <a:ext cx="11681138" cy="307777"/>
          </a:xfrm>
          <a:prstGeom prst="rect">
            <a:avLst/>
          </a:prstGeom>
          <a:noFill/>
        </p:spPr>
        <p:txBody>
          <a:bodyPr wrap="square" rtlCol="0">
            <a:spAutoFit/>
          </a:bodyPr>
          <a:lstStyle/>
          <a:p>
            <a:r>
              <a:rPr lang="en-US" sz="1400" dirty="0" smtClean="0">
                <a:solidFill>
                  <a:prstClr val="black"/>
                </a:solidFill>
              </a:rPr>
              <a:t>*These times will begin in 2020 due to setting cut scores in Summer 2019. Final reporting will be available Aug 15 for 2019.   </a:t>
            </a:r>
            <a:endParaRPr lang="en-US" sz="1400" dirty="0">
              <a:solidFill>
                <a:prstClr val="black"/>
              </a:solidFill>
            </a:endParaRPr>
          </a:p>
        </p:txBody>
      </p:sp>
    </p:spTree>
    <p:extLst>
      <p:ext uri="{BB962C8B-B14F-4D97-AF65-F5344CB8AC3E}">
        <p14:creationId xmlns:p14="http://schemas.microsoft.com/office/powerpoint/2010/main" val="17574079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107" y="257374"/>
            <a:ext cx="11221829" cy="871247"/>
          </a:xfrm>
        </p:spPr>
        <p:txBody>
          <a:bodyPr>
            <a:noAutofit/>
          </a:bodyPr>
          <a:lstStyle/>
          <a:p>
            <a:r>
              <a:rPr lang="en-US" sz="4000" dirty="0" smtClean="0"/>
              <a:t>ILEARN: Reducing Burden </a:t>
            </a:r>
            <a:r>
              <a:rPr lang="en-US" sz="4000" dirty="0"/>
              <a:t>for </a:t>
            </a:r>
            <a:r>
              <a:rPr lang="en-US" sz="4000" dirty="0" smtClean="0"/>
              <a:t>Schools</a:t>
            </a:r>
            <a:endParaRPr lang="en-US" sz="4000" dirty="0"/>
          </a:p>
        </p:txBody>
      </p:sp>
      <p:sp>
        <p:nvSpPr>
          <p:cNvPr id="3" name="Content Placeholder 2"/>
          <p:cNvSpPr>
            <a:spLocks noGrp="1"/>
          </p:cNvSpPr>
          <p:nvPr>
            <p:ph idx="1"/>
          </p:nvPr>
        </p:nvSpPr>
        <p:spPr>
          <a:xfrm>
            <a:off x="579107" y="1276708"/>
            <a:ext cx="10515600" cy="4796287"/>
          </a:xfrm>
        </p:spPr>
        <p:txBody>
          <a:bodyPr>
            <a:normAutofit fontScale="85000" lnSpcReduction="20000"/>
          </a:bodyPr>
          <a:lstStyle/>
          <a:p>
            <a:r>
              <a:rPr lang="en-US" sz="3100" dirty="0">
                <a:latin typeface="+mj-lt"/>
              </a:rPr>
              <a:t>Elimination of TL Data </a:t>
            </a:r>
            <a:r>
              <a:rPr lang="en-US" sz="3100" dirty="0" smtClean="0">
                <a:latin typeface="+mj-lt"/>
              </a:rPr>
              <a:t>Collection</a:t>
            </a:r>
            <a:endParaRPr lang="en-US" dirty="0" smtClean="0">
              <a:latin typeface="+mj-lt"/>
            </a:endParaRPr>
          </a:p>
          <a:p>
            <a:pPr lvl="1">
              <a:buFont typeface="Courier New" panose="02070309020205020404" pitchFamily="49" charset="0"/>
              <a:buChar char="o"/>
            </a:pPr>
            <a:r>
              <a:rPr lang="en-US" sz="2600" dirty="0" smtClean="0">
                <a:latin typeface="+mj-lt"/>
              </a:rPr>
              <a:t>Students </a:t>
            </a:r>
            <a:r>
              <a:rPr lang="en-US" sz="2600" dirty="0">
                <a:latin typeface="+mj-lt"/>
              </a:rPr>
              <a:t>will be automatically loaded into TIDE (the test administration system) from the Department’s systems. </a:t>
            </a:r>
            <a:endParaRPr lang="en-US" sz="2600" dirty="0" smtClean="0">
              <a:latin typeface="+mj-lt"/>
            </a:endParaRPr>
          </a:p>
          <a:p>
            <a:pPr lvl="1">
              <a:buFont typeface="Courier New" panose="02070309020205020404" pitchFamily="49" charset="0"/>
              <a:buChar char="o"/>
            </a:pPr>
            <a:r>
              <a:rPr lang="en-US" sz="2600" dirty="0" smtClean="0">
                <a:latin typeface="+mj-lt"/>
              </a:rPr>
              <a:t>Regular </a:t>
            </a:r>
            <a:r>
              <a:rPr lang="en-US" sz="2600" dirty="0">
                <a:latin typeface="+mj-lt"/>
              </a:rPr>
              <a:t>feeds will keep registration up-to-date at all times. </a:t>
            </a:r>
            <a:r>
              <a:rPr lang="en-US" dirty="0">
                <a:latin typeface="+mj-lt"/>
              </a:rPr>
              <a:t/>
            </a:r>
            <a:br>
              <a:rPr lang="en-US" dirty="0">
                <a:latin typeface="+mj-lt"/>
              </a:rPr>
            </a:br>
            <a:endParaRPr lang="en-US" sz="1200" dirty="0">
              <a:latin typeface="+mj-lt"/>
            </a:endParaRPr>
          </a:p>
          <a:p>
            <a:r>
              <a:rPr lang="en-US" sz="3100" dirty="0" smtClean="0">
                <a:latin typeface="+mj-lt"/>
              </a:rPr>
              <a:t>“</a:t>
            </a:r>
            <a:r>
              <a:rPr lang="en-US" sz="3100" dirty="0" err="1" smtClean="0">
                <a:latin typeface="+mj-lt"/>
              </a:rPr>
              <a:t>Sessionless</a:t>
            </a:r>
            <a:r>
              <a:rPr lang="en-US" sz="3100" dirty="0" smtClean="0">
                <a:latin typeface="+mj-lt"/>
              </a:rPr>
              <a:t>” Testing</a:t>
            </a:r>
          </a:p>
          <a:p>
            <a:pPr lvl="1">
              <a:buFont typeface="Courier New" panose="02070309020205020404" pitchFamily="49" charset="0"/>
              <a:buChar char="o"/>
            </a:pPr>
            <a:r>
              <a:rPr lang="en-US" sz="2600" dirty="0" smtClean="0">
                <a:latin typeface="+mj-lt"/>
              </a:rPr>
              <a:t>Student </a:t>
            </a:r>
            <a:r>
              <a:rPr lang="en-US" sz="2600" dirty="0">
                <a:latin typeface="+mj-lt"/>
              </a:rPr>
              <a:t>test sessions are automatically generated during log-in based on a code provided by the teacher, reducing the burden of prior setup. </a:t>
            </a:r>
            <a:r>
              <a:rPr lang="en-US" dirty="0">
                <a:latin typeface="+mj-lt"/>
              </a:rPr>
              <a:t/>
            </a:r>
            <a:br>
              <a:rPr lang="en-US" dirty="0">
                <a:latin typeface="+mj-lt"/>
              </a:rPr>
            </a:br>
            <a:endParaRPr lang="en-US" sz="1200" dirty="0">
              <a:latin typeface="+mj-lt"/>
            </a:endParaRPr>
          </a:p>
          <a:p>
            <a:r>
              <a:rPr lang="en-US" sz="3100" dirty="0">
                <a:latin typeface="+mj-lt"/>
              </a:rPr>
              <a:t>Streamlined Technology </a:t>
            </a:r>
            <a:r>
              <a:rPr lang="en-US" sz="3100" dirty="0" smtClean="0">
                <a:latin typeface="+mj-lt"/>
              </a:rPr>
              <a:t>Setup</a:t>
            </a:r>
            <a:endParaRPr lang="en-US" dirty="0" smtClean="0">
              <a:latin typeface="+mj-lt"/>
            </a:endParaRPr>
          </a:p>
          <a:p>
            <a:pPr lvl="1">
              <a:buFont typeface="Courier New" panose="02070309020205020404" pitchFamily="49" charset="0"/>
              <a:buChar char="o"/>
            </a:pPr>
            <a:r>
              <a:rPr lang="en-US" sz="2600" dirty="0" smtClean="0">
                <a:latin typeface="+mj-lt"/>
              </a:rPr>
              <a:t>AIR </a:t>
            </a:r>
            <a:r>
              <a:rPr lang="en-US" sz="2600" dirty="0">
                <a:latin typeface="+mj-lt"/>
              </a:rPr>
              <a:t>systems require the installation of a single secure browser with no caching server, reducing time required for technology setup. </a:t>
            </a:r>
            <a:endParaRPr lang="en-US" sz="2600" dirty="0" smtClean="0">
              <a:latin typeface="+mj-lt"/>
            </a:endParaRPr>
          </a:p>
          <a:p>
            <a:pPr lvl="1">
              <a:buFont typeface="Courier New" panose="02070309020205020404" pitchFamily="49" charset="0"/>
              <a:buChar char="o"/>
            </a:pPr>
            <a:r>
              <a:rPr lang="en-US" sz="2600" dirty="0" smtClean="0">
                <a:latin typeface="+mj-lt"/>
              </a:rPr>
              <a:t>System </a:t>
            </a:r>
            <a:r>
              <a:rPr lang="en-US" sz="2600" dirty="0">
                <a:latin typeface="+mj-lt"/>
              </a:rPr>
              <a:t>check tools automate infrastructure </a:t>
            </a:r>
            <a:r>
              <a:rPr lang="en-US" sz="2600" dirty="0" smtClean="0">
                <a:latin typeface="+mj-lt"/>
              </a:rPr>
              <a:t>trials.</a:t>
            </a:r>
            <a:r>
              <a:rPr lang="en-US" dirty="0">
                <a:solidFill>
                  <a:srgbClr val="FF0000"/>
                </a:solidFill>
                <a:latin typeface="+mj-lt"/>
              </a:rPr>
              <a:t/>
            </a:r>
            <a:br>
              <a:rPr lang="en-US" dirty="0">
                <a:solidFill>
                  <a:srgbClr val="FF0000"/>
                </a:solidFill>
                <a:latin typeface="+mj-lt"/>
              </a:rPr>
            </a:br>
            <a:endParaRPr lang="en-US" sz="1200" dirty="0">
              <a:solidFill>
                <a:srgbClr val="FF0000"/>
              </a:solidFill>
              <a:latin typeface="+mj-lt"/>
            </a:endParaRPr>
          </a:p>
          <a:p>
            <a:r>
              <a:rPr lang="en-US" sz="3100" dirty="0">
                <a:latin typeface="+mj-lt"/>
              </a:rPr>
              <a:t>Single Test </a:t>
            </a:r>
            <a:r>
              <a:rPr lang="en-US" sz="3100" dirty="0" smtClean="0">
                <a:latin typeface="+mj-lt"/>
              </a:rPr>
              <a:t>Window</a:t>
            </a:r>
          </a:p>
          <a:p>
            <a:pPr lvl="1">
              <a:buFont typeface="Courier New" panose="02070309020205020404" pitchFamily="49" charset="0"/>
              <a:buChar char="o"/>
            </a:pPr>
            <a:r>
              <a:rPr lang="en-US" sz="2600" dirty="0" smtClean="0">
                <a:latin typeface="+mj-lt"/>
              </a:rPr>
              <a:t>A </a:t>
            </a:r>
            <a:r>
              <a:rPr lang="en-US" sz="2600" dirty="0">
                <a:latin typeface="+mj-lt"/>
              </a:rPr>
              <a:t>single testing window at the end of the school year requires only one preparation rather than two. </a:t>
            </a:r>
          </a:p>
        </p:txBody>
      </p:sp>
    </p:spTree>
    <p:extLst>
      <p:ext uri="{BB962C8B-B14F-4D97-AF65-F5344CB8AC3E}">
        <p14:creationId xmlns:p14="http://schemas.microsoft.com/office/powerpoint/2010/main" val="10173580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201" y="102065"/>
            <a:ext cx="11281893" cy="884126"/>
          </a:xfrm>
        </p:spPr>
        <p:txBody>
          <a:bodyPr>
            <a:noAutofit/>
          </a:bodyPr>
          <a:lstStyle/>
          <a:p>
            <a:r>
              <a:rPr lang="en-US" sz="4000" dirty="0" smtClean="0"/>
              <a:t>ILEARN: Educator Involvement &amp; Next Steps</a:t>
            </a:r>
            <a:endParaRPr lang="en-US" sz="4000" dirty="0"/>
          </a:p>
        </p:txBody>
      </p:sp>
      <p:sp>
        <p:nvSpPr>
          <p:cNvPr id="4" name="Cube 3"/>
          <p:cNvSpPr/>
          <p:nvPr/>
        </p:nvSpPr>
        <p:spPr>
          <a:xfrm>
            <a:off x="178589" y="5501768"/>
            <a:ext cx="11754759" cy="758952"/>
          </a:xfrm>
          <a:prstGeom prst="cube">
            <a:avLst/>
          </a:prstGeom>
          <a:solidFill>
            <a:schemeClr val="tx2">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2200" dirty="0" smtClean="0">
              <a:solidFill>
                <a:prstClr val="black"/>
              </a:solidFill>
            </a:endParaRPr>
          </a:p>
          <a:p>
            <a:pPr algn="r"/>
            <a:r>
              <a:rPr lang="en-US" sz="2200" dirty="0" smtClean="0">
                <a:solidFill>
                  <a:prstClr val="black"/>
                </a:solidFill>
              </a:rPr>
              <a:t>IN Academic Standards 				        </a:t>
            </a:r>
            <a:r>
              <a:rPr lang="en-US" sz="1600" dirty="0" smtClean="0">
                <a:solidFill>
                  <a:prstClr val="black"/>
                </a:solidFill>
              </a:rPr>
              <a:t>Define the knowledge and skills students should </a:t>
            </a:r>
            <a:br>
              <a:rPr lang="en-US" sz="1600" dirty="0" smtClean="0">
                <a:solidFill>
                  <a:prstClr val="black"/>
                </a:solidFill>
              </a:rPr>
            </a:br>
            <a:r>
              <a:rPr lang="en-US" sz="1600" dirty="0" smtClean="0">
                <a:solidFill>
                  <a:prstClr val="black"/>
                </a:solidFill>
              </a:rPr>
              <a:t>achieve at each grade level for each content area.</a:t>
            </a:r>
          </a:p>
          <a:p>
            <a:pPr algn="r"/>
            <a:endParaRPr lang="en-US" sz="1600" dirty="0" smtClean="0">
              <a:solidFill>
                <a:prstClr val="black"/>
              </a:solidFill>
            </a:endParaRPr>
          </a:p>
        </p:txBody>
      </p:sp>
      <p:sp>
        <p:nvSpPr>
          <p:cNvPr id="5" name="Cube 4"/>
          <p:cNvSpPr/>
          <p:nvPr/>
        </p:nvSpPr>
        <p:spPr>
          <a:xfrm>
            <a:off x="809373" y="4880233"/>
            <a:ext cx="11123975" cy="755561"/>
          </a:xfrm>
          <a:prstGeom prst="cube">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200" dirty="0" smtClean="0">
                <a:solidFill>
                  <a:prstClr val="black"/>
                </a:solidFill>
              </a:rPr>
              <a:t>Blueprints</a:t>
            </a:r>
            <a:r>
              <a:rPr lang="en-US" sz="2400" dirty="0" smtClean="0">
                <a:solidFill>
                  <a:prstClr val="black"/>
                </a:solidFill>
              </a:rPr>
              <a:t> 					 </a:t>
            </a:r>
            <a:r>
              <a:rPr lang="en-US" sz="1600" dirty="0" smtClean="0">
                <a:solidFill>
                  <a:prstClr val="black"/>
                </a:solidFill>
              </a:rPr>
              <a:t>Create test parameters that define essential content from </a:t>
            </a:r>
            <a:br>
              <a:rPr lang="en-US" sz="1600" dirty="0" smtClean="0">
                <a:solidFill>
                  <a:prstClr val="black"/>
                </a:solidFill>
              </a:rPr>
            </a:br>
            <a:r>
              <a:rPr lang="en-US" sz="1600" dirty="0" smtClean="0">
                <a:solidFill>
                  <a:prstClr val="black"/>
                </a:solidFill>
              </a:rPr>
              <a:t>the standards and appropriate proportions of the standards. </a:t>
            </a:r>
          </a:p>
        </p:txBody>
      </p:sp>
      <p:sp>
        <p:nvSpPr>
          <p:cNvPr id="7" name="Cube 6"/>
          <p:cNvSpPr/>
          <p:nvPr/>
        </p:nvSpPr>
        <p:spPr>
          <a:xfrm>
            <a:off x="1468191" y="4225838"/>
            <a:ext cx="10465157" cy="758952"/>
          </a:xfrm>
          <a:prstGeom prst="cube">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200" dirty="0" smtClean="0">
                <a:solidFill>
                  <a:prstClr val="black"/>
                </a:solidFill>
              </a:rPr>
              <a:t>Specifications</a:t>
            </a:r>
            <a:r>
              <a:rPr lang="en-US" sz="2400" dirty="0" smtClean="0">
                <a:solidFill>
                  <a:prstClr val="black"/>
                </a:solidFill>
              </a:rPr>
              <a:t>			    	    </a:t>
            </a:r>
            <a:r>
              <a:rPr lang="en-US" sz="1600" dirty="0" smtClean="0">
                <a:solidFill>
                  <a:prstClr val="black"/>
                </a:solidFill>
              </a:rPr>
              <a:t>Determine how each standard should be measured (e.g., </a:t>
            </a:r>
            <a:br>
              <a:rPr lang="en-US" sz="1600" dirty="0" smtClean="0">
                <a:solidFill>
                  <a:prstClr val="black"/>
                </a:solidFill>
              </a:rPr>
            </a:br>
            <a:r>
              <a:rPr lang="en-US" sz="1600" dirty="0" smtClean="0">
                <a:solidFill>
                  <a:prstClr val="black"/>
                </a:solidFill>
              </a:rPr>
              <a:t>evidence statements, item types, cognitive complexity, etc.) </a:t>
            </a:r>
            <a:endParaRPr lang="en-US" sz="1600" dirty="0">
              <a:solidFill>
                <a:prstClr val="black"/>
              </a:solidFill>
            </a:endParaRPr>
          </a:p>
        </p:txBody>
      </p:sp>
      <p:sp>
        <p:nvSpPr>
          <p:cNvPr id="8" name="Cube 7"/>
          <p:cNvSpPr/>
          <p:nvPr/>
        </p:nvSpPr>
        <p:spPr>
          <a:xfrm>
            <a:off x="2211113" y="3560441"/>
            <a:ext cx="9722236" cy="758952"/>
          </a:xfrm>
          <a:prstGeom prst="cube">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200" dirty="0" smtClean="0">
                <a:solidFill>
                  <a:prstClr val="black"/>
                </a:solidFill>
              </a:rPr>
              <a:t>Item Audit					      </a:t>
            </a:r>
            <a:r>
              <a:rPr lang="en-US" sz="1600" dirty="0">
                <a:solidFill>
                  <a:prstClr val="black"/>
                </a:solidFill>
              </a:rPr>
              <a:t>Review items from </a:t>
            </a:r>
            <a:r>
              <a:rPr lang="en-US" sz="1600" dirty="0" smtClean="0">
                <a:solidFill>
                  <a:prstClr val="black"/>
                </a:solidFill>
              </a:rPr>
              <a:t>licensed </a:t>
            </a:r>
            <a:r>
              <a:rPr lang="en-US" sz="1600" dirty="0">
                <a:solidFill>
                  <a:prstClr val="black"/>
                </a:solidFill>
              </a:rPr>
              <a:t>banks to </a:t>
            </a:r>
            <a:r>
              <a:rPr lang="en-US" sz="1600" dirty="0" smtClean="0">
                <a:solidFill>
                  <a:prstClr val="black"/>
                </a:solidFill>
              </a:rPr>
              <a:t/>
            </a:r>
            <a:br>
              <a:rPr lang="en-US" sz="1600" dirty="0" smtClean="0">
                <a:solidFill>
                  <a:prstClr val="black"/>
                </a:solidFill>
              </a:rPr>
            </a:br>
            <a:r>
              <a:rPr lang="en-US" sz="1600" dirty="0" smtClean="0">
                <a:solidFill>
                  <a:prstClr val="black"/>
                </a:solidFill>
              </a:rPr>
              <a:t>determine alignment </a:t>
            </a:r>
            <a:r>
              <a:rPr lang="en-US" sz="1600" dirty="0">
                <a:solidFill>
                  <a:prstClr val="black"/>
                </a:solidFill>
              </a:rPr>
              <a:t>with Indiana Standards. </a:t>
            </a:r>
          </a:p>
        </p:txBody>
      </p:sp>
      <p:sp>
        <p:nvSpPr>
          <p:cNvPr id="10" name="Cube 9"/>
          <p:cNvSpPr/>
          <p:nvPr/>
        </p:nvSpPr>
        <p:spPr>
          <a:xfrm>
            <a:off x="2949261" y="2887758"/>
            <a:ext cx="8984087" cy="758952"/>
          </a:xfrm>
          <a:prstGeom prst="cube">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200" dirty="0" smtClean="0">
                <a:solidFill>
                  <a:prstClr val="black"/>
                </a:solidFill>
              </a:rPr>
              <a:t> Item Development</a:t>
            </a:r>
            <a:r>
              <a:rPr lang="en-US" sz="2400" dirty="0" smtClean="0">
                <a:solidFill>
                  <a:prstClr val="black"/>
                </a:solidFill>
              </a:rPr>
              <a:t> 		          </a:t>
            </a:r>
            <a:r>
              <a:rPr lang="en-US" sz="1600" dirty="0" smtClean="0">
                <a:solidFill>
                  <a:prstClr val="black"/>
                </a:solidFill>
              </a:rPr>
              <a:t>Develop new items to ensure the assessment </a:t>
            </a:r>
            <a:br>
              <a:rPr lang="en-US" sz="1600" dirty="0" smtClean="0">
                <a:solidFill>
                  <a:prstClr val="black"/>
                </a:solidFill>
              </a:rPr>
            </a:br>
            <a:r>
              <a:rPr lang="en-US" sz="1600" dirty="0" smtClean="0">
                <a:solidFill>
                  <a:prstClr val="black"/>
                </a:solidFill>
              </a:rPr>
              <a:t>of the breadth and depth of Indiana standards. </a:t>
            </a:r>
          </a:p>
        </p:txBody>
      </p:sp>
      <p:sp>
        <p:nvSpPr>
          <p:cNvPr id="11" name="Cube 10"/>
          <p:cNvSpPr/>
          <p:nvPr/>
        </p:nvSpPr>
        <p:spPr>
          <a:xfrm>
            <a:off x="3606085" y="2216089"/>
            <a:ext cx="8327264" cy="758952"/>
          </a:xfrm>
          <a:prstGeom prst="cube">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200" dirty="0" smtClean="0">
                <a:solidFill>
                  <a:prstClr val="black"/>
                </a:solidFill>
              </a:rPr>
              <a:t> Data Review </a:t>
            </a:r>
            <a:r>
              <a:rPr lang="en-US" sz="2400" dirty="0" smtClean="0">
                <a:solidFill>
                  <a:prstClr val="black"/>
                </a:solidFill>
              </a:rPr>
              <a:t>	  </a:t>
            </a:r>
            <a:r>
              <a:rPr lang="en-US" sz="2200" dirty="0" smtClean="0">
                <a:solidFill>
                  <a:prstClr val="black"/>
                </a:solidFill>
              </a:rPr>
              <a:t> 		   </a:t>
            </a:r>
            <a:r>
              <a:rPr lang="en-US" sz="1600" dirty="0" smtClean="0">
                <a:solidFill>
                  <a:prstClr val="black"/>
                </a:solidFill>
              </a:rPr>
              <a:t>Review statistical data from field test items to </a:t>
            </a:r>
            <a:br>
              <a:rPr lang="en-US" sz="1600" dirty="0" smtClean="0">
                <a:solidFill>
                  <a:prstClr val="black"/>
                </a:solidFill>
              </a:rPr>
            </a:br>
            <a:r>
              <a:rPr lang="en-US" sz="1600" dirty="0" smtClean="0">
                <a:solidFill>
                  <a:prstClr val="black"/>
                </a:solidFill>
              </a:rPr>
              <a:t>determine if the items can be used operationally. </a:t>
            </a:r>
          </a:p>
        </p:txBody>
      </p:sp>
      <p:sp>
        <p:nvSpPr>
          <p:cNvPr id="12" name="Cube 11"/>
          <p:cNvSpPr/>
          <p:nvPr/>
        </p:nvSpPr>
        <p:spPr>
          <a:xfrm>
            <a:off x="4237149" y="1568641"/>
            <a:ext cx="7696199" cy="758952"/>
          </a:xfrm>
          <a:prstGeom prst="cube">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200" dirty="0" smtClean="0">
                <a:solidFill>
                  <a:prstClr val="black"/>
                </a:solidFill>
              </a:rPr>
              <a:t>Scoring</a:t>
            </a:r>
            <a:r>
              <a:rPr lang="en-US" sz="2400" dirty="0" smtClean="0">
                <a:solidFill>
                  <a:prstClr val="black"/>
                </a:solidFill>
              </a:rPr>
              <a:t> 	</a:t>
            </a:r>
            <a:r>
              <a:rPr lang="en-US" sz="2400" dirty="0">
                <a:solidFill>
                  <a:prstClr val="black"/>
                </a:solidFill>
              </a:rPr>
              <a:t> </a:t>
            </a:r>
            <a:r>
              <a:rPr lang="en-US" sz="2400" dirty="0" smtClean="0">
                <a:solidFill>
                  <a:prstClr val="black"/>
                </a:solidFill>
              </a:rPr>
              <a:t>          </a:t>
            </a:r>
            <a:r>
              <a:rPr lang="en-US" sz="1600" dirty="0" smtClean="0">
                <a:solidFill>
                  <a:prstClr val="black"/>
                </a:solidFill>
              </a:rPr>
              <a:t>Score open-ended items for field test (calibrate the </a:t>
            </a:r>
            <a:br>
              <a:rPr lang="en-US" sz="1600" dirty="0" smtClean="0">
                <a:solidFill>
                  <a:prstClr val="black"/>
                </a:solidFill>
              </a:rPr>
            </a:br>
            <a:r>
              <a:rPr lang="en-US" sz="1600" dirty="0" smtClean="0">
                <a:solidFill>
                  <a:prstClr val="black"/>
                </a:solidFill>
              </a:rPr>
              <a:t>scoring through range finding) and operational data.</a:t>
            </a:r>
          </a:p>
        </p:txBody>
      </p:sp>
      <p:sp>
        <p:nvSpPr>
          <p:cNvPr id="13" name="Cube 12"/>
          <p:cNvSpPr/>
          <p:nvPr/>
        </p:nvSpPr>
        <p:spPr>
          <a:xfrm>
            <a:off x="4790941" y="917770"/>
            <a:ext cx="7142407" cy="758952"/>
          </a:xfrm>
          <a:prstGeom prst="cube">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1500" dirty="0" smtClean="0">
              <a:solidFill>
                <a:prstClr val="black"/>
              </a:solidFill>
            </a:endParaRPr>
          </a:p>
          <a:p>
            <a:pPr algn="r"/>
            <a:r>
              <a:rPr lang="en-US" sz="2200" dirty="0" smtClean="0">
                <a:solidFill>
                  <a:prstClr val="black"/>
                </a:solidFill>
              </a:rPr>
              <a:t>Standard Setting 		           </a:t>
            </a:r>
            <a:r>
              <a:rPr lang="en-US" sz="1600" dirty="0" smtClean="0">
                <a:solidFill>
                  <a:prstClr val="black"/>
                </a:solidFill>
              </a:rPr>
              <a:t>Determine cut scores for </a:t>
            </a:r>
            <a:br>
              <a:rPr lang="en-US" sz="1600" dirty="0" smtClean="0">
                <a:solidFill>
                  <a:prstClr val="black"/>
                </a:solidFill>
              </a:rPr>
            </a:br>
            <a:r>
              <a:rPr lang="en-US" sz="1600" dirty="0" smtClean="0">
                <a:solidFill>
                  <a:prstClr val="black"/>
                </a:solidFill>
              </a:rPr>
              <a:t>each proficiency category. </a:t>
            </a:r>
            <a:endParaRPr lang="en-US" sz="1600" dirty="0">
              <a:solidFill>
                <a:prstClr val="black"/>
              </a:solidFill>
            </a:endParaRPr>
          </a:p>
          <a:p>
            <a:endParaRPr lang="en-US" sz="1600" dirty="0" smtClean="0">
              <a:solidFill>
                <a:prstClr val="black"/>
              </a:solidFill>
            </a:endParaRPr>
          </a:p>
        </p:txBody>
      </p:sp>
      <p:sp>
        <p:nvSpPr>
          <p:cNvPr id="15" name="TextBox 14"/>
          <p:cNvSpPr txBox="1"/>
          <p:nvPr/>
        </p:nvSpPr>
        <p:spPr>
          <a:xfrm>
            <a:off x="399245" y="1268411"/>
            <a:ext cx="2725341" cy="1323439"/>
          </a:xfrm>
          <a:prstGeom prst="rect">
            <a:avLst/>
          </a:prstGeom>
          <a:noFill/>
        </p:spPr>
        <p:txBody>
          <a:bodyPr wrap="square" rtlCol="0">
            <a:spAutoFit/>
          </a:bodyPr>
          <a:lstStyle/>
          <a:p>
            <a:pPr algn="ctr"/>
            <a:r>
              <a:rPr lang="en-US" sz="2000" b="1" dirty="0" smtClean="0">
                <a:solidFill>
                  <a:prstClr val="black"/>
                </a:solidFill>
              </a:rPr>
              <a:t>We are building ILEARN from the ground up, and educators are involved in every step!</a:t>
            </a:r>
            <a:endParaRPr lang="en-US" sz="2000" b="1" dirty="0">
              <a:solidFill>
                <a:prstClr val="black"/>
              </a:solidFill>
            </a:endParaRPr>
          </a:p>
        </p:txBody>
      </p:sp>
    </p:spTree>
    <p:extLst>
      <p:ext uri="{BB962C8B-B14F-4D97-AF65-F5344CB8AC3E}">
        <p14:creationId xmlns:p14="http://schemas.microsoft.com/office/powerpoint/2010/main" val="398152997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412</TotalTime>
  <Words>482</Words>
  <Application>Microsoft Office PowerPoint</Application>
  <PresentationFormat>Widescreen</PresentationFormat>
  <Paragraphs>85</Paragraphs>
  <Slides>8</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Courier New</vt:lpstr>
      <vt:lpstr>Office Theme</vt:lpstr>
      <vt:lpstr>Assessment Update</vt:lpstr>
      <vt:lpstr>Updates </vt:lpstr>
      <vt:lpstr>PowerPoint Presentation</vt:lpstr>
      <vt:lpstr>Applying Lessons Learned from Current Programs</vt:lpstr>
      <vt:lpstr>AIR Assessment</vt:lpstr>
      <vt:lpstr>ILEARN: Understanding the New Assessment</vt:lpstr>
      <vt:lpstr>ILEARN: Reducing Burden for Schools</vt:lpstr>
      <vt:lpstr>ILEARN: Educator Involvement &amp; Next Steps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Jason Bailey</dc:creator>
  <cp:lastModifiedBy>Flores, Charity</cp:lastModifiedBy>
  <cp:revision>51</cp:revision>
  <dcterms:created xsi:type="dcterms:W3CDTF">2017-01-23T18:11:18Z</dcterms:created>
  <dcterms:modified xsi:type="dcterms:W3CDTF">2017-12-29T14:39:27Z</dcterms:modified>
</cp:coreProperties>
</file>