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  <p:sldMasterId id="2147483975" r:id="rId2"/>
  </p:sldMasterIdLst>
  <p:notesMasterIdLst>
    <p:notesMasterId r:id="rId32"/>
  </p:notesMasterIdLst>
  <p:handoutMasterIdLst>
    <p:handoutMasterId r:id="rId33"/>
  </p:handoutMasterIdLst>
  <p:sldIdLst>
    <p:sldId id="352" r:id="rId3"/>
    <p:sldId id="367" r:id="rId4"/>
    <p:sldId id="413" r:id="rId5"/>
    <p:sldId id="446" r:id="rId6"/>
    <p:sldId id="455" r:id="rId7"/>
    <p:sldId id="457" r:id="rId8"/>
    <p:sldId id="447" r:id="rId9"/>
    <p:sldId id="414" r:id="rId10"/>
    <p:sldId id="431" r:id="rId11"/>
    <p:sldId id="448" r:id="rId12"/>
    <p:sldId id="427" r:id="rId13"/>
    <p:sldId id="428" r:id="rId14"/>
    <p:sldId id="429" r:id="rId15"/>
    <p:sldId id="430" r:id="rId16"/>
    <p:sldId id="432" r:id="rId17"/>
    <p:sldId id="426" r:id="rId18"/>
    <p:sldId id="449" r:id="rId19"/>
    <p:sldId id="450" r:id="rId20"/>
    <p:sldId id="451" r:id="rId21"/>
    <p:sldId id="452" r:id="rId22"/>
    <p:sldId id="418" r:id="rId23"/>
    <p:sldId id="458" r:id="rId24"/>
    <p:sldId id="453" r:id="rId25"/>
    <p:sldId id="440" r:id="rId26"/>
    <p:sldId id="456" r:id="rId27"/>
    <p:sldId id="441" r:id="rId28"/>
    <p:sldId id="459" r:id="rId29"/>
    <p:sldId id="454" r:id="rId30"/>
    <p:sldId id="341" r:id="rId31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2909" autoAdjust="0"/>
  </p:normalViewPr>
  <p:slideViewPr>
    <p:cSldViewPr snapToGrid="0" snapToObjects="1">
      <p:cViewPr varScale="1">
        <p:scale>
          <a:sx n="119" d="100"/>
          <a:sy n="119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33CC"/>
                </a:solidFill>
              </a:rPr>
              <a:t>IPS</a:t>
            </a:r>
            <a:r>
              <a:rPr lang="en-US" baseline="0" dirty="0" smtClean="0">
                <a:solidFill>
                  <a:srgbClr val="0033CC"/>
                </a:solidFill>
              </a:rPr>
              <a:t> A-F Report Card Trends</a:t>
            </a:r>
            <a:endParaRPr lang="en-US" dirty="0">
              <a:solidFill>
                <a:srgbClr val="0033CC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0973425881885"/>
          <c:y val="0.149355532890837"/>
          <c:w val="0.81832378488833202"/>
          <c:h val="0.74318140813194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709032"/>
        <c:axId val="214709424"/>
      </c:barChart>
      <c:catAx>
        <c:axId val="214709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rgbClr val="0033CC"/>
                    </a:solidFill>
                  </a:rPr>
                  <a:t>Report</a:t>
                </a:r>
                <a:r>
                  <a:rPr lang="en-US" baseline="0" dirty="0" smtClean="0">
                    <a:solidFill>
                      <a:srgbClr val="0033CC"/>
                    </a:solidFill>
                  </a:rPr>
                  <a:t> Card Year</a:t>
                </a:r>
                <a:endParaRPr lang="en-US" dirty="0">
                  <a:solidFill>
                    <a:srgbClr val="0033CC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8291264588355"/>
              <c:y val="0.95541014498464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9424"/>
        <c:crosses val="autoZero"/>
        <c:auto val="1"/>
        <c:lblAlgn val="ctr"/>
        <c:lblOffset val="100"/>
        <c:noMultiLvlLbl val="0"/>
      </c:catAx>
      <c:valAx>
        <c:axId val="2147094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#</a:t>
                </a:r>
                <a:r>
                  <a:rPr lang="en-US" sz="2400" baseline="0" dirty="0" smtClean="0">
                    <a:solidFill>
                      <a:srgbClr val="0033CC"/>
                    </a:solidFill>
                  </a:rPr>
                  <a:t> of Schools</a:t>
                </a:r>
                <a:endParaRPr lang="en-US" sz="2400" dirty="0">
                  <a:solidFill>
                    <a:srgbClr val="0033CC"/>
                  </a:solidFill>
                </a:endParaRPr>
              </a:p>
            </c:rich>
          </c:tx>
          <c:layout>
            <c:manualLayout>
              <c:xMode val="edge"/>
              <c:yMode val="edge"/>
              <c:x val="7.8143218676106199E-2"/>
              <c:y val="0.371818594443346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1470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52744075307203"/>
          <c:y val="0.18630476688862699"/>
          <c:w val="8.5882320004479401E-2"/>
          <c:h val="0.62156782288520995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>
          <a:outerShdw blurRad="50800" dist="50800" dir="5400000" algn="ctr" rotWithShape="0">
            <a:schemeClr val="accent2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9975E-863F-5A4A-811E-BB3DB27081CF}" type="doc">
      <dgm:prSet loTypeId="urn:microsoft.com/office/officeart/2005/8/layout/hierarchy4" loCatId="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C48B3E0-3EAB-2D47-BF25-A3C9BDAFDE17}">
      <dgm:prSet phldrT="[Text]"/>
      <dgm:spPr/>
      <dgm:t>
        <a:bodyPr/>
        <a:lstStyle/>
        <a:p>
          <a:r>
            <a:rPr lang="en-US" dirty="0" smtClean="0"/>
            <a:t>learning communities</a:t>
          </a:r>
          <a:endParaRPr lang="en-US" dirty="0"/>
        </a:p>
      </dgm:t>
    </dgm:pt>
    <dgm:pt modelId="{3E6301B6-F0EB-9D4E-8E96-6E61BB783BBD}" type="parTrans" cxnId="{F595CD5D-FDD3-0947-B6DF-22E7F3A879EF}">
      <dgm:prSet/>
      <dgm:spPr/>
      <dgm:t>
        <a:bodyPr/>
        <a:lstStyle/>
        <a:p>
          <a:endParaRPr lang="en-US"/>
        </a:p>
      </dgm:t>
    </dgm:pt>
    <dgm:pt modelId="{0CEB8CCA-9AE7-2247-BD49-ABE37D4C42D7}" type="sibTrans" cxnId="{F595CD5D-FDD3-0947-B6DF-22E7F3A879EF}">
      <dgm:prSet/>
      <dgm:spPr/>
      <dgm:t>
        <a:bodyPr/>
        <a:lstStyle/>
        <a:p>
          <a:endParaRPr lang="en-US"/>
        </a:p>
      </dgm:t>
    </dgm:pt>
    <dgm:pt modelId="{2B14C4EE-16B0-BB4A-8055-D61A4C505C67}">
      <dgm:prSet phldrT="[Text]"/>
      <dgm:spPr>
        <a:solidFill>
          <a:schemeClr val="accent4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n-US" dirty="0" smtClean="0"/>
            <a:t>priority </a:t>
          </a:r>
          <a:endParaRPr lang="en-US" dirty="0"/>
        </a:p>
      </dgm:t>
    </dgm:pt>
    <dgm:pt modelId="{72527A23-9DDC-BF40-A3C1-FEBF5DB1E9F7}" type="parTrans" cxnId="{894C2A3D-5E52-3F45-ADD8-5EC59E2F4B0E}">
      <dgm:prSet/>
      <dgm:spPr/>
      <dgm:t>
        <a:bodyPr/>
        <a:lstStyle/>
        <a:p>
          <a:endParaRPr lang="en-US"/>
        </a:p>
      </dgm:t>
    </dgm:pt>
    <dgm:pt modelId="{1B0A439F-826E-2248-82DF-E7C14E973B68}" type="sibTrans" cxnId="{894C2A3D-5E52-3F45-ADD8-5EC59E2F4B0E}">
      <dgm:prSet/>
      <dgm:spPr/>
      <dgm:t>
        <a:bodyPr/>
        <a:lstStyle/>
        <a:p>
          <a:endParaRPr lang="en-US"/>
        </a:p>
      </dgm:t>
    </dgm:pt>
    <dgm:pt modelId="{E40C8F73-A224-304E-B0F5-B6E36EC1069E}">
      <dgm:prSet phldrT="[Text]"/>
      <dgm:spPr>
        <a:solidFill>
          <a:srgbClr val="FF6600">
            <a:alpha val="70000"/>
          </a:srgbClr>
        </a:solidFill>
      </dgm:spPr>
      <dgm:t>
        <a:bodyPr/>
        <a:lstStyle/>
        <a:p>
          <a:r>
            <a:rPr lang="en-US" dirty="0" smtClean="0"/>
            <a:t>transformation</a:t>
          </a:r>
          <a:endParaRPr lang="en-US" dirty="0"/>
        </a:p>
      </dgm:t>
    </dgm:pt>
    <dgm:pt modelId="{55D29EA9-534D-2D42-9B21-2C26286D6A4B}" type="parTrans" cxnId="{74767E60-50B2-5A41-B8E2-F962675392CB}">
      <dgm:prSet/>
      <dgm:spPr/>
      <dgm:t>
        <a:bodyPr/>
        <a:lstStyle/>
        <a:p>
          <a:endParaRPr lang="en-US"/>
        </a:p>
      </dgm:t>
    </dgm:pt>
    <dgm:pt modelId="{2A59213F-1B03-8646-8CA2-4B0E3990EB85}" type="sibTrans" cxnId="{74767E60-50B2-5A41-B8E2-F962675392CB}">
      <dgm:prSet/>
      <dgm:spPr/>
      <dgm:t>
        <a:bodyPr/>
        <a:lstStyle/>
        <a:p>
          <a:endParaRPr lang="en-US"/>
        </a:p>
      </dgm:t>
    </dgm:pt>
    <dgm:pt modelId="{14480F31-E450-A247-A12E-6941922C64FE}" type="pres">
      <dgm:prSet presAssocID="{FED9975E-863F-5A4A-811E-BB3DB27081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0CF546-0BFE-DB42-AA04-B3A4BE2898D8}" type="pres">
      <dgm:prSet presAssocID="{2C48B3E0-3EAB-2D47-BF25-A3C9BDAFDE17}" presName="vertOne" presStyleCnt="0"/>
      <dgm:spPr/>
    </dgm:pt>
    <dgm:pt modelId="{0AC666FF-5BC5-DF42-976F-EBF1706567C3}" type="pres">
      <dgm:prSet presAssocID="{2C48B3E0-3EAB-2D47-BF25-A3C9BDAFDE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C2787-DEE8-FF41-B436-1E3B07F21A01}" type="pres">
      <dgm:prSet presAssocID="{2C48B3E0-3EAB-2D47-BF25-A3C9BDAFDE17}" presName="parTransOne" presStyleCnt="0"/>
      <dgm:spPr/>
    </dgm:pt>
    <dgm:pt modelId="{D9836BED-5287-6F4B-A207-75696A6310ED}" type="pres">
      <dgm:prSet presAssocID="{2C48B3E0-3EAB-2D47-BF25-A3C9BDAFDE17}" presName="horzOne" presStyleCnt="0"/>
      <dgm:spPr/>
    </dgm:pt>
    <dgm:pt modelId="{AA923427-815B-384C-95BB-9465828804DF}" type="pres">
      <dgm:prSet presAssocID="{2B14C4EE-16B0-BB4A-8055-D61A4C505C67}" presName="vertTwo" presStyleCnt="0"/>
      <dgm:spPr/>
    </dgm:pt>
    <dgm:pt modelId="{5FBD32B8-7563-D74E-AF98-25B3207A50E8}" type="pres">
      <dgm:prSet presAssocID="{2B14C4EE-16B0-BB4A-8055-D61A4C505C6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4DC25-A5CA-AF46-9098-801C3204F1BA}" type="pres">
      <dgm:prSet presAssocID="{2B14C4EE-16B0-BB4A-8055-D61A4C505C67}" presName="horzTwo" presStyleCnt="0"/>
      <dgm:spPr/>
    </dgm:pt>
    <dgm:pt modelId="{9BA672DD-A996-8E4F-BBE0-2698998502C7}" type="pres">
      <dgm:prSet presAssocID="{1B0A439F-826E-2248-82DF-E7C14E973B68}" presName="sibSpaceTwo" presStyleCnt="0"/>
      <dgm:spPr/>
    </dgm:pt>
    <dgm:pt modelId="{D261AF4B-5702-C940-9C92-E824DCC1F503}" type="pres">
      <dgm:prSet presAssocID="{E40C8F73-A224-304E-B0F5-B6E36EC1069E}" presName="vertTwo" presStyleCnt="0"/>
      <dgm:spPr/>
    </dgm:pt>
    <dgm:pt modelId="{B99D35CD-6C20-C243-87DC-D37D99A00BD9}" type="pres">
      <dgm:prSet presAssocID="{E40C8F73-A224-304E-B0F5-B6E36EC1069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9E607-0B30-F24E-A716-017A2F3851F1}" type="pres">
      <dgm:prSet presAssocID="{E40C8F73-A224-304E-B0F5-B6E36EC1069E}" presName="horzTwo" presStyleCnt="0"/>
      <dgm:spPr/>
    </dgm:pt>
  </dgm:ptLst>
  <dgm:cxnLst>
    <dgm:cxn modelId="{9FD6B284-86B9-8746-961C-8375615C61BB}" type="presOf" srcId="{2B14C4EE-16B0-BB4A-8055-D61A4C505C67}" destId="{5FBD32B8-7563-D74E-AF98-25B3207A50E8}" srcOrd="0" destOrd="0" presId="urn:microsoft.com/office/officeart/2005/8/layout/hierarchy4"/>
    <dgm:cxn modelId="{BBD49EBE-50BC-6948-A4B4-78089E23EB3B}" type="presOf" srcId="{FED9975E-863F-5A4A-811E-BB3DB27081CF}" destId="{14480F31-E450-A247-A12E-6941922C64FE}" srcOrd="0" destOrd="0" presId="urn:microsoft.com/office/officeart/2005/8/layout/hierarchy4"/>
    <dgm:cxn modelId="{F595CD5D-FDD3-0947-B6DF-22E7F3A879EF}" srcId="{FED9975E-863F-5A4A-811E-BB3DB27081CF}" destId="{2C48B3E0-3EAB-2D47-BF25-A3C9BDAFDE17}" srcOrd="0" destOrd="0" parTransId="{3E6301B6-F0EB-9D4E-8E96-6E61BB783BBD}" sibTransId="{0CEB8CCA-9AE7-2247-BD49-ABE37D4C42D7}"/>
    <dgm:cxn modelId="{74767E60-50B2-5A41-B8E2-F962675392CB}" srcId="{2C48B3E0-3EAB-2D47-BF25-A3C9BDAFDE17}" destId="{E40C8F73-A224-304E-B0F5-B6E36EC1069E}" srcOrd="1" destOrd="0" parTransId="{55D29EA9-534D-2D42-9B21-2C26286D6A4B}" sibTransId="{2A59213F-1B03-8646-8CA2-4B0E3990EB85}"/>
    <dgm:cxn modelId="{894C2A3D-5E52-3F45-ADD8-5EC59E2F4B0E}" srcId="{2C48B3E0-3EAB-2D47-BF25-A3C9BDAFDE17}" destId="{2B14C4EE-16B0-BB4A-8055-D61A4C505C67}" srcOrd="0" destOrd="0" parTransId="{72527A23-9DDC-BF40-A3C1-FEBF5DB1E9F7}" sibTransId="{1B0A439F-826E-2248-82DF-E7C14E973B68}"/>
    <dgm:cxn modelId="{75FFF513-AB6C-2B41-99BD-771397EAF17D}" type="presOf" srcId="{2C48B3E0-3EAB-2D47-BF25-A3C9BDAFDE17}" destId="{0AC666FF-5BC5-DF42-976F-EBF1706567C3}" srcOrd="0" destOrd="0" presId="urn:microsoft.com/office/officeart/2005/8/layout/hierarchy4"/>
    <dgm:cxn modelId="{52548C5B-A052-494F-8375-001018441DAD}" type="presOf" srcId="{E40C8F73-A224-304E-B0F5-B6E36EC1069E}" destId="{B99D35CD-6C20-C243-87DC-D37D99A00BD9}" srcOrd="0" destOrd="0" presId="urn:microsoft.com/office/officeart/2005/8/layout/hierarchy4"/>
    <dgm:cxn modelId="{5798D0B0-ED94-4444-ADC0-F4759D76E43E}" type="presParOf" srcId="{14480F31-E450-A247-A12E-6941922C64FE}" destId="{F60CF546-0BFE-DB42-AA04-B3A4BE2898D8}" srcOrd="0" destOrd="0" presId="urn:microsoft.com/office/officeart/2005/8/layout/hierarchy4"/>
    <dgm:cxn modelId="{4463BCA2-F4BC-3E46-AA2A-67FDDE1B181D}" type="presParOf" srcId="{F60CF546-0BFE-DB42-AA04-B3A4BE2898D8}" destId="{0AC666FF-5BC5-DF42-976F-EBF1706567C3}" srcOrd="0" destOrd="0" presId="urn:microsoft.com/office/officeart/2005/8/layout/hierarchy4"/>
    <dgm:cxn modelId="{67C41E51-9745-6F41-ACAF-CA09419F2F0A}" type="presParOf" srcId="{F60CF546-0BFE-DB42-AA04-B3A4BE2898D8}" destId="{039C2787-DEE8-FF41-B436-1E3B07F21A01}" srcOrd="1" destOrd="0" presId="urn:microsoft.com/office/officeart/2005/8/layout/hierarchy4"/>
    <dgm:cxn modelId="{BDAC698F-3173-8349-9810-D63DF1413645}" type="presParOf" srcId="{F60CF546-0BFE-DB42-AA04-B3A4BE2898D8}" destId="{D9836BED-5287-6F4B-A207-75696A6310ED}" srcOrd="2" destOrd="0" presId="urn:microsoft.com/office/officeart/2005/8/layout/hierarchy4"/>
    <dgm:cxn modelId="{BF599F98-7491-EE4C-8B0A-F541572E6F9C}" type="presParOf" srcId="{D9836BED-5287-6F4B-A207-75696A6310ED}" destId="{AA923427-815B-384C-95BB-9465828804DF}" srcOrd="0" destOrd="0" presId="urn:microsoft.com/office/officeart/2005/8/layout/hierarchy4"/>
    <dgm:cxn modelId="{6C0BFB96-D345-934C-B245-6F46FE9108CF}" type="presParOf" srcId="{AA923427-815B-384C-95BB-9465828804DF}" destId="{5FBD32B8-7563-D74E-AF98-25B3207A50E8}" srcOrd="0" destOrd="0" presId="urn:microsoft.com/office/officeart/2005/8/layout/hierarchy4"/>
    <dgm:cxn modelId="{6C5924ED-2D0D-2E40-8825-6C70C12596AE}" type="presParOf" srcId="{AA923427-815B-384C-95BB-9465828804DF}" destId="{C514DC25-A5CA-AF46-9098-801C3204F1BA}" srcOrd="1" destOrd="0" presId="urn:microsoft.com/office/officeart/2005/8/layout/hierarchy4"/>
    <dgm:cxn modelId="{EA85ED22-E2E1-8048-80D4-FC13BDB1082E}" type="presParOf" srcId="{D9836BED-5287-6F4B-A207-75696A6310ED}" destId="{9BA672DD-A996-8E4F-BBE0-2698998502C7}" srcOrd="1" destOrd="0" presId="urn:microsoft.com/office/officeart/2005/8/layout/hierarchy4"/>
    <dgm:cxn modelId="{B6F5ABB6-AC4E-0B42-9541-F8FDBE75C972}" type="presParOf" srcId="{D9836BED-5287-6F4B-A207-75696A6310ED}" destId="{D261AF4B-5702-C940-9C92-E824DCC1F503}" srcOrd="2" destOrd="0" presId="urn:microsoft.com/office/officeart/2005/8/layout/hierarchy4"/>
    <dgm:cxn modelId="{CDA7EBCC-F62C-CA4B-87F1-A2327F3A315F}" type="presParOf" srcId="{D261AF4B-5702-C940-9C92-E824DCC1F503}" destId="{B99D35CD-6C20-C243-87DC-D37D99A00BD9}" srcOrd="0" destOrd="0" presId="urn:microsoft.com/office/officeart/2005/8/layout/hierarchy4"/>
    <dgm:cxn modelId="{9E3E69F7-4475-BD41-A6B4-3A0E7A0B3E16}" type="presParOf" srcId="{D261AF4B-5702-C940-9C92-E824DCC1F503}" destId="{54F9E607-0B30-F24E-A716-017A2F3851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AE44E-1FE3-41B9-AF6E-6C3BF0716E05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A8AC7702-4293-4C71-A68C-EDC844AC6076}">
      <dgm:prSet phldrT="[Text]"/>
      <dgm:spPr/>
      <dgm:t>
        <a:bodyPr/>
        <a:lstStyle/>
        <a:p>
          <a:r>
            <a:rPr lang="en-US" dirty="0" smtClean="0"/>
            <a:t>One Point of Contact</a:t>
          </a:r>
          <a:endParaRPr lang="en-US" dirty="0"/>
        </a:p>
      </dgm:t>
    </dgm:pt>
    <dgm:pt modelId="{348EB424-237F-45E2-AEFC-E4B7D96F4F47}" type="parTrans" cxnId="{0DD4D035-07F2-4F5D-9DC6-792877D3A31C}">
      <dgm:prSet/>
      <dgm:spPr/>
      <dgm:t>
        <a:bodyPr/>
        <a:lstStyle/>
        <a:p>
          <a:endParaRPr lang="en-US"/>
        </a:p>
      </dgm:t>
    </dgm:pt>
    <dgm:pt modelId="{78107C2C-3070-4C45-842B-91A3B8918857}" type="sibTrans" cxnId="{0DD4D035-07F2-4F5D-9DC6-792877D3A31C}">
      <dgm:prSet/>
      <dgm:spPr/>
      <dgm:t>
        <a:bodyPr/>
        <a:lstStyle/>
        <a:p>
          <a:endParaRPr lang="en-US"/>
        </a:p>
      </dgm:t>
    </dgm:pt>
    <dgm:pt modelId="{7594BF6C-E360-4019-90F6-E3AF8121A890}">
      <dgm:prSet phldrT="[Text]"/>
      <dgm:spPr/>
      <dgm:t>
        <a:bodyPr/>
        <a:lstStyle/>
        <a:p>
          <a:r>
            <a:rPr lang="en-US" dirty="0" smtClean="0"/>
            <a:t>Feeder Pattern Support &amp; Collaboration</a:t>
          </a:r>
          <a:endParaRPr lang="en-US" dirty="0"/>
        </a:p>
      </dgm:t>
    </dgm:pt>
    <dgm:pt modelId="{EA39DACA-D4E4-4637-8E34-60E82F3AC479}" type="parTrans" cxnId="{9D4811F6-0E6B-4327-B207-8001FF97D256}">
      <dgm:prSet/>
      <dgm:spPr/>
      <dgm:t>
        <a:bodyPr/>
        <a:lstStyle/>
        <a:p>
          <a:endParaRPr lang="en-US"/>
        </a:p>
      </dgm:t>
    </dgm:pt>
    <dgm:pt modelId="{0CD36D28-6984-4EFA-9595-EA30513B4A12}" type="sibTrans" cxnId="{9D4811F6-0E6B-4327-B207-8001FF97D256}">
      <dgm:prSet/>
      <dgm:spPr/>
      <dgm:t>
        <a:bodyPr/>
        <a:lstStyle/>
        <a:p>
          <a:endParaRPr lang="en-US"/>
        </a:p>
      </dgm:t>
    </dgm:pt>
    <dgm:pt modelId="{96AE131B-4706-4ED8-9013-F26F53B35BA8}">
      <dgm:prSet phldrT="[Text]"/>
      <dgm:spPr/>
      <dgm:t>
        <a:bodyPr/>
        <a:lstStyle/>
        <a:p>
          <a:r>
            <a:rPr lang="en-US" dirty="0" smtClean="0"/>
            <a:t>Geographic Alignment</a:t>
          </a:r>
          <a:endParaRPr lang="en-US" dirty="0"/>
        </a:p>
      </dgm:t>
    </dgm:pt>
    <dgm:pt modelId="{805483B2-3315-4712-BA31-1DBE1B8ECBFF}" type="parTrans" cxnId="{57A4EB88-3D46-4689-8586-D383BBF0691D}">
      <dgm:prSet/>
      <dgm:spPr/>
      <dgm:t>
        <a:bodyPr/>
        <a:lstStyle/>
        <a:p>
          <a:endParaRPr lang="en-US"/>
        </a:p>
      </dgm:t>
    </dgm:pt>
    <dgm:pt modelId="{B7859C28-441F-4B70-84C8-846CE12F645C}" type="sibTrans" cxnId="{57A4EB88-3D46-4689-8586-D383BBF0691D}">
      <dgm:prSet/>
      <dgm:spPr/>
      <dgm:t>
        <a:bodyPr/>
        <a:lstStyle/>
        <a:p>
          <a:endParaRPr lang="en-US"/>
        </a:p>
      </dgm:t>
    </dgm:pt>
    <dgm:pt modelId="{08C7FFC4-6E2D-48E3-9B50-EFDCC7F86FE1}" type="pres">
      <dgm:prSet presAssocID="{A4BAE44E-1FE3-41B9-AF6E-6C3BF0716E05}" presName="CompostProcess" presStyleCnt="0">
        <dgm:presLayoutVars>
          <dgm:dir/>
          <dgm:resizeHandles val="exact"/>
        </dgm:presLayoutVars>
      </dgm:prSet>
      <dgm:spPr/>
    </dgm:pt>
    <dgm:pt modelId="{368DEB2E-4A05-4B8D-9C12-54FD1AC03EF8}" type="pres">
      <dgm:prSet presAssocID="{A4BAE44E-1FE3-41B9-AF6E-6C3BF0716E05}" presName="arrow" presStyleLbl="bgShp" presStyleIdx="0" presStyleCnt="1"/>
      <dgm:spPr/>
    </dgm:pt>
    <dgm:pt modelId="{FBC4C5B6-9E79-4ADF-A31E-7922A0FC7071}" type="pres">
      <dgm:prSet presAssocID="{A4BAE44E-1FE3-41B9-AF6E-6C3BF0716E05}" presName="linearProcess" presStyleCnt="0"/>
      <dgm:spPr/>
    </dgm:pt>
    <dgm:pt modelId="{E1BA43AB-8B3D-4D86-BCF3-59F43F9EC9D2}" type="pres">
      <dgm:prSet presAssocID="{A8AC7702-4293-4C71-A68C-EDC844AC607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9DBC1-B0C3-43F2-B176-724ED7C814E5}" type="pres">
      <dgm:prSet presAssocID="{78107C2C-3070-4C45-842B-91A3B8918857}" presName="sibTrans" presStyleCnt="0"/>
      <dgm:spPr/>
    </dgm:pt>
    <dgm:pt modelId="{F63F1D3C-B300-4139-87C0-8BF824E26A8A}" type="pres">
      <dgm:prSet presAssocID="{7594BF6C-E360-4019-90F6-E3AF8121A89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B43E1-F964-41B6-AD88-1762E4E70C43}" type="pres">
      <dgm:prSet presAssocID="{0CD36D28-6984-4EFA-9595-EA30513B4A12}" presName="sibTrans" presStyleCnt="0"/>
      <dgm:spPr/>
    </dgm:pt>
    <dgm:pt modelId="{52D711A3-46B3-4702-A2BF-C0B58BD89E3E}" type="pres">
      <dgm:prSet presAssocID="{96AE131B-4706-4ED8-9013-F26F53B35BA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DBD39-ED0E-4150-A476-5D908F655A1D}" type="presOf" srcId="{7594BF6C-E360-4019-90F6-E3AF8121A890}" destId="{F63F1D3C-B300-4139-87C0-8BF824E26A8A}" srcOrd="0" destOrd="0" presId="urn:microsoft.com/office/officeart/2005/8/layout/hProcess9"/>
    <dgm:cxn modelId="{9AD8638D-F687-4E0E-A815-94950C595D19}" type="presOf" srcId="{A4BAE44E-1FE3-41B9-AF6E-6C3BF0716E05}" destId="{08C7FFC4-6E2D-48E3-9B50-EFDCC7F86FE1}" srcOrd="0" destOrd="0" presId="urn:microsoft.com/office/officeart/2005/8/layout/hProcess9"/>
    <dgm:cxn modelId="{0F7DFC30-3D6D-4ABC-A80B-D2F16CDC448A}" type="presOf" srcId="{A8AC7702-4293-4C71-A68C-EDC844AC6076}" destId="{E1BA43AB-8B3D-4D86-BCF3-59F43F9EC9D2}" srcOrd="0" destOrd="0" presId="urn:microsoft.com/office/officeart/2005/8/layout/hProcess9"/>
    <dgm:cxn modelId="{57A4EB88-3D46-4689-8586-D383BBF0691D}" srcId="{A4BAE44E-1FE3-41B9-AF6E-6C3BF0716E05}" destId="{96AE131B-4706-4ED8-9013-F26F53B35BA8}" srcOrd="2" destOrd="0" parTransId="{805483B2-3315-4712-BA31-1DBE1B8ECBFF}" sibTransId="{B7859C28-441F-4B70-84C8-846CE12F645C}"/>
    <dgm:cxn modelId="{0DD4D035-07F2-4F5D-9DC6-792877D3A31C}" srcId="{A4BAE44E-1FE3-41B9-AF6E-6C3BF0716E05}" destId="{A8AC7702-4293-4C71-A68C-EDC844AC6076}" srcOrd="0" destOrd="0" parTransId="{348EB424-237F-45E2-AEFC-E4B7D96F4F47}" sibTransId="{78107C2C-3070-4C45-842B-91A3B8918857}"/>
    <dgm:cxn modelId="{9D4811F6-0E6B-4327-B207-8001FF97D256}" srcId="{A4BAE44E-1FE3-41B9-AF6E-6C3BF0716E05}" destId="{7594BF6C-E360-4019-90F6-E3AF8121A890}" srcOrd="1" destOrd="0" parTransId="{EA39DACA-D4E4-4637-8E34-60E82F3AC479}" sibTransId="{0CD36D28-6984-4EFA-9595-EA30513B4A12}"/>
    <dgm:cxn modelId="{F2611210-B8A7-48D0-AD4B-F82F4F58AD5F}" type="presOf" srcId="{96AE131B-4706-4ED8-9013-F26F53B35BA8}" destId="{52D711A3-46B3-4702-A2BF-C0B58BD89E3E}" srcOrd="0" destOrd="0" presId="urn:microsoft.com/office/officeart/2005/8/layout/hProcess9"/>
    <dgm:cxn modelId="{C9C14602-8FB1-42D8-A8B3-0342BAD15AEB}" type="presParOf" srcId="{08C7FFC4-6E2D-48E3-9B50-EFDCC7F86FE1}" destId="{368DEB2E-4A05-4B8D-9C12-54FD1AC03EF8}" srcOrd="0" destOrd="0" presId="urn:microsoft.com/office/officeart/2005/8/layout/hProcess9"/>
    <dgm:cxn modelId="{74E95137-EB74-443A-B12A-BBE9558C948C}" type="presParOf" srcId="{08C7FFC4-6E2D-48E3-9B50-EFDCC7F86FE1}" destId="{FBC4C5B6-9E79-4ADF-A31E-7922A0FC7071}" srcOrd="1" destOrd="0" presId="urn:microsoft.com/office/officeart/2005/8/layout/hProcess9"/>
    <dgm:cxn modelId="{7480F059-6E9C-42FC-93B4-E9DBF6427CD4}" type="presParOf" srcId="{FBC4C5B6-9E79-4ADF-A31E-7922A0FC7071}" destId="{E1BA43AB-8B3D-4D86-BCF3-59F43F9EC9D2}" srcOrd="0" destOrd="0" presId="urn:microsoft.com/office/officeart/2005/8/layout/hProcess9"/>
    <dgm:cxn modelId="{240DBCF1-27AE-4E21-B41F-965EA5F26C8C}" type="presParOf" srcId="{FBC4C5B6-9E79-4ADF-A31E-7922A0FC7071}" destId="{6F29DBC1-B0C3-43F2-B176-724ED7C814E5}" srcOrd="1" destOrd="0" presId="urn:microsoft.com/office/officeart/2005/8/layout/hProcess9"/>
    <dgm:cxn modelId="{76DA50AB-4506-46A1-94F6-14834242DCBE}" type="presParOf" srcId="{FBC4C5B6-9E79-4ADF-A31E-7922A0FC7071}" destId="{F63F1D3C-B300-4139-87C0-8BF824E26A8A}" srcOrd="2" destOrd="0" presId="urn:microsoft.com/office/officeart/2005/8/layout/hProcess9"/>
    <dgm:cxn modelId="{A7FD0BCE-3063-4ED5-B88F-48D51F71A31A}" type="presParOf" srcId="{FBC4C5B6-9E79-4ADF-A31E-7922A0FC7071}" destId="{835B43E1-F964-41B6-AD88-1762E4E70C43}" srcOrd="3" destOrd="0" presId="urn:microsoft.com/office/officeart/2005/8/layout/hProcess9"/>
    <dgm:cxn modelId="{957CC4B1-F6A7-4B8E-83DC-41B6C16D959A}" type="presParOf" srcId="{FBC4C5B6-9E79-4ADF-A31E-7922A0FC7071}" destId="{52D711A3-46B3-4702-A2BF-C0B58BD89E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B4F87-42DB-4E0D-B1D8-CED8D1A82677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BCAE1B-CBA4-445F-96F4-984C56AEF4BB}">
      <dgm:prSet phldrT="[Text]"/>
      <dgm:spPr/>
      <dgm:t>
        <a:bodyPr/>
        <a:lstStyle/>
        <a:p>
          <a:pPr algn="l"/>
          <a:r>
            <a:rPr lang="en-US" b="1" dirty="0" smtClean="0"/>
            <a:t>Staffing</a:t>
          </a:r>
          <a:endParaRPr lang="en-US" b="1" dirty="0"/>
        </a:p>
      </dgm:t>
    </dgm:pt>
    <dgm:pt modelId="{4C173095-5EF8-4FA0-A4E2-0412F8362BC7}" type="parTrans" cxnId="{74693A55-87A0-4439-A252-EF1DA2F77118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3B0E64BF-80AA-44DE-BA1D-FA45F29E8B49}" type="sibTrans" cxnId="{74693A55-87A0-4439-A252-EF1DA2F77118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BD5554D2-AAAA-4EF8-8502-F9173EA7FEC9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Central Services</a:t>
          </a:r>
          <a:endParaRPr lang="en-US" sz="1600" b="1" dirty="0">
            <a:solidFill>
              <a:srgbClr val="004080"/>
            </a:solidFill>
          </a:endParaRPr>
        </a:p>
      </dgm:t>
    </dgm:pt>
    <dgm:pt modelId="{F78DB964-FC32-4048-8C2C-0E592CA0DC92}" type="parTrans" cxnId="{7F228F1F-6F5A-4E9A-ADA0-8BB3B8E9655F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ED804844-3727-47FE-B3BC-D8E99E7FAEB5}" type="sibTrans" cxnId="{7F228F1F-6F5A-4E9A-ADA0-8BB3B8E9655F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CBF1C0AE-CB39-4B42-988A-789195922FE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School-based</a:t>
          </a:r>
          <a:endParaRPr lang="en-US" sz="1600" b="1" dirty="0">
            <a:solidFill>
              <a:srgbClr val="004080"/>
            </a:solidFill>
          </a:endParaRPr>
        </a:p>
      </dgm:t>
    </dgm:pt>
    <dgm:pt modelId="{1D0AD959-9EAC-48ED-9056-29E877610C7D}" type="parTrans" cxnId="{32593C00-A839-47E8-9473-75F5BCDC4C9D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B890B5AE-276C-4CA4-B737-939A99FF1C95}" type="sibTrans" cxnId="{32593C00-A839-47E8-9473-75F5BCDC4C9D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45C9F254-43F2-4A08-BAAC-6664DB91FAD1}">
      <dgm:prSet phldrT="[Text]"/>
      <dgm:spPr/>
      <dgm:t>
        <a:bodyPr/>
        <a:lstStyle/>
        <a:p>
          <a:pPr algn="l"/>
          <a:r>
            <a:rPr lang="en-US" b="1" dirty="0" smtClean="0"/>
            <a:t>Instructional &amp; Support Strategies</a:t>
          </a:r>
          <a:endParaRPr lang="en-US" b="1" dirty="0"/>
        </a:p>
      </dgm:t>
    </dgm:pt>
    <dgm:pt modelId="{84569D2B-3EF0-45F0-86E2-3478A7EE200E}" type="parTrans" cxnId="{49E7F48A-1E6C-4044-804B-5641AA771AE9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908CC973-F89A-44AF-8132-04295F97D716}" type="sibTrans" cxnId="{49E7F48A-1E6C-4044-804B-5641AA771AE9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A27188DE-4433-429F-A59E-3D78F2353B3E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Student Behavior Model</a:t>
          </a:r>
          <a:endParaRPr lang="en-US" sz="1600" b="1" dirty="0">
            <a:solidFill>
              <a:srgbClr val="004080"/>
            </a:solidFill>
          </a:endParaRPr>
        </a:p>
      </dgm:t>
    </dgm:pt>
    <dgm:pt modelId="{50AF864B-8D56-4EB5-8E83-5E82ACB14267}" type="parTrans" cxnId="{86FA10DE-CBBB-441B-BCDA-939F8658618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D3D98B1A-E5AD-4859-AE31-25AE962DFBE0}" type="sibTrans" cxnId="{86FA10DE-CBBB-441B-BCDA-939F8658618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9D54C8EE-FF2E-42D9-BD4F-2E99B0094267}">
      <dgm:prSet phldrT="[Text]"/>
      <dgm:spPr/>
      <dgm:t>
        <a:bodyPr/>
        <a:lstStyle/>
        <a:p>
          <a:pPr algn="l"/>
          <a:r>
            <a:rPr lang="en-US" b="1" dirty="0" smtClean="0"/>
            <a:t>Monitoring Systems</a:t>
          </a:r>
          <a:endParaRPr lang="en-US" b="1" dirty="0"/>
        </a:p>
      </dgm:t>
    </dgm:pt>
    <dgm:pt modelId="{EF2B292A-09F7-4DD8-9F83-73F2F189792C}" type="parTrans" cxnId="{638CACAE-6425-41FA-AFBA-99B47BF420C9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4FBFFD77-B36C-45A0-BFB2-46EE0B3F0CFB}" type="sibTrans" cxnId="{638CACAE-6425-41FA-AFBA-99B47BF420C9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0EA2C27F-4959-424C-BAC2-D98CF861EDF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Staff Morale</a:t>
          </a:r>
          <a:endParaRPr lang="en-US" sz="1600" b="1" dirty="0">
            <a:solidFill>
              <a:srgbClr val="004080"/>
            </a:solidFill>
          </a:endParaRPr>
        </a:p>
      </dgm:t>
    </dgm:pt>
    <dgm:pt modelId="{90320F5B-AB16-430C-9B10-553CBCDAF834}" type="parTrans" cxnId="{A3EC55E6-9AA2-4DFE-ACBB-8E7C0D4F2B6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30A7148C-62CA-477D-87EA-A009549012E7}" type="sibTrans" cxnId="{A3EC55E6-9AA2-4DFE-ACBB-8E7C0D4F2B6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BA2ECF9B-A6FE-468B-84CA-3E61D42E1739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Culturally Responsive Environment</a:t>
          </a:r>
          <a:endParaRPr lang="en-US" sz="1600" b="1" dirty="0">
            <a:solidFill>
              <a:srgbClr val="004080"/>
            </a:solidFill>
          </a:endParaRPr>
        </a:p>
      </dgm:t>
    </dgm:pt>
    <dgm:pt modelId="{B631C42C-678C-4AE0-B324-CB58324FD487}" type="parTrans" cxnId="{85689D0A-F31C-4046-820E-CE967280C777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D6A44068-92F3-45DB-8FA5-D575B2DB73DE}" type="sibTrans" cxnId="{85689D0A-F31C-4046-820E-CE967280C777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604763E2-0BE8-40DF-85BD-5F0CB8CA07F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Weekly</a:t>
          </a:r>
          <a:endParaRPr lang="en-US" sz="1600" b="1" dirty="0">
            <a:solidFill>
              <a:srgbClr val="004080"/>
            </a:solidFill>
          </a:endParaRPr>
        </a:p>
      </dgm:t>
    </dgm:pt>
    <dgm:pt modelId="{6E8C2549-753C-4686-A2A3-D907EA49373F}" type="parTrans" cxnId="{BCA6DF62-5150-4F92-9DF3-22C159BEE1F3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C4890F68-C487-4611-A51D-E9C181D8E643}" type="sibTrans" cxnId="{BCA6DF62-5150-4F92-9DF3-22C159BEE1F3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30E800EC-3573-4E0A-84C7-BE1EB8E64EEE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Monthly </a:t>
          </a:r>
          <a:endParaRPr lang="en-US" sz="1600" b="1" dirty="0">
            <a:solidFill>
              <a:srgbClr val="004080"/>
            </a:solidFill>
          </a:endParaRPr>
        </a:p>
      </dgm:t>
    </dgm:pt>
    <dgm:pt modelId="{A1B0BB80-EEF8-49A9-A28B-CC5DF9527772}" type="parTrans" cxnId="{B2D977AE-4C30-41B8-B44C-E9C858B3DFE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64F3F680-E065-40CA-8A76-289981065290}" type="sibTrans" cxnId="{B2D977AE-4C30-41B8-B44C-E9C858B3DFE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DF7F7707-68D5-4CBA-AEDB-C7B5CAB41A8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Quarterly</a:t>
          </a:r>
          <a:endParaRPr lang="en-US" sz="1600" b="1" dirty="0">
            <a:solidFill>
              <a:srgbClr val="004080"/>
            </a:solidFill>
          </a:endParaRPr>
        </a:p>
      </dgm:t>
    </dgm:pt>
    <dgm:pt modelId="{75CC9040-E926-43F7-BCC6-8C828428CA6A}" type="parTrans" cxnId="{37E54082-2F01-4B4A-B8E2-C89566ADE86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F1BD3BF1-F316-4AD3-801F-DD71AAEA78FA}" type="sibTrans" cxnId="{37E54082-2F01-4B4A-B8E2-C89566ADE86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BE3B6FAB-A28B-4096-9935-0663B3C16758}">
      <dgm:prSet phldrT="[Text]"/>
      <dgm:spPr/>
      <dgm:t>
        <a:bodyPr/>
        <a:lstStyle/>
        <a:p>
          <a:pPr algn="l"/>
          <a:r>
            <a:rPr lang="en-US" b="1" dirty="0" smtClean="0"/>
            <a:t>Climate</a:t>
          </a:r>
          <a:endParaRPr lang="en-US" b="1" dirty="0"/>
        </a:p>
      </dgm:t>
    </dgm:pt>
    <dgm:pt modelId="{89EE220B-42FB-4F46-866A-028AFF7248F7}" type="parTrans" cxnId="{C42DB026-DB51-4D84-A397-A50FDD5AC1C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9C6B743B-006E-464C-9C04-B1E461DF07F1}" type="sibTrans" cxnId="{C42DB026-DB51-4D84-A397-A50FDD5AC1C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A3B264D0-96C7-4369-AE7D-8156C13CCBD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Content Specific Training</a:t>
          </a:r>
          <a:endParaRPr lang="en-US" sz="1600" b="1" dirty="0">
            <a:solidFill>
              <a:srgbClr val="004080"/>
            </a:solidFill>
          </a:endParaRPr>
        </a:p>
      </dgm:t>
    </dgm:pt>
    <dgm:pt modelId="{2EA74555-0BA7-4B36-9B31-AAE68FA640F5}" type="parTrans" cxnId="{477E633D-E7C4-4BAC-9C42-8A18AEC6C3CF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5BE6FFB9-1E61-4130-8A86-DF3B51CC0314}" type="sibTrans" cxnId="{477E633D-E7C4-4BAC-9C42-8A18AEC6C3CF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A9FA5AC1-78B0-4CED-BBE6-C503FE922EA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Strategic Coaching</a:t>
          </a:r>
          <a:endParaRPr lang="en-US" sz="1600" b="1" dirty="0">
            <a:solidFill>
              <a:srgbClr val="004080"/>
            </a:solidFill>
          </a:endParaRPr>
        </a:p>
      </dgm:t>
    </dgm:pt>
    <dgm:pt modelId="{7E1F041E-4AC2-4C0C-A25B-52BE1AA4754F}" type="parTrans" cxnId="{3A5D1803-E39F-4CB5-8629-FE8DC9881A7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6EE5B294-A4E3-44C5-8BAC-D6163D4F2FD9}" type="sibTrans" cxnId="{3A5D1803-E39F-4CB5-8629-FE8DC9881A7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8203CB7F-60C2-48AE-ABA5-C98D078B48A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Recruitment/Hiring</a:t>
          </a:r>
          <a:endParaRPr lang="en-US" sz="1600" b="1" dirty="0">
            <a:solidFill>
              <a:srgbClr val="004080"/>
            </a:solidFill>
          </a:endParaRPr>
        </a:p>
      </dgm:t>
    </dgm:pt>
    <dgm:pt modelId="{C53E1879-FE9A-4FE8-AEE5-F77B734A4F4B}" type="parTrans" cxnId="{06771E4F-3AC4-45AE-ABC3-6272DA2200D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89CAFC4C-0AF1-44E3-A795-8E0F9B9F2090}" type="sibTrans" cxnId="{06771E4F-3AC4-45AE-ABC3-6272DA2200D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7C0A7BD2-7375-4C44-93A3-A36E9AD5C4F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4080"/>
              </a:solidFill>
            </a:rPr>
            <a:t>Instructional Planning within IPS Framework</a:t>
          </a:r>
          <a:endParaRPr lang="en-US" sz="1600" b="1" dirty="0">
            <a:solidFill>
              <a:srgbClr val="004080"/>
            </a:solidFill>
          </a:endParaRPr>
        </a:p>
      </dgm:t>
    </dgm:pt>
    <dgm:pt modelId="{679B0DDE-B6BB-45DD-BEB3-461FA8AF2C49}" type="parTrans" cxnId="{51A2A849-055C-4F74-AE42-CE2AD0CF687A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D18B0FE4-6546-494F-B21D-E455C0485628}" type="sibTrans" cxnId="{51A2A849-055C-4F74-AE42-CE2AD0CF687A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3A79E11E-636F-411C-8D6C-AC2E77366EE1}" type="pres">
      <dgm:prSet presAssocID="{186B4F87-42DB-4E0D-B1D8-CED8D1A82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23BDE-B670-4EFB-B5AA-E46FD796477C}" type="pres">
      <dgm:prSet presAssocID="{DBBCAE1B-CBA4-445F-96F4-984C56AEF4BB}" presName="linNode" presStyleCnt="0"/>
      <dgm:spPr/>
      <dgm:t>
        <a:bodyPr/>
        <a:lstStyle/>
        <a:p>
          <a:endParaRPr lang="en-US"/>
        </a:p>
      </dgm:t>
    </dgm:pt>
    <dgm:pt modelId="{292DFD43-3BCC-40B7-A75E-06D455194850}" type="pres">
      <dgm:prSet presAssocID="{DBBCAE1B-CBA4-445F-96F4-984C56AEF4B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FA77-0D7C-461C-8FE3-E764DB51BD43}" type="pres">
      <dgm:prSet presAssocID="{DBBCAE1B-CBA4-445F-96F4-984C56AEF4BB}" presName="descendantText" presStyleLbl="alignAccFollowNode1" presStyleIdx="0" presStyleCnt="4" custLinFactNeighborX="0" custLinFactNeighborY="-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61C5-07D2-4FE3-BECF-5987CF15D3BD}" type="pres">
      <dgm:prSet presAssocID="{3B0E64BF-80AA-44DE-BA1D-FA45F29E8B49}" presName="sp" presStyleCnt="0"/>
      <dgm:spPr/>
      <dgm:t>
        <a:bodyPr/>
        <a:lstStyle/>
        <a:p>
          <a:endParaRPr lang="en-US"/>
        </a:p>
      </dgm:t>
    </dgm:pt>
    <dgm:pt modelId="{549FD115-57CF-4900-8556-00483AF1B554}" type="pres">
      <dgm:prSet presAssocID="{45C9F254-43F2-4A08-BAAC-6664DB91FAD1}" presName="linNode" presStyleCnt="0"/>
      <dgm:spPr/>
      <dgm:t>
        <a:bodyPr/>
        <a:lstStyle/>
        <a:p>
          <a:endParaRPr lang="en-US"/>
        </a:p>
      </dgm:t>
    </dgm:pt>
    <dgm:pt modelId="{934364FD-8D96-4CDB-B60B-372268C4860B}" type="pres">
      <dgm:prSet presAssocID="{45C9F254-43F2-4A08-BAAC-6664DB91FAD1}" presName="parentText" presStyleLbl="node1" presStyleIdx="1" presStyleCnt="4" custScaleY="114089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E6D7E-00AB-4DC5-B7CD-116F8FA2E2A9}" type="pres">
      <dgm:prSet presAssocID="{45C9F254-43F2-4A08-BAAC-6664DB91FAD1}" presName="descendantText" presStyleLbl="alignAccFollowNode1" presStyleIdx="1" presStyleCnt="4" custScaleY="13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BB01-372F-495C-917B-B1BAFDAE9C59}" type="pres">
      <dgm:prSet presAssocID="{908CC973-F89A-44AF-8132-04295F97D716}" presName="sp" presStyleCnt="0"/>
      <dgm:spPr/>
      <dgm:t>
        <a:bodyPr/>
        <a:lstStyle/>
        <a:p>
          <a:endParaRPr lang="en-US"/>
        </a:p>
      </dgm:t>
    </dgm:pt>
    <dgm:pt modelId="{00B2CB4D-8442-45DF-B20C-0121F3FCDDC9}" type="pres">
      <dgm:prSet presAssocID="{BE3B6FAB-A28B-4096-9935-0663B3C16758}" presName="linNode" presStyleCnt="0"/>
      <dgm:spPr/>
      <dgm:t>
        <a:bodyPr/>
        <a:lstStyle/>
        <a:p>
          <a:endParaRPr lang="en-US"/>
        </a:p>
      </dgm:t>
    </dgm:pt>
    <dgm:pt modelId="{90C610D1-60FD-47A9-B22E-0F95CDCD264D}" type="pres">
      <dgm:prSet presAssocID="{BE3B6FAB-A28B-4096-9935-0663B3C1675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94BD7-3963-42F1-8AB2-5DBF2F7A021D}" type="pres">
      <dgm:prSet presAssocID="{BE3B6FAB-A28B-4096-9935-0663B3C1675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C0FE-C3CC-4539-B2F4-C49814D224EF}" type="pres">
      <dgm:prSet presAssocID="{9C6B743B-006E-464C-9C04-B1E461DF07F1}" presName="sp" presStyleCnt="0"/>
      <dgm:spPr/>
      <dgm:t>
        <a:bodyPr/>
        <a:lstStyle/>
        <a:p>
          <a:endParaRPr lang="en-US"/>
        </a:p>
      </dgm:t>
    </dgm:pt>
    <dgm:pt modelId="{12599B81-BE92-4410-8B43-0C8780E6D4BE}" type="pres">
      <dgm:prSet presAssocID="{9D54C8EE-FF2E-42D9-BD4F-2E99B0094267}" presName="linNode" presStyleCnt="0"/>
      <dgm:spPr/>
      <dgm:t>
        <a:bodyPr/>
        <a:lstStyle/>
        <a:p>
          <a:endParaRPr lang="en-US"/>
        </a:p>
      </dgm:t>
    </dgm:pt>
    <dgm:pt modelId="{D25848D6-7CB5-4800-A6A5-AF2EC92C4539}" type="pres">
      <dgm:prSet presAssocID="{9D54C8EE-FF2E-42D9-BD4F-2E99B009426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734E5-234B-4145-8D1D-BF5AD1D8179A}" type="pres">
      <dgm:prSet presAssocID="{9D54C8EE-FF2E-42D9-BD4F-2E99B009426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6DF62-5150-4F92-9DF3-22C159BEE1F3}" srcId="{9D54C8EE-FF2E-42D9-BD4F-2E99B0094267}" destId="{604763E2-0BE8-40DF-85BD-5F0CB8CA07F1}" srcOrd="0" destOrd="0" parTransId="{6E8C2549-753C-4686-A2A3-D907EA49373F}" sibTransId="{C4890F68-C487-4611-A51D-E9C181D8E643}"/>
    <dgm:cxn modelId="{B2D977AE-4C30-41B8-B44C-E9C858B3DFEC}" srcId="{9D54C8EE-FF2E-42D9-BD4F-2E99B0094267}" destId="{30E800EC-3573-4E0A-84C7-BE1EB8E64EEE}" srcOrd="1" destOrd="0" parTransId="{A1B0BB80-EEF8-49A9-A28B-CC5DF9527772}" sibTransId="{64F3F680-E065-40CA-8A76-289981065290}"/>
    <dgm:cxn modelId="{49E7F48A-1E6C-4044-804B-5641AA771AE9}" srcId="{186B4F87-42DB-4E0D-B1D8-CED8D1A82677}" destId="{45C9F254-43F2-4A08-BAAC-6664DB91FAD1}" srcOrd="1" destOrd="0" parTransId="{84569D2B-3EF0-45F0-86E2-3478A7EE200E}" sibTransId="{908CC973-F89A-44AF-8132-04295F97D716}"/>
    <dgm:cxn modelId="{41BFD4B7-5B80-F24C-9FFB-792FE268ECCA}" type="presOf" srcId="{8203CB7F-60C2-48AE-ABA5-C98D078B48A2}" destId="{B2CAFA77-0D7C-461C-8FE3-E764DB51BD43}" srcOrd="0" destOrd="0" presId="urn:microsoft.com/office/officeart/2005/8/layout/vList5"/>
    <dgm:cxn modelId="{C42DB026-DB51-4D84-A397-A50FDD5AC1CE}" srcId="{186B4F87-42DB-4E0D-B1D8-CED8D1A82677}" destId="{BE3B6FAB-A28B-4096-9935-0663B3C16758}" srcOrd="2" destOrd="0" parTransId="{89EE220B-42FB-4F46-866A-028AFF7248F7}" sibTransId="{9C6B743B-006E-464C-9C04-B1E461DF07F1}"/>
    <dgm:cxn modelId="{477E633D-E7C4-4BAC-9C42-8A18AEC6C3CF}" srcId="{45C9F254-43F2-4A08-BAAC-6664DB91FAD1}" destId="{A3B264D0-96C7-4369-AE7D-8156C13CCBD3}" srcOrd="1" destOrd="0" parTransId="{2EA74555-0BA7-4B36-9B31-AAE68FA640F5}" sibTransId="{5BE6FFB9-1E61-4130-8A86-DF3B51CC0314}"/>
    <dgm:cxn modelId="{0AF96324-18C8-4C4E-A614-5E51223FC5C9}" type="presOf" srcId="{45C9F254-43F2-4A08-BAAC-6664DB91FAD1}" destId="{934364FD-8D96-4CDB-B60B-372268C4860B}" srcOrd="0" destOrd="0" presId="urn:microsoft.com/office/officeart/2005/8/layout/vList5"/>
    <dgm:cxn modelId="{37E54082-2F01-4B4A-B8E2-C89566ADE86C}" srcId="{9D54C8EE-FF2E-42D9-BD4F-2E99B0094267}" destId="{DF7F7707-68D5-4CBA-AEDB-C7B5CAB41A82}" srcOrd="2" destOrd="0" parTransId="{75CC9040-E926-43F7-BCC6-8C828428CA6A}" sibTransId="{F1BD3BF1-F316-4AD3-801F-DD71AAEA78FA}"/>
    <dgm:cxn modelId="{06771E4F-3AC4-45AE-ABC3-6272DA2200DE}" srcId="{DBBCAE1B-CBA4-445F-96F4-984C56AEF4BB}" destId="{8203CB7F-60C2-48AE-ABA5-C98D078B48A2}" srcOrd="0" destOrd="0" parTransId="{C53E1879-FE9A-4FE8-AEE5-F77B734A4F4B}" sibTransId="{89CAFC4C-0AF1-44E3-A795-8E0F9B9F2090}"/>
    <dgm:cxn modelId="{7F228F1F-6F5A-4E9A-ADA0-8BB3B8E9655F}" srcId="{DBBCAE1B-CBA4-445F-96F4-984C56AEF4BB}" destId="{BD5554D2-AAAA-4EF8-8502-F9173EA7FEC9}" srcOrd="1" destOrd="0" parTransId="{F78DB964-FC32-4048-8C2C-0E592CA0DC92}" sibTransId="{ED804844-3727-47FE-B3BC-D8E99E7FAEB5}"/>
    <dgm:cxn modelId="{85689D0A-F31C-4046-820E-CE967280C777}" srcId="{BE3B6FAB-A28B-4096-9935-0663B3C16758}" destId="{BA2ECF9B-A6FE-468B-84CA-3E61D42E1739}" srcOrd="2" destOrd="0" parTransId="{B631C42C-678C-4AE0-B324-CB58324FD487}" sibTransId="{D6A44068-92F3-45DB-8FA5-D575B2DB73DE}"/>
    <dgm:cxn modelId="{D4DCC6D4-74DD-9543-81DA-EBECD35E74F4}" type="presOf" srcId="{BA2ECF9B-A6FE-468B-84CA-3E61D42E1739}" destId="{2FB94BD7-3963-42F1-8AB2-5DBF2F7A021D}" srcOrd="0" destOrd="2" presId="urn:microsoft.com/office/officeart/2005/8/layout/vList5"/>
    <dgm:cxn modelId="{638CACAE-6425-41FA-AFBA-99B47BF420C9}" srcId="{186B4F87-42DB-4E0D-B1D8-CED8D1A82677}" destId="{9D54C8EE-FF2E-42D9-BD4F-2E99B0094267}" srcOrd="3" destOrd="0" parTransId="{EF2B292A-09F7-4DD8-9F83-73F2F189792C}" sibTransId="{4FBFFD77-B36C-45A0-BFB2-46EE0B3F0CFB}"/>
    <dgm:cxn modelId="{7CD16E33-8510-5644-8FB6-236B52090D8E}" type="presOf" srcId="{CBF1C0AE-CB39-4B42-988A-789195922FE5}" destId="{B2CAFA77-0D7C-461C-8FE3-E764DB51BD43}" srcOrd="0" destOrd="2" presId="urn:microsoft.com/office/officeart/2005/8/layout/vList5"/>
    <dgm:cxn modelId="{CC12CEA3-3839-6E4A-B31C-DBB0CF0520C6}" type="presOf" srcId="{9D54C8EE-FF2E-42D9-BD4F-2E99B0094267}" destId="{D25848D6-7CB5-4800-A6A5-AF2EC92C4539}" srcOrd="0" destOrd="0" presId="urn:microsoft.com/office/officeart/2005/8/layout/vList5"/>
    <dgm:cxn modelId="{74693A55-87A0-4439-A252-EF1DA2F77118}" srcId="{186B4F87-42DB-4E0D-B1D8-CED8D1A82677}" destId="{DBBCAE1B-CBA4-445F-96F4-984C56AEF4BB}" srcOrd="0" destOrd="0" parTransId="{4C173095-5EF8-4FA0-A4E2-0412F8362BC7}" sibTransId="{3B0E64BF-80AA-44DE-BA1D-FA45F29E8B49}"/>
    <dgm:cxn modelId="{3ECCD43E-699A-8F40-B5A5-C78ACB6BD7C3}" type="presOf" srcId="{A9FA5AC1-78B0-4CED-BBE6-C503FE922EA2}" destId="{BFBE6D7E-00AB-4DC5-B7CD-116F8FA2E2A9}" srcOrd="0" destOrd="2" presId="urn:microsoft.com/office/officeart/2005/8/layout/vList5"/>
    <dgm:cxn modelId="{0E9F52C2-7B00-A144-9B34-1891D46BF833}" type="presOf" srcId="{BE3B6FAB-A28B-4096-9935-0663B3C16758}" destId="{90C610D1-60FD-47A9-B22E-0F95CDCD264D}" srcOrd="0" destOrd="0" presId="urn:microsoft.com/office/officeart/2005/8/layout/vList5"/>
    <dgm:cxn modelId="{5316FAAE-AF85-5D49-9415-F9F4DC3997B9}" type="presOf" srcId="{604763E2-0BE8-40DF-85BD-5F0CB8CA07F1}" destId="{179734E5-234B-4145-8D1D-BF5AD1D8179A}" srcOrd="0" destOrd="0" presId="urn:microsoft.com/office/officeart/2005/8/layout/vList5"/>
    <dgm:cxn modelId="{14058718-CDC4-4F40-8B19-DF9919181C7C}" type="presOf" srcId="{30E800EC-3573-4E0A-84C7-BE1EB8E64EEE}" destId="{179734E5-234B-4145-8D1D-BF5AD1D8179A}" srcOrd="0" destOrd="1" presId="urn:microsoft.com/office/officeart/2005/8/layout/vList5"/>
    <dgm:cxn modelId="{B56B4378-0EA9-7C4A-858B-BDDB53F58F45}" type="presOf" srcId="{A27188DE-4433-429F-A59E-3D78F2353B3E}" destId="{2FB94BD7-3963-42F1-8AB2-5DBF2F7A021D}" srcOrd="0" destOrd="0" presId="urn:microsoft.com/office/officeart/2005/8/layout/vList5"/>
    <dgm:cxn modelId="{025CD171-4AF0-034D-B8A0-F5FC0EBACB2D}" type="presOf" srcId="{186B4F87-42DB-4E0D-B1D8-CED8D1A82677}" destId="{3A79E11E-636F-411C-8D6C-AC2E77366EE1}" srcOrd="0" destOrd="0" presId="urn:microsoft.com/office/officeart/2005/8/layout/vList5"/>
    <dgm:cxn modelId="{C2849FED-6779-2A45-B67F-AF2AD977725E}" type="presOf" srcId="{7C0A7BD2-7375-4C44-93A3-A36E9AD5C4F1}" destId="{BFBE6D7E-00AB-4DC5-B7CD-116F8FA2E2A9}" srcOrd="0" destOrd="0" presId="urn:microsoft.com/office/officeart/2005/8/layout/vList5"/>
    <dgm:cxn modelId="{ECBA68DD-7EEE-F847-84C0-1B947E4F2E70}" type="presOf" srcId="{BD5554D2-AAAA-4EF8-8502-F9173EA7FEC9}" destId="{B2CAFA77-0D7C-461C-8FE3-E764DB51BD43}" srcOrd="0" destOrd="1" presId="urn:microsoft.com/office/officeart/2005/8/layout/vList5"/>
    <dgm:cxn modelId="{51A2A849-055C-4F74-AE42-CE2AD0CF687A}" srcId="{45C9F254-43F2-4A08-BAAC-6664DB91FAD1}" destId="{7C0A7BD2-7375-4C44-93A3-A36E9AD5C4F1}" srcOrd="0" destOrd="0" parTransId="{679B0DDE-B6BB-45DD-BEB3-461FA8AF2C49}" sibTransId="{D18B0FE4-6546-494F-B21D-E455C0485628}"/>
    <dgm:cxn modelId="{A21916DB-94E8-394F-A196-6C074524161F}" type="presOf" srcId="{0EA2C27F-4959-424C-BAC2-D98CF861EDF1}" destId="{2FB94BD7-3963-42F1-8AB2-5DBF2F7A021D}" srcOrd="0" destOrd="1" presId="urn:microsoft.com/office/officeart/2005/8/layout/vList5"/>
    <dgm:cxn modelId="{A3EC55E6-9AA2-4DFE-ACBB-8E7C0D4F2B6B}" srcId="{BE3B6FAB-A28B-4096-9935-0663B3C16758}" destId="{0EA2C27F-4959-424C-BAC2-D98CF861EDF1}" srcOrd="1" destOrd="0" parTransId="{90320F5B-AB16-430C-9B10-553CBCDAF834}" sibTransId="{30A7148C-62CA-477D-87EA-A009549012E7}"/>
    <dgm:cxn modelId="{86FA10DE-CBBB-441B-BCDA-939F8658618B}" srcId="{BE3B6FAB-A28B-4096-9935-0663B3C16758}" destId="{A27188DE-4433-429F-A59E-3D78F2353B3E}" srcOrd="0" destOrd="0" parTransId="{50AF864B-8D56-4EB5-8E83-5E82ACB14267}" sibTransId="{D3D98B1A-E5AD-4859-AE31-25AE962DFBE0}"/>
    <dgm:cxn modelId="{3A5D1803-E39F-4CB5-8629-FE8DC9881A7C}" srcId="{45C9F254-43F2-4A08-BAAC-6664DB91FAD1}" destId="{A9FA5AC1-78B0-4CED-BBE6-C503FE922EA2}" srcOrd="2" destOrd="0" parTransId="{7E1F041E-4AC2-4C0C-A25B-52BE1AA4754F}" sibTransId="{6EE5B294-A4E3-44C5-8BAC-D6163D4F2FD9}"/>
    <dgm:cxn modelId="{B7DE3EF8-A805-4B42-801E-98E96BC1F54D}" type="presOf" srcId="{DBBCAE1B-CBA4-445F-96F4-984C56AEF4BB}" destId="{292DFD43-3BCC-40B7-A75E-06D455194850}" srcOrd="0" destOrd="0" presId="urn:microsoft.com/office/officeart/2005/8/layout/vList5"/>
    <dgm:cxn modelId="{32593C00-A839-47E8-9473-75F5BCDC4C9D}" srcId="{DBBCAE1B-CBA4-445F-96F4-984C56AEF4BB}" destId="{CBF1C0AE-CB39-4B42-988A-789195922FE5}" srcOrd="2" destOrd="0" parTransId="{1D0AD959-9EAC-48ED-9056-29E877610C7D}" sibTransId="{B890B5AE-276C-4CA4-B737-939A99FF1C95}"/>
    <dgm:cxn modelId="{5ADD4488-FF74-4F4F-8A55-35CE24A1D53B}" type="presOf" srcId="{A3B264D0-96C7-4369-AE7D-8156C13CCBD3}" destId="{BFBE6D7E-00AB-4DC5-B7CD-116F8FA2E2A9}" srcOrd="0" destOrd="1" presId="urn:microsoft.com/office/officeart/2005/8/layout/vList5"/>
    <dgm:cxn modelId="{527D23FA-E544-124B-BA10-7C2E1621CAFE}" type="presOf" srcId="{DF7F7707-68D5-4CBA-AEDB-C7B5CAB41A82}" destId="{179734E5-234B-4145-8D1D-BF5AD1D8179A}" srcOrd="0" destOrd="2" presId="urn:microsoft.com/office/officeart/2005/8/layout/vList5"/>
    <dgm:cxn modelId="{B0D88EFB-83E8-6542-B194-BCC991D7D881}" type="presParOf" srcId="{3A79E11E-636F-411C-8D6C-AC2E77366EE1}" destId="{4C723BDE-B670-4EFB-B5AA-E46FD796477C}" srcOrd="0" destOrd="0" presId="urn:microsoft.com/office/officeart/2005/8/layout/vList5"/>
    <dgm:cxn modelId="{34371E6C-A075-2C41-89DA-BEC8FE1D2007}" type="presParOf" srcId="{4C723BDE-B670-4EFB-B5AA-E46FD796477C}" destId="{292DFD43-3BCC-40B7-A75E-06D455194850}" srcOrd="0" destOrd="0" presId="urn:microsoft.com/office/officeart/2005/8/layout/vList5"/>
    <dgm:cxn modelId="{27684746-6A19-724C-B069-17896CC0B3E9}" type="presParOf" srcId="{4C723BDE-B670-4EFB-B5AA-E46FD796477C}" destId="{B2CAFA77-0D7C-461C-8FE3-E764DB51BD43}" srcOrd="1" destOrd="0" presId="urn:microsoft.com/office/officeart/2005/8/layout/vList5"/>
    <dgm:cxn modelId="{98E53BA0-9E8B-054F-8B86-0E6D39B0E83F}" type="presParOf" srcId="{3A79E11E-636F-411C-8D6C-AC2E77366EE1}" destId="{008C61C5-07D2-4FE3-BECF-5987CF15D3BD}" srcOrd="1" destOrd="0" presId="urn:microsoft.com/office/officeart/2005/8/layout/vList5"/>
    <dgm:cxn modelId="{86955973-EDCB-FA43-9BF7-1FD2C6D385B7}" type="presParOf" srcId="{3A79E11E-636F-411C-8D6C-AC2E77366EE1}" destId="{549FD115-57CF-4900-8556-00483AF1B554}" srcOrd="2" destOrd="0" presId="urn:microsoft.com/office/officeart/2005/8/layout/vList5"/>
    <dgm:cxn modelId="{7A8C8A41-8B63-A144-B14E-1FB0A20F3060}" type="presParOf" srcId="{549FD115-57CF-4900-8556-00483AF1B554}" destId="{934364FD-8D96-4CDB-B60B-372268C4860B}" srcOrd="0" destOrd="0" presId="urn:microsoft.com/office/officeart/2005/8/layout/vList5"/>
    <dgm:cxn modelId="{A41692EE-B2FA-B44B-8F46-6EACA7642D71}" type="presParOf" srcId="{549FD115-57CF-4900-8556-00483AF1B554}" destId="{BFBE6D7E-00AB-4DC5-B7CD-116F8FA2E2A9}" srcOrd="1" destOrd="0" presId="urn:microsoft.com/office/officeart/2005/8/layout/vList5"/>
    <dgm:cxn modelId="{9EBFA058-0E63-374B-B9A4-B074161359A3}" type="presParOf" srcId="{3A79E11E-636F-411C-8D6C-AC2E77366EE1}" destId="{3907BB01-372F-495C-917B-B1BAFDAE9C59}" srcOrd="3" destOrd="0" presId="urn:microsoft.com/office/officeart/2005/8/layout/vList5"/>
    <dgm:cxn modelId="{37EA7B4D-3C6C-6B4D-B296-CE345CC5EF65}" type="presParOf" srcId="{3A79E11E-636F-411C-8D6C-AC2E77366EE1}" destId="{00B2CB4D-8442-45DF-B20C-0121F3FCDDC9}" srcOrd="4" destOrd="0" presId="urn:microsoft.com/office/officeart/2005/8/layout/vList5"/>
    <dgm:cxn modelId="{29CBB1B8-C086-6348-9FEF-8C61217F3CFE}" type="presParOf" srcId="{00B2CB4D-8442-45DF-B20C-0121F3FCDDC9}" destId="{90C610D1-60FD-47A9-B22E-0F95CDCD264D}" srcOrd="0" destOrd="0" presId="urn:microsoft.com/office/officeart/2005/8/layout/vList5"/>
    <dgm:cxn modelId="{2F7891B4-6C1E-9743-BC20-1E849B197412}" type="presParOf" srcId="{00B2CB4D-8442-45DF-B20C-0121F3FCDDC9}" destId="{2FB94BD7-3963-42F1-8AB2-5DBF2F7A021D}" srcOrd="1" destOrd="0" presId="urn:microsoft.com/office/officeart/2005/8/layout/vList5"/>
    <dgm:cxn modelId="{66B7C9D1-F964-D043-8F5A-0535AE5D0227}" type="presParOf" srcId="{3A79E11E-636F-411C-8D6C-AC2E77366EE1}" destId="{296AC0FE-C3CC-4539-B2F4-C49814D224EF}" srcOrd="5" destOrd="0" presId="urn:microsoft.com/office/officeart/2005/8/layout/vList5"/>
    <dgm:cxn modelId="{AC755C2A-AFD8-4249-9207-4D79C2FF24B2}" type="presParOf" srcId="{3A79E11E-636F-411C-8D6C-AC2E77366EE1}" destId="{12599B81-BE92-4410-8B43-0C8780E6D4BE}" srcOrd="6" destOrd="0" presId="urn:microsoft.com/office/officeart/2005/8/layout/vList5"/>
    <dgm:cxn modelId="{BF0D520B-DB25-A24E-B448-DB03DCE0B7DB}" type="presParOf" srcId="{12599B81-BE92-4410-8B43-0C8780E6D4BE}" destId="{D25848D6-7CB5-4800-A6A5-AF2EC92C4539}" srcOrd="0" destOrd="0" presId="urn:microsoft.com/office/officeart/2005/8/layout/vList5"/>
    <dgm:cxn modelId="{50C30678-560D-BE4A-9173-9E6206063272}" type="presParOf" srcId="{12599B81-BE92-4410-8B43-0C8780E6D4BE}" destId="{179734E5-234B-4145-8D1D-BF5AD1D8179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F8C4C-074A-44A8-8F49-D15331D1E68D}" type="doc">
      <dgm:prSet loTypeId="urn:microsoft.com/office/officeart/2005/8/layout/vProcess5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3FE5416-AA4F-4B34-9E27-3940B4E10918}">
      <dgm:prSet phldrT="[Text]"/>
      <dgm:spPr/>
      <dgm:t>
        <a:bodyPr/>
        <a:lstStyle/>
        <a:p>
          <a:r>
            <a:rPr lang="en-US" dirty="0" smtClean="0"/>
            <a:t>Strategic Instructional Planning</a:t>
          </a:r>
          <a:endParaRPr lang="en-US" dirty="0"/>
        </a:p>
      </dgm:t>
    </dgm:pt>
    <dgm:pt modelId="{8F4C695C-594C-489C-A3B1-A2EC897B6E20}" type="parTrans" cxnId="{C914FB99-2650-46AB-AF9D-673F840BD626}">
      <dgm:prSet/>
      <dgm:spPr/>
      <dgm:t>
        <a:bodyPr/>
        <a:lstStyle/>
        <a:p>
          <a:endParaRPr lang="en-US"/>
        </a:p>
      </dgm:t>
    </dgm:pt>
    <dgm:pt modelId="{4A051ED9-612C-4E56-978D-207DEDFE18F9}" type="sibTrans" cxnId="{C914FB99-2650-46AB-AF9D-673F840BD626}">
      <dgm:prSet/>
      <dgm:spPr/>
      <dgm:t>
        <a:bodyPr/>
        <a:lstStyle/>
        <a:p>
          <a:endParaRPr lang="en-US" dirty="0"/>
        </a:p>
      </dgm:t>
    </dgm:pt>
    <dgm:pt modelId="{298672CF-1DF1-4C1A-B9DE-2EDCDD118E45}">
      <dgm:prSet phldrT="[Text]"/>
      <dgm:spPr/>
      <dgm:t>
        <a:bodyPr/>
        <a:lstStyle/>
        <a:p>
          <a:r>
            <a:rPr lang="en-US" dirty="0" smtClean="0"/>
            <a:t> Walkthroughs &amp; Instructional Audits</a:t>
          </a:r>
          <a:endParaRPr lang="en-US" dirty="0"/>
        </a:p>
      </dgm:t>
    </dgm:pt>
    <dgm:pt modelId="{6B386A1B-362A-4BB7-B4B1-EA1F983BFCD9}" type="parTrans" cxnId="{BDDBA50A-B8ED-4296-8A30-90632607FAE5}">
      <dgm:prSet/>
      <dgm:spPr/>
      <dgm:t>
        <a:bodyPr/>
        <a:lstStyle/>
        <a:p>
          <a:endParaRPr lang="en-US"/>
        </a:p>
      </dgm:t>
    </dgm:pt>
    <dgm:pt modelId="{0498320B-2AF4-4DF4-B98A-D652B1C472BC}" type="sibTrans" cxnId="{BDDBA50A-B8ED-4296-8A30-90632607FAE5}">
      <dgm:prSet/>
      <dgm:spPr/>
      <dgm:t>
        <a:bodyPr/>
        <a:lstStyle/>
        <a:p>
          <a:endParaRPr lang="en-US" dirty="0"/>
        </a:p>
      </dgm:t>
    </dgm:pt>
    <dgm:pt modelId="{62BF736B-ABC3-4719-8CC6-FBDA8BA042F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School Support Matrix and Coaching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A6C34F2-BB9C-4B7A-9EFE-D6EFDD965301}" type="parTrans" cxnId="{F7893F9A-18EA-4ED5-8F2E-FB66414F7130}">
      <dgm:prSet/>
      <dgm:spPr/>
      <dgm:t>
        <a:bodyPr/>
        <a:lstStyle/>
        <a:p>
          <a:endParaRPr lang="en-US"/>
        </a:p>
      </dgm:t>
    </dgm:pt>
    <dgm:pt modelId="{6BAF56FC-4030-488A-B838-84A3C53D8748}" type="sibTrans" cxnId="{F7893F9A-18EA-4ED5-8F2E-FB66414F7130}">
      <dgm:prSet/>
      <dgm:spPr/>
      <dgm:t>
        <a:bodyPr/>
        <a:lstStyle/>
        <a:p>
          <a:endParaRPr lang="en-US" dirty="0"/>
        </a:p>
      </dgm:t>
    </dgm:pt>
    <dgm:pt modelId="{A135857C-97B0-4D2D-B562-9F019C2ACDDB}">
      <dgm:prSet/>
      <dgm:spPr/>
      <dgm:t>
        <a:bodyPr/>
        <a:lstStyle/>
        <a:p>
          <a:r>
            <a:rPr lang="en-US" dirty="0" smtClean="0"/>
            <a:t>Content</a:t>
          </a:r>
          <a:r>
            <a:rPr lang="en-US" baseline="0" dirty="0" smtClean="0"/>
            <a:t> Specific Training</a:t>
          </a:r>
          <a:endParaRPr lang="en-US" dirty="0"/>
        </a:p>
      </dgm:t>
    </dgm:pt>
    <dgm:pt modelId="{5DDB339C-685F-4DC7-AD3F-FAD0812ECAC4}" type="parTrans" cxnId="{87E0E59B-3462-4C73-99E4-733B4CBF05B0}">
      <dgm:prSet/>
      <dgm:spPr/>
      <dgm:t>
        <a:bodyPr/>
        <a:lstStyle/>
        <a:p>
          <a:endParaRPr lang="en-US"/>
        </a:p>
      </dgm:t>
    </dgm:pt>
    <dgm:pt modelId="{B5E609C1-6C07-4556-8727-5E4038E9DDB3}" type="sibTrans" cxnId="{87E0E59B-3462-4C73-99E4-733B4CBF05B0}">
      <dgm:prSet/>
      <dgm:spPr/>
      <dgm:t>
        <a:bodyPr/>
        <a:lstStyle/>
        <a:p>
          <a:endParaRPr lang="en-US"/>
        </a:p>
      </dgm:t>
    </dgm:pt>
    <dgm:pt modelId="{548EDA8C-D0D6-49F8-BF98-F6672D2AAD23}" type="pres">
      <dgm:prSet presAssocID="{02AF8C4C-074A-44A8-8F49-D15331D1E6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BB4C1A-6C11-4AB4-BD99-E22439DFD49E}" type="pres">
      <dgm:prSet presAssocID="{02AF8C4C-074A-44A8-8F49-D15331D1E68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ADB2E89-9DA1-4857-BB27-B310B9001E42}" type="pres">
      <dgm:prSet presAssocID="{02AF8C4C-074A-44A8-8F49-D15331D1E68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7E426-C660-4AE9-B078-B593A6868E45}" type="pres">
      <dgm:prSet presAssocID="{02AF8C4C-074A-44A8-8F49-D15331D1E68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A87A-C5B8-40C3-8037-33A2A50649CA}" type="pres">
      <dgm:prSet presAssocID="{02AF8C4C-074A-44A8-8F49-D15331D1E68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EA765-E65C-454C-80A1-8EADCADF2F05}" type="pres">
      <dgm:prSet presAssocID="{02AF8C4C-074A-44A8-8F49-D15331D1E68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A299-08A6-43DA-8320-4EA0D470D822}" type="pres">
      <dgm:prSet presAssocID="{02AF8C4C-074A-44A8-8F49-D15331D1E6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CC24C-481A-4A59-8480-9ABAFBB32DD9}" type="pres">
      <dgm:prSet presAssocID="{02AF8C4C-074A-44A8-8F49-D15331D1E6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31C12-2100-4415-8755-8CE421556374}" type="pres">
      <dgm:prSet presAssocID="{02AF8C4C-074A-44A8-8F49-D15331D1E6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3D02D-20B5-4D8F-AC3C-564E48496027}" type="pres">
      <dgm:prSet presAssocID="{02AF8C4C-074A-44A8-8F49-D15331D1E6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4AE16-FC9B-4A28-94DB-9B19269A49E9}" type="pres">
      <dgm:prSet presAssocID="{02AF8C4C-074A-44A8-8F49-D15331D1E6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8BC90-8C5D-44A7-A010-27B6B5DC31C7}" type="pres">
      <dgm:prSet presAssocID="{02AF8C4C-074A-44A8-8F49-D15331D1E6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C2274-D9AA-4460-ABE1-B295337DACF7}" type="pres">
      <dgm:prSet presAssocID="{02AF8C4C-074A-44A8-8F49-D15331D1E6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1102D-EFA5-8C4F-999D-9A4434F80BEA}" type="presOf" srcId="{4A051ED9-612C-4E56-978D-207DEDFE18F9}" destId="{5B72A299-08A6-43DA-8320-4EA0D470D822}" srcOrd="0" destOrd="0" presId="urn:microsoft.com/office/officeart/2005/8/layout/vProcess5"/>
    <dgm:cxn modelId="{ABECF18B-EF1F-094C-A999-331A2AD857C1}" type="presOf" srcId="{0498320B-2AF4-4DF4-B98A-D652B1C472BC}" destId="{E34CC24C-481A-4A59-8480-9ABAFBB32DD9}" srcOrd="0" destOrd="0" presId="urn:microsoft.com/office/officeart/2005/8/layout/vProcess5"/>
    <dgm:cxn modelId="{9D46F9C0-6802-C643-ADBB-6E4441FEF841}" type="presOf" srcId="{298672CF-1DF1-4C1A-B9DE-2EDCDD118E45}" destId="{AB97E426-C660-4AE9-B078-B593A6868E45}" srcOrd="0" destOrd="0" presId="urn:microsoft.com/office/officeart/2005/8/layout/vProcess5"/>
    <dgm:cxn modelId="{EF41BA0D-9557-654C-8364-BD74A7715936}" type="presOf" srcId="{298672CF-1DF1-4C1A-B9DE-2EDCDD118E45}" destId="{6974AE16-FC9B-4A28-94DB-9B19269A49E9}" srcOrd="1" destOrd="0" presId="urn:microsoft.com/office/officeart/2005/8/layout/vProcess5"/>
    <dgm:cxn modelId="{0A3D4E2F-C88D-7B4C-A1E2-012CD92468B4}" type="presOf" srcId="{A135857C-97B0-4D2D-B562-9F019C2ACDDB}" destId="{CC7EA765-E65C-454C-80A1-8EADCADF2F05}" srcOrd="0" destOrd="0" presId="urn:microsoft.com/office/officeart/2005/8/layout/vProcess5"/>
    <dgm:cxn modelId="{748CF408-6BE5-324E-9952-096C0C9C97E9}" type="presOf" srcId="{62BF736B-ABC3-4719-8CC6-FBDA8BA042FF}" destId="{4DADA87A-C5B8-40C3-8037-33A2A50649CA}" srcOrd="0" destOrd="0" presId="urn:microsoft.com/office/officeart/2005/8/layout/vProcess5"/>
    <dgm:cxn modelId="{C914FB99-2650-46AB-AF9D-673F840BD626}" srcId="{02AF8C4C-074A-44A8-8F49-D15331D1E68D}" destId="{73FE5416-AA4F-4B34-9E27-3940B4E10918}" srcOrd="0" destOrd="0" parTransId="{8F4C695C-594C-489C-A3B1-A2EC897B6E20}" sibTransId="{4A051ED9-612C-4E56-978D-207DEDFE18F9}"/>
    <dgm:cxn modelId="{53645DFC-0CDD-8743-86A3-4EB5AC60F961}" type="presOf" srcId="{62BF736B-ABC3-4719-8CC6-FBDA8BA042FF}" destId="{06A8BC90-8C5D-44A7-A010-27B6B5DC31C7}" srcOrd="1" destOrd="0" presId="urn:microsoft.com/office/officeart/2005/8/layout/vProcess5"/>
    <dgm:cxn modelId="{F7893F9A-18EA-4ED5-8F2E-FB66414F7130}" srcId="{02AF8C4C-074A-44A8-8F49-D15331D1E68D}" destId="{62BF736B-ABC3-4719-8CC6-FBDA8BA042FF}" srcOrd="2" destOrd="0" parTransId="{CA6C34F2-BB9C-4B7A-9EFE-D6EFDD965301}" sibTransId="{6BAF56FC-4030-488A-B838-84A3C53D8748}"/>
    <dgm:cxn modelId="{73A306AF-8481-7948-A0BF-CB8F996D9B25}" type="presOf" srcId="{73FE5416-AA4F-4B34-9E27-3940B4E10918}" destId="{FADB2E89-9DA1-4857-BB27-B310B9001E42}" srcOrd="0" destOrd="0" presId="urn:microsoft.com/office/officeart/2005/8/layout/vProcess5"/>
    <dgm:cxn modelId="{87E0E59B-3462-4C73-99E4-733B4CBF05B0}" srcId="{02AF8C4C-074A-44A8-8F49-D15331D1E68D}" destId="{A135857C-97B0-4D2D-B562-9F019C2ACDDB}" srcOrd="3" destOrd="0" parTransId="{5DDB339C-685F-4DC7-AD3F-FAD0812ECAC4}" sibTransId="{B5E609C1-6C07-4556-8727-5E4038E9DDB3}"/>
    <dgm:cxn modelId="{782465BB-73CE-8F40-B2F7-1F8A16BE1A77}" type="presOf" srcId="{A135857C-97B0-4D2D-B562-9F019C2ACDDB}" destId="{867C2274-D9AA-4460-ABE1-B295337DACF7}" srcOrd="1" destOrd="0" presId="urn:microsoft.com/office/officeart/2005/8/layout/vProcess5"/>
    <dgm:cxn modelId="{3A5C91A0-40C1-8B4A-8900-703D3844F638}" type="presOf" srcId="{02AF8C4C-074A-44A8-8F49-D15331D1E68D}" destId="{548EDA8C-D0D6-49F8-BF98-F6672D2AAD23}" srcOrd="0" destOrd="0" presId="urn:microsoft.com/office/officeart/2005/8/layout/vProcess5"/>
    <dgm:cxn modelId="{3790AA96-D68F-864E-A67A-721E13073305}" type="presOf" srcId="{6BAF56FC-4030-488A-B838-84A3C53D8748}" destId="{6F231C12-2100-4415-8755-8CE421556374}" srcOrd="0" destOrd="0" presId="urn:microsoft.com/office/officeart/2005/8/layout/vProcess5"/>
    <dgm:cxn modelId="{BDDBA50A-B8ED-4296-8A30-90632607FAE5}" srcId="{02AF8C4C-074A-44A8-8F49-D15331D1E68D}" destId="{298672CF-1DF1-4C1A-B9DE-2EDCDD118E45}" srcOrd="1" destOrd="0" parTransId="{6B386A1B-362A-4BB7-B4B1-EA1F983BFCD9}" sibTransId="{0498320B-2AF4-4DF4-B98A-D652B1C472BC}"/>
    <dgm:cxn modelId="{ED4F3C12-593D-7E48-BC47-F2E1251B0B82}" type="presOf" srcId="{73FE5416-AA4F-4B34-9E27-3940B4E10918}" destId="{D713D02D-20B5-4D8F-AC3C-564E48496027}" srcOrd="1" destOrd="0" presId="urn:microsoft.com/office/officeart/2005/8/layout/vProcess5"/>
    <dgm:cxn modelId="{B50B55F0-5653-6647-9A34-59009048C398}" type="presParOf" srcId="{548EDA8C-D0D6-49F8-BF98-F6672D2AAD23}" destId="{B2BB4C1A-6C11-4AB4-BD99-E22439DFD49E}" srcOrd="0" destOrd="0" presId="urn:microsoft.com/office/officeart/2005/8/layout/vProcess5"/>
    <dgm:cxn modelId="{9A67F824-499B-CE42-8234-A12E24090397}" type="presParOf" srcId="{548EDA8C-D0D6-49F8-BF98-F6672D2AAD23}" destId="{FADB2E89-9DA1-4857-BB27-B310B9001E42}" srcOrd="1" destOrd="0" presId="urn:microsoft.com/office/officeart/2005/8/layout/vProcess5"/>
    <dgm:cxn modelId="{2A5D67D6-DF5E-AF46-A8CD-C7EABFE384BC}" type="presParOf" srcId="{548EDA8C-D0D6-49F8-BF98-F6672D2AAD23}" destId="{AB97E426-C660-4AE9-B078-B593A6868E45}" srcOrd="2" destOrd="0" presId="urn:microsoft.com/office/officeart/2005/8/layout/vProcess5"/>
    <dgm:cxn modelId="{16F47AAB-F9E0-0D4A-A236-8D4DA39052C2}" type="presParOf" srcId="{548EDA8C-D0D6-49F8-BF98-F6672D2AAD23}" destId="{4DADA87A-C5B8-40C3-8037-33A2A50649CA}" srcOrd="3" destOrd="0" presId="urn:microsoft.com/office/officeart/2005/8/layout/vProcess5"/>
    <dgm:cxn modelId="{DFA32593-E75B-E347-887D-8D6DCBE0C890}" type="presParOf" srcId="{548EDA8C-D0D6-49F8-BF98-F6672D2AAD23}" destId="{CC7EA765-E65C-454C-80A1-8EADCADF2F05}" srcOrd="4" destOrd="0" presId="urn:microsoft.com/office/officeart/2005/8/layout/vProcess5"/>
    <dgm:cxn modelId="{1106ACA6-5925-304D-9D79-74B5EF0AA348}" type="presParOf" srcId="{548EDA8C-D0D6-49F8-BF98-F6672D2AAD23}" destId="{5B72A299-08A6-43DA-8320-4EA0D470D822}" srcOrd="5" destOrd="0" presId="urn:microsoft.com/office/officeart/2005/8/layout/vProcess5"/>
    <dgm:cxn modelId="{6F071B4F-EB8E-8249-A5B7-FDAFEB729EB9}" type="presParOf" srcId="{548EDA8C-D0D6-49F8-BF98-F6672D2AAD23}" destId="{E34CC24C-481A-4A59-8480-9ABAFBB32DD9}" srcOrd="6" destOrd="0" presId="urn:microsoft.com/office/officeart/2005/8/layout/vProcess5"/>
    <dgm:cxn modelId="{92105C54-1E02-BD44-93F8-9B83C53F51EA}" type="presParOf" srcId="{548EDA8C-D0D6-49F8-BF98-F6672D2AAD23}" destId="{6F231C12-2100-4415-8755-8CE421556374}" srcOrd="7" destOrd="0" presId="urn:microsoft.com/office/officeart/2005/8/layout/vProcess5"/>
    <dgm:cxn modelId="{AE41ED0D-8237-5C49-B8E1-22769EAC8818}" type="presParOf" srcId="{548EDA8C-D0D6-49F8-BF98-F6672D2AAD23}" destId="{D713D02D-20B5-4D8F-AC3C-564E48496027}" srcOrd="8" destOrd="0" presId="urn:microsoft.com/office/officeart/2005/8/layout/vProcess5"/>
    <dgm:cxn modelId="{3430F5B6-2636-9249-9204-2D3FC050F869}" type="presParOf" srcId="{548EDA8C-D0D6-49F8-BF98-F6672D2AAD23}" destId="{6974AE16-FC9B-4A28-94DB-9B19269A49E9}" srcOrd="9" destOrd="0" presId="urn:microsoft.com/office/officeart/2005/8/layout/vProcess5"/>
    <dgm:cxn modelId="{29462743-0BEF-8D47-B931-289FB12401BF}" type="presParOf" srcId="{548EDA8C-D0D6-49F8-BF98-F6672D2AAD23}" destId="{06A8BC90-8C5D-44A7-A010-27B6B5DC31C7}" srcOrd="10" destOrd="0" presId="urn:microsoft.com/office/officeart/2005/8/layout/vProcess5"/>
    <dgm:cxn modelId="{A94B575E-7A6E-F443-887C-0DD0E14F002E}" type="presParOf" srcId="{548EDA8C-D0D6-49F8-BF98-F6672D2AAD23}" destId="{867C2274-D9AA-4460-ABE1-B295337DAC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BCC15-BA73-A042-9659-9AB6D691F675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9C4832-BA0B-8042-94BC-226A854A2278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West Learning Community </a:t>
          </a:r>
          <a:endParaRPr lang="en-US" b="1" dirty="0">
            <a:solidFill>
              <a:srgbClr val="FFFFFF"/>
            </a:solidFill>
          </a:endParaRPr>
        </a:p>
      </dgm:t>
    </dgm:pt>
    <dgm:pt modelId="{C375ED27-7C43-834D-85EC-35C3968AF5E5}" type="parTrans" cxnId="{6B90F8C0-453F-1A45-BD1E-8BF26376B32E}">
      <dgm:prSet/>
      <dgm:spPr/>
      <dgm:t>
        <a:bodyPr/>
        <a:lstStyle/>
        <a:p>
          <a:endParaRPr lang="en-US"/>
        </a:p>
      </dgm:t>
    </dgm:pt>
    <dgm:pt modelId="{C375B575-7938-5643-ADFD-747E03E368DF}" type="sibTrans" cxnId="{6B90F8C0-453F-1A45-BD1E-8BF26376B32E}">
      <dgm:prSet/>
      <dgm:spPr/>
      <dgm:t>
        <a:bodyPr/>
        <a:lstStyle/>
        <a:p>
          <a:endParaRPr lang="en-US"/>
        </a:p>
      </dgm:t>
    </dgm:pt>
    <dgm:pt modelId="{98261CB7-3EF5-5741-8BBC-1FE51BFA5896}">
      <dgm:prSet/>
      <dgm:spPr/>
      <dgm:t>
        <a:bodyPr/>
        <a:lstStyle/>
        <a:p>
          <a:r>
            <a:rPr lang="en-US" dirty="0" smtClean="0"/>
            <a:t>George Washington HS</a:t>
          </a:r>
          <a:endParaRPr lang="en-US" dirty="0"/>
        </a:p>
      </dgm:t>
    </dgm:pt>
    <dgm:pt modelId="{17728C9C-09C2-EF4E-8948-F89302853038}" type="parTrans" cxnId="{B796B149-C1D6-3145-BBF4-835F8A393659}">
      <dgm:prSet/>
      <dgm:spPr/>
      <dgm:t>
        <a:bodyPr/>
        <a:lstStyle/>
        <a:p>
          <a:endParaRPr lang="en-US" dirty="0"/>
        </a:p>
      </dgm:t>
    </dgm:pt>
    <dgm:pt modelId="{736D0C6C-ECC4-A34F-980C-95FE4E47476B}" type="sibTrans" cxnId="{B796B149-C1D6-3145-BBF4-835F8A393659}">
      <dgm:prSet/>
      <dgm:spPr/>
      <dgm:t>
        <a:bodyPr/>
        <a:lstStyle/>
        <a:p>
          <a:endParaRPr lang="en-US"/>
        </a:p>
      </dgm:t>
    </dgm:pt>
    <dgm:pt modelId="{4DFEA47F-FDBB-FE4B-98F4-40836CA858A4}">
      <dgm:prSet custT="1"/>
      <dgm:spPr/>
      <dgm:t>
        <a:bodyPr/>
        <a:lstStyle/>
        <a:p>
          <a:r>
            <a:rPr lang="en-US" sz="2800" dirty="0" smtClean="0"/>
            <a:t>William Penn ES</a:t>
          </a:r>
          <a:endParaRPr lang="en-US" sz="2800" dirty="0"/>
        </a:p>
      </dgm:t>
    </dgm:pt>
    <dgm:pt modelId="{AB4D3189-716A-B449-BB14-A968191A529D}" type="parTrans" cxnId="{7173E22C-47FF-B341-997E-7BD1C1A33C50}">
      <dgm:prSet/>
      <dgm:spPr/>
      <dgm:t>
        <a:bodyPr/>
        <a:lstStyle/>
        <a:p>
          <a:endParaRPr lang="en-US" dirty="0"/>
        </a:p>
      </dgm:t>
    </dgm:pt>
    <dgm:pt modelId="{18834F33-3C07-7C4F-8813-8F8D8598E5DF}" type="sibTrans" cxnId="{7173E22C-47FF-B341-997E-7BD1C1A33C50}">
      <dgm:prSet/>
      <dgm:spPr/>
      <dgm:t>
        <a:bodyPr/>
        <a:lstStyle/>
        <a:p>
          <a:endParaRPr lang="en-US"/>
        </a:p>
      </dgm:t>
    </dgm:pt>
    <dgm:pt modelId="{B628601A-9842-2840-8F89-1CD97DE4AB19}">
      <dgm:prSet custT="1"/>
      <dgm:spPr/>
      <dgm:t>
        <a:bodyPr/>
        <a:lstStyle/>
        <a:p>
          <a:r>
            <a:rPr lang="en-US" sz="2800" dirty="0" smtClean="0"/>
            <a:t>Wendell Phillips ES</a:t>
          </a:r>
          <a:endParaRPr lang="en-US" sz="2800" dirty="0"/>
        </a:p>
      </dgm:t>
    </dgm:pt>
    <dgm:pt modelId="{B4F1463C-596F-054F-9EFE-93E667DEEB87}" type="parTrans" cxnId="{AF0BBD4F-9E03-CD43-BD13-FF00CC1B595E}">
      <dgm:prSet/>
      <dgm:spPr/>
      <dgm:t>
        <a:bodyPr/>
        <a:lstStyle/>
        <a:p>
          <a:endParaRPr lang="en-US" dirty="0"/>
        </a:p>
      </dgm:t>
    </dgm:pt>
    <dgm:pt modelId="{7C03D51F-91E1-1C44-B1EB-14D611532ADB}" type="sibTrans" cxnId="{AF0BBD4F-9E03-CD43-BD13-FF00CC1B595E}">
      <dgm:prSet/>
      <dgm:spPr/>
      <dgm:t>
        <a:bodyPr/>
        <a:lstStyle/>
        <a:p>
          <a:endParaRPr lang="en-US"/>
        </a:p>
      </dgm:t>
    </dgm:pt>
    <dgm:pt modelId="{6ADE27E5-0CD0-4F4F-ADC0-3139BF43527A}" type="pres">
      <dgm:prSet presAssocID="{7E1BCC15-BA73-A042-9659-9AB6D691F6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3D211-A2E5-3F42-B740-F1D97A3799BB}" type="pres">
      <dgm:prSet presAssocID="{D29C4832-BA0B-8042-94BC-226A854A2278}" presName="root1" presStyleCnt="0"/>
      <dgm:spPr/>
      <dgm:t>
        <a:bodyPr/>
        <a:lstStyle/>
        <a:p>
          <a:endParaRPr lang="en-US"/>
        </a:p>
      </dgm:t>
    </dgm:pt>
    <dgm:pt modelId="{753DD774-3CCD-4F4C-883F-EABA0938E3BB}" type="pres">
      <dgm:prSet presAssocID="{D29C4832-BA0B-8042-94BC-226A854A2278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EAFDD7-DD2A-AB4F-9A6F-1FD60DA6308D}" type="pres">
      <dgm:prSet presAssocID="{D29C4832-BA0B-8042-94BC-226A854A2278}" presName="level2hierChild" presStyleCnt="0"/>
      <dgm:spPr/>
      <dgm:t>
        <a:bodyPr/>
        <a:lstStyle/>
        <a:p>
          <a:endParaRPr lang="en-US"/>
        </a:p>
      </dgm:t>
    </dgm:pt>
    <dgm:pt modelId="{26FB8072-C855-484B-857A-152772A7A004}" type="pres">
      <dgm:prSet presAssocID="{17728C9C-09C2-EF4E-8948-F8930285303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16E18E9-2BD2-074A-B37F-3EC308D85DC7}" type="pres">
      <dgm:prSet presAssocID="{17728C9C-09C2-EF4E-8948-F8930285303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DC9206F-CDA7-5545-A9D3-13151F3513D9}" type="pres">
      <dgm:prSet presAssocID="{98261CB7-3EF5-5741-8BBC-1FE51BFA5896}" presName="root2" presStyleCnt="0"/>
      <dgm:spPr/>
      <dgm:t>
        <a:bodyPr/>
        <a:lstStyle/>
        <a:p>
          <a:endParaRPr lang="en-US"/>
        </a:p>
      </dgm:t>
    </dgm:pt>
    <dgm:pt modelId="{9CFEBF65-2FDF-9D4F-87BC-2622D139EB48}" type="pres">
      <dgm:prSet presAssocID="{98261CB7-3EF5-5741-8BBC-1FE51BFA589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C2FB8-8CD0-3F48-8771-7C4CD6DBB97A}" type="pres">
      <dgm:prSet presAssocID="{98261CB7-3EF5-5741-8BBC-1FE51BFA5896}" presName="level3hierChild" presStyleCnt="0"/>
      <dgm:spPr/>
      <dgm:t>
        <a:bodyPr/>
        <a:lstStyle/>
        <a:p>
          <a:endParaRPr lang="en-US"/>
        </a:p>
      </dgm:t>
    </dgm:pt>
    <dgm:pt modelId="{218642AB-35E1-B040-AC8F-536255D8DEAF}" type="pres">
      <dgm:prSet presAssocID="{AB4D3189-716A-B449-BB14-A968191A529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E710E3C-BE53-E14E-902B-A5F6D050C536}" type="pres">
      <dgm:prSet presAssocID="{AB4D3189-716A-B449-BB14-A968191A529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6475324-58E1-214B-906C-85FE2A504B6E}" type="pres">
      <dgm:prSet presAssocID="{4DFEA47F-FDBB-FE4B-98F4-40836CA858A4}" presName="root2" presStyleCnt="0"/>
      <dgm:spPr/>
      <dgm:t>
        <a:bodyPr/>
        <a:lstStyle/>
        <a:p>
          <a:endParaRPr lang="en-US"/>
        </a:p>
      </dgm:t>
    </dgm:pt>
    <dgm:pt modelId="{521B9509-6608-D246-9044-562EFE999C74}" type="pres">
      <dgm:prSet presAssocID="{4DFEA47F-FDBB-FE4B-98F4-40836CA858A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0E65D-963F-374B-A2C9-4CF74C4A99EE}" type="pres">
      <dgm:prSet presAssocID="{4DFEA47F-FDBB-FE4B-98F4-40836CA858A4}" presName="level3hierChild" presStyleCnt="0"/>
      <dgm:spPr/>
      <dgm:t>
        <a:bodyPr/>
        <a:lstStyle/>
        <a:p>
          <a:endParaRPr lang="en-US"/>
        </a:p>
      </dgm:t>
    </dgm:pt>
    <dgm:pt modelId="{5F28F323-77FE-2E42-97BF-B06110D5015E}" type="pres">
      <dgm:prSet presAssocID="{B4F1463C-596F-054F-9EFE-93E667DEEB8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0B74B56-C8AA-C84A-8B35-D50FBBA772A2}" type="pres">
      <dgm:prSet presAssocID="{B4F1463C-596F-054F-9EFE-93E667DEEB8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E37C69A-012A-1F48-9823-C022A556FC88}" type="pres">
      <dgm:prSet presAssocID="{B628601A-9842-2840-8F89-1CD97DE4AB19}" presName="root2" presStyleCnt="0"/>
      <dgm:spPr/>
      <dgm:t>
        <a:bodyPr/>
        <a:lstStyle/>
        <a:p>
          <a:endParaRPr lang="en-US"/>
        </a:p>
      </dgm:t>
    </dgm:pt>
    <dgm:pt modelId="{8D8AAB98-306D-AA44-A496-C3608A5EEB89}" type="pres">
      <dgm:prSet presAssocID="{B628601A-9842-2840-8F89-1CD97DE4AB1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1EEDA-C47D-3E4C-8A8C-92D6BDF03BBC}" type="pres">
      <dgm:prSet presAssocID="{B628601A-9842-2840-8F89-1CD97DE4AB19}" presName="level3hierChild" presStyleCnt="0"/>
      <dgm:spPr/>
      <dgm:t>
        <a:bodyPr/>
        <a:lstStyle/>
        <a:p>
          <a:endParaRPr lang="en-US"/>
        </a:p>
      </dgm:t>
    </dgm:pt>
  </dgm:ptLst>
  <dgm:cxnLst>
    <dgm:cxn modelId="{331F9673-1629-9D43-A843-DC3EF4FB92CB}" type="presOf" srcId="{AB4D3189-716A-B449-BB14-A968191A529D}" destId="{218642AB-35E1-B040-AC8F-536255D8DEAF}" srcOrd="0" destOrd="0" presId="urn:microsoft.com/office/officeart/2008/layout/HorizontalMultiLevelHierarchy"/>
    <dgm:cxn modelId="{B9C6E87C-31E3-7D4F-AD3B-9AF640FFAD9B}" type="presOf" srcId="{4DFEA47F-FDBB-FE4B-98F4-40836CA858A4}" destId="{521B9509-6608-D246-9044-562EFE999C74}" srcOrd="0" destOrd="0" presId="urn:microsoft.com/office/officeart/2008/layout/HorizontalMultiLevelHierarchy"/>
    <dgm:cxn modelId="{48CCCFDD-59FD-344E-873D-14506EBFEC13}" type="presOf" srcId="{17728C9C-09C2-EF4E-8948-F89302853038}" destId="{26FB8072-C855-484B-857A-152772A7A004}" srcOrd="0" destOrd="0" presId="urn:microsoft.com/office/officeart/2008/layout/HorizontalMultiLevelHierarchy"/>
    <dgm:cxn modelId="{0196C33E-F6C7-BF44-98A3-7E26970DB84D}" type="presOf" srcId="{D29C4832-BA0B-8042-94BC-226A854A2278}" destId="{753DD774-3CCD-4F4C-883F-EABA0938E3BB}" srcOrd="0" destOrd="0" presId="urn:microsoft.com/office/officeart/2008/layout/HorizontalMultiLevelHierarchy"/>
    <dgm:cxn modelId="{7173E22C-47FF-B341-997E-7BD1C1A33C50}" srcId="{98261CB7-3EF5-5741-8BBC-1FE51BFA5896}" destId="{4DFEA47F-FDBB-FE4B-98F4-40836CA858A4}" srcOrd="0" destOrd="0" parTransId="{AB4D3189-716A-B449-BB14-A968191A529D}" sibTransId="{18834F33-3C07-7C4F-8813-8F8D8598E5DF}"/>
    <dgm:cxn modelId="{87605947-6B72-A64C-A3AE-C04C3B2C9ADA}" type="presOf" srcId="{7E1BCC15-BA73-A042-9659-9AB6D691F675}" destId="{6ADE27E5-0CD0-4F4F-ADC0-3139BF43527A}" srcOrd="0" destOrd="0" presId="urn:microsoft.com/office/officeart/2008/layout/HorizontalMultiLevelHierarchy"/>
    <dgm:cxn modelId="{7BA7A189-65BA-EA4B-B1EF-8B2377A8E923}" type="presOf" srcId="{B628601A-9842-2840-8F89-1CD97DE4AB19}" destId="{8D8AAB98-306D-AA44-A496-C3608A5EEB89}" srcOrd="0" destOrd="0" presId="urn:microsoft.com/office/officeart/2008/layout/HorizontalMultiLevelHierarchy"/>
    <dgm:cxn modelId="{B796B149-C1D6-3145-BBF4-835F8A393659}" srcId="{D29C4832-BA0B-8042-94BC-226A854A2278}" destId="{98261CB7-3EF5-5741-8BBC-1FE51BFA5896}" srcOrd="0" destOrd="0" parTransId="{17728C9C-09C2-EF4E-8948-F89302853038}" sibTransId="{736D0C6C-ECC4-A34F-980C-95FE4E47476B}"/>
    <dgm:cxn modelId="{6B90F8C0-453F-1A45-BD1E-8BF26376B32E}" srcId="{7E1BCC15-BA73-A042-9659-9AB6D691F675}" destId="{D29C4832-BA0B-8042-94BC-226A854A2278}" srcOrd="0" destOrd="0" parTransId="{C375ED27-7C43-834D-85EC-35C3968AF5E5}" sibTransId="{C375B575-7938-5643-ADFD-747E03E368DF}"/>
    <dgm:cxn modelId="{AF0BBD4F-9E03-CD43-BD13-FF00CC1B595E}" srcId="{98261CB7-3EF5-5741-8BBC-1FE51BFA5896}" destId="{B628601A-9842-2840-8F89-1CD97DE4AB19}" srcOrd="1" destOrd="0" parTransId="{B4F1463C-596F-054F-9EFE-93E667DEEB87}" sibTransId="{7C03D51F-91E1-1C44-B1EB-14D611532ADB}"/>
    <dgm:cxn modelId="{C50BB13C-1571-514F-AF6B-C4C78421F695}" type="presOf" srcId="{17728C9C-09C2-EF4E-8948-F89302853038}" destId="{916E18E9-2BD2-074A-B37F-3EC308D85DC7}" srcOrd="1" destOrd="0" presId="urn:microsoft.com/office/officeart/2008/layout/HorizontalMultiLevelHierarchy"/>
    <dgm:cxn modelId="{DBC2A2D4-572D-AF4F-B82E-B11DFB8393C6}" type="presOf" srcId="{AB4D3189-716A-B449-BB14-A968191A529D}" destId="{4E710E3C-BE53-E14E-902B-A5F6D050C536}" srcOrd="1" destOrd="0" presId="urn:microsoft.com/office/officeart/2008/layout/HorizontalMultiLevelHierarchy"/>
    <dgm:cxn modelId="{7BD41BDE-0761-064C-A58A-53FAF9DABFF8}" type="presOf" srcId="{98261CB7-3EF5-5741-8BBC-1FE51BFA5896}" destId="{9CFEBF65-2FDF-9D4F-87BC-2622D139EB48}" srcOrd="0" destOrd="0" presId="urn:microsoft.com/office/officeart/2008/layout/HorizontalMultiLevelHierarchy"/>
    <dgm:cxn modelId="{3C46FBDA-1456-D740-A73B-8896C52DF3D4}" type="presOf" srcId="{B4F1463C-596F-054F-9EFE-93E667DEEB87}" destId="{5F28F323-77FE-2E42-97BF-B06110D5015E}" srcOrd="0" destOrd="0" presId="urn:microsoft.com/office/officeart/2008/layout/HorizontalMultiLevelHierarchy"/>
    <dgm:cxn modelId="{D366A994-9809-0C4D-9BCC-69074E124AEB}" type="presOf" srcId="{B4F1463C-596F-054F-9EFE-93E667DEEB87}" destId="{70B74B56-C8AA-C84A-8B35-D50FBBA772A2}" srcOrd="1" destOrd="0" presId="urn:microsoft.com/office/officeart/2008/layout/HorizontalMultiLevelHierarchy"/>
    <dgm:cxn modelId="{51BD387B-7A31-A843-8B37-3D66D81CEF97}" type="presParOf" srcId="{6ADE27E5-0CD0-4F4F-ADC0-3139BF43527A}" destId="{0603D211-A2E5-3F42-B740-F1D97A3799BB}" srcOrd="0" destOrd="0" presId="urn:microsoft.com/office/officeart/2008/layout/HorizontalMultiLevelHierarchy"/>
    <dgm:cxn modelId="{FA05D389-79A4-8E4C-9C8A-43B24D13B010}" type="presParOf" srcId="{0603D211-A2E5-3F42-B740-F1D97A3799BB}" destId="{753DD774-3CCD-4F4C-883F-EABA0938E3BB}" srcOrd="0" destOrd="0" presId="urn:microsoft.com/office/officeart/2008/layout/HorizontalMultiLevelHierarchy"/>
    <dgm:cxn modelId="{27D26417-43A0-FF48-A306-5E78C095478C}" type="presParOf" srcId="{0603D211-A2E5-3F42-B740-F1D97A3799BB}" destId="{61EAFDD7-DD2A-AB4F-9A6F-1FD60DA6308D}" srcOrd="1" destOrd="0" presId="urn:microsoft.com/office/officeart/2008/layout/HorizontalMultiLevelHierarchy"/>
    <dgm:cxn modelId="{2F85EEEC-23FA-CA40-87EC-9174E262DD8F}" type="presParOf" srcId="{61EAFDD7-DD2A-AB4F-9A6F-1FD60DA6308D}" destId="{26FB8072-C855-484B-857A-152772A7A004}" srcOrd="0" destOrd="0" presId="urn:microsoft.com/office/officeart/2008/layout/HorizontalMultiLevelHierarchy"/>
    <dgm:cxn modelId="{8141981E-E314-1A41-9A9A-BCC49BE9CE05}" type="presParOf" srcId="{26FB8072-C855-484B-857A-152772A7A004}" destId="{916E18E9-2BD2-074A-B37F-3EC308D85DC7}" srcOrd="0" destOrd="0" presId="urn:microsoft.com/office/officeart/2008/layout/HorizontalMultiLevelHierarchy"/>
    <dgm:cxn modelId="{D115CBDF-E627-C946-A986-B5D444EAC33E}" type="presParOf" srcId="{61EAFDD7-DD2A-AB4F-9A6F-1FD60DA6308D}" destId="{6DC9206F-CDA7-5545-A9D3-13151F3513D9}" srcOrd="1" destOrd="0" presId="urn:microsoft.com/office/officeart/2008/layout/HorizontalMultiLevelHierarchy"/>
    <dgm:cxn modelId="{1D60643B-AF92-B543-9E89-57B5663FE19F}" type="presParOf" srcId="{6DC9206F-CDA7-5545-A9D3-13151F3513D9}" destId="{9CFEBF65-2FDF-9D4F-87BC-2622D139EB48}" srcOrd="0" destOrd="0" presId="urn:microsoft.com/office/officeart/2008/layout/HorizontalMultiLevelHierarchy"/>
    <dgm:cxn modelId="{238303A5-B589-E743-A523-C013F4B2DCBA}" type="presParOf" srcId="{6DC9206F-CDA7-5545-A9D3-13151F3513D9}" destId="{1CBC2FB8-8CD0-3F48-8771-7C4CD6DBB97A}" srcOrd="1" destOrd="0" presId="urn:microsoft.com/office/officeart/2008/layout/HorizontalMultiLevelHierarchy"/>
    <dgm:cxn modelId="{B7DD51C7-C3F7-3346-9FDC-CB8803E28424}" type="presParOf" srcId="{1CBC2FB8-8CD0-3F48-8771-7C4CD6DBB97A}" destId="{218642AB-35E1-B040-AC8F-536255D8DEAF}" srcOrd="0" destOrd="0" presId="urn:microsoft.com/office/officeart/2008/layout/HorizontalMultiLevelHierarchy"/>
    <dgm:cxn modelId="{045C7111-655B-C445-9AA4-22D09A3E865A}" type="presParOf" srcId="{218642AB-35E1-B040-AC8F-536255D8DEAF}" destId="{4E710E3C-BE53-E14E-902B-A5F6D050C536}" srcOrd="0" destOrd="0" presId="urn:microsoft.com/office/officeart/2008/layout/HorizontalMultiLevelHierarchy"/>
    <dgm:cxn modelId="{9230FE9A-6623-844A-9E46-84E93F8AB7F0}" type="presParOf" srcId="{1CBC2FB8-8CD0-3F48-8771-7C4CD6DBB97A}" destId="{06475324-58E1-214B-906C-85FE2A504B6E}" srcOrd="1" destOrd="0" presId="urn:microsoft.com/office/officeart/2008/layout/HorizontalMultiLevelHierarchy"/>
    <dgm:cxn modelId="{D42F06E2-E2E1-3E4D-B573-B39E77FD4415}" type="presParOf" srcId="{06475324-58E1-214B-906C-85FE2A504B6E}" destId="{521B9509-6608-D246-9044-562EFE999C74}" srcOrd="0" destOrd="0" presId="urn:microsoft.com/office/officeart/2008/layout/HorizontalMultiLevelHierarchy"/>
    <dgm:cxn modelId="{244DD4A9-05C5-D34D-B744-3BAB150A184A}" type="presParOf" srcId="{06475324-58E1-214B-906C-85FE2A504B6E}" destId="{23D0E65D-963F-374B-A2C9-4CF74C4A99EE}" srcOrd="1" destOrd="0" presId="urn:microsoft.com/office/officeart/2008/layout/HorizontalMultiLevelHierarchy"/>
    <dgm:cxn modelId="{F500256A-94F3-2544-B085-34FA6FED8211}" type="presParOf" srcId="{1CBC2FB8-8CD0-3F48-8771-7C4CD6DBB97A}" destId="{5F28F323-77FE-2E42-97BF-B06110D5015E}" srcOrd="2" destOrd="0" presId="urn:microsoft.com/office/officeart/2008/layout/HorizontalMultiLevelHierarchy"/>
    <dgm:cxn modelId="{26044D26-56E9-D34E-9AEE-9768F9A5A929}" type="presParOf" srcId="{5F28F323-77FE-2E42-97BF-B06110D5015E}" destId="{70B74B56-C8AA-C84A-8B35-D50FBBA772A2}" srcOrd="0" destOrd="0" presId="urn:microsoft.com/office/officeart/2008/layout/HorizontalMultiLevelHierarchy"/>
    <dgm:cxn modelId="{1FAC9717-398E-4943-B005-B89BB6C41F03}" type="presParOf" srcId="{1CBC2FB8-8CD0-3F48-8771-7C4CD6DBB97A}" destId="{EE37C69A-012A-1F48-9823-C022A556FC88}" srcOrd="3" destOrd="0" presId="urn:microsoft.com/office/officeart/2008/layout/HorizontalMultiLevelHierarchy"/>
    <dgm:cxn modelId="{99093DD2-3CDF-9F49-9A54-0C3C739F1C54}" type="presParOf" srcId="{EE37C69A-012A-1F48-9823-C022A556FC88}" destId="{8D8AAB98-306D-AA44-A496-C3608A5EEB89}" srcOrd="0" destOrd="0" presId="urn:microsoft.com/office/officeart/2008/layout/HorizontalMultiLevelHierarchy"/>
    <dgm:cxn modelId="{A43D0B55-A1BF-C14D-BC8C-B725E506DEA2}" type="presParOf" srcId="{EE37C69A-012A-1F48-9823-C022A556FC88}" destId="{B341EEDA-C47D-3E4C-8A8C-92D6BDF03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BCC15-BA73-A042-9659-9AB6D691F675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9C4832-BA0B-8042-94BC-226A854A2278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West Learning Community </a:t>
          </a:r>
          <a:endParaRPr lang="en-US" b="1" dirty="0">
            <a:solidFill>
              <a:srgbClr val="FFFFFF"/>
            </a:solidFill>
          </a:endParaRPr>
        </a:p>
      </dgm:t>
    </dgm:pt>
    <dgm:pt modelId="{C375ED27-7C43-834D-85EC-35C3968AF5E5}" type="parTrans" cxnId="{6B90F8C0-453F-1A45-BD1E-8BF26376B32E}">
      <dgm:prSet/>
      <dgm:spPr/>
      <dgm:t>
        <a:bodyPr/>
        <a:lstStyle/>
        <a:p>
          <a:endParaRPr lang="en-US"/>
        </a:p>
      </dgm:t>
    </dgm:pt>
    <dgm:pt modelId="{C375B575-7938-5643-ADFD-747E03E368DF}" type="sibTrans" cxnId="{6B90F8C0-453F-1A45-BD1E-8BF26376B32E}">
      <dgm:prSet/>
      <dgm:spPr/>
      <dgm:t>
        <a:bodyPr/>
        <a:lstStyle/>
        <a:p>
          <a:endParaRPr lang="en-US"/>
        </a:p>
      </dgm:t>
    </dgm:pt>
    <dgm:pt modelId="{98261CB7-3EF5-5741-8BBC-1FE51BFA5896}">
      <dgm:prSet/>
      <dgm:spPr/>
      <dgm:t>
        <a:bodyPr/>
        <a:lstStyle/>
        <a:p>
          <a:r>
            <a:rPr lang="en-US" dirty="0" smtClean="0"/>
            <a:t>Northwest HS</a:t>
          </a:r>
          <a:endParaRPr lang="en-US" dirty="0"/>
        </a:p>
      </dgm:t>
    </dgm:pt>
    <dgm:pt modelId="{17728C9C-09C2-EF4E-8948-F89302853038}" type="parTrans" cxnId="{B796B149-C1D6-3145-BBF4-835F8A393659}">
      <dgm:prSet/>
      <dgm:spPr/>
      <dgm:t>
        <a:bodyPr/>
        <a:lstStyle/>
        <a:p>
          <a:endParaRPr lang="en-US" dirty="0"/>
        </a:p>
      </dgm:t>
    </dgm:pt>
    <dgm:pt modelId="{736D0C6C-ECC4-A34F-980C-95FE4E47476B}" type="sibTrans" cxnId="{B796B149-C1D6-3145-BBF4-835F8A393659}">
      <dgm:prSet/>
      <dgm:spPr/>
      <dgm:t>
        <a:bodyPr/>
        <a:lstStyle/>
        <a:p>
          <a:endParaRPr lang="en-US"/>
        </a:p>
      </dgm:t>
    </dgm:pt>
    <dgm:pt modelId="{4DFEA47F-FDBB-FE4B-98F4-40836CA858A4}">
      <dgm:prSet custT="1"/>
      <dgm:spPr/>
      <dgm:t>
        <a:bodyPr/>
        <a:lstStyle/>
        <a:p>
          <a:r>
            <a:rPr lang="en-US" sz="2800" dirty="0" smtClean="0"/>
            <a:t>Louis B. Russell ES </a:t>
          </a:r>
          <a:endParaRPr lang="en-US" sz="2800" dirty="0"/>
        </a:p>
      </dgm:t>
    </dgm:pt>
    <dgm:pt modelId="{AB4D3189-716A-B449-BB14-A968191A529D}" type="parTrans" cxnId="{7173E22C-47FF-B341-997E-7BD1C1A33C50}">
      <dgm:prSet/>
      <dgm:spPr/>
      <dgm:t>
        <a:bodyPr/>
        <a:lstStyle/>
        <a:p>
          <a:endParaRPr lang="en-US" dirty="0"/>
        </a:p>
      </dgm:t>
    </dgm:pt>
    <dgm:pt modelId="{18834F33-3C07-7C4F-8813-8F8D8598E5DF}" type="sibTrans" cxnId="{7173E22C-47FF-B341-997E-7BD1C1A33C50}">
      <dgm:prSet/>
      <dgm:spPr/>
      <dgm:t>
        <a:bodyPr/>
        <a:lstStyle/>
        <a:p>
          <a:endParaRPr lang="en-US"/>
        </a:p>
      </dgm:t>
    </dgm:pt>
    <dgm:pt modelId="{B628601A-9842-2840-8F89-1CD97DE4AB19}">
      <dgm:prSet custT="1"/>
      <dgm:spPr/>
      <dgm:t>
        <a:bodyPr/>
        <a:lstStyle/>
        <a:p>
          <a:r>
            <a:rPr lang="en-US" sz="2800" dirty="0" smtClean="0"/>
            <a:t>Eliza Blaker ES </a:t>
          </a:r>
          <a:endParaRPr lang="en-US" sz="2800" dirty="0"/>
        </a:p>
      </dgm:t>
    </dgm:pt>
    <dgm:pt modelId="{B4F1463C-596F-054F-9EFE-93E667DEEB87}" type="parTrans" cxnId="{AF0BBD4F-9E03-CD43-BD13-FF00CC1B595E}">
      <dgm:prSet/>
      <dgm:spPr/>
      <dgm:t>
        <a:bodyPr/>
        <a:lstStyle/>
        <a:p>
          <a:endParaRPr lang="en-US" dirty="0"/>
        </a:p>
      </dgm:t>
    </dgm:pt>
    <dgm:pt modelId="{7C03D51F-91E1-1C44-B1EB-14D611532ADB}" type="sibTrans" cxnId="{AF0BBD4F-9E03-CD43-BD13-FF00CC1B595E}">
      <dgm:prSet/>
      <dgm:spPr/>
      <dgm:t>
        <a:bodyPr/>
        <a:lstStyle/>
        <a:p>
          <a:endParaRPr lang="en-US"/>
        </a:p>
      </dgm:t>
    </dgm:pt>
    <dgm:pt modelId="{6ADE27E5-0CD0-4F4F-ADC0-3139BF43527A}" type="pres">
      <dgm:prSet presAssocID="{7E1BCC15-BA73-A042-9659-9AB6D691F6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3D211-A2E5-3F42-B740-F1D97A3799BB}" type="pres">
      <dgm:prSet presAssocID="{D29C4832-BA0B-8042-94BC-226A854A2278}" presName="root1" presStyleCnt="0"/>
      <dgm:spPr/>
      <dgm:t>
        <a:bodyPr/>
        <a:lstStyle/>
        <a:p>
          <a:endParaRPr lang="en-US"/>
        </a:p>
      </dgm:t>
    </dgm:pt>
    <dgm:pt modelId="{753DD774-3CCD-4F4C-883F-EABA0938E3BB}" type="pres">
      <dgm:prSet presAssocID="{D29C4832-BA0B-8042-94BC-226A854A2278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EAFDD7-DD2A-AB4F-9A6F-1FD60DA6308D}" type="pres">
      <dgm:prSet presAssocID="{D29C4832-BA0B-8042-94BC-226A854A2278}" presName="level2hierChild" presStyleCnt="0"/>
      <dgm:spPr/>
      <dgm:t>
        <a:bodyPr/>
        <a:lstStyle/>
        <a:p>
          <a:endParaRPr lang="en-US"/>
        </a:p>
      </dgm:t>
    </dgm:pt>
    <dgm:pt modelId="{26FB8072-C855-484B-857A-152772A7A004}" type="pres">
      <dgm:prSet presAssocID="{17728C9C-09C2-EF4E-8948-F8930285303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16E18E9-2BD2-074A-B37F-3EC308D85DC7}" type="pres">
      <dgm:prSet presAssocID="{17728C9C-09C2-EF4E-8948-F8930285303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DC9206F-CDA7-5545-A9D3-13151F3513D9}" type="pres">
      <dgm:prSet presAssocID="{98261CB7-3EF5-5741-8BBC-1FE51BFA5896}" presName="root2" presStyleCnt="0"/>
      <dgm:spPr/>
      <dgm:t>
        <a:bodyPr/>
        <a:lstStyle/>
        <a:p>
          <a:endParaRPr lang="en-US"/>
        </a:p>
      </dgm:t>
    </dgm:pt>
    <dgm:pt modelId="{9CFEBF65-2FDF-9D4F-87BC-2622D139EB48}" type="pres">
      <dgm:prSet presAssocID="{98261CB7-3EF5-5741-8BBC-1FE51BFA589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C2FB8-8CD0-3F48-8771-7C4CD6DBB97A}" type="pres">
      <dgm:prSet presAssocID="{98261CB7-3EF5-5741-8BBC-1FE51BFA5896}" presName="level3hierChild" presStyleCnt="0"/>
      <dgm:spPr/>
      <dgm:t>
        <a:bodyPr/>
        <a:lstStyle/>
        <a:p>
          <a:endParaRPr lang="en-US"/>
        </a:p>
      </dgm:t>
    </dgm:pt>
    <dgm:pt modelId="{218642AB-35E1-B040-AC8F-536255D8DEAF}" type="pres">
      <dgm:prSet presAssocID="{AB4D3189-716A-B449-BB14-A968191A529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E710E3C-BE53-E14E-902B-A5F6D050C536}" type="pres">
      <dgm:prSet presAssocID="{AB4D3189-716A-B449-BB14-A968191A529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6475324-58E1-214B-906C-85FE2A504B6E}" type="pres">
      <dgm:prSet presAssocID="{4DFEA47F-FDBB-FE4B-98F4-40836CA858A4}" presName="root2" presStyleCnt="0"/>
      <dgm:spPr/>
      <dgm:t>
        <a:bodyPr/>
        <a:lstStyle/>
        <a:p>
          <a:endParaRPr lang="en-US"/>
        </a:p>
      </dgm:t>
    </dgm:pt>
    <dgm:pt modelId="{521B9509-6608-D246-9044-562EFE999C74}" type="pres">
      <dgm:prSet presAssocID="{4DFEA47F-FDBB-FE4B-98F4-40836CA858A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0E65D-963F-374B-A2C9-4CF74C4A99EE}" type="pres">
      <dgm:prSet presAssocID="{4DFEA47F-FDBB-FE4B-98F4-40836CA858A4}" presName="level3hierChild" presStyleCnt="0"/>
      <dgm:spPr/>
      <dgm:t>
        <a:bodyPr/>
        <a:lstStyle/>
        <a:p>
          <a:endParaRPr lang="en-US"/>
        </a:p>
      </dgm:t>
    </dgm:pt>
    <dgm:pt modelId="{5F28F323-77FE-2E42-97BF-B06110D5015E}" type="pres">
      <dgm:prSet presAssocID="{B4F1463C-596F-054F-9EFE-93E667DEEB8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0B74B56-C8AA-C84A-8B35-D50FBBA772A2}" type="pres">
      <dgm:prSet presAssocID="{B4F1463C-596F-054F-9EFE-93E667DEEB8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E37C69A-012A-1F48-9823-C022A556FC88}" type="pres">
      <dgm:prSet presAssocID="{B628601A-9842-2840-8F89-1CD97DE4AB19}" presName="root2" presStyleCnt="0"/>
      <dgm:spPr/>
      <dgm:t>
        <a:bodyPr/>
        <a:lstStyle/>
        <a:p>
          <a:endParaRPr lang="en-US"/>
        </a:p>
      </dgm:t>
    </dgm:pt>
    <dgm:pt modelId="{8D8AAB98-306D-AA44-A496-C3608A5EEB89}" type="pres">
      <dgm:prSet presAssocID="{B628601A-9842-2840-8F89-1CD97DE4AB1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1EEDA-C47D-3E4C-8A8C-92D6BDF03BBC}" type="pres">
      <dgm:prSet presAssocID="{B628601A-9842-2840-8F89-1CD97DE4AB19}" presName="level3hierChild" presStyleCnt="0"/>
      <dgm:spPr/>
      <dgm:t>
        <a:bodyPr/>
        <a:lstStyle/>
        <a:p>
          <a:endParaRPr lang="en-US"/>
        </a:p>
      </dgm:t>
    </dgm:pt>
  </dgm:ptLst>
  <dgm:cxnLst>
    <dgm:cxn modelId="{7F3EEA77-C577-9143-B518-A7BDC0FB792F}" type="presOf" srcId="{AB4D3189-716A-B449-BB14-A968191A529D}" destId="{218642AB-35E1-B040-AC8F-536255D8DEAF}" srcOrd="0" destOrd="0" presId="urn:microsoft.com/office/officeart/2008/layout/HorizontalMultiLevelHierarchy"/>
    <dgm:cxn modelId="{8760A0A1-6CC2-6B4A-B37A-633B36FB474A}" type="presOf" srcId="{4DFEA47F-FDBB-FE4B-98F4-40836CA858A4}" destId="{521B9509-6608-D246-9044-562EFE999C74}" srcOrd="0" destOrd="0" presId="urn:microsoft.com/office/officeart/2008/layout/HorizontalMultiLevelHierarchy"/>
    <dgm:cxn modelId="{7173E22C-47FF-B341-997E-7BD1C1A33C50}" srcId="{98261CB7-3EF5-5741-8BBC-1FE51BFA5896}" destId="{4DFEA47F-FDBB-FE4B-98F4-40836CA858A4}" srcOrd="0" destOrd="0" parTransId="{AB4D3189-716A-B449-BB14-A968191A529D}" sibTransId="{18834F33-3C07-7C4F-8813-8F8D8598E5DF}"/>
    <dgm:cxn modelId="{3E3A298D-87F8-3E43-839E-C0A31F3ACF4B}" type="presOf" srcId="{B4F1463C-596F-054F-9EFE-93E667DEEB87}" destId="{5F28F323-77FE-2E42-97BF-B06110D5015E}" srcOrd="0" destOrd="0" presId="urn:microsoft.com/office/officeart/2008/layout/HorizontalMultiLevelHierarchy"/>
    <dgm:cxn modelId="{47065DE6-AEE2-1948-808A-3B4706E4103C}" type="presOf" srcId="{D29C4832-BA0B-8042-94BC-226A854A2278}" destId="{753DD774-3CCD-4F4C-883F-EABA0938E3BB}" srcOrd="0" destOrd="0" presId="urn:microsoft.com/office/officeart/2008/layout/HorizontalMultiLevelHierarchy"/>
    <dgm:cxn modelId="{B796B149-C1D6-3145-BBF4-835F8A393659}" srcId="{D29C4832-BA0B-8042-94BC-226A854A2278}" destId="{98261CB7-3EF5-5741-8BBC-1FE51BFA5896}" srcOrd="0" destOrd="0" parTransId="{17728C9C-09C2-EF4E-8948-F89302853038}" sibTransId="{736D0C6C-ECC4-A34F-980C-95FE4E47476B}"/>
    <dgm:cxn modelId="{07B02503-E5C1-6441-B340-0ACDFC32D48C}" type="presOf" srcId="{17728C9C-09C2-EF4E-8948-F89302853038}" destId="{26FB8072-C855-484B-857A-152772A7A004}" srcOrd="0" destOrd="0" presId="urn:microsoft.com/office/officeart/2008/layout/HorizontalMultiLevelHierarchy"/>
    <dgm:cxn modelId="{6B90F8C0-453F-1A45-BD1E-8BF26376B32E}" srcId="{7E1BCC15-BA73-A042-9659-9AB6D691F675}" destId="{D29C4832-BA0B-8042-94BC-226A854A2278}" srcOrd="0" destOrd="0" parTransId="{C375ED27-7C43-834D-85EC-35C3968AF5E5}" sibTransId="{C375B575-7938-5643-ADFD-747E03E368DF}"/>
    <dgm:cxn modelId="{292CFA70-3292-3D49-BF8C-33D6E0F90543}" type="presOf" srcId="{17728C9C-09C2-EF4E-8948-F89302853038}" destId="{916E18E9-2BD2-074A-B37F-3EC308D85DC7}" srcOrd="1" destOrd="0" presId="urn:microsoft.com/office/officeart/2008/layout/HorizontalMultiLevelHierarchy"/>
    <dgm:cxn modelId="{80B94C45-B8A1-BF48-B84D-7E8E9805E4FB}" type="presOf" srcId="{B4F1463C-596F-054F-9EFE-93E667DEEB87}" destId="{70B74B56-C8AA-C84A-8B35-D50FBBA772A2}" srcOrd="1" destOrd="0" presId="urn:microsoft.com/office/officeart/2008/layout/HorizontalMultiLevelHierarchy"/>
    <dgm:cxn modelId="{AF0BBD4F-9E03-CD43-BD13-FF00CC1B595E}" srcId="{98261CB7-3EF5-5741-8BBC-1FE51BFA5896}" destId="{B628601A-9842-2840-8F89-1CD97DE4AB19}" srcOrd="1" destOrd="0" parTransId="{B4F1463C-596F-054F-9EFE-93E667DEEB87}" sibTransId="{7C03D51F-91E1-1C44-B1EB-14D611532ADB}"/>
    <dgm:cxn modelId="{741551FE-A811-6747-ADDA-D9E9A5300F50}" type="presOf" srcId="{7E1BCC15-BA73-A042-9659-9AB6D691F675}" destId="{6ADE27E5-0CD0-4F4F-ADC0-3139BF43527A}" srcOrd="0" destOrd="0" presId="urn:microsoft.com/office/officeart/2008/layout/HorizontalMultiLevelHierarchy"/>
    <dgm:cxn modelId="{E162344E-9E47-D845-978B-7A5BAFA2F11C}" type="presOf" srcId="{AB4D3189-716A-B449-BB14-A968191A529D}" destId="{4E710E3C-BE53-E14E-902B-A5F6D050C536}" srcOrd="1" destOrd="0" presId="urn:microsoft.com/office/officeart/2008/layout/HorizontalMultiLevelHierarchy"/>
    <dgm:cxn modelId="{B90A4A49-6AEF-0B46-B36F-DDD4DAE878C6}" type="presOf" srcId="{98261CB7-3EF5-5741-8BBC-1FE51BFA5896}" destId="{9CFEBF65-2FDF-9D4F-87BC-2622D139EB48}" srcOrd="0" destOrd="0" presId="urn:microsoft.com/office/officeart/2008/layout/HorizontalMultiLevelHierarchy"/>
    <dgm:cxn modelId="{7C4254CE-5A07-CB4D-9CD2-CE1D816B477C}" type="presOf" srcId="{B628601A-9842-2840-8F89-1CD97DE4AB19}" destId="{8D8AAB98-306D-AA44-A496-C3608A5EEB89}" srcOrd="0" destOrd="0" presId="urn:microsoft.com/office/officeart/2008/layout/HorizontalMultiLevelHierarchy"/>
    <dgm:cxn modelId="{62F05240-B398-E443-9067-6649312A6684}" type="presParOf" srcId="{6ADE27E5-0CD0-4F4F-ADC0-3139BF43527A}" destId="{0603D211-A2E5-3F42-B740-F1D97A3799BB}" srcOrd="0" destOrd="0" presId="urn:microsoft.com/office/officeart/2008/layout/HorizontalMultiLevelHierarchy"/>
    <dgm:cxn modelId="{61EE29C9-91AA-824E-B679-D06CE1B63AFD}" type="presParOf" srcId="{0603D211-A2E5-3F42-B740-F1D97A3799BB}" destId="{753DD774-3CCD-4F4C-883F-EABA0938E3BB}" srcOrd="0" destOrd="0" presId="urn:microsoft.com/office/officeart/2008/layout/HorizontalMultiLevelHierarchy"/>
    <dgm:cxn modelId="{013D3BA4-AF7B-4345-ADE6-55857BA39790}" type="presParOf" srcId="{0603D211-A2E5-3F42-B740-F1D97A3799BB}" destId="{61EAFDD7-DD2A-AB4F-9A6F-1FD60DA6308D}" srcOrd="1" destOrd="0" presId="urn:microsoft.com/office/officeart/2008/layout/HorizontalMultiLevelHierarchy"/>
    <dgm:cxn modelId="{FF493BEA-6810-B44D-95CB-5A5CA750C7F0}" type="presParOf" srcId="{61EAFDD7-DD2A-AB4F-9A6F-1FD60DA6308D}" destId="{26FB8072-C855-484B-857A-152772A7A004}" srcOrd="0" destOrd="0" presId="urn:microsoft.com/office/officeart/2008/layout/HorizontalMultiLevelHierarchy"/>
    <dgm:cxn modelId="{25046CF6-847E-5345-9375-9A9AE94E52B2}" type="presParOf" srcId="{26FB8072-C855-484B-857A-152772A7A004}" destId="{916E18E9-2BD2-074A-B37F-3EC308D85DC7}" srcOrd="0" destOrd="0" presId="urn:microsoft.com/office/officeart/2008/layout/HorizontalMultiLevelHierarchy"/>
    <dgm:cxn modelId="{4010021B-B491-374D-8582-3F98A3BCB016}" type="presParOf" srcId="{61EAFDD7-DD2A-AB4F-9A6F-1FD60DA6308D}" destId="{6DC9206F-CDA7-5545-A9D3-13151F3513D9}" srcOrd="1" destOrd="0" presId="urn:microsoft.com/office/officeart/2008/layout/HorizontalMultiLevelHierarchy"/>
    <dgm:cxn modelId="{B96D419C-2B42-9448-9B4F-1F1DDD8E31B4}" type="presParOf" srcId="{6DC9206F-CDA7-5545-A9D3-13151F3513D9}" destId="{9CFEBF65-2FDF-9D4F-87BC-2622D139EB48}" srcOrd="0" destOrd="0" presId="urn:microsoft.com/office/officeart/2008/layout/HorizontalMultiLevelHierarchy"/>
    <dgm:cxn modelId="{AB8973DF-35E8-ED43-834E-4534F7F0C95C}" type="presParOf" srcId="{6DC9206F-CDA7-5545-A9D3-13151F3513D9}" destId="{1CBC2FB8-8CD0-3F48-8771-7C4CD6DBB97A}" srcOrd="1" destOrd="0" presId="urn:microsoft.com/office/officeart/2008/layout/HorizontalMultiLevelHierarchy"/>
    <dgm:cxn modelId="{D21F1B96-53AB-534D-8975-A345DBE39FAC}" type="presParOf" srcId="{1CBC2FB8-8CD0-3F48-8771-7C4CD6DBB97A}" destId="{218642AB-35E1-B040-AC8F-536255D8DEAF}" srcOrd="0" destOrd="0" presId="urn:microsoft.com/office/officeart/2008/layout/HorizontalMultiLevelHierarchy"/>
    <dgm:cxn modelId="{6529D8ED-D0C2-BA48-B3CF-21091C7E6B08}" type="presParOf" srcId="{218642AB-35E1-B040-AC8F-536255D8DEAF}" destId="{4E710E3C-BE53-E14E-902B-A5F6D050C536}" srcOrd="0" destOrd="0" presId="urn:microsoft.com/office/officeart/2008/layout/HorizontalMultiLevelHierarchy"/>
    <dgm:cxn modelId="{61C7FB65-AAEB-F846-89BF-904C8360029C}" type="presParOf" srcId="{1CBC2FB8-8CD0-3F48-8771-7C4CD6DBB97A}" destId="{06475324-58E1-214B-906C-85FE2A504B6E}" srcOrd="1" destOrd="0" presId="urn:microsoft.com/office/officeart/2008/layout/HorizontalMultiLevelHierarchy"/>
    <dgm:cxn modelId="{B4500DA4-F8A0-F542-962D-59D76A9806D5}" type="presParOf" srcId="{06475324-58E1-214B-906C-85FE2A504B6E}" destId="{521B9509-6608-D246-9044-562EFE999C74}" srcOrd="0" destOrd="0" presId="urn:microsoft.com/office/officeart/2008/layout/HorizontalMultiLevelHierarchy"/>
    <dgm:cxn modelId="{D939969B-FE8E-7045-A58A-DAC3EDD66BD2}" type="presParOf" srcId="{06475324-58E1-214B-906C-85FE2A504B6E}" destId="{23D0E65D-963F-374B-A2C9-4CF74C4A99EE}" srcOrd="1" destOrd="0" presId="urn:microsoft.com/office/officeart/2008/layout/HorizontalMultiLevelHierarchy"/>
    <dgm:cxn modelId="{B4771FD1-947C-6141-BCB3-69BEC10362A3}" type="presParOf" srcId="{1CBC2FB8-8CD0-3F48-8771-7C4CD6DBB97A}" destId="{5F28F323-77FE-2E42-97BF-B06110D5015E}" srcOrd="2" destOrd="0" presId="urn:microsoft.com/office/officeart/2008/layout/HorizontalMultiLevelHierarchy"/>
    <dgm:cxn modelId="{47E35BD8-6D67-7941-8935-95A976D890E5}" type="presParOf" srcId="{5F28F323-77FE-2E42-97BF-B06110D5015E}" destId="{70B74B56-C8AA-C84A-8B35-D50FBBA772A2}" srcOrd="0" destOrd="0" presId="urn:microsoft.com/office/officeart/2008/layout/HorizontalMultiLevelHierarchy"/>
    <dgm:cxn modelId="{A6A4A55B-C50E-704F-8500-99BD8AEC3E38}" type="presParOf" srcId="{1CBC2FB8-8CD0-3F48-8771-7C4CD6DBB97A}" destId="{EE37C69A-012A-1F48-9823-C022A556FC88}" srcOrd="3" destOrd="0" presId="urn:microsoft.com/office/officeart/2008/layout/HorizontalMultiLevelHierarchy"/>
    <dgm:cxn modelId="{A1B6D4EA-B4E1-E448-B32A-0D5115489024}" type="presParOf" srcId="{EE37C69A-012A-1F48-9823-C022A556FC88}" destId="{8D8AAB98-306D-AA44-A496-C3608A5EEB89}" srcOrd="0" destOrd="0" presId="urn:microsoft.com/office/officeart/2008/layout/HorizontalMultiLevelHierarchy"/>
    <dgm:cxn modelId="{AC47CFCD-0082-1247-A9AE-3BECFD95912B}" type="presParOf" srcId="{EE37C69A-012A-1F48-9823-C022A556FC88}" destId="{B341EEDA-C47D-3E4C-8A8C-92D6BDF03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0.42787</cdr:x>
      <cdr:y>0.2275</cdr:y>
    </cdr:from>
    <cdr:to>
      <cdr:x>0.80746</cdr:x>
      <cdr:y>0.59772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4457" y="1065119"/>
          <a:ext cx="2825129" cy="1733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Elder Diggs 42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Riverside 44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Joyce Kilmer Academy 69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George H. Fisher 93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Francis Scott Key 103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Broad Ripple Magnet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George Washington 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John Marshall Community</a:t>
          </a:r>
          <a:endParaRPr lang="en-US" sz="1100" b="1" dirty="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0.43521</cdr:x>
      <cdr:y>0.61229</cdr:y>
    </cdr:from>
    <cdr:to>
      <cdr:x>0.79645</cdr:x>
      <cdr:y>0.81635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9069" y="2866624"/>
          <a:ext cx="2688609" cy="95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0.43521</cdr:x>
      <cdr:y>0.60063</cdr:y>
    </cdr:from>
    <cdr:to>
      <cdr:x>0.79829</cdr:x>
      <cdr:y>0.81635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9069" y="2812033"/>
          <a:ext cx="2702257" cy="1009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Washington Irving 14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James Russell Lowell 51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Clarence Farrington 61</a:t>
          </a:r>
        </a:p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Northwest Community </a:t>
          </a:r>
          <a:endParaRPr lang="en-US" sz="1200" b="1" dirty="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0.42993</cdr:x>
      <cdr:y>0.80309</cdr:y>
    </cdr:from>
    <cdr:to>
      <cdr:x>0.81318</cdr:x>
      <cdr:y>0.85716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99788" y="3759871"/>
          <a:ext cx="2852369" cy="253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Calibri"/>
              <a:cs typeface="Calibri"/>
            </a:rPr>
            <a:t>Ralph Waldo Emerson 58</a:t>
          </a:r>
          <a:endParaRPr lang="en-US" sz="1200" b="1" dirty="0">
            <a:latin typeface="Calibri"/>
            <a:cs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973" cy="46267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89" y="0"/>
            <a:ext cx="3013973" cy="46267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6822A7B6-8AA6-4243-919B-EBBF39485899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8165"/>
            <a:ext cx="3013973" cy="46267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89" y="8778165"/>
            <a:ext cx="3013973" cy="46267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415089B3-B9E2-4CE6-B604-92DFC74DD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88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973" cy="462674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89" y="0"/>
            <a:ext cx="3013973" cy="462674"/>
          </a:xfrm>
          <a:prstGeom prst="rect">
            <a:avLst/>
          </a:prstGeom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BBF53FB-E61C-9440-9508-822FB987ED45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6" tIns="46268" rIns="92536" bIns="462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9" y="4389872"/>
            <a:ext cx="5564501" cy="4157746"/>
          </a:xfrm>
          <a:prstGeom prst="rect">
            <a:avLst/>
          </a:prstGeom>
        </p:spPr>
        <p:txBody>
          <a:bodyPr vert="horz" lIns="92536" tIns="46268" rIns="92536" bIns="462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6585"/>
            <a:ext cx="3013973" cy="462674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89" y="8776585"/>
            <a:ext cx="3013973" cy="462674"/>
          </a:xfrm>
          <a:prstGeom prst="rect">
            <a:avLst/>
          </a:prstGeom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01BE5B8-7546-6046-B91A-C802556DD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2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BE5B8-7546-6046-B91A-C802556DD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418" indent="-28400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6028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0439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4850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EF2520-CF06-48C1-AD4B-02C1D83137AE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3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9F20E-802A-4CE1-BF19-F12600A4A9E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7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9F20E-802A-4CE1-BF19-F12600A4A9E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05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9F20E-802A-4CE1-BF19-F12600A4A9E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10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9F20E-802A-4CE1-BF19-F12600A4A9E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60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BE5B8-7546-6046-B91A-C802556DDD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B9DA-C3ED-054A-AAC8-AE5B22F97CF9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41E9-B7CC-1544-9BCF-065501AECEC1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C22-5DCD-1642-A722-3EFEE318CBFC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758950"/>
            <a:ext cx="8153400" cy="4189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29FD-B769-E147-BC74-1CC70BF12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-9525" y="6053138"/>
            <a:ext cx="303212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3141133" y="6043613"/>
            <a:ext cx="600286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26307" y="6066631"/>
            <a:ext cx="5279496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33336" y="6053138"/>
            <a:ext cx="298926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7E1E142-C908-BE41-B06F-098108463AF1}" type="datetime1">
              <a:rPr lang="en-US" smtClean="0"/>
              <a:t>1/5/2015</a:t>
            </a:fld>
            <a:endParaRPr lang="en-US" dirty="0"/>
          </a:p>
        </p:txBody>
      </p:sp>
      <p:pic>
        <p:nvPicPr>
          <p:cNvPr id="11" name="Picture 10" descr="myIPS_2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36" y="228600"/>
            <a:ext cx="1800467" cy="770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53" y="982924"/>
            <a:ext cx="1352550" cy="3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592209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rgbClr val="00408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myIPS_2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375437"/>
            <a:ext cx="1613936" cy="690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982924"/>
            <a:ext cx="1352550" cy="3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23038" y="6259513"/>
            <a:ext cx="2087562" cy="354012"/>
            <a:chOff x="5019760" y="5948363"/>
            <a:chExt cx="3743240" cy="635000"/>
          </a:xfrm>
        </p:grpSpPr>
        <p:pic>
          <p:nvPicPr>
            <p:cNvPr id="3" name="Picture 5" descr="vin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google+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036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instagram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329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facebook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623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twitte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76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9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9FA5-28C0-144D-BF1D-98D71ADEBCC2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AFFE-748F-1D43-909D-185C44CE7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89544D3-EDB9-0142-99B0-A8CF081A4E06}" type="datetime1">
              <a:rPr lang="en-US" smtClean="0">
                <a:solidFill>
                  <a:srgbClr val="FFFFFF"/>
                </a:solidFill>
              </a:rPr>
              <a:t>1/5/2015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42DE00C-9E53-5446-8DC4-01F4D9D93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16EF-86C1-AD4D-A9EC-BC281CFC6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B81C-847E-104B-9602-9EC81134B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758950"/>
            <a:ext cx="8153400" cy="4189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9FD-B769-E147-BC74-1CC70BF12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691-A67D-A34B-8B98-458D3552DF79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EE4A-2FBB-464C-BB0D-C44BE3EE11BE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5F98-DC85-AE46-B766-052E00EE31FE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3554-8DF1-7649-B476-A12A60FF43DB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1C17-CD51-E245-A3F6-D436197C46E0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491-C814-3042-AE2B-3FCFB6ED0308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33A-E197-774A-9C07-22A595CF6A79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4092-627B-DC49-B201-CDD407154246}" type="datetime1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3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0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08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08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603612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DRAFT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myIPS_2c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78" y="104080"/>
            <a:ext cx="1721325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36" y="795869"/>
            <a:ext cx="1352550" cy="3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408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charset="0"/>
        <a:buChar char=""/>
        <a:defRPr sz="20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charset="0"/>
        <a:buChar char=""/>
        <a:defRPr sz="20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IPSorg_2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9" y="2460742"/>
            <a:ext cx="5291762" cy="16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riority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80988"/>
            <a:ext cx="7862136" cy="990600"/>
          </a:xfrm>
        </p:spPr>
        <p:txBody>
          <a:bodyPr/>
          <a:lstStyle/>
          <a:p>
            <a:r>
              <a:rPr lang="en-US" altLang="en-US" dirty="0" smtClean="0"/>
              <a:t>priority schools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5966" y="5121447"/>
            <a:ext cx="946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Replaces Academic Technology</a:t>
            </a:r>
            <a:endParaRPr lang="en-US" sz="1100" dirty="0"/>
          </a:p>
        </p:txBody>
      </p:sp>
      <p:graphicFrame>
        <p:nvGraphicFramePr>
          <p:cNvPr id="22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1594294"/>
              </p:ext>
            </p:extLst>
          </p:nvPr>
        </p:nvGraphicFramePr>
        <p:xfrm>
          <a:off x="387563" y="2220657"/>
          <a:ext cx="8381228" cy="41079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0614"/>
                <a:gridCol w="4190614"/>
              </a:tblGrid>
              <a:tr h="5868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Washington  Irving 14</a:t>
                      </a:r>
                      <a:endParaRPr lang="en-US" sz="2400" dirty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Joyce Kilmer 69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Elder W. Diggs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Francis Scott Key 103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Riverside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Broad Ripple Magnet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James Russell Lowell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George</a:t>
                      </a:r>
                      <a:r>
                        <a:rPr lang="en-US" sz="2400" baseline="0" dirty="0" smtClean="0">
                          <a:solidFill>
                            <a:srgbClr val="004080"/>
                          </a:solidFill>
                        </a:rPr>
                        <a:t> Washington Community </a:t>
                      </a:r>
                      <a:endParaRPr lang="en-US" sz="2400" dirty="0" smtClean="0">
                        <a:solidFill>
                          <a:srgbClr val="00408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Ralph Waldo Emerson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John Marshall Community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Clarence</a:t>
                      </a:r>
                      <a:r>
                        <a:rPr lang="en-US" sz="2400" baseline="0" dirty="0" smtClean="0">
                          <a:solidFill>
                            <a:srgbClr val="004080"/>
                          </a:solidFill>
                        </a:rPr>
                        <a:t> Farrington 61</a:t>
                      </a:r>
                      <a:endParaRPr lang="en-US" sz="2400" dirty="0" smtClean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Northwest Community 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George H. Fisher 93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80988"/>
            <a:ext cx="7862136" cy="990600"/>
          </a:xfrm>
        </p:spPr>
        <p:txBody>
          <a:bodyPr/>
          <a:lstStyle/>
          <a:p>
            <a:r>
              <a:rPr lang="en-US" altLang="en-US" dirty="0" smtClean="0"/>
              <a:t>progress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5966" y="5121447"/>
            <a:ext cx="946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Replaces Academic Technology</a:t>
            </a:r>
            <a:endParaRPr lang="en-US" sz="11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69693452"/>
              </p:ext>
            </p:extLst>
          </p:nvPr>
        </p:nvGraphicFramePr>
        <p:xfrm>
          <a:off x="1264692" y="1703952"/>
          <a:ext cx="7442580" cy="502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1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80988"/>
            <a:ext cx="7862136" cy="990600"/>
          </a:xfrm>
        </p:spPr>
        <p:txBody>
          <a:bodyPr/>
          <a:lstStyle/>
          <a:p>
            <a:r>
              <a:rPr lang="en-US" altLang="en-US" dirty="0" smtClean="0"/>
              <a:t>process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5966" y="5121447"/>
            <a:ext cx="946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Replaces Academic Technology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69921"/>
            <a:ext cx="420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080"/>
                </a:solidFill>
                <a:latin typeface="+mn-lt"/>
              </a:rPr>
              <a:t>Pillars of Transformation</a:t>
            </a:r>
            <a:endParaRPr lang="en-US" sz="2800" dirty="0">
              <a:solidFill>
                <a:srgbClr val="004080"/>
              </a:solidFill>
              <a:latin typeface="+mn-l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56226"/>
              </p:ext>
            </p:extLst>
          </p:nvPr>
        </p:nvGraphicFramePr>
        <p:xfrm>
          <a:off x="612774" y="1993141"/>
          <a:ext cx="8408395" cy="474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3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80988"/>
            <a:ext cx="7862136" cy="990600"/>
          </a:xfrm>
        </p:spPr>
        <p:txBody>
          <a:bodyPr/>
          <a:lstStyle/>
          <a:p>
            <a:r>
              <a:rPr lang="en-US" altLang="en-US" dirty="0" smtClean="0"/>
              <a:t>process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5966" y="5121447"/>
            <a:ext cx="946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Replaces Academic Technology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69921"/>
            <a:ext cx="420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080"/>
                </a:solidFill>
                <a:latin typeface="+mn-lt"/>
              </a:rPr>
              <a:t>Action Steps and Support</a:t>
            </a:r>
            <a:endParaRPr lang="en-US" sz="2800" dirty="0">
              <a:solidFill>
                <a:srgbClr val="00408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85528387"/>
              </p:ext>
            </p:extLst>
          </p:nvPr>
        </p:nvGraphicFramePr>
        <p:xfrm>
          <a:off x="609600" y="1949734"/>
          <a:ext cx="8366975" cy="473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7481455" cy="4572000"/>
          </a:xfrm>
        </p:spPr>
        <p:txBody>
          <a:bodyPr/>
          <a:lstStyle/>
          <a:p>
            <a:r>
              <a:rPr lang="en-US" dirty="0" smtClean="0"/>
              <a:t>Redesign middle school work</a:t>
            </a:r>
          </a:p>
          <a:p>
            <a:r>
              <a:rPr lang="en-US" dirty="0" smtClean="0"/>
              <a:t>Implement on-time graduation initiative</a:t>
            </a:r>
          </a:p>
          <a:p>
            <a:r>
              <a:rPr lang="en-US" dirty="0" smtClean="0"/>
              <a:t>Increase parent involvement </a:t>
            </a:r>
          </a:p>
          <a:p>
            <a:r>
              <a:rPr lang="en-US" dirty="0" smtClean="0"/>
              <a:t>Utilize support from instructional coaches</a:t>
            </a:r>
          </a:p>
          <a:p>
            <a:pPr lvl="1"/>
            <a:r>
              <a:rPr lang="en-US" dirty="0" smtClean="0"/>
              <a:t>Provide professional development</a:t>
            </a:r>
          </a:p>
          <a:p>
            <a:pPr lvl="1"/>
            <a:r>
              <a:rPr lang="en-US" dirty="0" smtClean="0"/>
              <a:t>Conduct instructional audits</a:t>
            </a:r>
          </a:p>
          <a:p>
            <a:pPr lvl="1"/>
            <a:r>
              <a:rPr lang="en-US" dirty="0" smtClean="0"/>
              <a:t>Perform model lessons</a:t>
            </a:r>
          </a:p>
          <a:p>
            <a:pPr marL="366713" lvl="1" indent="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63236"/>
            <a:ext cx="603612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08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09" charset="0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dirty="0"/>
              <a:t>h</a:t>
            </a:r>
            <a:r>
              <a:rPr lang="en-US" dirty="0" smtClean="0"/>
              <a:t>igh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36"/>
            <a:ext cx="6036129" cy="9906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riority high schools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Broad Ripple</a:t>
            </a:r>
          </a:p>
          <a:p>
            <a:r>
              <a:rPr lang="en-US" dirty="0" smtClean="0"/>
              <a:t>Refine arts and humanities focus</a:t>
            </a:r>
          </a:p>
          <a:p>
            <a:r>
              <a:rPr lang="en-US" dirty="0" smtClean="0"/>
              <a:t>Continue priority school model</a:t>
            </a:r>
          </a:p>
          <a:p>
            <a:r>
              <a:rPr lang="en-US" dirty="0" smtClean="0"/>
              <a:t>Enhance magnet curriculum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Arlington </a:t>
            </a:r>
          </a:p>
          <a:p>
            <a:r>
              <a:rPr lang="en-US" dirty="0" smtClean="0"/>
              <a:t>Conduct community input meeting </a:t>
            </a:r>
          </a:p>
          <a:p>
            <a:r>
              <a:rPr lang="en-US" dirty="0" smtClean="0"/>
              <a:t>Explore partnerships</a:t>
            </a:r>
          </a:p>
          <a:p>
            <a:r>
              <a:rPr lang="en-US" dirty="0" smtClean="0"/>
              <a:t>Revisit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Zone (TZ)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599" y="2610913"/>
            <a:ext cx="7220165" cy="345162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500" dirty="0" smtClean="0"/>
              <a:t>Partner builds contextual knowledge (district and school)</a:t>
            </a:r>
          </a:p>
          <a:p>
            <a:r>
              <a:rPr lang="en-US" sz="4500" dirty="0" smtClean="0"/>
              <a:t>Partner conducts 5-8 independent School Readiness Assessments </a:t>
            </a:r>
          </a:p>
          <a:p>
            <a:r>
              <a:rPr lang="en-US" sz="4500" dirty="0" smtClean="0"/>
              <a:t>Partner recommends an initial TZ model design</a:t>
            </a:r>
          </a:p>
          <a:p>
            <a:r>
              <a:rPr lang="en-US" sz="4500" dirty="0" smtClean="0"/>
              <a:t>Partner proposes a scope of services to scale an initial TZ model over a 3-5 year timeline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609599" y="1894326"/>
            <a:ext cx="5699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(March 2015 – July 2015)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96125"/>
            <a:ext cx="7796268" cy="43694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Do we still agree on the starting theory of action?  </a:t>
            </a:r>
          </a:p>
          <a:p>
            <a:r>
              <a:rPr lang="en-US" dirty="0" smtClean="0"/>
              <a:t>Are the agreed upon assurances being met by both parties?  </a:t>
            </a:r>
          </a:p>
          <a:p>
            <a:r>
              <a:rPr lang="en-US" dirty="0" smtClean="0"/>
              <a:t>Is the funding in place to support the work? </a:t>
            </a:r>
          </a:p>
          <a:p>
            <a:r>
              <a:rPr lang="en-US" dirty="0" smtClean="0"/>
              <a:t>Does the partner still meet the threshold for the elements that were most important to IPS when choosing a partner initially?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29" y="4129216"/>
            <a:ext cx="8644770" cy="1828800"/>
          </a:xfrm>
        </p:spPr>
        <p:txBody>
          <a:bodyPr/>
          <a:lstStyle/>
          <a:p>
            <a:r>
              <a:rPr lang="en-US" b="1" dirty="0" smtClean="0"/>
              <a:t>Transformation Journey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6600"/>
                </a:solidFill>
              </a:rPr>
              <a:t>IPS and Mass Insight Partnership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616" y="6050037"/>
            <a:ext cx="6005383" cy="685800"/>
          </a:xfrm>
        </p:spPr>
        <p:txBody>
          <a:bodyPr>
            <a:normAutofit/>
          </a:bodyPr>
          <a:lstStyle/>
          <a:p>
            <a:r>
              <a:rPr lang="en-US" i="1" dirty="0" smtClean="0"/>
              <a:t>January 7, 2014</a:t>
            </a:r>
            <a:endParaRPr lang="en-US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15330" y="6050037"/>
            <a:ext cx="315509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None/>
              <a:defRPr sz="2600" kern="12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sz="26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None/>
              <a:defRPr sz="23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7F8FA9"/>
              </a:buClr>
              <a:buSzPct val="75000"/>
              <a:buFont typeface="Wingdings" charset="0"/>
              <a:buNone/>
              <a:defRPr sz="20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charset="0"/>
              <a:buNone/>
              <a:defRPr sz="20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216622">
            <a:off x="2788992" y="1843166"/>
            <a:ext cx="37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DRAFT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21" y="2610914"/>
            <a:ext cx="8236527" cy="1371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w Cen MT" panose="020B0602020104020603" pitchFamily="34" charset="0"/>
              </a:rPr>
              <a:t>Phase II works to build an initial TZ model projected to included 2 high schools (Northwest HS, George Washington HS) along with 4 feeder schools.  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62" y="1706617"/>
            <a:ext cx="8369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(July 2015 – July 2016)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33406"/>
              </p:ext>
            </p:extLst>
          </p:nvPr>
        </p:nvGraphicFramePr>
        <p:xfrm>
          <a:off x="411421" y="4191000"/>
          <a:ext cx="823652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566"/>
                <a:gridCol w="1029566"/>
                <a:gridCol w="1029566"/>
                <a:gridCol w="1029566"/>
                <a:gridCol w="1029566"/>
                <a:gridCol w="1029566"/>
                <a:gridCol w="1029566"/>
                <a:gridCol w="1029566"/>
              </a:tblGrid>
              <a:tr h="3048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Mass Insight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Education’s Partnership Zone Design Features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Funding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Staffing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Performance Goals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Working conditions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Time on task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Professional Development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Facilities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Autonomy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Lead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partner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Advisory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Council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Aligned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Partnerships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Planning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Talent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School management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Clusters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Long-term Impact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438515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265599" y="5455301"/>
            <a:ext cx="3848741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8076" y="5070580"/>
            <a:ext cx="596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K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2803" y="5070580"/>
            <a:ext cx="97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12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6573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265599" y="5455301"/>
            <a:ext cx="3848741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8076" y="5070580"/>
            <a:ext cx="596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K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2803" y="5070580"/>
            <a:ext cx="97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12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199"/>
            <a:ext cx="8229600" cy="4533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Phase II will include the planning work necessary to implement an internal lead partner (Transformation Zone) model</a:t>
            </a:r>
            <a:endParaRPr lang="en-US" dirty="0"/>
          </a:p>
          <a:p>
            <a:pPr lvl="0"/>
            <a:r>
              <a:rPr lang="en-US" dirty="0" smtClean="0"/>
              <a:t>Building infrastructure </a:t>
            </a:r>
          </a:p>
          <a:p>
            <a:pPr lvl="0"/>
            <a:r>
              <a:rPr lang="en-US" dirty="0" smtClean="0"/>
              <a:t>Fostering community </a:t>
            </a:r>
            <a:r>
              <a:rPr lang="en-US" dirty="0"/>
              <a:t>support </a:t>
            </a:r>
            <a:endParaRPr lang="en-US" dirty="0" smtClean="0"/>
          </a:p>
          <a:p>
            <a:pPr lvl="0"/>
            <a:r>
              <a:rPr lang="en-US" dirty="0" smtClean="0"/>
              <a:t>Creating necessary conditions</a:t>
            </a:r>
            <a:r>
              <a:rPr lang="en-US" dirty="0"/>
              <a:t> </a:t>
            </a:r>
            <a:r>
              <a:rPr lang="en-US" dirty="0" smtClean="0"/>
              <a:t>related </a:t>
            </a:r>
            <a:r>
              <a:rPr lang="en-US" dirty="0"/>
              <a:t>to human capital </a:t>
            </a:r>
            <a:endParaRPr lang="en-US" dirty="0" smtClean="0"/>
          </a:p>
          <a:p>
            <a:pPr lvl="0"/>
            <a:r>
              <a:rPr lang="en-US" dirty="0" smtClean="0"/>
              <a:t>Promoting accountability of turnaround schools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16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4495800"/>
          </a:xfrm>
        </p:spPr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Manage </a:t>
            </a:r>
            <a:r>
              <a:rPr lang="en-US" dirty="0">
                <a:latin typeface="Tw Cen MT" panose="020B0602020104020603" pitchFamily="34" charset="0"/>
              </a:rPr>
              <a:t>implementation of the initial TZ model (2 HS + </a:t>
            </a:r>
            <a:r>
              <a:rPr lang="en-US" dirty="0" smtClean="0">
                <a:latin typeface="Tw Cen MT" panose="020B0602020104020603" pitchFamily="34" charset="0"/>
              </a:rPr>
              <a:t>4 feeders</a:t>
            </a:r>
            <a:r>
              <a:rPr lang="en-US" dirty="0">
                <a:latin typeface="Tw Cen MT" panose="020B0602020104020603" pitchFamily="34" charset="0"/>
              </a:rPr>
              <a:t>) 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Create strategy </a:t>
            </a:r>
            <a:r>
              <a:rPr lang="en-US" dirty="0">
                <a:latin typeface="Tw Cen MT" panose="020B0602020104020603" pitchFamily="34" charset="0"/>
              </a:rPr>
              <a:t>and structure for </a:t>
            </a:r>
            <a:r>
              <a:rPr lang="en-US" dirty="0" smtClean="0">
                <a:latin typeface="Tw Cen MT" panose="020B0602020104020603" pitchFamily="34" charset="0"/>
              </a:rPr>
              <a:t>sustainability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Adjust TZ </a:t>
            </a:r>
            <a:r>
              <a:rPr lang="en-US" dirty="0">
                <a:latin typeface="Tw Cen MT" panose="020B0602020104020603" pitchFamily="34" charset="0"/>
              </a:rPr>
              <a:t>and central office to improve management functions of </a:t>
            </a:r>
            <a:r>
              <a:rPr lang="en-US" dirty="0" smtClean="0">
                <a:latin typeface="Tw Cen MT" panose="020B0602020104020603" pitchFamily="34" charset="0"/>
              </a:rPr>
              <a:t>schools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695701"/>
            <a:ext cx="8369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(July 2016 – July 2017)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IV: scaling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Scale </a:t>
            </a:r>
            <a:r>
              <a:rPr lang="en-US" dirty="0"/>
              <a:t>the model incubated in </a:t>
            </a:r>
            <a:r>
              <a:rPr lang="en-US" dirty="0" smtClean="0"/>
              <a:t>phase </a:t>
            </a:r>
            <a:r>
              <a:rPr lang="en-US" dirty="0"/>
              <a:t>I-</a:t>
            </a:r>
            <a:r>
              <a:rPr lang="en-US" dirty="0" smtClean="0"/>
              <a:t>III</a:t>
            </a:r>
          </a:p>
          <a:p>
            <a:r>
              <a:rPr lang="en-US" dirty="0" smtClean="0"/>
              <a:t>Review and revise plans and performance targets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2017, </a:t>
            </a:r>
            <a:r>
              <a:rPr lang="en-US" dirty="0" smtClean="0"/>
              <a:t>intervention </a:t>
            </a:r>
            <a:r>
              <a:rPr lang="en-US" dirty="0"/>
              <a:t>model </a:t>
            </a:r>
            <a:r>
              <a:rPr lang="en-US" dirty="0" smtClean="0"/>
              <a:t>is </a:t>
            </a:r>
            <a:r>
              <a:rPr lang="en-US" dirty="0"/>
              <a:t>sustainable and </a:t>
            </a:r>
            <a:r>
              <a:rPr lang="en-US" dirty="0" smtClean="0"/>
              <a:t>differentiated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2017, </a:t>
            </a:r>
            <a:r>
              <a:rPr lang="en-US" dirty="0" smtClean="0"/>
              <a:t>implement model in additional two high schools and feeders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114827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Mass Insight has strongly recommended that IPS start with a manageable Transformation Zone </a:t>
            </a:r>
            <a:r>
              <a:rPr lang="en-US" dirty="0"/>
              <a:t>M</a:t>
            </a:r>
            <a:r>
              <a:rPr lang="en-US" dirty="0" smtClean="0"/>
              <a:t>odel.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3429000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Allows partners to assess what is working and what isn’t before scaling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3429000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Affords the opportunity to pilot and incubate cutting edge practices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48400" y="3450278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Ensure the feasibility of the model within the context of IPS and its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nvestment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Mass Insight</a:t>
            </a:r>
          </a:p>
          <a:p>
            <a:r>
              <a:rPr lang="en-US" dirty="0" smtClean="0"/>
              <a:t>Phase I-  	$350,000</a:t>
            </a:r>
          </a:p>
          <a:p>
            <a:r>
              <a:rPr lang="en-US" dirty="0" smtClean="0"/>
              <a:t>Phase II- 	$600,000</a:t>
            </a:r>
          </a:p>
          <a:p>
            <a:r>
              <a:rPr lang="en-US" dirty="0" smtClean="0"/>
              <a:t>Phase III-	$600,000</a:t>
            </a:r>
          </a:p>
          <a:p>
            <a:r>
              <a:rPr lang="en-US" dirty="0" smtClean="0"/>
              <a:t>Phase IV-	$600,000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IPS Funded</a:t>
            </a:r>
          </a:p>
          <a:p>
            <a:pPr marL="0" indent="0">
              <a:buNone/>
            </a:pPr>
            <a:r>
              <a:rPr lang="en-US" sz="2000" dirty="0" smtClean="0"/>
              <a:t>Learning Community </a:t>
            </a:r>
            <a:r>
              <a:rPr lang="en-US" sz="2000" dirty="0"/>
              <a:t>S</a:t>
            </a:r>
            <a:r>
              <a:rPr lang="en-US" sz="2000" dirty="0" smtClean="0"/>
              <a:t>taff (3)</a:t>
            </a:r>
          </a:p>
          <a:p>
            <a:pPr marL="0" indent="0">
              <a:buNone/>
            </a:pPr>
            <a:r>
              <a:rPr lang="en-US" sz="2000" dirty="0" smtClean="0"/>
              <a:t>Priority School Staff (10)</a:t>
            </a:r>
          </a:p>
          <a:p>
            <a:pPr marL="0" indent="0">
              <a:buNone/>
            </a:pPr>
            <a:r>
              <a:rPr lang="en-US" sz="2000" dirty="0" smtClean="0"/>
              <a:t>Professional Learning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71605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Transformation Request</a:t>
            </a:r>
          </a:p>
          <a:p>
            <a:pPr marL="0" indent="0">
              <a:buNone/>
            </a:pPr>
            <a:r>
              <a:rPr lang="en-US" sz="2000" dirty="0" smtClean="0"/>
              <a:t>Mass Insight Partnership</a:t>
            </a:r>
          </a:p>
          <a:p>
            <a:pPr marL="0" indent="0">
              <a:buNone/>
            </a:pPr>
            <a:r>
              <a:rPr lang="en-US" sz="2000" dirty="0" smtClean="0"/>
              <a:t>Transformation Zone Directors (2)</a:t>
            </a:r>
          </a:p>
          <a:p>
            <a:pPr marL="0" indent="0">
              <a:buNone/>
            </a:pPr>
            <a:r>
              <a:rPr lang="en-US" sz="2000" dirty="0" smtClean="0"/>
              <a:t>Transformation Zone Coaches (2)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496107"/>
            <a:ext cx="37242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93088" y="3496107"/>
            <a:ext cx="3923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IPSorg_2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9" y="2460742"/>
            <a:ext cx="5291762" cy="16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ransformation journey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4035364"/>
          </a:xfrm>
          <a:prstGeom prst="roundRect">
            <a:avLst/>
          </a:prstGeom>
        </p:spPr>
        <p:txBody>
          <a:bodyPr vert="vert270"/>
          <a:lstStyle/>
          <a:p>
            <a:pPr algn="ctr"/>
            <a:r>
              <a:rPr lang="en-US" sz="4000" dirty="0" smtClean="0"/>
              <a:t>Considerations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 smtClean="0"/>
              <a:t>Turnaround best practices</a:t>
            </a:r>
          </a:p>
          <a:p>
            <a:r>
              <a:rPr lang="en-US" dirty="0" smtClean="0"/>
              <a:t>Shift form takeover to transformation </a:t>
            </a:r>
          </a:p>
          <a:p>
            <a:r>
              <a:rPr lang="en-US" dirty="0"/>
              <a:t>Proactive and earlier intervention </a:t>
            </a:r>
            <a:endParaRPr lang="en-US" dirty="0" smtClean="0"/>
          </a:p>
          <a:p>
            <a:r>
              <a:rPr lang="en-US" dirty="0" smtClean="0"/>
              <a:t>Planning meetings </a:t>
            </a:r>
          </a:p>
          <a:p>
            <a:r>
              <a:rPr lang="en-US" dirty="0" smtClean="0"/>
              <a:t>Evansville site visit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4035364"/>
          </a:xfrm>
          <a:prstGeom prst="roundRect">
            <a:avLst/>
          </a:prstGeom>
        </p:spPr>
        <p:txBody>
          <a:bodyPr vert="vert270"/>
          <a:lstStyle/>
          <a:p>
            <a:pPr algn="ctr"/>
            <a:r>
              <a:rPr lang="en-US" sz="4000" dirty="0" smtClean="0"/>
              <a:t>Considerations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/>
              <a:t>Build on existing work </a:t>
            </a:r>
          </a:p>
          <a:p>
            <a:r>
              <a:rPr lang="en-US" dirty="0"/>
              <a:t>Embedded presence </a:t>
            </a:r>
          </a:p>
          <a:p>
            <a:r>
              <a:rPr lang="en-US" dirty="0"/>
              <a:t>Proven track record</a:t>
            </a:r>
          </a:p>
          <a:p>
            <a:r>
              <a:rPr lang="en-US" dirty="0" smtClean="0"/>
              <a:t>Strengthen </a:t>
            </a:r>
            <a:r>
              <a:rPr lang="en-US" dirty="0"/>
              <a:t>capacity </a:t>
            </a:r>
            <a:endParaRPr lang="en-US" dirty="0" smtClean="0"/>
          </a:p>
          <a:p>
            <a:r>
              <a:rPr lang="en-US" dirty="0" smtClean="0"/>
              <a:t>Develop systems and structures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akeaways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4035364"/>
          </a:xfrm>
          <a:prstGeom prst="roundRect">
            <a:avLst/>
          </a:prstGeom>
        </p:spPr>
        <p:txBody>
          <a:bodyPr vert="vert270"/>
          <a:lstStyle/>
          <a:p>
            <a:pPr algn="ctr"/>
            <a:r>
              <a:rPr lang="en-US" sz="4000" dirty="0" smtClean="0"/>
              <a:t>Evansville (EVSC)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 smtClean="0"/>
              <a:t>Additional professional development time </a:t>
            </a:r>
          </a:p>
          <a:p>
            <a:r>
              <a:rPr lang="en-US" dirty="0" smtClean="0"/>
              <a:t>Professional learning communities </a:t>
            </a:r>
          </a:p>
          <a:p>
            <a:r>
              <a:rPr lang="en-US" dirty="0" smtClean="0"/>
              <a:t>Academic coaches</a:t>
            </a:r>
            <a:endParaRPr lang="en-US" dirty="0"/>
          </a:p>
          <a:p>
            <a:r>
              <a:rPr lang="en-US" dirty="0" smtClean="0"/>
              <a:t>Focus on lesson planning </a:t>
            </a:r>
          </a:p>
          <a:p>
            <a:r>
              <a:rPr lang="en-US" dirty="0" smtClean="0"/>
              <a:t>Custom plans and targets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akeaways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4035364"/>
          </a:xfrm>
          <a:prstGeom prst="roundRect">
            <a:avLst/>
          </a:prstGeom>
        </p:spPr>
        <p:txBody>
          <a:bodyPr vert="vert270"/>
          <a:lstStyle/>
          <a:p>
            <a:pPr algn="ctr"/>
            <a:r>
              <a:rPr lang="en-US" sz="4000" dirty="0" smtClean="0"/>
              <a:t>Evansville (EVSC)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 smtClean="0"/>
              <a:t>School improvement planning </a:t>
            </a:r>
          </a:p>
          <a:p>
            <a:r>
              <a:rPr lang="en-US" dirty="0" smtClean="0"/>
              <a:t>Strategic planning </a:t>
            </a:r>
          </a:p>
          <a:p>
            <a:r>
              <a:rPr lang="en-US" dirty="0" smtClean="0"/>
              <a:t>School climate and culture </a:t>
            </a:r>
          </a:p>
          <a:p>
            <a:r>
              <a:rPr lang="en-US" dirty="0" smtClean="0"/>
              <a:t>Capitalize on internal expertise </a:t>
            </a:r>
          </a:p>
          <a:p>
            <a:r>
              <a:rPr lang="en-US" dirty="0" smtClean="0"/>
              <a:t>Corporation leads the work in partnership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1"/>
            <a:ext cx="8229600" cy="1828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have begun the work to organize the entire district around the concept of the internal lead partner (Transformation Zone) model.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89709" y="3810000"/>
            <a:ext cx="236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080"/>
                </a:solidFill>
                <a:latin typeface="Tw Cen MT" panose="020B0602020104020603" pitchFamily="34" charset="0"/>
              </a:rPr>
              <a:t>Organized into learning communities</a:t>
            </a:r>
          </a:p>
          <a:p>
            <a:pPr algn="ctr"/>
            <a:r>
              <a:rPr lang="en-US" dirty="0" smtClean="0">
                <a:solidFill>
                  <a:srgbClr val="004080"/>
                </a:solidFill>
                <a:latin typeface="Tw Cen MT" panose="020B0602020104020603" pitchFamily="34" charset="0"/>
              </a:rPr>
              <a:t>East, West, Magnet</a:t>
            </a:r>
            <a:endParaRPr lang="en-US" dirty="0">
              <a:solidFill>
                <a:srgbClr val="00408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32018" y="3810000"/>
            <a:ext cx="2362200" cy="1219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080"/>
                </a:solidFill>
                <a:latin typeface="Tw Cen MT" panose="020B0602020104020603" pitchFamily="34" charset="0"/>
              </a:rPr>
              <a:t>Increasing district embedded presence</a:t>
            </a:r>
            <a:endParaRPr lang="en-US" dirty="0">
              <a:solidFill>
                <a:srgbClr val="00408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18909" y="3810000"/>
            <a:ext cx="23622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080"/>
                </a:solidFill>
                <a:latin typeface="Tw Cen MT" panose="020B0602020104020603" pitchFamily="34" charset="0"/>
              </a:rPr>
              <a:t>Some authority over key elements</a:t>
            </a:r>
            <a:endParaRPr lang="en-US" dirty="0">
              <a:solidFill>
                <a:srgbClr val="00408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turnaround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9690265"/>
              </p:ext>
            </p:extLst>
          </p:nvPr>
        </p:nvGraphicFramePr>
        <p:xfrm>
          <a:off x="609600" y="1752600"/>
          <a:ext cx="7802696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01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communities 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1250399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2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IPS District PPT">
  <a:themeElements>
    <a:clrScheme name="Custom 7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00408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 District PPT.potx</Template>
  <TotalTime>8381</TotalTime>
  <Words>808</Words>
  <Application>Microsoft Office PowerPoint</Application>
  <PresentationFormat>On-screen Show (4:3)</PresentationFormat>
  <Paragraphs>221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Calibri</vt:lpstr>
      <vt:lpstr>Tw Cen MT</vt:lpstr>
      <vt:lpstr>Wingdings</vt:lpstr>
      <vt:lpstr>Wingdings 2</vt:lpstr>
      <vt:lpstr>Custom Design</vt:lpstr>
      <vt:lpstr>3_IPS District PPT</vt:lpstr>
      <vt:lpstr>PowerPoint Presentation</vt:lpstr>
      <vt:lpstr>Transformation Journey IPS and Mass Insight Partnership</vt:lpstr>
      <vt:lpstr>transformation journey  </vt:lpstr>
      <vt:lpstr>partnership  </vt:lpstr>
      <vt:lpstr>takeaways </vt:lpstr>
      <vt:lpstr>takeaways </vt:lpstr>
      <vt:lpstr>theory of action</vt:lpstr>
      <vt:lpstr>turnaround</vt:lpstr>
      <vt:lpstr>learning communities </vt:lpstr>
      <vt:lpstr>priority schools</vt:lpstr>
      <vt:lpstr>priority schools </vt:lpstr>
      <vt:lpstr>progress</vt:lpstr>
      <vt:lpstr>process</vt:lpstr>
      <vt:lpstr>process</vt:lpstr>
      <vt:lpstr> </vt:lpstr>
      <vt:lpstr>priority high schools </vt:lpstr>
      <vt:lpstr>Transformation Zone (TZ)</vt:lpstr>
      <vt:lpstr>phase I</vt:lpstr>
      <vt:lpstr>reflection</vt:lpstr>
      <vt:lpstr>phase II</vt:lpstr>
      <vt:lpstr>transformation </vt:lpstr>
      <vt:lpstr>transformation </vt:lpstr>
      <vt:lpstr>unpacking phase II</vt:lpstr>
      <vt:lpstr>phase III</vt:lpstr>
      <vt:lpstr>phase IV: scaling </vt:lpstr>
      <vt:lpstr>rationale</vt:lpstr>
      <vt:lpstr>investment  </vt:lpstr>
      <vt:lpstr>investment </vt:lpstr>
      <vt:lpstr>PowerPoint Presentation</vt:lpstr>
    </vt:vector>
  </TitlesOfParts>
  <Company>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althardj</dc:creator>
  <cp:lastModifiedBy>Joseph Gramelspacher</cp:lastModifiedBy>
  <cp:revision>383</cp:revision>
  <cp:lastPrinted>2013-12-18T19:39:30Z</cp:lastPrinted>
  <dcterms:created xsi:type="dcterms:W3CDTF">2013-10-09T15:52:08Z</dcterms:created>
  <dcterms:modified xsi:type="dcterms:W3CDTF">2015-01-05T21:00:51Z</dcterms:modified>
</cp:coreProperties>
</file>