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tags/tag8.xml" ContentType="application/vnd.openxmlformats-officedocument.presentationml.tag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1"/>
    <p:sldMasterId id="2147483673" r:id="rId2"/>
  </p:sldMasterIdLst>
  <p:notesMasterIdLst>
    <p:notesMasterId r:id="rId13"/>
  </p:notesMasterIdLst>
  <p:handoutMasterIdLst>
    <p:handoutMasterId r:id="rId14"/>
  </p:handoutMasterIdLst>
  <p:sldIdLst>
    <p:sldId id="418" r:id="rId3"/>
    <p:sldId id="419" r:id="rId4"/>
    <p:sldId id="421" r:id="rId5"/>
    <p:sldId id="422" r:id="rId6"/>
    <p:sldId id="438" r:id="rId7"/>
    <p:sldId id="425" r:id="rId8"/>
    <p:sldId id="426" r:id="rId9"/>
    <p:sldId id="427" r:id="rId10"/>
    <p:sldId id="428" r:id="rId11"/>
    <p:sldId id="434" r:id="rId12"/>
  </p:sldIdLst>
  <p:sldSz cx="9144000" cy="6858000" type="screen4x3"/>
  <p:notesSz cx="7010400" cy="92964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CE1"/>
    <a:srgbClr val="113D6D"/>
    <a:srgbClr val="B5C4D9"/>
    <a:srgbClr val="CEE1E3"/>
    <a:srgbClr val="CBCBE7"/>
    <a:srgbClr val="CEDCD9"/>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9" autoAdjust="0"/>
    <p:restoredTop sz="93439" autoAdjust="0"/>
  </p:normalViewPr>
  <p:slideViewPr>
    <p:cSldViewPr showGuides="1">
      <p:cViewPr>
        <p:scale>
          <a:sx n="80" d="100"/>
          <a:sy n="80" d="100"/>
        </p:scale>
        <p:origin x="-1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howGuides="1">
      <p:cViewPr varScale="1">
        <p:scale>
          <a:sx n="80" d="100"/>
          <a:sy n="80" d="100"/>
        </p:scale>
        <p:origin x="-136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32B87-6479-4138-825B-5A819FEA810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7202EB81-8CB9-44C2-BCB5-874C5309CAD6}">
      <dgm:prSet phldrT="[Text]" custT="1"/>
      <dgm:spPr/>
      <dgm:t>
        <a:bodyPr/>
        <a:lstStyle/>
        <a:p>
          <a:r>
            <a:rPr lang="en-US" sz="2400" dirty="0" smtClean="0"/>
            <a:t>Date, time and place</a:t>
          </a:r>
          <a:endParaRPr lang="en-US" sz="2400" dirty="0"/>
        </a:p>
      </dgm:t>
    </dgm:pt>
    <dgm:pt modelId="{895CC109-3EFD-4F6B-A25A-17526850F10A}" type="parTrans" cxnId="{B06F8794-27BA-451F-95C1-333EA9DC64F7}">
      <dgm:prSet/>
      <dgm:spPr/>
      <dgm:t>
        <a:bodyPr/>
        <a:lstStyle/>
        <a:p>
          <a:endParaRPr lang="en-US"/>
        </a:p>
      </dgm:t>
    </dgm:pt>
    <dgm:pt modelId="{D7B0FDE9-9B87-46B7-ADCF-4F8E6E687CDF}" type="sibTrans" cxnId="{B06F8794-27BA-451F-95C1-333EA9DC64F7}">
      <dgm:prSet/>
      <dgm:spPr/>
      <dgm:t>
        <a:bodyPr/>
        <a:lstStyle/>
        <a:p>
          <a:endParaRPr lang="en-US"/>
        </a:p>
      </dgm:t>
    </dgm:pt>
    <dgm:pt modelId="{E39D90D7-8249-4CCA-B7DF-BFD38C46A145}">
      <dgm:prSet custT="1"/>
      <dgm:spPr/>
      <dgm:t>
        <a:bodyPr/>
        <a:lstStyle/>
        <a:p>
          <a:r>
            <a:rPr lang="en-US" sz="2400" dirty="0" smtClean="0"/>
            <a:t>Members present or absent</a:t>
          </a:r>
          <a:endParaRPr lang="en-US" sz="2400" dirty="0"/>
        </a:p>
      </dgm:t>
    </dgm:pt>
    <dgm:pt modelId="{4C50019B-3529-4981-80CA-6C0BCD4A8846}" type="parTrans" cxnId="{14BBAF1C-09E8-463F-A034-4F27B70DFD33}">
      <dgm:prSet/>
      <dgm:spPr/>
      <dgm:t>
        <a:bodyPr/>
        <a:lstStyle/>
        <a:p>
          <a:endParaRPr lang="en-US"/>
        </a:p>
      </dgm:t>
    </dgm:pt>
    <dgm:pt modelId="{F1D21579-415E-478D-BF70-D5461040C43F}" type="sibTrans" cxnId="{14BBAF1C-09E8-463F-A034-4F27B70DFD33}">
      <dgm:prSet/>
      <dgm:spPr/>
      <dgm:t>
        <a:bodyPr/>
        <a:lstStyle/>
        <a:p>
          <a:endParaRPr lang="en-US"/>
        </a:p>
      </dgm:t>
    </dgm:pt>
    <dgm:pt modelId="{47C92F08-5FBE-48D8-A343-8036C02C95B2}">
      <dgm:prSet custT="1"/>
      <dgm:spPr/>
      <dgm:t>
        <a:bodyPr/>
        <a:lstStyle/>
        <a:p>
          <a:r>
            <a:rPr lang="en-US" sz="2400" dirty="0" smtClean="0"/>
            <a:t>General substance of matters discussed/decided</a:t>
          </a:r>
          <a:endParaRPr lang="en-US" sz="2400" dirty="0"/>
        </a:p>
      </dgm:t>
    </dgm:pt>
    <dgm:pt modelId="{D6F0BB60-5FDA-4A51-80B3-D1F5E9D6386C}" type="parTrans" cxnId="{C9A7A06C-9B69-4A44-B4DB-089A46991D80}">
      <dgm:prSet/>
      <dgm:spPr/>
      <dgm:t>
        <a:bodyPr/>
        <a:lstStyle/>
        <a:p>
          <a:endParaRPr lang="en-US"/>
        </a:p>
      </dgm:t>
    </dgm:pt>
    <dgm:pt modelId="{893631F3-A735-49F3-A309-2E2CE7CC6CA6}" type="sibTrans" cxnId="{C9A7A06C-9B69-4A44-B4DB-089A46991D80}">
      <dgm:prSet/>
      <dgm:spPr/>
      <dgm:t>
        <a:bodyPr/>
        <a:lstStyle/>
        <a:p>
          <a:endParaRPr lang="en-US"/>
        </a:p>
      </dgm:t>
    </dgm:pt>
    <dgm:pt modelId="{9EA08CEC-B6BE-4D0D-945B-1CA83CDC1FC7}">
      <dgm:prSet custT="1"/>
      <dgm:spPr/>
      <dgm:t>
        <a:bodyPr/>
        <a:lstStyle/>
        <a:p>
          <a:r>
            <a:rPr lang="en-US" sz="2400" dirty="0" smtClean="0"/>
            <a:t>Record of all votes, by individual if a roll call vote</a:t>
          </a:r>
          <a:endParaRPr lang="en-US" sz="2400" dirty="0"/>
        </a:p>
      </dgm:t>
    </dgm:pt>
    <dgm:pt modelId="{A4D9C527-B344-48E1-8705-D14493AF7387}" type="parTrans" cxnId="{C68D19EF-EBFE-415A-A9BD-E4358C7EF45E}">
      <dgm:prSet/>
      <dgm:spPr/>
      <dgm:t>
        <a:bodyPr/>
        <a:lstStyle/>
        <a:p>
          <a:endParaRPr lang="en-US"/>
        </a:p>
      </dgm:t>
    </dgm:pt>
    <dgm:pt modelId="{3363B432-1A1D-4F9A-A254-1A2B658EC245}" type="sibTrans" cxnId="{C68D19EF-EBFE-415A-A9BD-E4358C7EF45E}">
      <dgm:prSet/>
      <dgm:spPr/>
      <dgm:t>
        <a:bodyPr/>
        <a:lstStyle/>
        <a:p>
          <a:endParaRPr lang="en-US"/>
        </a:p>
      </dgm:t>
    </dgm:pt>
    <dgm:pt modelId="{1DAAA357-8EF2-449A-A37E-D23450E56617}">
      <dgm:prSet custT="1"/>
      <dgm:spPr/>
      <dgm:t>
        <a:bodyPr/>
        <a:lstStyle/>
        <a:p>
          <a:r>
            <a:rPr lang="en-US" sz="2400" dirty="0" smtClean="0"/>
            <a:t>*Agendas, if used, must be posted prior to meeting</a:t>
          </a:r>
          <a:endParaRPr lang="en-US" sz="2400" dirty="0"/>
        </a:p>
      </dgm:t>
    </dgm:pt>
    <dgm:pt modelId="{FCEAE99D-C2D2-4DAB-B033-3EB1D53C84E3}" type="parTrans" cxnId="{4F7EE026-B7DA-4DCC-99E1-48A6A1BE0D8C}">
      <dgm:prSet/>
      <dgm:spPr/>
      <dgm:t>
        <a:bodyPr/>
        <a:lstStyle/>
        <a:p>
          <a:endParaRPr lang="en-US"/>
        </a:p>
      </dgm:t>
    </dgm:pt>
    <dgm:pt modelId="{C7C8FB65-5DC8-4FD1-90CF-1C57B05985C7}" type="sibTrans" cxnId="{4F7EE026-B7DA-4DCC-99E1-48A6A1BE0D8C}">
      <dgm:prSet/>
      <dgm:spPr/>
      <dgm:t>
        <a:bodyPr/>
        <a:lstStyle/>
        <a:p>
          <a:endParaRPr lang="en-US"/>
        </a:p>
      </dgm:t>
    </dgm:pt>
    <dgm:pt modelId="{7076DF06-573A-42BA-8BFA-9A69842B064E}">
      <dgm:prSet custT="1"/>
      <dgm:spPr/>
      <dgm:t>
        <a:bodyPr/>
        <a:lstStyle/>
        <a:p>
          <a:r>
            <a:rPr lang="en-US" sz="2400" dirty="0" smtClean="0"/>
            <a:t>*Minutes, if any, must be made available for public inspection</a:t>
          </a:r>
          <a:endParaRPr lang="en-US" sz="2400" dirty="0"/>
        </a:p>
      </dgm:t>
    </dgm:pt>
    <dgm:pt modelId="{25CAF12B-3509-459A-8439-8BFE014F7D7B}" type="parTrans" cxnId="{D52E5F07-0F86-4AB5-B131-0CCCB6F3CB69}">
      <dgm:prSet/>
      <dgm:spPr/>
      <dgm:t>
        <a:bodyPr/>
        <a:lstStyle/>
        <a:p>
          <a:endParaRPr lang="en-US"/>
        </a:p>
      </dgm:t>
    </dgm:pt>
    <dgm:pt modelId="{9A81F71B-7997-4E96-BC13-253DD079E07E}" type="sibTrans" cxnId="{D52E5F07-0F86-4AB5-B131-0CCCB6F3CB69}">
      <dgm:prSet/>
      <dgm:spPr/>
      <dgm:t>
        <a:bodyPr/>
        <a:lstStyle/>
        <a:p>
          <a:endParaRPr lang="en-US"/>
        </a:p>
      </dgm:t>
    </dgm:pt>
    <dgm:pt modelId="{FD34DEE7-D7AE-468F-9404-EBBD6E95B5BE}" type="pres">
      <dgm:prSet presAssocID="{A1932B87-6479-4138-825B-5A819FEA8104}" presName="linear" presStyleCnt="0">
        <dgm:presLayoutVars>
          <dgm:animLvl val="lvl"/>
          <dgm:resizeHandles val="exact"/>
        </dgm:presLayoutVars>
      </dgm:prSet>
      <dgm:spPr/>
      <dgm:t>
        <a:bodyPr/>
        <a:lstStyle/>
        <a:p>
          <a:endParaRPr lang="en-US"/>
        </a:p>
      </dgm:t>
    </dgm:pt>
    <dgm:pt modelId="{A05255C2-21CC-47FA-B0D0-F4617CD73178}" type="pres">
      <dgm:prSet presAssocID="{7202EB81-8CB9-44C2-BCB5-874C5309CAD6}" presName="parentText" presStyleLbl="node1" presStyleIdx="0" presStyleCnt="6">
        <dgm:presLayoutVars>
          <dgm:chMax val="0"/>
          <dgm:bulletEnabled val="1"/>
        </dgm:presLayoutVars>
      </dgm:prSet>
      <dgm:spPr/>
      <dgm:t>
        <a:bodyPr/>
        <a:lstStyle/>
        <a:p>
          <a:endParaRPr lang="en-US"/>
        </a:p>
      </dgm:t>
    </dgm:pt>
    <dgm:pt modelId="{7CD4168A-A878-46F1-8485-7D27963F0239}" type="pres">
      <dgm:prSet presAssocID="{D7B0FDE9-9B87-46B7-ADCF-4F8E6E687CDF}" presName="spacer" presStyleCnt="0"/>
      <dgm:spPr/>
    </dgm:pt>
    <dgm:pt modelId="{A55DBAD2-6660-46A0-966D-D2D13838180E}" type="pres">
      <dgm:prSet presAssocID="{E39D90D7-8249-4CCA-B7DF-BFD38C46A145}" presName="parentText" presStyleLbl="node1" presStyleIdx="1" presStyleCnt="6">
        <dgm:presLayoutVars>
          <dgm:chMax val="0"/>
          <dgm:bulletEnabled val="1"/>
        </dgm:presLayoutVars>
      </dgm:prSet>
      <dgm:spPr/>
      <dgm:t>
        <a:bodyPr/>
        <a:lstStyle/>
        <a:p>
          <a:endParaRPr lang="en-US"/>
        </a:p>
      </dgm:t>
    </dgm:pt>
    <dgm:pt modelId="{BA1E535B-F7BE-445B-8B92-1EB5C15F6FD6}" type="pres">
      <dgm:prSet presAssocID="{F1D21579-415E-478D-BF70-D5461040C43F}" presName="spacer" presStyleCnt="0"/>
      <dgm:spPr/>
    </dgm:pt>
    <dgm:pt modelId="{B347B037-75C9-4935-83E4-A58BA5A69F58}" type="pres">
      <dgm:prSet presAssocID="{47C92F08-5FBE-48D8-A343-8036C02C95B2}" presName="parentText" presStyleLbl="node1" presStyleIdx="2" presStyleCnt="6">
        <dgm:presLayoutVars>
          <dgm:chMax val="0"/>
          <dgm:bulletEnabled val="1"/>
        </dgm:presLayoutVars>
      </dgm:prSet>
      <dgm:spPr/>
      <dgm:t>
        <a:bodyPr/>
        <a:lstStyle/>
        <a:p>
          <a:endParaRPr lang="en-US"/>
        </a:p>
      </dgm:t>
    </dgm:pt>
    <dgm:pt modelId="{C6D0AC1A-9D51-4074-8671-350099970772}" type="pres">
      <dgm:prSet presAssocID="{893631F3-A735-49F3-A309-2E2CE7CC6CA6}" presName="spacer" presStyleCnt="0"/>
      <dgm:spPr/>
    </dgm:pt>
    <dgm:pt modelId="{C83BE578-B136-4180-8395-6B59E6E220DB}" type="pres">
      <dgm:prSet presAssocID="{9EA08CEC-B6BE-4D0D-945B-1CA83CDC1FC7}" presName="parentText" presStyleLbl="node1" presStyleIdx="3" presStyleCnt="6">
        <dgm:presLayoutVars>
          <dgm:chMax val="0"/>
          <dgm:bulletEnabled val="1"/>
        </dgm:presLayoutVars>
      </dgm:prSet>
      <dgm:spPr/>
      <dgm:t>
        <a:bodyPr/>
        <a:lstStyle/>
        <a:p>
          <a:endParaRPr lang="en-US"/>
        </a:p>
      </dgm:t>
    </dgm:pt>
    <dgm:pt modelId="{7E7DE6CF-FD9D-425D-9821-4897CEFD6547}" type="pres">
      <dgm:prSet presAssocID="{3363B432-1A1D-4F9A-A254-1A2B658EC245}" presName="spacer" presStyleCnt="0"/>
      <dgm:spPr/>
    </dgm:pt>
    <dgm:pt modelId="{9C3DF767-E4E4-48C8-B491-804C0F289AD8}" type="pres">
      <dgm:prSet presAssocID="{1DAAA357-8EF2-449A-A37E-D23450E56617}" presName="parentText" presStyleLbl="node1" presStyleIdx="4" presStyleCnt="6">
        <dgm:presLayoutVars>
          <dgm:chMax val="0"/>
          <dgm:bulletEnabled val="1"/>
        </dgm:presLayoutVars>
      </dgm:prSet>
      <dgm:spPr/>
      <dgm:t>
        <a:bodyPr/>
        <a:lstStyle/>
        <a:p>
          <a:endParaRPr lang="en-US"/>
        </a:p>
      </dgm:t>
    </dgm:pt>
    <dgm:pt modelId="{5D8DDF0F-4B57-4BE1-82D7-1A9B72BA2884}" type="pres">
      <dgm:prSet presAssocID="{C7C8FB65-5DC8-4FD1-90CF-1C57B05985C7}" presName="spacer" presStyleCnt="0"/>
      <dgm:spPr/>
    </dgm:pt>
    <dgm:pt modelId="{5BFE2847-9590-4039-AACA-93B1EA21694F}" type="pres">
      <dgm:prSet presAssocID="{7076DF06-573A-42BA-8BFA-9A69842B064E}" presName="parentText" presStyleLbl="node1" presStyleIdx="5" presStyleCnt="6">
        <dgm:presLayoutVars>
          <dgm:chMax val="0"/>
          <dgm:bulletEnabled val="1"/>
        </dgm:presLayoutVars>
      </dgm:prSet>
      <dgm:spPr/>
      <dgm:t>
        <a:bodyPr/>
        <a:lstStyle/>
        <a:p>
          <a:endParaRPr lang="en-US"/>
        </a:p>
      </dgm:t>
    </dgm:pt>
  </dgm:ptLst>
  <dgm:cxnLst>
    <dgm:cxn modelId="{B06F8794-27BA-451F-95C1-333EA9DC64F7}" srcId="{A1932B87-6479-4138-825B-5A819FEA8104}" destId="{7202EB81-8CB9-44C2-BCB5-874C5309CAD6}" srcOrd="0" destOrd="0" parTransId="{895CC109-3EFD-4F6B-A25A-17526850F10A}" sibTransId="{D7B0FDE9-9B87-46B7-ADCF-4F8E6E687CDF}"/>
    <dgm:cxn modelId="{5F7323A2-872E-40EB-B324-884E8768D1ED}" type="presOf" srcId="{7202EB81-8CB9-44C2-BCB5-874C5309CAD6}" destId="{A05255C2-21CC-47FA-B0D0-F4617CD73178}" srcOrd="0" destOrd="0" presId="urn:microsoft.com/office/officeart/2005/8/layout/vList2"/>
    <dgm:cxn modelId="{5092B0BC-F686-4E51-AC2C-DAD31903C77D}" type="presOf" srcId="{A1932B87-6479-4138-825B-5A819FEA8104}" destId="{FD34DEE7-D7AE-468F-9404-EBBD6E95B5BE}" srcOrd="0" destOrd="0" presId="urn:microsoft.com/office/officeart/2005/8/layout/vList2"/>
    <dgm:cxn modelId="{C68D19EF-EBFE-415A-A9BD-E4358C7EF45E}" srcId="{A1932B87-6479-4138-825B-5A819FEA8104}" destId="{9EA08CEC-B6BE-4D0D-945B-1CA83CDC1FC7}" srcOrd="3" destOrd="0" parTransId="{A4D9C527-B344-48E1-8705-D14493AF7387}" sibTransId="{3363B432-1A1D-4F9A-A254-1A2B658EC245}"/>
    <dgm:cxn modelId="{5CE39159-46EC-4E08-A015-2FD88E123D23}" type="presOf" srcId="{1DAAA357-8EF2-449A-A37E-D23450E56617}" destId="{9C3DF767-E4E4-48C8-B491-804C0F289AD8}" srcOrd="0" destOrd="0" presId="urn:microsoft.com/office/officeart/2005/8/layout/vList2"/>
    <dgm:cxn modelId="{14BBAF1C-09E8-463F-A034-4F27B70DFD33}" srcId="{A1932B87-6479-4138-825B-5A819FEA8104}" destId="{E39D90D7-8249-4CCA-B7DF-BFD38C46A145}" srcOrd="1" destOrd="0" parTransId="{4C50019B-3529-4981-80CA-6C0BCD4A8846}" sibTransId="{F1D21579-415E-478D-BF70-D5461040C43F}"/>
    <dgm:cxn modelId="{D52E5F07-0F86-4AB5-B131-0CCCB6F3CB69}" srcId="{A1932B87-6479-4138-825B-5A819FEA8104}" destId="{7076DF06-573A-42BA-8BFA-9A69842B064E}" srcOrd="5" destOrd="0" parTransId="{25CAF12B-3509-459A-8439-8BFE014F7D7B}" sibTransId="{9A81F71B-7997-4E96-BC13-253DD079E07E}"/>
    <dgm:cxn modelId="{50F50C7E-EB01-4087-A08F-CEEB28035AA1}" type="presOf" srcId="{7076DF06-573A-42BA-8BFA-9A69842B064E}" destId="{5BFE2847-9590-4039-AACA-93B1EA21694F}" srcOrd="0" destOrd="0" presId="urn:microsoft.com/office/officeart/2005/8/layout/vList2"/>
    <dgm:cxn modelId="{1E8C290C-A74F-4736-A289-60207798EC08}" type="presOf" srcId="{E39D90D7-8249-4CCA-B7DF-BFD38C46A145}" destId="{A55DBAD2-6660-46A0-966D-D2D13838180E}" srcOrd="0" destOrd="0" presId="urn:microsoft.com/office/officeart/2005/8/layout/vList2"/>
    <dgm:cxn modelId="{C9A7A06C-9B69-4A44-B4DB-089A46991D80}" srcId="{A1932B87-6479-4138-825B-5A819FEA8104}" destId="{47C92F08-5FBE-48D8-A343-8036C02C95B2}" srcOrd="2" destOrd="0" parTransId="{D6F0BB60-5FDA-4A51-80B3-D1F5E9D6386C}" sibTransId="{893631F3-A735-49F3-A309-2E2CE7CC6CA6}"/>
    <dgm:cxn modelId="{4F7EE026-B7DA-4DCC-99E1-48A6A1BE0D8C}" srcId="{A1932B87-6479-4138-825B-5A819FEA8104}" destId="{1DAAA357-8EF2-449A-A37E-D23450E56617}" srcOrd="4" destOrd="0" parTransId="{FCEAE99D-C2D2-4DAB-B033-3EB1D53C84E3}" sibTransId="{C7C8FB65-5DC8-4FD1-90CF-1C57B05985C7}"/>
    <dgm:cxn modelId="{79256DA5-CD77-47AB-8491-AF743CCCC325}" type="presOf" srcId="{9EA08CEC-B6BE-4D0D-945B-1CA83CDC1FC7}" destId="{C83BE578-B136-4180-8395-6B59E6E220DB}" srcOrd="0" destOrd="0" presId="urn:microsoft.com/office/officeart/2005/8/layout/vList2"/>
    <dgm:cxn modelId="{60402845-BF28-481B-94F4-BD38170E5F9E}" type="presOf" srcId="{47C92F08-5FBE-48D8-A343-8036C02C95B2}" destId="{B347B037-75C9-4935-83E4-A58BA5A69F58}" srcOrd="0" destOrd="0" presId="urn:microsoft.com/office/officeart/2005/8/layout/vList2"/>
    <dgm:cxn modelId="{39AAAEB8-344B-49C0-8542-CD3995AEE759}" type="presParOf" srcId="{FD34DEE7-D7AE-468F-9404-EBBD6E95B5BE}" destId="{A05255C2-21CC-47FA-B0D0-F4617CD73178}" srcOrd="0" destOrd="0" presId="urn:microsoft.com/office/officeart/2005/8/layout/vList2"/>
    <dgm:cxn modelId="{9B00ECE9-4178-4C4A-98DE-B8E5567E195F}" type="presParOf" srcId="{FD34DEE7-D7AE-468F-9404-EBBD6E95B5BE}" destId="{7CD4168A-A878-46F1-8485-7D27963F0239}" srcOrd="1" destOrd="0" presId="urn:microsoft.com/office/officeart/2005/8/layout/vList2"/>
    <dgm:cxn modelId="{1304D721-9DB1-4E39-9383-9BB6319C3B13}" type="presParOf" srcId="{FD34DEE7-D7AE-468F-9404-EBBD6E95B5BE}" destId="{A55DBAD2-6660-46A0-966D-D2D13838180E}" srcOrd="2" destOrd="0" presId="urn:microsoft.com/office/officeart/2005/8/layout/vList2"/>
    <dgm:cxn modelId="{16657537-D3C3-4EC6-84C8-3FB178563D81}" type="presParOf" srcId="{FD34DEE7-D7AE-468F-9404-EBBD6E95B5BE}" destId="{BA1E535B-F7BE-445B-8B92-1EB5C15F6FD6}" srcOrd="3" destOrd="0" presId="urn:microsoft.com/office/officeart/2005/8/layout/vList2"/>
    <dgm:cxn modelId="{9983FBB3-D628-4B48-98DC-A29FC9804648}" type="presParOf" srcId="{FD34DEE7-D7AE-468F-9404-EBBD6E95B5BE}" destId="{B347B037-75C9-4935-83E4-A58BA5A69F58}" srcOrd="4" destOrd="0" presId="urn:microsoft.com/office/officeart/2005/8/layout/vList2"/>
    <dgm:cxn modelId="{68F6BDA8-9871-4471-B2F5-E4F3F60C9748}" type="presParOf" srcId="{FD34DEE7-D7AE-468F-9404-EBBD6E95B5BE}" destId="{C6D0AC1A-9D51-4074-8671-350099970772}" srcOrd="5" destOrd="0" presId="urn:microsoft.com/office/officeart/2005/8/layout/vList2"/>
    <dgm:cxn modelId="{8B8EDD33-C735-4AAD-9B0D-369A06D44EA0}" type="presParOf" srcId="{FD34DEE7-D7AE-468F-9404-EBBD6E95B5BE}" destId="{C83BE578-B136-4180-8395-6B59E6E220DB}" srcOrd="6" destOrd="0" presId="urn:microsoft.com/office/officeart/2005/8/layout/vList2"/>
    <dgm:cxn modelId="{14AAB630-17B9-48C4-ACD7-1C817ABC700B}" type="presParOf" srcId="{FD34DEE7-D7AE-468F-9404-EBBD6E95B5BE}" destId="{7E7DE6CF-FD9D-425D-9821-4897CEFD6547}" srcOrd="7" destOrd="0" presId="urn:microsoft.com/office/officeart/2005/8/layout/vList2"/>
    <dgm:cxn modelId="{29CC6B94-6454-4BD9-BB68-EB1470A90E73}" type="presParOf" srcId="{FD34DEE7-D7AE-468F-9404-EBBD6E95B5BE}" destId="{9C3DF767-E4E4-48C8-B491-804C0F289AD8}" srcOrd="8" destOrd="0" presId="urn:microsoft.com/office/officeart/2005/8/layout/vList2"/>
    <dgm:cxn modelId="{EEC4819A-4F6C-4C75-BB85-A996AA889672}" type="presParOf" srcId="{FD34DEE7-D7AE-468F-9404-EBBD6E95B5BE}" destId="{5D8DDF0F-4B57-4BE1-82D7-1A9B72BA2884}" srcOrd="9" destOrd="0" presId="urn:microsoft.com/office/officeart/2005/8/layout/vList2"/>
    <dgm:cxn modelId="{C5D848D1-1B06-432C-9155-9AB5F5A365FA}" type="presParOf" srcId="{FD34DEE7-D7AE-468F-9404-EBBD6E95B5BE}" destId="{5BFE2847-9590-4039-AACA-93B1EA21694F}" srcOrd="1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3D3D8-8A15-482A-9056-D27EDE0F5D9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43652EB-9333-4C7D-8352-F28F00E5ECFC}">
      <dgm:prSet phldrT="[Text]"/>
      <dgm:spPr/>
      <dgm:t>
        <a:bodyPr/>
        <a:lstStyle/>
        <a:p>
          <a:r>
            <a:rPr lang="en-US" dirty="0" smtClean="0"/>
            <a:t>Public Access Counselor</a:t>
          </a:r>
          <a:endParaRPr lang="en-US" dirty="0"/>
        </a:p>
      </dgm:t>
    </dgm:pt>
    <dgm:pt modelId="{B93AED9A-FA60-4322-8106-CEFADEEB5DD7}" type="parTrans" cxnId="{A2DD0F3B-2A61-4804-AA0F-F8540B404140}">
      <dgm:prSet/>
      <dgm:spPr/>
      <dgm:t>
        <a:bodyPr/>
        <a:lstStyle/>
        <a:p>
          <a:endParaRPr lang="en-US"/>
        </a:p>
      </dgm:t>
    </dgm:pt>
    <dgm:pt modelId="{6800AE5E-3885-4B8F-BB04-E04B45802C64}" type="sibTrans" cxnId="{A2DD0F3B-2A61-4804-AA0F-F8540B404140}">
      <dgm:prSet/>
      <dgm:spPr/>
      <dgm:t>
        <a:bodyPr/>
        <a:lstStyle/>
        <a:p>
          <a:endParaRPr lang="en-US"/>
        </a:p>
      </dgm:t>
    </dgm:pt>
    <dgm:pt modelId="{6C1C5645-2AA3-4814-9713-2E17FA6FFD8B}">
      <dgm:prSet phldrT="[Text]"/>
      <dgm:spPr/>
      <dgm:t>
        <a:bodyPr/>
        <a:lstStyle/>
        <a:p>
          <a:r>
            <a:rPr lang="en-US" dirty="0" smtClean="0"/>
            <a:t>File a Lawsuit Under the ODL</a:t>
          </a:r>
          <a:endParaRPr lang="en-US" dirty="0"/>
        </a:p>
      </dgm:t>
    </dgm:pt>
    <dgm:pt modelId="{47C55B25-E2D7-42EF-9AB4-05EE53311EAA}" type="parTrans" cxnId="{3CCA3355-AB5E-47C2-A823-DD96FA2F9C04}">
      <dgm:prSet/>
      <dgm:spPr/>
      <dgm:t>
        <a:bodyPr/>
        <a:lstStyle/>
        <a:p>
          <a:endParaRPr lang="en-US"/>
        </a:p>
      </dgm:t>
    </dgm:pt>
    <dgm:pt modelId="{9B706A21-CFF4-44F5-AE23-0452F76F1DEF}" type="sibTrans" cxnId="{3CCA3355-AB5E-47C2-A823-DD96FA2F9C04}">
      <dgm:prSet/>
      <dgm:spPr/>
      <dgm:t>
        <a:bodyPr/>
        <a:lstStyle/>
        <a:p>
          <a:endParaRPr lang="en-US"/>
        </a:p>
      </dgm:t>
    </dgm:pt>
    <dgm:pt modelId="{91A370C1-0EC1-4976-926C-22E9F64A1282}">
      <dgm:prSet/>
      <dgm:spPr/>
      <dgm:t>
        <a:bodyPr/>
        <a:lstStyle/>
        <a:p>
          <a:r>
            <a:rPr lang="en-US" dirty="0" smtClean="0"/>
            <a:t>Informal or formal opinion</a:t>
          </a:r>
        </a:p>
      </dgm:t>
    </dgm:pt>
    <dgm:pt modelId="{478E4E42-6E88-4DED-A776-52F66FA56415}" type="parTrans" cxnId="{7C3716B9-0C41-4F8D-8823-75E3A06396C6}">
      <dgm:prSet/>
      <dgm:spPr/>
      <dgm:t>
        <a:bodyPr/>
        <a:lstStyle/>
        <a:p>
          <a:endParaRPr lang="en-US"/>
        </a:p>
      </dgm:t>
    </dgm:pt>
    <dgm:pt modelId="{213486B7-A055-4CCC-B942-56428A71A02C}" type="sibTrans" cxnId="{7C3716B9-0C41-4F8D-8823-75E3A06396C6}">
      <dgm:prSet/>
      <dgm:spPr/>
      <dgm:t>
        <a:bodyPr/>
        <a:lstStyle/>
        <a:p>
          <a:endParaRPr lang="en-US"/>
        </a:p>
      </dgm:t>
    </dgm:pt>
    <dgm:pt modelId="{B2C71700-A84A-49B0-9872-8747943891FE}">
      <dgm:prSet/>
      <dgm:spPr/>
      <dgm:t>
        <a:bodyPr/>
        <a:lstStyle/>
        <a:p>
          <a:r>
            <a:rPr lang="en-US" dirty="0" smtClean="0"/>
            <a:t>Useful should you file suit under the ODL</a:t>
          </a:r>
        </a:p>
      </dgm:t>
    </dgm:pt>
    <dgm:pt modelId="{24A3B3A1-DB38-49F1-B0F5-FC3E50F64F39}" type="parTrans" cxnId="{C65E9FAD-B16C-4A25-8E0E-3616D8DFC81C}">
      <dgm:prSet/>
      <dgm:spPr/>
      <dgm:t>
        <a:bodyPr/>
        <a:lstStyle/>
        <a:p>
          <a:endParaRPr lang="en-US"/>
        </a:p>
      </dgm:t>
    </dgm:pt>
    <dgm:pt modelId="{9DA1ADE1-E67F-4E9D-8BD6-5A94D6308428}" type="sibTrans" cxnId="{C65E9FAD-B16C-4A25-8E0E-3616D8DFC81C}">
      <dgm:prSet/>
      <dgm:spPr/>
      <dgm:t>
        <a:bodyPr/>
        <a:lstStyle/>
        <a:p>
          <a:endParaRPr lang="en-US"/>
        </a:p>
      </dgm:t>
    </dgm:pt>
    <dgm:pt modelId="{5ABC8487-7A86-4725-BBCE-ED55D83845FC}">
      <dgm:prSet/>
      <dgm:spPr/>
      <dgm:t>
        <a:bodyPr/>
        <a:lstStyle/>
        <a:p>
          <a:r>
            <a:rPr lang="en-US" dirty="0" smtClean="0"/>
            <a:t>If successful, could recoup attorneys fees and court costs</a:t>
          </a:r>
          <a:endParaRPr lang="en-US" dirty="0"/>
        </a:p>
      </dgm:t>
    </dgm:pt>
    <dgm:pt modelId="{0E95DD97-023C-493B-9B2D-2617383AEF0C}" type="parTrans" cxnId="{677B315B-284B-4AD5-B1F2-E244F3BE7783}">
      <dgm:prSet/>
      <dgm:spPr/>
      <dgm:t>
        <a:bodyPr/>
        <a:lstStyle/>
        <a:p>
          <a:endParaRPr lang="en-US"/>
        </a:p>
      </dgm:t>
    </dgm:pt>
    <dgm:pt modelId="{0B53AC47-6E0C-41C4-82CE-88EDD5F25D6A}" type="sibTrans" cxnId="{677B315B-284B-4AD5-B1F2-E244F3BE7783}">
      <dgm:prSet/>
      <dgm:spPr/>
      <dgm:t>
        <a:bodyPr/>
        <a:lstStyle/>
        <a:p>
          <a:endParaRPr lang="en-US"/>
        </a:p>
      </dgm:t>
    </dgm:pt>
    <dgm:pt modelId="{DA6B536F-8217-4885-9C81-2BE6DC00E2A9}" type="pres">
      <dgm:prSet presAssocID="{02B3D3D8-8A15-482A-9056-D27EDE0F5D95}" presName="list" presStyleCnt="0">
        <dgm:presLayoutVars>
          <dgm:dir/>
          <dgm:animLvl val="lvl"/>
        </dgm:presLayoutVars>
      </dgm:prSet>
      <dgm:spPr/>
      <dgm:t>
        <a:bodyPr/>
        <a:lstStyle/>
        <a:p>
          <a:endParaRPr lang="en-US"/>
        </a:p>
      </dgm:t>
    </dgm:pt>
    <dgm:pt modelId="{B4138C03-3F79-455E-BA7C-8294ABF7E59A}" type="pres">
      <dgm:prSet presAssocID="{B43652EB-9333-4C7D-8352-F28F00E5ECFC}" presName="posSpace" presStyleCnt="0"/>
      <dgm:spPr/>
    </dgm:pt>
    <dgm:pt modelId="{C5E6701C-EE86-4E5B-A65E-A1E653294BBD}" type="pres">
      <dgm:prSet presAssocID="{B43652EB-9333-4C7D-8352-F28F00E5ECFC}" presName="vertFlow" presStyleCnt="0"/>
      <dgm:spPr/>
    </dgm:pt>
    <dgm:pt modelId="{D0F75A8C-06AF-459C-B94F-214FBCE0AA3D}" type="pres">
      <dgm:prSet presAssocID="{B43652EB-9333-4C7D-8352-F28F00E5ECFC}" presName="topSpace" presStyleCnt="0"/>
      <dgm:spPr/>
    </dgm:pt>
    <dgm:pt modelId="{36106270-6D6E-4530-84AB-41949BDA19F8}" type="pres">
      <dgm:prSet presAssocID="{B43652EB-9333-4C7D-8352-F28F00E5ECFC}" presName="firstComp" presStyleCnt="0"/>
      <dgm:spPr/>
    </dgm:pt>
    <dgm:pt modelId="{B351B072-B88E-46D6-A572-41C0AD3AC9AE}" type="pres">
      <dgm:prSet presAssocID="{B43652EB-9333-4C7D-8352-F28F00E5ECFC}" presName="firstChild" presStyleLbl="bgAccFollowNode1" presStyleIdx="0" presStyleCnt="3"/>
      <dgm:spPr/>
      <dgm:t>
        <a:bodyPr/>
        <a:lstStyle/>
        <a:p>
          <a:endParaRPr lang="en-US"/>
        </a:p>
      </dgm:t>
    </dgm:pt>
    <dgm:pt modelId="{6D53E5C3-04C4-412E-9CF6-E428F6831E14}" type="pres">
      <dgm:prSet presAssocID="{B43652EB-9333-4C7D-8352-F28F00E5ECFC}" presName="firstChildTx" presStyleLbl="bgAccFollowNode1" presStyleIdx="0" presStyleCnt="3">
        <dgm:presLayoutVars>
          <dgm:bulletEnabled val="1"/>
        </dgm:presLayoutVars>
      </dgm:prSet>
      <dgm:spPr/>
      <dgm:t>
        <a:bodyPr/>
        <a:lstStyle/>
        <a:p>
          <a:endParaRPr lang="en-US"/>
        </a:p>
      </dgm:t>
    </dgm:pt>
    <dgm:pt modelId="{38666124-312B-4055-80E1-57C16E9AC976}" type="pres">
      <dgm:prSet presAssocID="{B2C71700-A84A-49B0-9872-8747943891FE}" presName="comp" presStyleCnt="0"/>
      <dgm:spPr/>
    </dgm:pt>
    <dgm:pt modelId="{4B6EEF98-C90F-4F81-93F3-50B465521BE2}" type="pres">
      <dgm:prSet presAssocID="{B2C71700-A84A-49B0-9872-8747943891FE}" presName="child" presStyleLbl="bgAccFollowNode1" presStyleIdx="1" presStyleCnt="3"/>
      <dgm:spPr/>
      <dgm:t>
        <a:bodyPr/>
        <a:lstStyle/>
        <a:p>
          <a:endParaRPr lang="en-US"/>
        </a:p>
      </dgm:t>
    </dgm:pt>
    <dgm:pt modelId="{DE9AE992-C953-4482-9EDC-AC69ED6A0953}" type="pres">
      <dgm:prSet presAssocID="{B2C71700-A84A-49B0-9872-8747943891FE}" presName="childTx" presStyleLbl="bgAccFollowNode1" presStyleIdx="1" presStyleCnt="3">
        <dgm:presLayoutVars>
          <dgm:bulletEnabled val="1"/>
        </dgm:presLayoutVars>
      </dgm:prSet>
      <dgm:spPr/>
      <dgm:t>
        <a:bodyPr/>
        <a:lstStyle/>
        <a:p>
          <a:endParaRPr lang="en-US"/>
        </a:p>
      </dgm:t>
    </dgm:pt>
    <dgm:pt modelId="{45503B99-78C0-4713-8588-B840EC42D4E0}" type="pres">
      <dgm:prSet presAssocID="{B43652EB-9333-4C7D-8352-F28F00E5ECFC}" presName="negSpace" presStyleCnt="0"/>
      <dgm:spPr/>
    </dgm:pt>
    <dgm:pt modelId="{0B5FD2F6-284B-4BE5-8521-9EB7EBA2953B}" type="pres">
      <dgm:prSet presAssocID="{B43652EB-9333-4C7D-8352-F28F00E5ECFC}" presName="circle" presStyleLbl="node1" presStyleIdx="0" presStyleCnt="2"/>
      <dgm:spPr/>
      <dgm:t>
        <a:bodyPr/>
        <a:lstStyle/>
        <a:p>
          <a:endParaRPr lang="en-US"/>
        </a:p>
      </dgm:t>
    </dgm:pt>
    <dgm:pt modelId="{E3AEA8C2-4583-46B3-9FA0-5FDC17214956}" type="pres">
      <dgm:prSet presAssocID="{6800AE5E-3885-4B8F-BB04-E04B45802C64}" presName="transSpace" presStyleCnt="0"/>
      <dgm:spPr/>
    </dgm:pt>
    <dgm:pt modelId="{62C887A4-730F-4FDB-A002-189FBBE33056}" type="pres">
      <dgm:prSet presAssocID="{6C1C5645-2AA3-4814-9713-2E17FA6FFD8B}" presName="posSpace" presStyleCnt="0"/>
      <dgm:spPr/>
    </dgm:pt>
    <dgm:pt modelId="{5C56CA37-8F14-45B5-A288-33706BA79C12}" type="pres">
      <dgm:prSet presAssocID="{6C1C5645-2AA3-4814-9713-2E17FA6FFD8B}" presName="vertFlow" presStyleCnt="0"/>
      <dgm:spPr/>
    </dgm:pt>
    <dgm:pt modelId="{57F01B78-61E5-46CF-95AB-FE0D44E12756}" type="pres">
      <dgm:prSet presAssocID="{6C1C5645-2AA3-4814-9713-2E17FA6FFD8B}" presName="topSpace" presStyleCnt="0"/>
      <dgm:spPr/>
    </dgm:pt>
    <dgm:pt modelId="{E6DF05E3-645D-44DD-BFD3-394CF702316A}" type="pres">
      <dgm:prSet presAssocID="{6C1C5645-2AA3-4814-9713-2E17FA6FFD8B}" presName="firstComp" presStyleCnt="0"/>
      <dgm:spPr/>
    </dgm:pt>
    <dgm:pt modelId="{109A6EF9-D86C-44AF-809F-66EF465EBBB2}" type="pres">
      <dgm:prSet presAssocID="{6C1C5645-2AA3-4814-9713-2E17FA6FFD8B}" presName="firstChild" presStyleLbl="bgAccFollowNode1" presStyleIdx="2" presStyleCnt="3"/>
      <dgm:spPr/>
      <dgm:t>
        <a:bodyPr/>
        <a:lstStyle/>
        <a:p>
          <a:endParaRPr lang="en-US"/>
        </a:p>
      </dgm:t>
    </dgm:pt>
    <dgm:pt modelId="{BD020A42-8439-4730-8490-3E86FEE1EBDA}" type="pres">
      <dgm:prSet presAssocID="{6C1C5645-2AA3-4814-9713-2E17FA6FFD8B}" presName="firstChildTx" presStyleLbl="bgAccFollowNode1" presStyleIdx="2" presStyleCnt="3">
        <dgm:presLayoutVars>
          <dgm:bulletEnabled val="1"/>
        </dgm:presLayoutVars>
      </dgm:prSet>
      <dgm:spPr/>
      <dgm:t>
        <a:bodyPr/>
        <a:lstStyle/>
        <a:p>
          <a:endParaRPr lang="en-US"/>
        </a:p>
      </dgm:t>
    </dgm:pt>
    <dgm:pt modelId="{8F07D778-9E83-4A8B-B0EA-CCFD826F1EE2}" type="pres">
      <dgm:prSet presAssocID="{6C1C5645-2AA3-4814-9713-2E17FA6FFD8B}" presName="negSpace" presStyleCnt="0"/>
      <dgm:spPr/>
    </dgm:pt>
    <dgm:pt modelId="{513B7012-0984-4712-9B89-D1DB7BC8B024}" type="pres">
      <dgm:prSet presAssocID="{6C1C5645-2AA3-4814-9713-2E17FA6FFD8B}" presName="circle" presStyleLbl="node1" presStyleIdx="1" presStyleCnt="2"/>
      <dgm:spPr/>
      <dgm:t>
        <a:bodyPr/>
        <a:lstStyle/>
        <a:p>
          <a:endParaRPr lang="en-US"/>
        </a:p>
      </dgm:t>
    </dgm:pt>
  </dgm:ptLst>
  <dgm:cxnLst>
    <dgm:cxn modelId="{0B60B98F-2002-4106-916A-82A2DF31DC18}" type="presOf" srcId="{5ABC8487-7A86-4725-BBCE-ED55D83845FC}" destId="{109A6EF9-D86C-44AF-809F-66EF465EBBB2}" srcOrd="0" destOrd="0" presId="urn:microsoft.com/office/officeart/2005/8/layout/hList9"/>
    <dgm:cxn modelId="{10616C05-4EC3-47A2-A5FF-77C7BA647072}" type="presOf" srcId="{B2C71700-A84A-49B0-9872-8747943891FE}" destId="{DE9AE992-C953-4482-9EDC-AC69ED6A0953}" srcOrd="1" destOrd="0" presId="urn:microsoft.com/office/officeart/2005/8/layout/hList9"/>
    <dgm:cxn modelId="{40B98A3C-5B08-41B2-A184-108DA4D01F99}" type="presOf" srcId="{91A370C1-0EC1-4976-926C-22E9F64A1282}" destId="{B351B072-B88E-46D6-A572-41C0AD3AC9AE}" srcOrd="0" destOrd="0" presId="urn:microsoft.com/office/officeart/2005/8/layout/hList9"/>
    <dgm:cxn modelId="{A2DD0F3B-2A61-4804-AA0F-F8540B404140}" srcId="{02B3D3D8-8A15-482A-9056-D27EDE0F5D95}" destId="{B43652EB-9333-4C7D-8352-F28F00E5ECFC}" srcOrd="0" destOrd="0" parTransId="{B93AED9A-FA60-4322-8106-CEFADEEB5DD7}" sibTransId="{6800AE5E-3885-4B8F-BB04-E04B45802C64}"/>
    <dgm:cxn modelId="{F5DF8324-A9E0-42E2-8B95-C8FC1713D1F8}" type="presOf" srcId="{5ABC8487-7A86-4725-BBCE-ED55D83845FC}" destId="{BD020A42-8439-4730-8490-3E86FEE1EBDA}" srcOrd="1" destOrd="0" presId="urn:microsoft.com/office/officeart/2005/8/layout/hList9"/>
    <dgm:cxn modelId="{677B315B-284B-4AD5-B1F2-E244F3BE7783}" srcId="{6C1C5645-2AA3-4814-9713-2E17FA6FFD8B}" destId="{5ABC8487-7A86-4725-BBCE-ED55D83845FC}" srcOrd="0" destOrd="0" parTransId="{0E95DD97-023C-493B-9B2D-2617383AEF0C}" sibTransId="{0B53AC47-6E0C-41C4-82CE-88EDD5F25D6A}"/>
    <dgm:cxn modelId="{7C3716B9-0C41-4F8D-8823-75E3A06396C6}" srcId="{B43652EB-9333-4C7D-8352-F28F00E5ECFC}" destId="{91A370C1-0EC1-4976-926C-22E9F64A1282}" srcOrd="0" destOrd="0" parTransId="{478E4E42-6E88-4DED-A776-52F66FA56415}" sibTransId="{213486B7-A055-4CCC-B942-56428A71A02C}"/>
    <dgm:cxn modelId="{238D3AEC-6383-4FA1-9698-85E4C5154826}" type="presOf" srcId="{B2C71700-A84A-49B0-9872-8747943891FE}" destId="{4B6EEF98-C90F-4F81-93F3-50B465521BE2}" srcOrd="0" destOrd="0" presId="urn:microsoft.com/office/officeart/2005/8/layout/hList9"/>
    <dgm:cxn modelId="{C65E9FAD-B16C-4A25-8E0E-3616D8DFC81C}" srcId="{B43652EB-9333-4C7D-8352-F28F00E5ECFC}" destId="{B2C71700-A84A-49B0-9872-8747943891FE}" srcOrd="1" destOrd="0" parTransId="{24A3B3A1-DB38-49F1-B0F5-FC3E50F64F39}" sibTransId="{9DA1ADE1-E67F-4E9D-8BD6-5A94D6308428}"/>
    <dgm:cxn modelId="{3CCA3355-AB5E-47C2-A823-DD96FA2F9C04}" srcId="{02B3D3D8-8A15-482A-9056-D27EDE0F5D95}" destId="{6C1C5645-2AA3-4814-9713-2E17FA6FFD8B}" srcOrd="1" destOrd="0" parTransId="{47C55B25-E2D7-42EF-9AB4-05EE53311EAA}" sibTransId="{9B706A21-CFF4-44F5-AE23-0452F76F1DEF}"/>
    <dgm:cxn modelId="{70BE8622-979F-4F5E-BC63-F37F18037073}" type="presOf" srcId="{B43652EB-9333-4C7D-8352-F28F00E5ECFC}" destId="{0B5FD2F6-284B-4BE5-8521-9EB7EBA2953B}" srcOrd="0" destOrd="0" presId="urn:microsoft.com/office/officeart/2005/8/layout/hList9"/>
    <dgm:cxn modelId="{12903A5E-3AF4-403A-A83C-63F4268E0748}" type="presOf" srcId="{91A370C1-0EC1-4976-926C-22E9F64A1282}" destId="{6D53E5C3-04C4-412E-9CF6-E428F6831E14}" srcOrd="1" destOrd="0" presId="urn:microsoft.com/office/officeart/2005/8/layout/hList9"/>
    <dgm:cxn modelId="{27CB3A31-F1CC-4F1D-8725-96AECEC6A541}" type="presOf" srcId="{02B3D3D8-8A15-482A-9056-D27EDE0F5D95}" destId="{DA6B536F-8217-4885-9C81-2BE6DC00E2A9}" srcOrd="0" destOrd="0" presId="urn:microsoft.com/office/officeart/2005/8/layout/hList9"/>
    <dgm:cxn modelId="{AB547D93-95F6-4CFF-9C97-0281F653F2F4}" type="presOf" srcId="{6C1C5645-2AA3-4814-9713-2E17FA6FFD8B}" destId="{513B7012-0984-4712-9B89-D1DB7BC8B024}" srcOrd="0" destOrd="0" presId="urn:microsoft.com/office/officeart/2005/8/layout/hList9"/>
    <dgm:cxn modelId="{B8813133-2821-446A-8E94-4F958EAA7E0A}" type="presParOf" srcId="{DA6B536F-8217-4885-9C81-2BE6DC00E2A9}" destId="{B4138C03-3F79-455E-BA7C-8294ABF7E59A}" srcOrd="0" destOrd="0" presId="urn:microsoft.com/office/officeart/2005/8/layout/hList9"/>
    <dgm:cxn modelId="{694ED620-9D6C-4A61-8324-A0AE0E959608}" type="presParOf" srcId="{DA6B536F-8217-4885-9C81-2BE6DC00E2A9}" destId="{C5E6701C-EE86-4E5B-A65E-A1E653294BBD}" srcOrd="1" destOrd="0" presId="urn:microsoft.com/office/officeart/2005/8/layout/hList9"/>
    <dgm:cxn modelId="{2ED5B19C-BD64-4E8C-BCCB-8B1A4CB20219}" type="presParOf" srcId="{C5E6701C-EE86-4E5B-A65E-A1E653294BBD}" destId="{D0F75A8C-06AF-459C-B94F-214FBCE0AA3D}" srcOrd="0" destOrd="0" presId="urn:microsoft.com/office/officeart/2005/8/layout/hList9"/>
    <dgm:cxn modelId="{4067C6B8-544A-4DFF-B6BF-D370BCDF90FE}" type="presParOf" srcId="{C5E6701C-EE86-4E5B-A65E-A1E653294BBD}" destId="{36106270-6D6E-4530-84AB-41949BDA19F8}" srcOrd="1" destOrd="0" presId="urn:microsoft.com/office/officeart/2005/8/layout/hList9"/>
    <dgm:cxn modelId="{76ECF99F-642B-4A8F-B3CD-F5333E0AF5A1}" type="presParOf" srcId="{36106270-6D6E-4530-84AB-41949BDA19F8}" destId="{B351B072-B88E-46D6-A572-41C0AD3AC9AE}" srcOrd="0" destOrd="0" presId="urn:microsoft.com/office/officeart/2005/8/layout/hList9"/>
    <dgm:cxn modelId="{970DEA74-82D7-4441-83BF-98C0ED9162FC}" type="presParOf" srcId="{36106270-6D6E-4530-84AB-41949BDA19F8}" destId="{6D53E5C3-04C4-412E-9CF6-E428F6831E14}" srcOrd="1" destOrd="0" presId="urn:microsoft.com/office/officeart/2005/8/layout/hList9"/>
    <dgm:cxn modelId="{8DD40785-D739-46F5-8DC3-FC3516842A28}" type="presParOf" srcId="{C5E6701C-EE86-4E5B-A65E-A1E653294BBD}" destId="{38666124-312B-4055-80E1-57C16E9AC976}" srcOrd="2" destOrd="0" presId="urn:microsoft.com/office/officeart/2005/8/layout/hList9"/>
    <dgm:cxn modelId="{ACC05D9B-21A4-419A-BAAB-E8B2624D4CA2}" type="presParOf" srcId="{38666124-312B-4055-80E1-57C16E9AC976}" destId="{4B6EEF98-C90F-4F81-93F3-50B465521BE2}" srcOrd="0" destOrd="0" presId="urn:microsoft.com/office/officeart/2005/8/layout/hList9"/>
    <dgm:cxn modelId="{F2669C2D-102E-4E5B-8652-05CE723801E1}" type="presParOf" srcId="{38666124-312B-4055-80E1-57C16E9AC976}" destId="{DE9AE992-C953-4482-9EDC-AC69ED6A0953}" srcOrd="1" destOrd="0" presId="urn:microsoft.com/office/officeart/2005/8/layout/hList9"/>
    <dgm:cxn modelId="{7D2C24BE-8E70-4BF1-B60D-6CB9B4030832}" type="presParOf" srcId="{DA6B536F-8217-4885-9C81-2BE6DC00E2A9}" destId="{45503B99-78C0-4713-8588-B840EC42D4E0}" srcOrd="2" destOrd="0" presId="urn:microsoft.com/office/officeart/2005/8/layout/hList9"/>
    <dgm:cxn modelId="{1FC9C1CC-CE0B-4EB2-B9DA-E77648DABCEE}" type="presParOf" srcId="{DA6B536F-8217-4885-9C81-2BE6DC00E2A9}" destId="{0B5FD2F6-284B-4BE5-8521-9EB7EBA2953B}" srcOrd="3" destOrd="0" presId="urn:microsoft.com/office/officeart/2005/8/layout/hList9"/>
    <dgm:cxn modelId="{EDC5AD79-9E75-41D9-A2ED-624191F9FB64}" type="presParOf" srcId="{DA6B536F-8217-4885-9C81-2BE6DC00E2A9}" destId="{E3AEA8C2-4583-46B3-9FA0-5FDC17214956}" srcOrd="4" destOrd="0" presId="urn:microsoft.com/office/officeart/2005/8/layout/hList9"/>
    <dgm:cxn modelId="{B1666D53-B42B-4D7D-BE11-ACE7DDCC6328}" type="presParOf" srcId="{DA6B536F-8217-4885-9C81-2BE6DC00E2A9}" destId="{62C887A4-730F-4FDB-A002-189FBBE33056}" srcOrd="5" destOrd="0" presId="urn:microsoft.com/office/officeart/2005/8/layout/hList9"/>
    <dgm:cxn modelId="{301B8512-F6D1-42BE-B6BA-6508279979BF}" type="presParOf" srcId="{DA6B536F-8217-4885-9C81-2BE6DC00E2A9}" destId="{5C56CA37-8F14-45B5-A288-33706BA79C12}" srcOrd="6" destOrd="0" presId="urn:microsoft.com/office/officeart/2005/8/layout/hList9"/>
    <dgm:cxn modelId="{99A853E1-AC23-4F4A-A3C1-E16A88EDE592}" type="presParOf" srcId="{5C56CA37-8F14-45B5-A288-33706BA79C12}" destId="{57F01B78-61E5-46CF-95AB-FE0D44E12756}" srcOrd="0" destOrd="0" presId="urn:microsoft.com/office/officeart/2005/8/layout/hList9"/>
    <dgm:cxn modelId="{EDB79402-CEC2-4F7C-A994-E12C2D3BE406}" type="presParOf" srcId="{5C56CA37-8F14-45B5-A288-33706BA79C12}" destId="{E6DF05E3-645D-44DD-BFD3-394CF702316A}" srcOrd="1" destOrd="0" presId="urn:microsoft.com/office/officeart/2005/8/layout/hList9"/>
    <dgm:cxn modelId="{1BAD85D5-4047-4DE6-9F89-DF7333137591}" type="presParOf" srcId="{E6DF05E3-645D-44DD-BFD3-394CF702316A}" destId="{109A6EF9-D86C-44AF-809F-66EF465EBBB2}" srcOrd="0" destOrd="0" presId="urn:microsoft.com/office/officeart/2005/8/layout/hList9"/>
    <dgm:cxn modelId="{3180F4D7-6870-4E8C-98CD-C261CF1E7A5D}" type="presParOf" srcId="{E6DF05E3-645D-44DD-BFD3-394CF702316A}" destId="{BD020A42-8439-4730-8490-3E86FEE1EBDA}" srcOrd="1" destOrd="0" presId="urn:microsoft.com/office/officeart/2005/8/layout/hList9"/>
    <dgm:cxn modelId="{C84A7515-D63E-4611-8553-8855B1DEA253}" type="presParOf" srcId="{DA6B536F-8217-4885-9C81-2BE6DC00E2A9}" destId="{8F07D778-9E83-4A8B-B0EA-CCFD826F1EE2}" srcOrd="7" destOrd="0" presId="urn:microsoft.com/office/officeart/2005/8/layout/hList9"/>
    <dgm:cxn modelId="{5BAC3860-7382-4309-857B-A07E32AF5C9D}" type="presParOf" srcId="{DA6B536F-8217-4885-9C81-2BE6DC00E2A9}" destId="{513B7012-0984-4712-9B89-D1DB7BC8B024}" srcOrd="8" destOrd="0" presId="urn:microsoft.com/office/officeart/2005/8/layout/hList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255C2-21CC-47FA-B0D0-F4617CD73178}">
      <dsp:nvSpPr>
        <dsp:cNvPr id="0" name=""/>
        <dsp:cNvSpPr/>
      </dsp:nvSpPr>
      <dsp:spPr>
        <a:xfrm>
          <a:off x="0" y="1606"/>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Date, time and place</a:t>
          </a:r>
          <a:endParaRPr lang="en-US" sz="2400" kern="1200" dirty="0"/>
        </a:p>
      </dsp:txBody>
      <dsp:txXfrm>
        <a:off x="0" y="1606"/>
        <a:ext cx="6934200" cy="688906"/>
      </dsp:txXfrm>
    </dsp:sp>
    <dsp:sp modelId="{A55DBAD2-6660-46A0-966D-D2D13838180E}">
      <dsp:nvSpPr>
        <dsp:cNvPr id="0" name=""/>
        <dsp:cNvSpPr/>
      </dsp:nvSpPr>
      <dsp:spPr>
        <a:xfrm>
          <a:off x="0" y="701382"/>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Members present or absent</a:t>
          </a:r>
          <a:endParaRPr lang="en-US" sz="2400" kern="1200" dirty="0"/>
        </a:p>
      </dsp:txBody>
      <dsp:txXfrm>
        <a:off x="0" y="701382"/>
        <a:ext cx="6934200" cy="688906"/>
      </dsp:txXfrm>
    </dsp:sp>
    <dsp:sp modelId="{B347B037-75C9-4935-83E4-A58BA5A69F58}">
      <dsp:nvSpPr>
        <dsp:cNvPr id="0" name=""/>
        <dsp:cNvSpPr/>
      </dsp:nvSpPr>
      <dsp:spPr>
        <a:xfrm>
          <a:off x="0" y="1401158"/>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General substance of matters discussed/decided</a:t>
          </a:r>
          <a:endParaRPr lang="en-US" sz="2400" kern="1200" dirty="0"/>
        </a:p>
      </dsp:txBody>
      <dsp:txXfrm>
        <a:off x="0" y="1401158"/>
        <a:ext cx="6934200" cy="688906"/>
      </dsp:txXfrm>
    </dsp:sp>
    <dsp:sp modelId="{C83BE578-B136-4180-8395-6B59E6E220DB}">
      <dsp:nvSpPr>
        <dsp:cNvPr id="0" name=""/>
        <dsp:cNvSpPr/>
      </dsp:nvSpPr>
      <dsp:spPr>
        <a:xfrm>
          <a:off x="0" y="2100935"/>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Record of all votes, by individual if a roll call vote</a:t>
          </a:r>
          <a:endParaRPr lang="en-US" sz="2400" kern="1200" dirty="0"/>
        </a:p>
      </dsp:txBody>
      <dsp:txXfrm>
        <a:off x="0" y="2100935"/>
        <a:ext cx="6934200" cy="688906"/>
      </dsp:txXfrm>
    </dsp:sp>
    <dsp:sp modelId="{9C3DF767-E4E4-48C8-B491-804C0F289AD8}">
      <dsp:nvSpPr>
        <dsp:cNvPr id="0" name=""/>
        <dsp:cNvSpPr/>
      </dsp:nvSpPr>
      <dsp:spPr>
        <a:xfrm>
          <a:off x="0" y="2800711"/>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*Agendas, if used, must be posted prior to meeting</a:t>
          </a:r>
          <a:endParaRPr lang="en-US" sz="2400" kern="1200" dirty="0"/>
        </a:p>
      </dsp:txBody>
      <dsp:txXfrm>
        <a:off x="0" y="2800711"/>
        <a:ext cx="6934200" cy="688906"/>
      </dsp:txXfrm>
    </dsp:sp>
    <dsp:sp modelId="{5BFE2847-9590-4039-AACA-93B1EA21694F}">
      <dsp:nvSpPr>
        <dsp:cNvPr id="0" name=""/>
        <dsp:cNvSpPr/>
      </dsp:nvSpPr>
      <dsp:spPr>
        <a:xfrm>
          <a:off x="0" y="3500487"/>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*Minutes, if any, must be made available for public inspection</a:t>
          </a:r>
          <a:endParaRPr lang="en-US" sz="2400" kern="1200" dirty="0"/>
        </a:p>
      </dsp:txBody>
      <dsp:txXfrm>
        <a:off x="0" y="3500487"/>
        <a:ext cx="6934200" cy="6889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51B072-B88E-46D6-A572-41C0AD3AC9AE}">
      <dsp:nvSpPr>
        <dsp:cNvPr id="0" name=""/>
        <dsp:cNvSpPr/>
      </dsp:nvSpPr>
      <dsp:spPr>
        <a:xfrm>
          <a:off x="1321831"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Informal or formal opinion</a:t>
          </a:r>
        </a:p>
      </dsp:txBody>
      <dsp:txXfrm>
        <a:off x="1717917" y="1231590"/>
        <a:ext cx="2079447" cy="1651180"/>
      </dsp:txXfrm>
    </dsp:sp>
    <dsp:sp modelId="{4B6EEF98-C90F-4F81-93F3-50B465521BE2}">
      <dsp:nvSpPr>
        <dsp:cNvPr id="0" name=""/>
        <dsp:cNvSpPr/>
      </dsp:nvSpPr>
      <dsp:spPr>
        <a:xfrm>
          <a:off x="1321831" y="2882771"/>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Useful should you file suit under the ODL</a:t>
          </a:r>
        </a:p>
      </dsp:txBody>
      <dsp:txXfrm>
        <a:off x="1717917" y="2882771"/>
        <a:ext cx="2079447" cy="1651180"/>
      </dsp:txXfrm>
    </dsp:sp>
    <dsp:sp modelId="{0B5FD2F6-284B-4BE5-8521-9EB7EBA2953B}">
      <dsp:nvSpPr>
        <dsp:cNvPr id="0" name=""/>
        <dsp:cNvSpPr/>
      </dsp:nvSpPr>
      <dsp:spPr>
        <a:xfrm>
          <a:off x="1547"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Public Access Counselor</a:t>
          </a:r>
          <a:endParaRPr lang="en-US" sz="2100" kern="1200" dirty="0"/>
        </a:p>
      </dsp:txBody>
      <dsp:txXfrm>
        <a:off x="1547" y="571448"/>
        <a:ext cx="1650355" cy="1650355"/>
      </dsp:txXfrm>
    </dsp:sp>
    <dsp:sp modelId="{109A6EF9-D86C-44AF-809F-66EF465EBBB2}">
      <dsp:nvSpPr>
        <dsp:cNvPr id="0" name=""/>
        <dsp:cNvSpPr/>
      </dsp:nvSpPr>
      <dsp:spPr>
        <a:xfrm>
          <a:off x="5447719"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If successful, could recoup attorneys fees and court costs</a:t>
          </a:r>
          <a:endParaRPr lang="en-US" sz="2300" kern="1200" dirty="0"/>
        </a:p>
      </dsp:txBody>
      <dsp:txXfrm>
        <a:off x="5843804" y="1231590"/>
        <a:ext cx="2079447" cy="1651180"/>
      </dsp:txXfrm>
    </dsp:sp>
    <dsp:sp modelId="{513B7012-0984-4712-9B89-D1DB7BC8B024}">
      <dsp:nvSpPr>
        <dsp:cNvPr id="0" name=""/>
        <dsp:cNvSpPr/>
      </dsp:nvSpPr>
      <dsp:spPr>
        <a:xfrm>
          <a:off x="4127435"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File a Lawsuit Under the ODL</a:t>
          </a:r>
          <a:endParaRPr lang="en-US" sz="2100" kern="1200" dirty="0"/>
        </a:p>
      </dsp:txBody>
      <dsp:txXfrm>
        <a:off x="4127435" y="571448"/>
        <a:ext cx="1650355" cy="16503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2ACD460-40A0-4B4F-B1A8-AF4E2462AD1B}" type="datetimeFigureOut">
              <a:rPr lang="en-US"/>
              <a:pPr>
                <a:defRPr/>
              </a:pPr>
              <a:t>1/29/2013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355ADDE-67E2-4467-BD62-E02BFC7614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0473B36-8790-4037-BFB1-3C06C2C53C2A}" type="datetimeFigureOut">
              <a:rPr lang="en-US"/>
              <a:pPr>
                <a:defRPr/>
              </a:pPr>
              <a:t>1/29/2013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F87AE8F-7B58-49CD-902C-07508DCF6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23"/>
          <p:cNvSpPr>
            <a:spLocks noGrp="1"/>
          </p:cNvSpPr>
          <p:nvPr>
            <p:ph type="dt" sz="half" idx="10"/>
          </p:nvPr>
        </p:nvSpPr>
        <p:spPr/>
        <p:txBody>
          <a:bodyPr/>
          <a:lstStyle>
            <a:lvl1pPr>
              <a:defRPr/>
            </a:lvl1pPr>
          </a:lstStyle>
          <a:p>
            <a:pPr>
              <a:defRPr/>
            </a:pPr>
            <a:fld id="{26A2E58F-F9C1-4853-A091-FEE129858837}" type="datetimeFigureOut">
              <a:rPr lang="en-US"/>
              <a:pPr>
                <a:defRPr/>
              </a:pPr>
              <a:t>1/29/2013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700299-F68C-42C8-BBA0-E39BB0997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FDB4C03-0BDC-4E84-8DE7-7BEDBE8006EB}" type="datetimeFigureOut">
              <a:rPr lang="en-US"/>
              <a:pPr>
                <a:defRPr/>
              </a:pPr>
              <a:t>1/29/2013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A71BCF4-E519-4B8C-8D7F-921CD03A0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EF67463-6F3D-4B81-B973-0255E277B917}" type="datetimeFigureOut">
              <a:rPr lang="en-US"/>
              <a:pPr>
                <a:defRPr/>
              </a:pPr>
              <a:t>1/29/2013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A1298B8-1AFB-4580-9677-9AB2B2A182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4261BF2-9375-4975-91C4-7740BE425D99}" type="datetimeFigureOut">
              <a:rPr lang="en-US"/>
              <a:pPr>
                <a:defRPr/>
              </a:pPr>
              <a:t>1/29/2013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5D50B47-9EE0-4666-ACD2-B572C9927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8E776567-5622-4DB3-84F3-96FF7FB158D5}" type="datetimeFigureOut">
              <a:rPr lang="en-US"/>
              <a:pPr>
                <a:defRPr/>
              </a:pPr>
              <a:t>1/29/2013</a:t>
            </a:fld>
            <a:endParaRPr lang="en-US"/>
          </a:p>
        </p:txBody>
      </p:sp>
      <p:sp>
        <p:nvSpPr>
          <p:cNvPr id="5" name="Footer Placeholder 19"/>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9"/>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70F6BA61-5C34-4CE9-93EA-D73AD847614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507584"/>
            <a:ext cx="7498080" cy="677108"/>
          </a:xfrm>
        </p:spPr>
        <p:txBody>
          <a:bodyPr>
            <a:spAutoFit/>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838200" y="1447800"/>
            <a:ext cx="8240751" cy="4800600"/>
          </a:xfrm>
        </p:spPr>
        <p:txBody>
          <a:bodyPr/>
          <a:lstStyle>
            <a:lvl1pPr>
              <a:buSzPct val="110000"/>
              <a:buFont typeface="Arial" pitchFamily="34" charset="0"/>
              <a:buChar cha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7AAC6E94-77B5-4437-A2F7-D7664F82A2B6}" type="datetimeFigureOut">
              <a:rPr lang="en-US"/>
              <a:pPr>
                <a:defRPr/>
              </a:pPr>
              <a:t>1/29/2013</a:t>
            </a:fld>
            <a:endParaRPr lang="en-US"/>
          </a:p>
        </p:txBody>
      </p:sp>
      <p:sp>
        <p:nvSpPr>
          <p:cNvPr id="9"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1283FCA-1B99-4D1F-AC06-CE7D189476E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257F680E-F037-4CDB-A7D2-69E3D7096981}" type="datetimeFigureOut">
              <a:rPr lang="en-US"/>
              <a:pPr>
                <a:defRPr/>
              </a:pPr>
              <a:t>1/29/2013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2F02DCA-701E-44AA-8682-48EEC14B577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63946A90-8BAF-4677-A4A0-B64BCE40DFA8}" type="datetimeFigureOut">
              <a:rPr lang="en-US"/>
              <a:pPr>
                <a:defRPr/>
              </a:pPr>
              <a:t>1/29/2013</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9" name="Slide Number Placeholder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795A1D7-99F4-4D60-B895-47D2F538C10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D36910CE-FFD3-4485-8BA6-516D1B56D756}" type="datetimeFigureOut">
              <a:rPr lang="en-US"/>
              <a:pPr>
                <a:defRPr/>
              </a:pPr>
              <a:t>1/29/2013</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0225B5F-B2D1-4ED8-A63E-D869F0D0B8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EAA7727B-2038-4BCF-860D-A8A1C253BC18}" type="datetimeFigureOut">
              <a:rPr lang="en-US"/>
              <a:pPr>
                <a:defRPr/>
              </a:pPr>
              <a:t>1/29/2013</a:t>
            </a:fld>
            <a:endParaRPr lang="en-US"/>
          </a:p>
        </p:txBody>
      </p:sp>
      <p:sp>
        <p:nvSpPr>
          <p:cNvPr id="5" name="Footer Placeholder 2"/>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3"/>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B25A9894-0CDB-4C1B-97F1-699738392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EB4E7A20-BAA4-4D15-AA6B-68866B66D29B}" type="datetimeFigureOut">
              <a:rPr lang="en-US"/>
              <a:pPr>
                <a:defRPr/>
              </a:pPr>
              <a:t>1/29/2013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76872C-05C8-446A-8FB9-0746B277B2D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DECE5D6-D767-420D-AFFF-39F620223967}" type="datetimeFigureOut">
              <a:rPr lang="en-US"/>
              <a:pPr>
                <a:defRPr/>
              </a:pPr>
              <a:t>1/29/2013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8B242B7-1F31-43B9-9012-49818545ED7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59A0D8D5-FD11-4736-9D55-5364E6ADE428}" type="datetimeFigureOut">
              <a:rPr lang="en-US"/>
              <a:pPr>
                <a:defRPr/>
              </a:pPr>
              <a:t>1/29/2013</a:t>
            </a:fld>
            <a:endParaRPr lang="en-US"/>
          </a:p>
        </p:txBody>
      </p:sp>
      <p:sp>
        <p:nvSpPr>
          <p:cNvPr id="9"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E5E36608-8FF0-47B8-835C-0C1CF6F6A2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08C6785-63D6-4801-B1B4-C6AD8E8732CE}" type="datetimeFigureOut">
              <a:rPr lang="en-US"/>
              <a:pPr>
                <a:defRPr/>
              </a:pPr>
              <a:t>1/29/2013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285BFBB7-87C1-4891-8F98-42AFAE687E2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A7408428-69B1-4301-BF35-625763562F5C}" type="datetimeFigureOut">
              <a:rPr lang="en-US"/>
              <a:pPr>
                <a:defRPr/>
              </a:pPr>
              <a:t>1/29/2013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F9F7A15-89A6-4C15-80B5-BFAEE1C314C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98080" cy="677108"/>
          </a:xfrm>
        </p:spPr>
        <p:txBody>
          <a:bodyPr>
            <a:spAutoFit/>
          </a:bodyPr>
          <a:lstStyle/>
          <a:p>
            <a:r>
              <a:rPr lang="en-US" smtClean="0"/>
              <a:t>Click to edit Master title style</a:t>
            </a:r>
            <a:endParaRPr lang="en-US"/>
          </a:p>
        </p:txBody>
      </p:sp>
      <p:sp>
        <p:nvSpPr>
          <p:cNvPr id="3" name="Text Placeholder 2"/>
          <p:cNvSpPr>
            <a:spLocks noGrp="1"/>
          </p:cNvSpPr>
          <p:nvPr>
            <p:ph type="body" idx="1"/>
          </p:nvPr>
        </p:nvSpPr>
        <p:spPr>
          <a:xfrm>
            <a:off x="838200" y="1447800"/>
            <a:ext cx="8260080" cy="4800600"/>
          </a:xfrm>
        </p:spPr>
        <p:txBody>
          <a:bodyPr/>
          <a:lstStyle>
            <a:lvl1pPr>
              <a:buSzPct val="100000"/>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447800"/>
            <a:ext cx="36718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24488"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2812E30-C8E9-4B36-8B71-F4C00AFDBAE7}" type="datetimeFigureOut">
              <a:rPr lang="en-US"/>
              <a:pPr>
                <a:defRPr/>
              </a:pPr>
              <a:t>1/29/2013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439A228-09CE-4419-BE08-EF02229B3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D8E7F13-0744-4698-B360-44B98BEEC1D3}" type="datetimeFigureOut">
              <a:rPr lang="en-US"/>
              <a:pPr>
                <a:defRPr/>
              </a:pPr>
              <a:t>1/29/2013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F6F5F43-A56E-4F35-9B78-428FD6404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F75BF-8084-46EA-A569-3A59F771BF64}" type="datetimeFigureOut">
              <a:rPr lang="en-US"/>
              <a:pPr>
                <a:defRPr/>
              </a:pPr>
              <a:t>1/29/2013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1786481-8FAE-4768-BD8F-236DB9AF04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3D249F4-E1FD-4812-8E8D-0C3C2497C139}" type="datetimeFigureOut">
              <a:rPr lang="en-US"/>
              <a:pPr>
                <a:defRPr/>
              </a:pPr>
              <a:t>1/29/2013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FC7B12A-07B2-4D0A-9FA9-04AFDCC54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5F451B3-CF3A-4206-B862-19367F799B61}" type="datetimeFigureOut">
              <a:rPr lang="en-US"/>
              <a:pPr>
                <a:defRPr/>
              </a:pPr>
              <a:t>1/29/2013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B50E72B-5227-4371-B9C5-62C7C150A4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24E7351A-972A-43B3-B69D-2BB571AE2453}" type="datetimeFigureOut">
              <a:rPr lang="en-US"/>
              <a:pPr>
                <a:defRPr/>
              </a:pPr>
              <a:t>1/29/2013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5AF85D-4870-4ED7-9D52-ECE9707BBF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3A64C0E-A22A-4E71-84F7-00F789C3D274}" type="datetimeFigureOut">
              <a:rPr lang="en-US"/>
              <a:pPr>
                <a:defRPr/>
              </a:pPr>
              <a:t>1/29/2013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6F568605-C8C4-4726-ABF3-7FE345CBB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1219200" y="0"/>
            <a:ext cx="8077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028"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3A158FB3-FCFF-40B1-B4BC-0C8291B45F6F}" type="datetimeFigureOut">
              <a:rPr lang="en-US"/>
              <a:pPr>
                <a:defRPr/>
              </a:pPr>
              <a:t>1/29/2013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32AC40E3-5841-4325-8DF0-8E1CE6A4BFF5}" type="slidenum">
              <a:rPr lang="en-US"/>
              <a:pPr>
                <a:defRPr/>
              </a:pPr>
              <a:t>‹#›</a:t>
            </a:fld>
            <a:endParaRPr lang="en-US"/>
          </a:p>
        </p:txBody>
      </p:sp>
      <p:sp>
        <p:nvSpPr>
          <p:cNvPr id="15" name="Rectangle 14"/>
          <p:cNvSpPr/>
          <p:nvPr/>
        </p:nvSpPr>
        <p:spPr bwMode="invGray">
          <a:xfrm>
            <a:off x="1143000" y="0"/>
            <a:ext cx="73025" cy="6858000"/>
          </a:xfrm>
          <a:prstGeom prst="rect">
            <a:avLst/>
          </a:prstGeom>
          <a:solidFill>
            <a:schemeClr val="bg1">
              <a:lumMod val="85000"/>
              <a:alpha val="78000"/>
            </a:schemeClr>
          </a:solidFill>
          <a:ln w="25400" cap="rnd" cmpd="sng" algn="ctr">
            <a:noFill/>
            <a:prstDash val="solid"/>
          </a:ln>
          <a:effectLst>
            <a:outerShdw blurRad="635000" dist="1016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TextBox 11"/>
          <p:cNvSpPr txBox="1"/>
          <p:nvPr/>
        </p:nvSpPr>
        <p:spPr bwMode="auto">
          <a:xfrm>
            <a:off x="-220663" y="5867400"/>
            <a:ext cx="1611313" cy="762000"/>
          </a:xfrm>
          <a:prstGeom prst="rect">
            <a:avLst/>
          </a:prstGeom>
          <a:noFill/>
        </p:spPr>
        <p:txBody>
          <a:bodyPr lIns="0" tIns="0" rIns="0" bIns="0" anchor="ctr">
            <a:normAutofit/>
          </a:bodyPr>
          <a:lstStyle/>
          <a:p>
            <a:pPr algn="ctr" fontAlgn="auto">
              <a:spcBef>
                <a:spcPts val="0"/>
              </a:spcBef>
              <a:spcAft>
                <a:spcPts val="0"/>
              </a:spcAft>
              <a:defRPr/>
            </a:pPr>
            <a:endParaRPr lang="en-US" sz="1000" dirty="0">
              <a:solidFill>
                <a:schemeClr val="bg1"/>
              </a:solidFill>
              <a:latin typeface="+mj-lt"/>
              <a:cs typeface="Times New Roman" pitchFamily="18" charset="0"/>
            </a:endParaRPr>
          </a:p>
        </p:txBody>
      </p:sp>
      <p:sp>
        <p:nvSpPr>
          <p:cNvPr id="17" name="Rectangle 13"/>
          <p:cNvSpPr/>
          <p:nvPr/>
        </p:nvSpPr>
        <p:spPr bwMode="auto">
          <a:xfrm>
            <a:off x="152400" y="649508"/>
            <a:ext cx="723275" cy="5446492"/>
          </a:xfrm>
          <a:prstGeom prst="rect">
            <a:avLst/>
          </a:prstGeom>
          <a:noFill/>
        </p:spPr>
        <p:txBody>
          <a:bodyPr vert="vert270"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500" dirty="0" smtClean="0">
                <a:ln w="50800"/>
                <a:solidFill>
                  <a:schemeClr val="bg1">
                    <a:shade val="50000"/>
                  </a:schemeClr>
                </a:solidFill>
                <a:latin typeface="+mj-lt"/>
              </a:rPr>
              <a:t> Transparency in Government</a:t>
            </a:r>
            <a:endParaRPr lang="en-US" sz="3500" dirty="0">
              <a:ln w="50800"/>
              <a:solidFill>
                <a:schemeClr val="bg1">
                  <a:shade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9" r:id="rId3"/>
    <p:sldLayoutId id="2147483691" r:id="rId4"/>
    <p:sldLayoutId id="2147483700" r:id="rId5"/>
    <p:sldLayoutId id="2147483692" r:id="rId6"/>
    <p:sldLayoutId id="2147483701" r:id="rId7"/>
    <p:sldLayoutId id="2147483702" r:id="rId8"/>
    <p:sldLayoutId id="2147483703" r:id="rId9"/>
    <p:sldLayoutId id="2147483693" r:id="rId10"/>
    <p:sldLayoutId id="2147483694" r:id="rId11"/>
    <p:sldLayoutId id="2147483695" r:id="rId12"/>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2"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457200" y="0"/>
            <a:ext cx="8839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4340"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 name="Rectangle 14"/>
          <p:cNvSpPr/>
          <p:nvPr/>
        </p:nvSpPr>
        <p:spPr bwMode="invGray">
          <a:xfrm>
            <a:off x="393700" y="0"/>
            <a:ext cx="63500" cy="6858000"/>
          </a:xfrm>
          <a:prstGeom prst="rect">
            <a:avLst/>
          </a:prstGeom>
          <a:solidFill>
            <a:schemeClr val="bg1">
              <a:lumMod val="85000"/>
              <a:alpha val="78000"/>
            </a:schemeClr>
          </a:solidFill>
          <a:ln w="25400" cap="rnd" cmpd="sng" algn="ctr">
            <a:noFill/>
            <a:prstDash val="solid"/>
          </a:ln>
          <a:effectLst>
            <a:outerShdw dist="101600" sx="1000" sy="10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6"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97" r:id="rId12"/>
    <p:sldLayoutId id="2147483698" r:id="rId13"/>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3"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mailto:JoHoage@icpr.in.gov"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4.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4.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8.xml"/><Relationship Id="rId7" Type="http://schemas.openxmlformats.org/officeDocument/2006/relationships/diagramColors" Target="../diagrams/colors2.xml"/><Relationship Id="rId2" Type="http://schemas.openxmlformats.org/officeDocument/2006/relationships/slideLayout" Target="../slideLayouts/slideLayout24.xml"/><Relationship Id="rId1" Type="http://schemas.openxmlformats.org/officeDocument/2006/relationships/tags" Target="../tags/tag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ags" Target="../tags/tag9.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2560" y="990600"/>
            <a:ext cx="7406640" cy="689082"/>
          </a:xfrm>
        </p:spPr>
        <p:txBody>
          <a:bodyPr>
            <a:normAutofit/>
          </a:bodyPr>
          <a:lstStyle/>
          <a:p>
            <a:pPr algn="r" fontAlgn="auto">
              <a:spcAft>
                <a:spcPts val="0"/>
              </a:spcAft>
              <a:defRPr/>
            </a:pPr>
            <a:r>
              <a:rPr lang="en-US" i="1" dirty="0" smtClean="0"/>
              <a:t>The Indiana Open Door Law (ODL)</a:t>
            </a:r>
            <a:endParaRPr lang="en-US" i="1" dirty="0"/>
          </a:p>
        </p:txBody>
      </p:sp>
      <p:sp>
        <p:nvSpPr>
          <p:cNvPr id="2051" name="Rectangle 3"/>
          <p:cNvSpPr>
            <a:spLocks noGrp="1" noChangeArrowheads="1"/>
          </p:cNvSpPr>
          <p:nvPr>
            <p:ph type="subTitle" idx="1"/>
          </p:nvPr>
        </p:nvSpPr>
        <p:spPr/>
        <p:txBody>
          <a:bodyPr/>
          <a:lstStyle/>
          <a:p>
            <a:r>
              <a:rPr lang="en-US" sz="2000" dirty="0" smtClean="0"/>
              <a:t>“…It is the intent of this chapter that the official action of public agencies be conducted and taken openly, unless otherwise expressly provided by statute, in order that the people may be fully informed…”</a:t>
            </a:r>
            <a:r>
              <a:rPr lang="en-US" sz="2000" b="1" dirty="0" smtClean="0"/>
              <a:t> </a:t>
            </a:r>
            <a:r>
              <a:rPr lang="en-US" sz="2000" dirty="0" smtClean="0"/>
              <a:t>IC 5-14-1.5-1.</a:t>
            </a:r>
          </a:p>
          <a:p>
            <a:endParaRPr lang="en-US" dirty="0" smtClean="0"/>
          </a:p>
          <a:p>
            <a:endParaRPr lang="en-US" dirty="0" smtClean="0"/>
          </a:p>
          <a:p>
            <a:endParaRPr lang="en-US" dirty="0"/>
          </a:p>
        </p:txBody>
      </p:sp>
      <p:pic>
        <p:nvPicPr>
          <p:cNvPr id="8" name="Picture 7" descr="welcome_open door.jpg"/>
          <p:cNvPicPr>
            <a:picLocks noChangeAspect="1"/>
          </p:cNvPicPr>
          <p:nvPr/>
        </p:nvPicPr>
        <p:blipFill>
          <a:blip r:embed="rId4" cstate="print"/>
          <a:stretch>
            <a:fillRect/>
          </a:stretch>
        </p:blipFill>
        <p:spPr>
          <a:xfrm>
            <a:off x="5638800" y="3124200"/>
            <a:ext cx="2057400" cy="2735904"/>
          </a:xfrm>
          <a:prstGeom prst="rect">
            <a:avLst/>
          </a:prstGeom>
          <a:ln>
            <a:solidFill>
              <a:schemeClr val="tx1"/>
            </a:solidFill>
          </a:ln>
        </p:spPr>
      </p:pic>
    </p:spTree>
    <p:custDataLst>
      <p:tags r:id="rId1"/>
    </p:custDataLst>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783102"/>
          </a:xfrm>
        </p:spPr>
        <p:txBody>
          <a:bodyPr/>
          <a:lstStyle/>
          <a:p>
            <a:pPr algn="ctr"/>
            <a:r>
              <a:rPr lang="en-US" i="1" dirty="0" smtClean="0"/>
              <a:t>Thank you for your participation</a:t>
            </a:r>
            <a:endParaRPr lang="en-US" dirty="0"/>
          </a:p>
        </p:txBody>
      </p:sp>
      <p:sp>
        <p:nvSpPr>
          <p:cNvPr id="3" name="Subtitle 2"/>
          <p:cNvSpPr>
            <a:spLocks noGrp="1"/>
          </p:cNvSpPr>
          <p:nvPr>
            <p:ph type="subTitle" idx="1"/>
          </p:nvPr>
        </p:nvSpPr>
        <p:spPr>
          <a:xfrm>
            <a:off x="1432560" y="1295400"/>
            <a:ext cx="7406640" cy="5465136"/>
          </a:xfrm>
        </p:spPr>
        <p:txBody>
          <a:bodyPr/>
          <a:lstStyle/>
          <a:p>
            <a:pPr algn="ctr" fontAlgn="auto">
              <a:spcAft>
                <a:spcPts val="0"/>
              </a:spcAft>
              <a:buClr>
                <a:schemeClr val="accent6">
                  <a:lumMod val="60000"/>
                  <a:lumOff val="40000"/>
                </a:schemeClr>
              </a:buClr>
              <a:defRPr/>
            </a:pPr>
            <a:r>
              <a:rPr lang="en-US" sz="2000" b="1" dirty="0" smtClean="0"/>
              <a:t> Public Access Counselor Contact Information:</a:t>
            </a:r>
          </a:p>
          <a:p>
            <a:pPr algn="ctr" fontAlgn="auto">
              <a:spcAft>
                <a:spcPts val="0"/>
              </a:spcAft>
              <a:buClr>
                <a:schemeClr val="accent6">
                  <a:lumMod val="60000"/>
                  <a:lumOff val="40000"/>
                </a:schemeClr>
              </a:buClr>
              <a:defRPr/>
            </a:pPr>
            <a:r>
              <a:rPr lang="en-US" sz="2000" dirty="0" smtClean="0">
                <a:solidFill>
                  <a:srgbClr val="0070C0"/>
                </a:solidFill>
              </a:rPr>
              <a:t>402 W. Washington, W470</a:t>
            </a:r>
          </a:p>
          <a:p>
            <a:pPr algn="ctr" fontAlgn="auto">
              <a:spcAft>
                <a:spcPts val="0"/>
              </a:spcAft>
              <a:buClr>
                <a:schemeClr val="accent6">
                  <a:lumMod val="60000"/>
                  <a:lumOff val="40000"/>
                </a:schemeClr>
              </a:buClr>
              <a:defRPr/>
            </a:pPr>
            <a:r>
              <a:rPr lang="en-US" sz="2000" dirty="0" smtClean="0">
                <a:solidFill>
                  <a:srgbClr val="0070C0"/>
                </a:solidFill>
              </a:rPr>
              <a:t>Indiana Government Center South</a:t>
            </a:r>
          </a:p>
          <a:p>
            <a:pPr algn="ctr" fontAlgn="auto">
              <a:spcAft>
                <a:spcPts val="0"/>
              </a:spcAft>
              <a:buClr>
                <a:schemeClr val="accent6">
                  <a:lumMod val="60000"/>
                  <a:lumOff val="40000"/>
                </a:schemeClr>
              </a:buClr>
              <a:defRPr/>
            </a:pPr>
            <a:r>
              <a:rPr lang="en-US" sz="2000" dirty="0" smtClean="0">
                <a:solidFill>
                  <a:srgbClr val="0070C0"/>
                </a:solidFill>
              </a:rPr>
              <a:t>Indianapolis, IN  46204</a:t>
            </a:r>
          </a:p>
          <a:p>
            <a:pPr algn="ctr" fontAlgn="auto">
              <a:spcAft>
                <a:spcPts val="0"/>
              </a:spcAft>
              <a:buClr>
                <a:schemeClr val="accent6">
                  <a:lumMod val="60000"/>
                  <a:lumOff val="40000"/>
                </a:schemeClr>
              </a:buClr>
              <a:defRPr/>
            </a:pPr>
            <a:r>
              <a:rPr lang="en-US" sz="2000" dirty="0" smtClean="0">
                <a:solidFill>
                  <a:srgbClr val="0070C0"/>
                </a:solidFill>
              </a:rPr>
              <a:t>(317) 234-0906</a:t>
            </a:r>
          </a:p>
          <a:p>
            <a:pPr algn="ctr" fontAlgn="auto">
              <a:spcAft>
                <a:spcPts val="0"/>
              </a:spcAft>
              <a:buClr>
                <a:schemeClr val="accent6">
                  <a:lumMod val="60000"/>
                  <a:lumOff val="40000"/>
                </a:schemeClr>
              </a:buClr>
              <a:defRPr/>
            </a:pPr>
            <a:r>
              <a:rPr lang="en-US" sz="2000" dirty="0" smtClean="0">
                <a:solidFill>
                  <a:srgbClr val="0070C0"/>
                </a:solidFill>
              </a:rPr>
              <a:t>(317) 233-3091 (Fax)</a:t>
            </a:r>
            <a:endParaRPr lang="en-US" sz="2000" dirty="0" smtClean="0">
              <a:solidFill>
                <a:srgbClr val="0070C0"/>
              </a:solidFill>
              <a:hlinkClick r:id="rId3"/>
            </a:endParaRPr>
          </a:p>
          <a:p>
            <a:pPr algn="ctr" fontAlgn="auto">
              <a:spcAft>
                <a:spcPts val="0"/>
              </a:spcAft>
              <a:buClr>
                <a:schemeClr val="accent6">
                  <a:lumMod val="60000"/>
                  <a:lumOff val="40000"/>
                </a:schemeClr>
              </a:buClr>
              <a:defRPr/>
            </a:pPr>
            <a:r>
              <a:rPr lang="en-US" sz="2000" dirty="0" smtClean="0">
                <a:solidFill>
                  <a:srgbClr val="0070C0"/>
                </a:solidFill>
                <a:hlinkClick r:id="rId3"/>
              </a:rPr>
              <a:t>Johoage@icpr.in.gov</a:t>
            </a:r>
            <a:endParaRPr lang="en-US" sz="2000" dirty="0" smtClean="0"/>
          </a:p>
          <a:p>
            <a:pPr algn="ctr" fontAlgn="auto">
              <a:spcAft>
                <a:spcPts val="0"/>
              </a:spcAft>
              <a:buClr>
                <a:schemeClr val="accent6">
                  <a:lumMod val="60000"/>
                  <a:lumOff val="40000"/>
                </a:schemeClr>
              </a:buClr>
              <a:defRPr/>
            </a:pPr>
            <a:r>
              <a:rPr lang="en-US" sz="2000" b="1" dirty="0" smtClean="0"/>
              <a:t>Access to Public Records Act:</a:t>
            </a:r>
          </a:p>
          <a:p>
            <a:pPr algn="ctr" fontAlgn="auto">
              <a:spcAft>
                <a:spcPts val="0"/>
              </a:spcAft>
              <a:buClr>
                <a:schemeClr val="accent6">
                  <a:lumMod val="60000"/>
                  <a:lumOff val="40000"/>
                </a:schemeClr>
              </a:buClr>
              <a:defRPr/>
            </a:pPr>
            <a:r>
              <a:rPr lang="en-US" sz="2000" dirty="0" smtClean="0"/>
              <a:t>http://www.in.gov/legislative/ic/code/title5/ar14/ch3.html</a:t>
            </a:r>
          </a:p>
          <a:p>
            <a:pPr algn="ctr" fontAlgn="auto">
              <a:spcAft>
                <a:spcPts val="0"/>
              </a:spcAft>
              <a:buClr>
                <a:schemeClr val="accent6">
                  <a:lumMod val="60000"/>
                  <a:lumOff val="40000"/>
                </a:schemeClr>
              </a:buClr>
              <a:defRPr/>
            </a:pPr>
            <a:r>
              <a:rPr lang="en-US" sz="2000" b="1" dirty="0" smtClean="0"/>
              <a:t>Public Access Handbook:</a:t>
            </a:r>
          </a:p>
          <a:p>
            <a:pPr algn="ctr" fontAlgn="auto">
              <a:spcAft>
                <a:spcPts val="0"/>
              </a:spcAft>
              <a:buClr>
                <a:schemeClr val="accent6">
                  <a:lumMod val="60000"/>
                  <a:lumOff val="40000"/>
                </a:schemeClr>
              </a:buClr>
              <a:defRPr/>
            </a:pPr>
            <a:r>
              <a:rPr lang="en-US" sz="2000" dirty="0" smtClean="0"/>
              <a:t>http://www.in.gov/pac/files/pac_handbook.pdf</a:t>
            </a:r>
          </a:p>
          <a:p>
            <a:pPr algn="ctr" fontAlgn="auto">
              <a:spcAft>
                <a:spcPts val="0"/>
              </a:spcAft>
              <a:buClr>
                <a:schemeClr val="accent6">
                  <a:lumMod val="60000"/>
                  <a:lumOff val="40000"/>
                </a:schemeClr>
              </a:buClr>
              <a:defRPr/>
            </a:pPr>
            <a:r>
              <a:rPr lang="en-US" sz="2000" b="1" dirty="0" smtClean="0"/>
              <a:t>Public Access Counselor Website:</a:t>
            </a:r>
          </a:p>
          <a:p>
            <a:pPr algn="ctr" fontAlgn="auto">
              <a:spcAft>
                <a:spcPts val="0"/>
              </a:spcAft>
              <a:buClr>
                <a:schemeClr val="accent6">
                  <a:lumMod val="60000"/>
                  <a:lumOff val="40000"/>
                </a:schemeClr>
              </a:buClr>
              <a:defRPr/>
            </a:pPr>
            <a:r>
              <a:rPr lang="en-US" sz="2000" dirty="0" smtClean="0"/>
              <a:t>http://www.in.gov/pac/</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i="1" dirty="0"/>
              <a:t>Meetings under the ODL</a:t>
            </a:r>
          </a:p>
        </p:txBody>
      </p:sp>
      <p:sp>
        <p:nvSpPr>
          <p:cNvPr id="3075" name="Rectangle 3"/>
          <p:cNvSpPr>
            <a:spLocks noGrp="1" noChangeArrowheads="1"/>
          </p:cNvSpPr>
          <p:nvPr>
            <p:ph type="body" idx="1"/>
          </p:nvPr>
        </p:nvSpPr>
        <p:spPr>
          <a:xfrm>
            <a:off x="883920" y="2362200"/>
            <a:ext cx="8260080" cy="4191000"/>
          </a:xfrm>
        </p:spPr>
        <p:txBody>
          <a:bodyPr/>
          <a:lstStyle/>
          <a:p>
            <a:pPr>
              <a:lnSpc>
                <a:spcPct val="90000"/>
              </a:lnSpc>
            </a:pPr>
            <a:endParaRPr lang="en-US" dirty="0"/>
          </a:p>
          <a:p>
            <a:pPr>
              <a:lnSpc>
                <a:spcPct val="90000"/>
              </a:lnSpc>
            </a:pPr>
            <a:r>
              <a:rPr lang="en-US" sz="3000" dirty="0" smtClean="0"/>
              <a:t>Not all meetings are covered by the ODL</a:t>
            </a:r>
          </a:p>
          <a:p>
            <a:pPr>
              <a:lnSpc>
                <a:spcPct val="90000"/>
              </a:lnSpc>
            </a:pPr>
            <a:r>
              <a:rPr lang="en-US" sz="3000" dirty="0" smtClean="0"/>
              <a:t>Governing body of  public agency</a:t>
            </a:r>
          </a:p>
          <a:p>
            <a:pPr>
              <a:lnSpc>
                <a:spcPct val="90000"/>
              </a:lnSpc>
            </a:pPr>
            <a:r>
              <a:rPr lang="en-US" sz="3000" dirty="0" smtClean="0"/>
              <a:t>Majority must be present</a:t>
            </a:r>
          </a:p>
          <a:p>
            <a:pPr>
              <a:lnSpc>
                <a:spcPct val="90000"/>
              </a:lnSpc>
            </a:pPr>
            <a:r>
              <a:rPr lang="en-US" sz="3000" dirty="0" smtClean="0"/>
              <a:t>Some gatherings are excluded from ODL</a:t>
            </a:r>
          </a:p>
          <a:p>
            <a:pPr>
              <a:lnSpc>
                <a:spcPct val="90000"/>
              </a:lnSpc>
            </a:pPr>
            <a:r>
              <a:rPr lang="en-US" sz="3000" dirty="0" smtClean="0"/>
              <a:t>Taking official action on public business</a:t>
            </a:r>
          </a:p>
          <a:p>
            <a:pPr>
              <a:lnSpc>
                <a:spcPct val="90000"/>
              </a:lnSpc>
            </a:pPr>
            <a:r>
              <a:rPr lang="en-US" sz="3000" dirty="0" smtClean="0"/>
              <a:t>Includes committees/panels appointed by governing body or its presiding officer</a:t>
            </a:r>
            <a:endParaRPr lang="en-US" sz="3000" dirty="0"/>
          </a:p>
        </p:txBody>
      </p:sp>
      <p:sp>
        <p:nvSpPr>
          <p:cNvPr id="4" name="OAGIncluded"/>
          <p:cNvSpPr/>
          <p:nvPr/>
        </p:nvSpPr>
        <p:spPr>
          <a:xfrm>
            <a:off x="838200" y="1190625"/>
            <a:ext cx="7924800" cy="11715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b="1" dirty="0" smtClean="0">
                <a:latin typeface="Calibri" pitchFamily="34" charset="0"/>
              </a:rPr>
              <a:t>General Rule of Thumb:  </a:t>
            </a:r>
            <a:r>
              <a:rPr lang="en-US" sz="2400" dirty="0" smtClean="0">
                <a:latin typeface="Calibri" pitchFamily="34" charset="0"/>
              </a:rPr>
              <a:t>Meetings covered by the ODL are to be open to the public. </a:t>
            </a:r>
          </a:p>
          <a:p>
            <a:pPr defTabSz="1066800" fontAlgn="auto">
              <a:lnSpc>
                <a:spcPct val="90000"/>
              </a:lnSpc>
              <a:spcAft>
                <a:spcPct val="35000"/>
              </a:spcAft>
              <a:defRPr/>
            </a:pPr>
            <a:r>
              <a:rPr lang="en-US" sz="2400" b="1" dirty="0" smtClean="0">
                <a:latin typeface="Calibri" pitchFamily="34" charset="0"/>
              </a:rPr>
              <a:t>Exception to the Rule:  </a:t>
            </a:r>
            <a:r>
              <a:rPr lang="en-US" sz="2400" dirty="0" smtClean="0">
                <a:latin typeface="Calibri" pitchFamily="34" charset="0"/>
              </a:rPr>
              <a:t>Executive Sessions</a:t>
            </a:r>
            <a:endParaRPr lang="en-US" sz="2400" dirty="0">
              <a:latin typeface="Calibri" pitchFamily="34" charset="0"/>
            </a:endParaRPr>
          </a:p>
        </p:txBody>
      </p:sp>
    </p:spTree>
    <p:custDataLst>
      <p:tags r:id="rId1"/>
    </p:custData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a:t>Meetings under the ODL</a:t>
            </a:r>
          </a:p>
        </p:txBody>
      </p:sp>
      <p:sp>
        <p:nvSpPr>
          <p:cNvPr id="5123" name="Rectangle 3"/>
          <p:cNvSpPr>
            <a:spLocks noGrp="1" noChangeArrowheads="1"/>
          </p:cNvSpPr>
          <p:nvPr>
            <p:ph type="body" idx="1"/>
          </p:nvPr>
        </p:nvSpPr>
        <p:spPr/>
        <p:txBody>
          <a:bodyPr/>
          <a:lstStyle/>
          <a:p>
            <a:r>
              <a:rPr lang="en-US"/>
              <a:t>No right to speak under ODL unless some other statute requires it (i.e. public hearings)</a:t>
            </a:r>
          </a:p>
          <a:p>
            <a:r>
              <a:rPr lang="en-US"/>
              <a:t>Do have right to attend and observe meetings</a:t>
            </a:r>
          </a:p>
          <a:p>
            <a:r>
              <a:rPr lang="en-US"/>
              <a:t>Meetings may be taped or recorded but governing body may regulate placement of cameras, microphones etc.</a:t>
            </a:r>
          </a:p>
        </p:txBody>
      </p:sp>
    </p:spTree>
    <p:custDataLst>
      <p:tags r:id="rId1"/>
    </p:custData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i="1" dirty="0"/>
              <a:t>Minutes and Memoranda</a:t>
            </a:r>
          </a:p>
        </p:txBody>
      </p:sp>
      <p:sp>
        <p:nvSpPr>
          <p:cNvPr id="12291" name="Rectangle 3"/>
          <p:cNvSpPr>
            <a:spLocks noGrp="1" noChangeArrowheads="1"/>
          </p:cNvSpPr>
          <p:nvPr>
            <p:ph type="body" idx="1"/>
          </p:nvPr>
        </p:nvSpPr>
        <p:spPr>
          <a:xfrm>
            <a:off x="838200" y="1066800"/>
            <a:ext cx="8260080" cy="1066800"/>
          </a:xfrm>
        </p:spPr>
        <p:txBody>
          <a:bodyPr/>
          <a:lstStyle/>
          <a:p>
            <a:pPr marL="0" indent="0">
              <a:buNone/>
            </a:pPr>
            <a:r>
              <a:rPr lang="en-US" dirty="0"/>
              <a:t>ODL requires Governing Bodies to keep certain </a:t>
            </a:r>
            <a:r>
              <a:rPr lang="en-US" dirty="0" smtClean="0"/>
              <a:t>memoranda: </a:t>
            </a:r>
            <a:endParaRPr lang="en-US" dirty="0"/>
          </a:p>
          <a:p>
            <a:pPr marL="461963" lvl="1" indent="-4763">
              <a:buFontTx/>
              <a:buNone/>
            </a:pPr>
            <a:endParaRPr lang="en-US" dirty="0"/>
          </a:p>
        </p:txBody>
      </p:sp>
      <p:graphicFrame>
        <p:nvGraphicFramePr>
          <p:cNvPr id="4" name="Diagram 3"/>
          <p:cNvGraphicFramePr/>
          <p:nvPr/>
        </p:nvGraphicFramePr>
        <p:xfrm>
          <a:off x="1219200" y="2133600"/>
          <a:ext cx="69342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Kind of Notice is Required</a:t>
            </a:r>
            <a:endParaRPr lang="en-US" dirty="0"/>
          </a:p>
        </p:txBody>
      </p:sp>
      <p:sp>
        <p:nvSpPr>
          <p:cNvPr id="3" name="Text Placeholder 2"/>
          <p:cNvSpPr>
            <a:spLocks noGrp="1"/>
          </p:cNvSpPr>
          <p:nvPr>
            <p:ph type="body" idx="1"/>
          </p:nvPr>
        </p:nvSpPr>
        <p:spPr>
          <a:xfrm>
            <a:off x="762000" y="1447800"/>
            <a:ext cx="8260080" cy="4800600"/>
          </a:xfrm>
          <a:ln/>
        </p:spPr>
        <p:style>
          <a:lnRef idx="1">
            <a:schemeClr val="accent2"/>
          </a:lnRef>
          <a:fillRef idx="2">
            <a:schemeClr val="accent2"/>
          </a:fillRef>
          <a:effectRef idx="1">
            <a:schemeClr val="accent2"/>
          </a:effectRef>
          <a:fontRef idx="minor">
            <a:schemeClr val="dk1"/>
          </a:fontRef>
        </p:style>
        <p:txBody>
          <a:bodyPr/>
          <a:lstStyle/>
          <a:p>
            <a:pPr lvl="0"/>
            <a:r>
              <a:rPr lang="en-US" sz="2400" dirty="0" smtClean="0"/>
              <a:t>48 business hours in advance </a:t>
            </a:r>
          </a:p>
          <a:p>
            <a:pPr lvl="0"/>
            <a:r>
              <a:rPr lang="en-US" sz="2400" dirty="0" smtClean="0"/>
              <a:t>Date, time and place where Governing Body will meet</a:t>
            </a:r>
          </a:p>
          <a:p>
            <a:pPr lvl="0"/>
            <a:r>
              <a:rPr lang="en-US" sz="2400" dirty="0" smtClean="0"/>
              <a:t>Not required to be published in newspaper unless that is required under some other statute</a:t>
            </a:r>
          </a:p>
          <a:p>
            <a:pPr lvl="0"/>
            <a:r>
              <a:rPr lang="en-US" sz="2400" dirty="0" smtClean="0"/>
              <a:t>Annual notices are permitted</a:t>
            </a:r>
          </a:p>
          <a:p>
            <a:pPr lvl="0"/>
            <a:r>
              <a:rPr lang="en-US" sz="2400" dirty="0" smtClean="0"/>
              <a:t>Emergency meetings are exception to 48 hour notice requirement</a:t>
            </a:r>
          </a:p>
          <a:p>
            <a:pPr lvl="0"/>
            <a:r>
              <a:rPr lang="en-US" sz="2400" dirty="0" smtClean="0"/>
              <a:t>Must post at principal place of business or meeting location</a:t>
            </a:r>
          </a:p>
          <a:p>
            <a:pPr lvl="0"/>
            <a:r>
              <a:rPr lang="en-US" sz="2400" dirty="0" smtClean="0"/>
              <a:t>2012 legislation concerning local public agencies allows the adoption of policies to provide additional notice (website, e-mail, annual notices for non-media requestors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i="1" dirty="0"/>
              <a:t>Executive Sessions</a:t>
            </a:r>
          </a:p>
        </p:txBody>
      </p:sp>
      <p:sp>
        <p:nvSpPr>
          <p:cNvPr id="7171" name="Rectangle 3"/>
          <p:cNvSpPr>
            <a:spLocks noGrp="1" noChangeArrowheads="1"/>
          </p:cNvSpPr>
          <p:nvPr>
            <p:ph type="body" idx="1"/>
          </p:nvPr>
        </p:nvSpPr>
        <p:spPr>
          <a:xfrm>
            <a:off x="838200" y="1524000"/>
            <a:ext cx="8001000" cy="4724400"/>
          </a:xfrm>
          <a:ln/>
        </p:spPr>
        <p:style>
          <a:lnRef idx="2">
            <a:schemeClr val="accent1"/>
          </a:lnRef>
          <a:fillRef idx="1">
            <a:schemeClr val="lt1"/>
          </a:fillRef>
          <a:effectRef idx="0">
            <a:schemeClr val="accent1"/>
          </a:effectRef>
          <a:fontRef idx="minor">
            <a:schemeClr val="dk1"/>
          </a:fontRef>
        </p:style>
        <p:txBody>
          <a:bodyPr/>
          <a:lstStyle/>
          <a:p>
            <a:r>
              <a:rPr lang="en-US" dirty="0">
                <a:latin typeface="Calibri" pitchFamily="34" charset="0"/>
              </a:rPr>
              <a:t>The “exception” to meetings that are open to the public</a:t>
            </a:r>
          </a:p>
          <a:p>
            <a:r>
              <a:rPr lang="en-US" dirty="0">
                <a:latin typeface="Calibri" pitchFamily="34" charset="0"/>
              </a:rPr>
              <a:t>Notice must include statutory purpose(s) for the meeting excluding the public.</a:t>
            </a:r>
          </a:p>
          <a:p>
            <a:r>
              <a:rPr lang="en-US" dirty="0">
                <a:latin typeface="Calibri" pitchFamily="34" charset="0"/>
              </a:rPr>
              <a:t>Meeting minutes or memoranda must include certification that only the topics permitted under the ODL for executive session were discussed.</a:t>
            </a:r>
          </a:p>
        </p:txBody>
      </p:sp>
    </p:spTree>
    <p:custDataLst>
      <p:tags r:id="rId1"/>
    </p:custData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9177"/>
            <a:ext cx="8641080" cy="1292662"/>
          </a:xfrm>
        </p:spPr>
        <p:txBody>
          <a:bodyPr/>
          <a:lstStyle/>
          <a:p>
            <a:r>
              <a:rPr lang="en-US" sz="4000" dirty="0" smtClean="0"/>
              <a:t/>
            </a:r>
            <a:br>
              <a:rPr lang="en-US" sz="4000" dirty="0" smtClean="0"/>
            </a:br>
            <a:r>
              <a:rPr lang="en-US" i="1" dirty="0" smtClean="0"/>
              <a:t>Executive </a:t>
            </a:r>
            <a:r>
              <a:rPr lang="en-US" i="1" dirty="0"/>
              <a:t>Session Exceptions under the ODL</a:t>
            </a:r>
          </a:p>
        </p:txBody>
      </p:sp>
      <p:sp>
        <p:nvSpPr>
          <p:cNvPr id="8195" name="Rectangle 3"/>
          <p:cNvSpPr>
            <a:spLocks noGrp="1" noChangeArrowheads="1"/>
          </p:cNvSpPr>
          <p:nvPr>
            <p:ph type="body" idx="1"/>
          </p:nvPr>
        </p:nvSpPr>
        <p:spPr/>
        <p:txBody>
          <a:bodyPr/>
          <a:lstStyle/>
          <a:p>
            <a:pPr>
              <a:lnSpc>
                <a:spcPct val="90000"/>
              </a:lnSpc>
            </a:pPr>
            <a:r>
              <a:rPr lang="en-US" sz="2800" dirty="0"/>
              <a:t>To discuss records classified as confidential by state or federal statute</a:t>
            </a:r>
          </a:p>
          <a:p>
            <a:pPr>
              <a:lnSpc>
                <a:spcPct val="90000"/>
              </a:lnSpc>
            </a:pPr>
            <a:r>
              <a:rPr lang="en-US" sz="2800" dirty="0"/>
              <a:t>To discuss the alleged misconduct of an employee </a:t>
            </a:r>
          </a:p>
          <a:p>
            <a:pPr>
              <a:lnSpc>
                <a:spcPct val="90000"/>
              </a:lnSpc>
            </a:pPr>
            <a:r>
              <a:rPr lang="en-US" sz="2800" dirty="0"/>
              <a:t>To receive information and interview prospective employees</a:t>
            </a:r>
          </a:p>
          <a:p>
            <a:pPr>
              <a:lnSpc>
                <a:spcPct val="90000"/>
              </a:lnSpc>
            </a:pPr>
            <a:r>
              <a:rPr lang="en-US" sz="2800" dirty="0"/>
              <a:t>To discuss strategy with respect to pending litigation or litigation threatened in writing</a:t>
            </a:r>
          </a:p>
          <a:p>
            <a:pPr>
              <a:lnSpc>
                <a:spcPct val="90000"/>
              </a:lnSpc>
            </a:pPr>
            <a:r>
              <a:rPr lang="en-US" sz="2800" dirty="0"/>
              <a:t>To discuss information and intelligence intended to prevent, mitigate or response to threat of terrorism</a:t>
            </a:r>
          </a:p>
          <a:p>
            <a:pPr>
              <a:lnSpc>
                <a:spcPct val="90000"/>
              </a:lnSpc>
              <a:buFontTx/>
              <a:buNone/>
            </a:pPr>
            <a:r>
              <a:rPr lang="en-US" sz="2800" dirty="0"/>
              <a:t/>
            </a:r>
            <a:br>
              <a:rPr lang="en-US" sz="2800" dirty="0"/>
            </a:br>
            <a:endParaRPr lang="en-US" sz="2800" dirty="0"/>
          </a:p>
        </p:txBody>
      </p:sp>
    </p:spTree>
    <p:custDataLst>
      <p:tags r:id="rId1"/>
    </p:custData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228600"/>
            <a:ext cx="7010400" cy="677108"/>
          </a:xfrm>
        </p:spPr>
        <p:txBody>
          <a:bodyPr/>
          <a:lstStyle/>
          <a:p>
            <a:r>
              <a:rPr lang="en-US" i="1" dirty="0" smtClean="0"/>
              <a:t>Remedies</a:t>
            </a:r>
            <a:endParaRPr lang="en-US" i="1" dirty="0"/>
          </a:p>
        </p:txBody>
      </p:sp>
      <p:graphicFrame>
        <p:nvGraphicFramePr>
          <p:cNvPr id="7" name="Diagram 6"/>
          <p:cNvGraphicFramePr/>
          <p:nvPr/>
        </p:nvGraphicFramePr>
        <p:xfrm>
          <a:off x="990600" y="838200"/>
          <a:ext cx="79248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i="1" dirty="0" smtClean="0"/>
              <a:t>New </a:t>
            </a:r>
            <a:r>
              <a:rPr lang="en-US" i="1" dirty="0"/>
              <a:t>Legislation</a:t>
            </a:r>
            <a:r>
              <a:rPr lang="en-US" dirty="0"/>
              <a:t>	</a:t>
            </a:r>
          </a:p>
        </p:txBody>
      </p:sp>
      <p:sp>
        <p:nvSpPr>
          <p:cNvPr id="13315" name="Rectangle 3"/>
          <p:cNvSpPr>
            <a:spLocks noGrp="1" noChangeArrowheads="1"/>
          </p:cNvSpPr>
          <p:nvPr>
            <p:ph type="body" idx="1"/>
          </p:nvPr>
        </p:nvSpPr>
        <p:spPr>
          <a:xfrm>
            <a:off x="762000" y="1256943"/>
            <a:ext cx="6019800" cy="2400657"/>
          </a:xfrm>
        </p:spPr>
        <p:style>
          <a:lnRef idx="2">
            <a:schemeClr val="accent1"/>
          </a:lnRef>
          <a:fillRef idx="1">
            <a:schemeClr val="lt1"/>
          </a:fillRef>
          <a:effectRef idx="0">
            <a:schemeClr val="accent1"/>
          </a:effectRef>
          <a:fontRef idx="minor">
            <a:schemeClr val="dk1"/>
          </a:fontRef>
        </p:style>
        <p:txBody>
          <a:bodyPr wrap="square">
            <a:spAutoFit/>
          </a:bodyPr>
          <a:lstStyle/>
          <a:p>
            <a:pPr>
              <a:buNone/>
            </a:pPr>
            <a:r>
              <a:rPr lang="en-US" sz="3000" dirty="0" smtClean="0">
                <a:latin typeface="Calibri" pitchFamily="34" charset="0"/>
              </a:rPr>
              <a:t>    January</a:t>
            </a:r>
            <a:r>
              <a:rPr lang="en-US" sz="3000" dirty="0">
                <a:latin typeface="Calibri" pitchFamily="34" charset="0"/>
              </a:rPr>
              <a:t>, 2013—State public </a:t>
            </a:r>
            <a:r>
              <a:rPr lang="en-US" sz="3000" dirty="0" smtClean="0">
                <a:latin typeface="Calibri" pitchFamily="34" charset="0"/>
              </a:rPr>
              <a:t>agencies may </a:t>
            </a:r>
            <a:r>
              <a:rPr lang="en-US" sz="3000" dirty="0">
                <a:latin typeface="Calibri" pitchFamily="34" charset="0"/>
              </a:rPr>
              <a:t>adopt a policy that governs participation by telephone or other electronic means of </a:t>
            </a:r>
            <a:r>
              <a:rPr lang="en-US" sz="3000" dirty="0" smtClean="0">
                <a:latin typeface="Calibri" pitchFamily="34" charset="0"/>
              </a:rPr>
              <a:t>communication</a:t>
            </a:r>
            <a:endParaRPr lang="en-US" sz="3000" dirty="0">
              <a:latin typeface="Calibri" pitchFamily="34" charset="0"/>
            </a:endParaRPr>
          </a:p>
        </p:txBody>
      </p:sp>
      <p:pic>
        <p:nvPicPr>
          <p:cNvPr id="4" name="Picture 3" descr="communication.jpg"/>
          <p:cNvPicPr>
            <a:picLocks noChangeAspect="1"/>
          </p:cNvPicPr>
          <p:nvPr/>
        </p:nvPicPr>
        <p:blipFill>
          <a:blip r:embed="rId4" cstate="print"/>
          <a:stretch>
            <a:fillRect/>
          </a:stretch>
        </p:blipFill>
        <p:spPr>
          <a:xfrm>
            <a:off x="7356043" y="1287966"/>
            <a:ext cx="1254557" cy="1912434"/>
          </a:xfrm>
          <a:prstGeom prst="rect">
            <a:avLst/>
          </a:prstGeom>
        </p:spPr>
      </p:pic>
      <p:sp>
        <p:nvSpPr>
          <p:cNvPr id="7" name="Rectangle 3"/>
          <p:cNvSpPr txBox="1">
            <a:spLocks noChangeArrowheads="1"/>
          </p:cNvSpPr>
          <p:nvPr/>
        </p:nvSpPr>
        <p:spPr bwMode="auto">
          <a:xfrm>
            <a:off x="2971800" y="4094202"/>
            <a:ext cx="4953000" cy="553998"/>
          </a:xfrm>
          <a:prstGeom prst="rect">
            <a:avLst/>
          </a:prstGeom>
          <a:ln w="50800" cap="flat" cmpd="sng" algn="ctr">
            <a:solidFill>
              <a:schemeClr val="accent2">
                <a:lumMod val="60000"/>
                <a:lumOff val="40000"/>
              </a:schemeClr>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a:buNone/>
            </a:pPr>
            <a:r>
              <a:rPr lang="en-US" sz="3000" dirty="0" smtClean="0">
                <a:latin typeface="Calibri" pitchFamily="34" charset="0"/>
              </a:rPr>
              <a:t>Fines for violations of the ODL</a:t>
            </a:r>
            <a:endParaRPr lang="en-US" sz="3000" dirty="0">
              <a:latin typeface="Calibri" pitchFamily="34" charset="0"/>
            </a:endParaRPr>
          </a:p>
        </p:txBody>
      </p:sp>
    </p:spTree>
    <p:custDataLst>
      <p:tags r:id="rId1"/>
    </p:custData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EXPANDSHOWBAR" val="True"/>
  <p:tag name="TPFULLVERSION" val="4.3.2.1178"/>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549</Words>
  <Application>Microsoft Office PowerPoint</Application>
  <PresentationFormat>On-screen Show (4:3)</PresentationFormat>
  <Paragraphs>77</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OAG-Blank</vt:lpstr>
      <vt:lpstr>1_OAG-Blank</vt:lpstr>
      <vt:lpstr>The Indiana Open Door Law (ODL)</vt:lpstr>
      <vt:lpstr>Meetings under the ODL</vt:lpstr>
      <vt:lpstr>Meetings under the ODL</vt:lpstr>
      <vt:lpstr>Minutes and Memoranda</vt:lpstr>
      <vt:lpstr>What Kind of Notice is Required</vt:lpstr>
      <vt:lpstr>Executive Sessions</vt:lpstr>
      <vt:lpstr> Executive Session Exceptions under the ODL</vt:lpstr>
      <vt:lpstr>Remedies</vt:lpstr>
      <vt:lpstr>New Legislation </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542</cp:revision>
  <dcterms:created xsi:type="dcterms:W3CDTF">2012-03-06T21:24:27Z</dcterms:created>
  <dcterms:modified xsi:type="dcterms:W3CDTF">2013-01-29T18:21:43Z</dcterms:modified>
</cp:coreProperties>
</file>