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1" r:id="rId6"/>
    <p:sldId id="288" r:id="rId7"/>
    <p:sldId id="262" r:id="rId8"/>
    <p:sldId id="263" r:id="rId9"/>
    <p:sldId id="264" r:id="rId10"/>
    <p:sldId id="265" r:id="rId11"/>
    <p:sldId id="266" r:id="rId12"/>
    <p:sldId id="269" r:id="rId13"/>
    <p:sldId id="284" r:id="rId14"/>
    <p:sldId id="267" r:id="rId15"/>
    <p:sldId id="270" r:id="rId16"/>
    <p:sldId id="286" r:id="rId17"/>
    <p:sldId id="268" r:id="rId18"/>
    <p:sldId id="271" r:id="rId19"/>
    <p:sldId id="287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9.png"/><Relationship Id="rId7" Type="http://schemas.openxmlformats.org/officeDocument/2006/relationships/image" Target="../media/image51.png"/><Relationship Id="rId12" Type="http://schemas.openxmlformats.org/officeDocument/2006/relationships/image" Target="../media/image32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28.sv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54.svg"/><Relationship Id="rId4" Type="http://schemas.openxmlformats.org/officeDocument/2006/relationships/image" Target="../media/image20.svg"/><Relationship Id="rId9" Type="http://schemas.openxmlformats.org/officeDocument/2006/relationships/image" Target="../media/image5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6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24.svg"/><Relationship Id="rId11" Type="http://schemas.openxmlformats.org/officeDocument/2006/relationships/image" Target="../media/image47.png"/><Relationship Id="rId5" Type="http://schemas.openxmlformats.org/officeDocument/2006/relationships/image" Target="../media/image2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9.png"/><Relationship Id="rId7" Type="http://schemas.openxmlformats.org/officeDocument/2006/relationships/image" Target="../media/image51.png"/><Relationship Id="rId12" Type="http://schemas.openxmlformats.org/officeDocument/2006/relationships/image" Target="../media/image32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28.sv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54.svg"/><Relationship Id="rId4" Type="http://schemas.openxmlformats.org/officeDocument/2006/relationships/image" Target="../media/image20.svg"/><Relationship Id="rId9" Type="http://schemas.openxmlformats.org/officeDocument/2006/relationships/image" Target="../media/image5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6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24.svg"/><Relationship Id="rId11" Type="http://schemas.openxmlformats.org/officeDocument/2006/relationships/image" Target="../media/image47.png"/><Relationship Id="rId5" Type="http://schemas.openxmlformats.org/officeDocument/2006/relationships/image" Target="../media/image2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4C6FB-F861-422C-9983-D37F1AA38B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F4AB11-622B-4238-8F8E-5BF94791AD20}">
      <dgm:prSet/>
      <dgm:spPr/>
      <dgm:t>
        <a:bodyPr/>
        <a:lstStyle/>
        <a:p>
          <a:r>
            <a:rPr lang="en-US" b="1" dirty="0"/>
            <a:t>Mitigates Risks:</a:t>
          </a:r>
          <a:r>
            <a:rPr lang="en-US" dirty="0"/>
            <a:t> Conducts due diligence upfront to identify and address potential site issues.</a:t>
          </a:r>
        </a:p>
      </dgm:t>
    </dgm:pt>
    <dgm:pt modelId="{052F2313-8A96-41A1-9BC5-39591A93279E}" type="parTrans" cxnId="{0BCC6F05-1C8D-486B-B3E9-5DA3909E3AA1}">
      <dgm:prSet/>
      <dgm:spPr/>
      <dgm:t>
        <a:bodyPr/>
        <a:lstStyle/>
        <a:p>
          <a:endParaRPr lang="en-US"/>
        </a:p>
      </dgm:t>
    </dgm:pt>
    <dgm:pt modelId="{5229CCD2-2422-4B3B-82A1-D889084F7E13}" type="sibTrans" cxnId="{0BCC6F05-1C8D-486B-B3E9-5DA3909E3AA1}">
      <dgm:prSet/>
      <dgm:spPr/>
      <dgm:t>
        <a:bodyPr/>
        <a:lstStyle/>
        <a:p>
          <a:endParaRPr lang="en-US"/>
        </a:p>
      </dgm:t>
    </dgm:pt>
    <dgm:pt modelId="{5FE0EB1F-A131-40D4-908F-93B6B096F2DC}">
      <dgm:prSet/>
      <dgm:spPr/>
      <dgm:t>
        <a:bodyPr/>
        <a:lstStyle/>
        <a:p>
          <a:r>
            <a:rPr lang="en-US" b="1" dirty="0"/>
            <a:t>Markets Your Sites:</a:t>
          </a:r>
          <a:r>
            <a:rPr lang="en-US" dirty="0"/>
            <a:t> Promotes certified sites to site selectors and businesses looking to expand or relocate.</a:t>
          </a:r>
        </a:p>
      </dgm:t>
    </dgm:pt>
    <dgm:pt modelId="{514681C7-155A-424A-AB0C-80D71AD0871A}" type="parTrans" cxnId="{F6375050-0804-44A8-9076-E846FBA09A71}">
      <dgm:prSet/>
      <dgm:spPr/>
      <dgm:t>
        <a:bodyPr/>
        <a:lstStyle/>
        <a:p>
          <a:endParaRPr lang="en-US"/>
        </a:p>
      </dgm:t>
    </dgm:pt>
    <dgm:pt modelId="{E09A5DF2-3025-457B-9677-36449C3F7EDA}" type="sibTrans" cxnId="{F6375050-0804-44A8-9076-E846FBA09A71}">
      <dgm:prSet/>
      <dgm:spPr/>
      <dgm:t>
        <a:bodyPr/>
        <a:lstStyle/>
        <a:p>
          <a:endParaRPr lang="en-US"/>
        </a:p>
      </dgm:t>
    </dgm:pt>
    <dgm:pt modelId="{88E0B43C-B481-4087-8845-026951DDD5E1}">
      <dgm:prSet/>
      <dgm:spPr/>
      <dgm:t>
        <a:bodyPr/>
        <a:lstStyle/>
        <a:p>
          <a:r>
            <a:rPr lang="en-US" b="1" dirty="0"/>
            <a:t>Showcases Readiness:</a:t>
          </a:r>
          <a:r>
            <a:rPr lang="en-US" dirty="0"/>
            <a:t> Show your community's proactive commitment to economic development.</a:t>
          </a:r>
        </a:p>
      </dgm:t>
    </dgm:pt>
    <dgm:pt modelId="{CA6FA404-04F0-41F3-8D3A-1F0E25940F17}" type="parTrans" cxnId="{CBC41A11-97E3-4666-8738-7A18E1661310}">
      <dgm:prSet/>
      <dgm:spPr/>
      <dgm:t>
        <a:bodyPr/>
        <a:lstStyle/>
        <a:p>
          <a:endParaRPr lang="en-US"/>
        </a:p>
      </dgm:t>
    </dgm:pt>
    <dgm:pt modelId="{A94239F5-8D5B-4300-9069-4DB53893D04D}" type="sibTrans" cxnId="{CBC41A11-97E3-4666-8738-7A18E1661310}">
      <dgm:prSet/>
      <dgm:spPr/>
      <dgm:t>
        <a:bodyPr/>
        <a:lstStyle/>
        <a:p>
          <a:endParaRPr lang="en-US"/>
        </a:p>
      </dgm:t>
    </dgm:pt>
    <dgm:pt modelId="{4C888EAB-9407-402B-9DC0-4A3E8BF2E69A}" type="pres">
      <dgm:prSet presAssocID="{D794C6FB-F861-422C-9983-D37F1AA38B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544084-7480-48F3-AC7B-D15A9C9FC8D3}" type="pres">
      <dgm:prSet presAssocID="{30F4AB11-622B-4238-8F8E-5BF94791AD20}" presName="hierRoot1" presStyleCnt="0"/>
      <dgm:spPr/>
    </dgm:pt>
    <dgm:pt modelId="{EBD3847D-C157-41BE-81A3-8C1C8FDA8639}" type="pres">
      <dgm:prSet presAssocID="{30F4AB11-622B-4238-8F8E-5BF94791AD20}" presName="composite" presStyleCnt="0"/>
      <dgm:spPr/>
    </dgm:pt>
    <dgm:pt modelId="{24995171-6EC1-4992-AB0B-830ACCFCF9D5}" type="pres">
      <dgm:prSet presAssocID="{30F4AB11-622B-4238-8F8E-5BF94791AD20}" presName="background" presStyleLbl="node0" presStyleIdx="0" presStyleCnt="3"/>
      <dgm:spPr/>
    </dgm:pt>
    <dgm:pt modelId="{677AE9AF-FB6D-46FE-B49A-C13AD2434682}" type="pres">
      <dgm:prSet presAssocID="{30F4AB11-622B-4238-8F8E-5BF94791AD20}" presName="text" presStyleLbl="fgAcc0" presStyleIdx="0" presStyleCnt="3">
        <dgm:presLayoutVars>
          <dgm:chPref val="3"/>
        </dgm:presLayoutVars>
      </dgm:prSet>
      <dgm:spPr/>
    </dgm:pt>
    <dgm:pt modelId="{C4966F1D-2BDD-480B-915C-E06648A81CBC}" type="pres">
      <dgm:prSet presAssocID="{30F4AB11-622B-4238-8F8E-5BF94791AD20}" presName="hierChild2" presStyleCnt="0"/>
      <dgm:spPr/>
    </dgm:pt>
    <dgm:pt modelId="{35E4CB23-5009-4571-9FAF-767AADCBD0BA}" type="pres">
      <dgm:prSet presAssocID="{5FE0EB1F-A131-40D4-908F-93B6B096F2DC}" presName="hierRoot1" presStyleCnt="0"/>
      <dgm:spPr/>
    </dgm:pt>
    <dgm:pt modelId="{EA6DB36A-18A0-49B1-8435-92134DE67210}" type="pres">
      <dgm:prSet presAssocID="{5FE0EB1F-A131-40D4-908F-93B6B096F2DC}" presName="composite" presStyleCnt="0"/>
      <dgm:spPr/>
    </dgm:pt>
    <dgm:pt modelId="{6AACD917-4804-40D5-8505-A77DFD1BE86E}" type="pres">
      <dgm:prSet presAssocID="{5FE0EB1F-A131-40D4-908F-93B6B096F2DC}" presName="background" presStyleLbl="node0" presStyleIdx="1" presStyleCnt="3"/>
      <dgm:spPr/>
    </dgm:pt>
    <dgm:pt modelId="{D45B2682-8D67-4064-8768-DEC19E7C68FF}" type="pres">
      <dgm:prSet presAssocID="{5FE0EB1F-A131-40D4-908F-93B6B096F2DC}" presName="text" presStyleLbl="fgAcc0" presStyleIdx="1" presStyleCnt="3">
        <dgm:presLayoutVars>
          <dgm:chPref val="3"/>
        </dgm:presLayoutVars>
      </dgm:prSet>
      <dgm:spPr/>
    </dgm:pt>
    <dgm:pt modelId="{76BD4E54-C17B-4507-BD6B-3897D3EBDAB1}" type="pres">
      <dgm:prSet presAssocID="{5FE0EB1F-A131-40D4-908F-93B6B096F2DC}" presName="hierChild2" presStyleCnt="0"/>
      <dgm:spPr/>
    </dgm:pt>
    <dgm:pt modelId="{012E176D-CF8D-474D-9863-D83FEF86DD55}" type="pres">
      <dgm:prSet presAssocID="{88E0B43C-B481-4087-8845-026951DDD5E1}" presName="hierRoot1" presStyleCnt="0"/>
      <dgm:spPr/>
    </dgm:pt>
    <dgm:pt modelId="{84C5897E-7C8B-4105-A190-4576F6CABFCE}" type="pres">
      <dgm:prSet presAssocID="{88E0B43C-B481-4087-8845-026951DDD5E1}" presName="composite" presStyleCnt="0"/>
      <dgm:spPr/>
    </dgm:pt>
    <dgm:pt modelId="{6E66DA5B-EC64-4ADB-99B0-4AC73B46E873}" type="pres">
      <dgm:prSet presAssocID="{88E0B43C-B481-4087-8845-026951DDD5E1}" presName="background" presStyleLbl="node0" presStyleIdx="2" presStyleCnt="3"/>
      <dgm:spPr/>
    </dgm:pt>
    <dgm:pt modelId="{867C7B3B-E6F2-42DA-8108-789CFD4D45FE}" type="pres">
      <dgm:prSet presAssocID="{88E0B43C-B481-4087-8845-026951DDD5E1}" presName="text" presStyleLbl="fgAcc0" presStyleIdx="2" presStyleCnt="3">
        <dgm:presLayoutVars>
          <dgm:chPref val="3"/>
        </dgm:presLayoutVars>
      </dgm:prSet>
      <dgm:spPr/>
    </dgm:pt>
    <dgm:pt modelId="{5D67E00D-73BA-42FA-8231-64D01320D884}" type="pres">
      <dgm:prSet presAssocID="{88E0B43C-B481-4087-8845-026951DDD5E1}" presName="hierChild2" presStyleCnt="0"/>
      <dgm:spPr/>
    </dgm:pt>
  </dgm:ptLst>
  <dgm:cxnLst>
    <dgm:cxn modelId="{A89D5F02-330B-4987-A191-530D8A8B5891}" type="presOf" srcId="{5FE0EB1F-A131-40D4-908F-93B6B096F2DC}" destId="{D45B2682-8D67-4064-8768-DEC19E7C68FF}" srcOrd="0" destOrd="0" presId="urn:microsoft.com/office/officeart/2005/8/layout/hierarchy1"/>
    <dgm:cxn modelId="{E2A9E304-2575-4595-8ED4-AC1CED61C250}" type="presOf" srcId="{88E0B43C-B481-4087-8845-026951DDD5E1}" destId="{867C7B3B-E6F2-42DA-8108-789CFD4D45FE}" srcOrd="0" destOrd="0" presId="urn:microsoft.com/office/officeart/2005/8/layout/hierarchy1"/>
    <dgm:cxn modelId="{0BCC6F05-1C8D-486B-B3E9-5DA3909E3AA1}" srcId="{D794C6FB-F861-422C-9983-D37F1AA38B7F}" destId="{30F4AB11-622B-4238-8F8E-5BF94791AD20}" srcOrd="0" destOrd="0" parTransId="{052F2313-8A96-41A1-9BC5-39591A93279E}" sibTransId="{5229CCD2-2422-4B3B-82A1-D889084F7E13}"/>
    <dgm:cxn modelId="{CBC41A11-97E3-4666-8738-7A18E1661310}" srcId="{D794C6FB-F861-422C-9983-D37F1AA38B7F}" destId="{88E0B43C-B481-4087-8845-026951DDD5E1}" srcOrd="2" destOrd="0" parTransId="{CA6FA404-04F0-41F3-8D3A-1F0E25940F17}" sibTransId="{A94239F5-8D5B-4300-9069-4DB53893D04D}"/>
    <dgm:cxn modelId="{F6375050-0804-44A8-9076-E846FBA09A71}" srcId="{D794C6FB-F861-422C-9983-D37F1AA38B7F}" destId="{5FE0EB1F-A131-40D4-908F-93B6B096F2DC}" srcOrd="1" destOrd="0" parTransId="{514681C7-155A-424A-AB0C-80D71AD0871A}" sibTransId="{E09A5DF2-3025-457B-9677-36449C3F7EDA}"/>
    <dgm:cxn modelId="{18FB6878-C3AC-4F4C-B0F4-148AB28AA4E3}" type="presOf" srcId="{D794C6FB-F861-422C-9983-D37F1AA38B7F}" destId="{4C888EAB-9407-402B-9DC0-4A3E8BF2E69A}" srcOrd="0" destOrd="0" presId="urn:microsoft.com/office/officeart/2005/8/layout/hierarchy1"/>
    <dgm:cxn modelId="{716D0CB9-E826-4B28-A52F-A21D4513EE47}" type="presOf" srcId="{30F4AB11-622B-4238-8F8E-5BF94791AD20}" destId="{677AE9AF-FB6D-46FE-B49A-C13AD2434682}" srcOrd="0" destOrd="0" presId="urn:microsoft.com/office/officeart/2005/8/layout/hierarchy1"/>
    <dgm:cxn modelId="{F20C792F-5094-448F-A0E4-DE3FBAC9134C}" type="presParOf" srcId="{4C888EAB-9407-402B-9DC0-4A3E8BF2E69A}" destId="{27544084-7480-48F3-AC7B-D15A9C9FC8D3}" srcOrd="0" destOrd="0" presId="urn:microsoft.com/office/officeart/2005/8/layout/hierarchy1"/>
    <dgm:cxn modelId="{3F5E6A39-0112-41D7-988B-426ED3431C64}" type="presParOf" srcId="{27544084-7480-48F3-AC7B-D15A9C9FC8D3}" destId="{EBD3847D-C157-41BE-81A3-8C1C8FDA8639}" srcOrd="0" destOrd="0" presId="urn:microsoft.com/office/officeart/2005/8/layout/hierarchy1"/>
    <dgm:cxn modelId="{EB1DBA00-D787-449A-8BF3-0371662AB531}" type="presParOf" srcId="{EBD3847D-C157-41BE-81A3-8C1C8FDA8639}" destId="{24995171-6EC1-4992-AB0B-830ACCFCF9D5}" srcOrd="0" destOrd="0" presId="urn:microsoft.com/office/officeart/2005/8/layout/hierarchy1"/>
    <dgm:cxn modelId="{008A4C36-21BF-45BC-AF19-F0220C8BE0B4}" type="presParOf" srcId="{EBD3847D-C157-41BE-81A3-8C1C8FDA8639}" destId="{677AE9AF-FB6D-46FE-B49A-C13AD2434682}" srcOrd="1" destOrd="0" presId="urn:microsoft.com/office/officeart/2005/8/layout/hierarchy1"/>
    <dgm:cxn modelId="{5EB34904-91BE-4FA9-BAFC-5F1E5331711B}" type="presParOf" srcId="{27544084-7480-48F3-AC7B-D15A9C9FC8D3}" destId="{C4966F1D-2BDD-480B-915C-E06648A81CBC}" srcOrd="1" destOrd="0" presId="urn:microsoft.com/office/officeart/2005/8/layout/hierarchy1"/>
    <dgm:cxn modelId="{FB01AF05-D03A-479B-8AA6-C3C43728C8D1}" type="presParOf" srcId="{4C888EAB-9407-402B-9DC0-4A3E8BF2E69A}" destId="{35E4CB23-5009-4571-9FAF-767AADCBD0BA}" srcOrd="1" destOrd="0" presId="urn:microsoft.com/office/officeart/2005/8/layout/hierarchy1"/>
    <dgm:cxn modelId="{3277EA68-5465-40EA-94A1-605EA5FFBC13}" type="presParOf" srcId="{35E4CB23-5009-4571-9FAF-767AADCBD0BA}" destId="{EA6DB36A-18A0-49B1-8435-92134DE67210}" srcOrd="0" destOrd="0" presId="urn:microsoft.com/office/officeart/2005/8/layout/hierarchy1"/>
    <dgm:cxn modelId="{EC9CB452-B145-4213-AD06-73F010CED179}" type="presParOf" srcId="{EA6DB36A-18A0-49B1-8435-92134DE67210}" destId="{6AACD917-4804-40D5-8505-A77DFD1BE86E}" srcOrd="0" destOrd="0" presId="urn:microsoft.com/office/officeart/2005/8/layout/hierarchy1"/>
    <dgm:cxn modelId="{ED534864-5632-4476-A703-1D2E0D1722E4}" type="presParOf" srcId="{EA6DB36A-18A0-49B1-8435-92134DE67210}" destId="{D45B2682-8D67-4064-8768-DEC19E7C68FF}" srcOrd="1" destOrd="0" presId="urn:microsoft.com/office/officeart/2005/8/layout/hierarchy1"/>
    <dgm:cxn modelId="{593F61EC-821E-4056-8109-D970609C7E52}" type="presParOf" srcId="{35E4CB23-5009-4571-9FAF-767AADCBD0BA}" destId="{76BD4E54-C17B-4507-BD6B-3897D3EBDAB1}" srcOrd="1" destOrd="0" presId="urn:microsoft.com/office/officeart/2005/8/layout/hierarchy1"/>
    <dgm:cxn modelId="{99096DCA-A5F7-4F20-95AF-C77243271E12}" type="presParOf" srcId="{4C888EAB-9407-402B-9DC0-4A3E8BF2E69A}" destId="{012E176D-CF8D-474D-9863-D83FEF86DD55}" srcOrd="2" destOrd="0" presId="urn:microsoft.com/office/officeart/2005/8/layout/hierarchy1"/>
    <dgm:cxn modelId="{8214F708-5C6F-4AFF-99A5-E0414801B6EC}" type="presParOf" srcId="{012E176D-CF8D-474D-9863-D83FEF86DD55}" destId="{84C5897E-7C8B-4105-A190-4576F6CABFCE}" srcOrd="0" destOrd="0" presId="urn:microsoft.com/office/officeart/2005/8/layout/hierarchy1"/>
    <dgm:cxn modelId="{1A63004B-5665-4515-8967-68108E037F00}" type="presParOf" srcId="{84C5897E-7C8B-4105-A190-4576F6CABFCE}" destId="{6E66DA5B-EC64-4ADB-99B0-4AC73B46E873}" srcOrd="0" destOrd="0" presId="urn:microsoft.com/office/officeart/2005/8/layout/hierarchy1"/>
    <dgm:cxn modelId="{D23DC672-17B5-4390-9480-50A19E594D03}" type="presParOf" srcId="{84C5897E-7C8B-4105-A190-4576F6CABFCE}" destId="{867C7B3B-E6F2-42DA-8108-789CFD4D45FE}" srcOrd="1" destOrd="0" presId="urn:microsoft.com/office/officeart/2005/8/layout/hierarchy1"/>
    <dgm:cxn modelId="{4E11716B-B655-4EB3-9928-16857787AA3E}" type="presParOf" srcId="{012E176D-CF8D-474D-9863-D83FEF86DD55}" destId="{5D67E00D-73BA-42FA-8231-64D01320D8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30A8CA-D82A-4CF8-9691-1AFCDA42D9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8CEF5B-3014-4C8F-A392-1181E51747CC}">
      <dgm:prSet/>
      <dgm:spPr/>
      <dgm:t>
        <a:bodyPr/>
        <a:lstStyle/>
        <a:p>
          <a:r>
            <a:rPr lang="en-US"/>
            <a:t>A comprehensive Geotechnical Study/Soil Borings Report.</a:t>
          </a:r>
        </a:p>
      </dgm:t>
    </dgm:pt>
    <dgm:pt modelId="{2EF45621-4F23-4502-BEF2-13FBABECC67A}" type="parTrans" cxnId="{8FC06E52-47FE-4425-827F-3F5B94B8F323}">
      <dgm:prSet/>
      <dgm:spPr/>
      <dgm:t>
        <a:bodyPr/>
        <a:lstStyle/>
        <a:p>
          <a:endParaRPr lang="en-US"/>
        </a:p>
      </dgm:t>
    </dgm:pt>
    <dgm:pt modelId="{8F233694-D587-4D9E-83B0-323DD8100F08}" type="sibTrans" cxnId="{8FC06E52-47FE-4425-827F-3F5B94B8F323}">
      <dgm:prSet/>
      <dgm:spPr/>
      <dgm:t>
        <a:bodyPr/>
        <a:lstStyle/>
        <a:p>
          <a:endParaRPr lang="en-US"/>
        </a:p>
      </dgm:t>
    </dgm:pt>
    <dgm:pt modelId="{DE6985C5-1039-4DFF-A76D-E85BA01B8F39}">
      <dgm:prSet/>
      <dgm:spPr/>
      <dgm:t>
        <a:bodyPr/>
        <a:lstStyle/>
        <a:p>
          <a:r>
            <a:rPr lang="en-US"/>
            <a:t>A Seismic Hazard Map.</a:t>
          </a:r>
        </a:p>
      </dgm:t>
    </dgm:pt>
    <dgm:pt modelId="{ECC1F063-DFD4-407A-8DC3-07E02C44FD11}" type="parTrans" cxnId="{C730075D-CD81-4AA1-8FCD-F06A298309AD}">
      <dgm:prSet/>
      <dgm:spPr/>
      <dgm:t>
        <a:bodyPr/>
        <a:lstStyle/>
        <a:p>
          <a:endParaRPr lang="en-US"/>
        </a:p>
      </dgm:t>
    </dgm:pt>
    <dgm:pt modelId="{83877250-3D7E-461E-B33D-B3953DFC8261}" type="sibTrans" cxnId="{C730075D-CD81-4AA1-8FCD-F06A298309AD}">
      <dgm:prSet/>
      <dgm:spPr/>
      <dgm:t>
        <a:bodyPr/>
        <a:lstStyle/>
        <a:p>
          <a:endParaRPr lang="en-US"/>
        </a:p>
      </dgm:t>
    </dgm:pt>
    <dgm:pt modelId="{ED1D94DC-EF2E-450F-9DD8-D8768D2BFDB7}">
      <dgm:prSet/>
      <dgm:spPr/>
      <dgm:t>
        <a:bodyPr/>
        <a:lstStyle/>
        <a:p>
          <a:r>
            <a:rPr lang="en-US"/>
            <a:t>Evidence of local zoning that supports the site's intended use.</a:t>
          </a:r>
        </a:p>
      </dgm:t>
    </dgm:pt>
    <dgm:pt modelId="{2758ACFE-2731-4FE6-B179-D2338E22DE04}" type="parTrans" cxnId="{4533957C-1B5C-494D-83D4-BB67BF5E7F3A}">
      <dgm:prSet/>
      <dgm:spPr/>
      <dgm:t>
        <a:bodyPr/>
        <a:lstStyle/>
        <a:p>
          <a:endParaRPr lang="en-US"/>
        </a:p>
      </dgm:t>
    </dgm:pt>
    <dgm:pt modelId="{16253901-982E-480F-B35D-96D09AE08B32}" type="sibTrans" cxnId="{4533957C-1B5C-494D-83D4-BB67BF5E7F3A}">
      <dgm:prSet/>
      <dgm:spPr/>
      <dgm:t>
        <a:bodyPr/>
        <a:lstStyle/>
        <a:p>
          <a:endParaRPr lang="en-US"/>
        </a:p>
      </dgm:t>
    </dgm:pt>
    <dgm:pt modelId="{C19B98C8-361C-4670-9E12-3FFFBE54AA65}">
      <dgm:prSet/>
      <dgm:spPr/>
      <dgm:t>
        <a:bodyPr/>
        <a:lstStyle/>
        <a:p>
          <a:r>
            <a:rPr lang="en-US"/>
            <a:t>Desktop Archaeological Investigation.</a:t>
          </a:r>
        </a:p>
      </dgm:t>
    </dgm:pt>
    <dgm:pt modelId="{25E3DFC7-9B09-4E99-B1BD-989633083654}" type="parTrans" cxnId="{A14D85DA-217A-4211-B586-DB9E1BA3C483}">
      <dgm:prSet/>
      <dgm:spPr/>
      <dgm:t>
        <a:bodyPr/>
        <a:lstStyle/>
        <a:p>
          <a:endParaRPr lang="en-US"/>
        </a:p>
      </dgm:t>
    </dgm:pt>
    <dgm:pt modelId="{980060D3-9F4B-49D3-B95D-8633C7BF4896}" type="sibTrans" cxnId="{A14D85DA-217A-4211-B586-DB9E1BA3C483}">
      <dgm:prSet/>
      <dgm:spPr/>
      <dgm:t>
        <a:bodyPr/>
        <a:lstStyle/>
        <a:p>
          <a:endParaRPr lang="en-US"/>
        </a:p>
      </dgm:t>
    </dgm:pt>
    <dgm:pt modelId="{7A5E3BC8-383F-40A7-8941-18E5407181CC}">
      <dgm:prSet/>
      <dgm:spPr/>
      <dgm:t>
        <a:bodyPr/>
        <a:lstStyle/>
        <a:p>
          <a:r>
            <a:rPr lang="en-US" dirty="0"/>
            <a:t>Utilities that </a:t>
          </a:r>
          <a:r>
            <a:rPr lang="en-US" i="1" dirty="0"/>
            <a:t>extend to</a:t>
          </a:r>
          <a:r>
            <a:rPr lang="en-US" dirty="0"/>
            <a:t> the property line, demonstrating full-service availability.</a:t>
          </a:r>
        </a:p>
      </dgm:t>
    </dgm:pt>
    <dgm:pt modelId="{1E0A5F0B-42A9-4D2F-9866-7DF05C1D6A35}" type="parTrans" cxnId="{65C5C87B-EF07-4510-983E-8157DCDDA5E2}">
      <dgm:prSet/>
      <dgm:spPr/>
      <dgm:t>
        <a:bodyPr/>
        <a:lstStyle/>
        <a:p>
          <a:endParaRPr lang="en-US"/>
        </a:p>
      </dgm:t>
    </dgm:pt>
    <dgm:pt modelId="{238D8E2F-EAE3-4EC1-A1F6-69545ECEF5CA}" type="sibTrans" cxnId="{65C5C87B-EF07-4510-983E-8157DCDDA5E2}">
      <dgm:prSet/>
      <dgm:spPr/>
      <dgm:t>
        <a:bodyPr/>
        <a:lstStyle/>
        <a:p>
          <a:endParaRPr lang="en-US"/>
        </a:p>
      </dgm:t>
    </dgm:pt>
    <dgm:pt modelId="{EFCAE6F2-CE40-4B38-9EE4-8983CE5FF9D8}">
      <dgm:prSet/>
      <dgm:spPr/>
      <dgm:t>
        <a:bodyPr/>
        <a:lstStyle/>
        <a:p>
          <a:r>
            <a:rPr lang="en-US" b="1"/>
            <a:t>Benefit:</a:t>
          </a:r>
          <a:r>
            <a:rPr lang="en-US"/>
            <a:t> Gold certification positions your site as a serious contender for significant development projects.</a:t>
          </a:r>
        </a:p>
      </dgm:t>
    </dgm:pt>
    <dgm:pt modelId="{70DD1AFE-222A-4BD7-A093-37A5DD232683}" type="parTrans" cxnId="{37D4FE79-4931-45E0-A76F-E1C5D598CBA2}">
      <dgm:prSet/>
      <dgm:spPr/>
      <dgm:t>
        <a:bodyPr/>
        <a:lstStyle/>
        <a:p>
          <a:endParaRPr lang="en-US"/>
        </a:p>
      </dgm:t>
    </dgm:pt>
    <dgm:pt modelId="{C98F92FE-EF1E-434C-B89C-26E6277D0C53}" type="sibTrans" cxnId="{37D4FE79-4931-45E0-A76F-E1C5D598CBA2}">
      <dgm:prSet/>
      <dgm:spPr/>
      <dgm:t>
        <a:bodyPr/>
        <a:lstStyle/>
        <a:p>
          <a:endParaRPr lang="en-US"/>
        </a:p>
      </dgm:t>
    </dgm:pt>
    <dgm:pt modelId="{14E9BCD1-C80D-4D29-B899-721DE5C2D7A0}" type="pres">
      <dgm:prSet presAssocID="{5E30A8CA-D82A-4CF8-9691-1AFCDA42D992}" presName="root" presStyleCnt="0">
        <dgm:presLayoutVars>
          <dgm:dir/>
          <dgm:resizeHandles val="exact"/>
        </dgm:presLayoutVars>
      </dgm:prSet>
      <dgm:spPr/>
    </dgm:pt>
    <dgm:pt modelId="{3031CDB8-819B-4C1E-A481-32B71CF1382E}" type="pres">
      <dgm:prSet presAssocID="{FF8CEF5B-3014-4C8F-A392-1181E51747CC}" presName="compNode" presStyleCnt="0"/>
      <dgm:spPr/>
    </dgm:pt>
    <dgm:pt modelId="{9BDCCB89-B1F2-4946-80B7-8388F25CEC3A}" type="pres">
      <dgm:prSet presAssocID="{FF8CEF5B-3014-4C8F-A392-1181E51747CC}" presName="bgRect" presStyleLbl="bgShp" presStyleIdx="0" presStyleCnt="6"/>
      <dgm:spPr/>
    </dgm:pt>
    <dgm:pt modelId="{68A5DEB3-6AF0-4E35-9AAA-28E57C52FC73}" type="pres">
      <dgm:prSet presAssocID="{FF8CEF5B-3014-4C8F-A392-1181E51747C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6D8665D9-9815-4FFC-806B-9AD9F6300CE3}" type="pres">
      <dgm:prSet presAssocID="{FF8CEF5B-3014-4C8F-A392-1181E51747CC}" presName="spaceRect" presStyleCnt="0"/>
      <dgm:spPr/>
    </dgm:pt>
    <dgm:pt modelId="{E4C829C8-5050-4155-9D09-A5C55D68C46C}" type="pres">
      <dgm:prSet presAssocID="{FF8CEF5B-3014-4C8F-A392-1181E51747CC}" presName="parTx" presStyleLbl="revTx" presStyleIdx="0" presStyleCnt="6">
        <dgm:presLayoutVars>
          <dgm:chMax val="0"/>
          <dgm:chPref val="0"/>
        </dgm:presLayoutVars>
      </dgm:prSet>
      <dgm:spPr/>
    </dgm:pt>
    <dgm:pt modelId="{88108214-22E3-48C6-A533-56E1C21B53B8}" type="pres">
      <dgm:prSet presAssocID="{8F233694-D587-4D9E-83B0-323DD8100F08}" presName="sibTrans" presStyleCnt="0"/>
      <dgm:spPr/>
    </dgm:pt>
    <dgm:pt modelId="{D3E17D7A-03C3-4D01-B4A2-24051222EDE5}" type="pres">
      <dgm:prSet presAssocID="{DE6985C5-1039-4DFF-A76D-E85BA01B8F39}" presName="compNode" presStyleCnt="0"/>
      <dgm:spPr/>
    </dgm:pt>
    <dgm:pt modelId="{6341B302-9602-4723-8DCC-130CCDEBBE2F}" type="pres">
      <dgm:prSet presAssocID="{DE6985C5-1039-4DFF-A76D-E85BA01B8F39}" presName="bgRect" presStyleLbl="bgShp" presStyleIdx="1" presStyleCnt="6"/>
      <dgm:spPr/>
    </dgm:pt>
    <dgm:pt modelId="{7E753625-E8C7-42BC-A48E-5550C3218E6B}" type="pres">
      <dgm:prSet presAssocID="{DE6985C5-1039-4DFF-A76D-E85BA01B8F3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D65C20F1-799E-42B2-994E-14A116ED078D}" type="pres">
      <dgm:prSet presAssocID="{DE6985C5-1039-4DFF-A76D-E85BA01B8F39}" presName="spaceRect" presStyleCnt="0"/>
      <dgm:spPr/>
    </dgm:pt>
    <dgm:pt modelId="{60A942BF-DCAE-460C-8E69-E16511ECB333}" type="pres">
      <dgm:prSet presAssocID="{DE6985C5-1039-4DFF-A76D-E85BA01B8F39}" presName="parTx" presStyleLbl="revTx" presStyleIdx="1" presStyleCnt="6">
        <dgm:presLayoutVars>
          <dgm:chMax val="0"/>
          <dgm:chPref val="0"/>
        </dgm:presLayoutVars>
      </dgm:prSet>
      <dgm:spPr/>
    </dgm:pt>
    <dgm:pt modelId="{016DE6A4-3137-4B62-8270-E6833D663480}" type="pres">
      <dgm:prSet presAssocID="{83877250-3D7E-461E-B33D-B3953DFC8261}" presName="sibTrans" presStyleCnt="0"/>
      <dgm:spPr/>
    </dgm:pt>
    <dgm:pt modelId="{D84F96FC-0D5D-4DF4-9B55-2E5E78BA556C}" type="pres">
      <dgm:prSet presAssocID="{ED1D94DC-EF2E-450F-9DD8-D8768D2BFDB7}" presName="compNode" presStyleCnt="0"/>
      <dgm:spPr/>
    </dgm:pt>
    <dgm:pt modelId="{BF9C7779-273D-4877-82E0-2B7162F8D49C}" type="pres">
      <dgm:prSet presAssocID="{ED1D94DC-EF2E-450F-9DD8-D8768D2BFDB7}" presName="bgRect" presStyleLbl="bgShp" presStyleIdx="2" presStyleCnt="6"/>
      <dgm:spPr/>
    </dgm:pt>
    <dgm:pt modelId="{CF3B6524-4CA5-45E8-9FE2-7A38C3380BBD}" type="pres">
      <dgm:prSet presAssocID="{ED1D94DC-EF2E-450F-9DD8-D8768D2BFDB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6930095-081A-4029-8630-98CA5B7A5412}" type="pres">
      <dgm:prSet presAssocID="{ED1D94DC-EF2E-450F-9DD8-D8768D2BFDB7}" presName="spaceRect" presStyleCnt="0"/>
      <dgm:spPr/>
    </dgm:pt>
    <dgm:pt modelId="{E4B8F29E-AF8A-4928-894D-5D656024AB54}" type="pres">
      <dgm:prSet presAssocID="{ED1D94DC-EF2E-450F-9DD8-D8768D2BFDB7}" presName="parTx" presStyleLbl="revTx" presStyleIdx="2" presStyleCnt="6">
        <dgm:presLayoutVars>
          <dgm:chMax val="0"/>
          <dgm:chPref val="0"/>
        </dgm:presLayoutVars>
      </dgm:prSet>
      <dgm:spPr/>
    </dgm:pt>
    <dgm:pt modelId="{9A41FBDE-DAA9-4AE8-ADA1-B5EB298E5100}" type="pres">
      <dgm:prSet presAssocID="{16253901-982E-480F-B35D-96D09AE08B32}" presName="sibTrans" presStyleCnt="0"/>
      <dgm:spPr/>
    </dgm:pt>
    <dgm:pt modelId="{BC3B17E4-ACE8-4094-9537-A7BA2D42DFEB}" type="pres">
      <dgm:prSet presAssocID="{C19B98C8-361C-4670-9E12-3FFFBE54AA65}" presName="compNode" presStyleCnt="0"/>
      <dgm:spPr/>
    </dgm:pt>
    <dgm:pt modelId="{CFC956F7-E627-4C6B-BF6F-8C29DAD8917D}" type="pres">
      <dgm:prSet presAssocID="{C19B98C8-361C-4670-9E12-3FFFBE54AA65}" presName="bgRect" presStyleLbl="bgShp" presStyleIdx="3" presStyleCnt="6"/>
      <dgm:spPr/>
    </dgm:pt>
    <dgm:pt modelId="{206212C1-9E48-48EA-B019-D58030773900}" type="pres">
      <dgm:prSet presAssocID="{C19B98C8-361C-4670-9E12-3FFFBE54AA6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F2BA341-59ED-4F05-BF75-CC6B09E29386}" type="pres">
      <dgm:prSet presAssocID="{C19B98C8-361C-4670-9E12-3FFFBE54AA65}" presName="spaceRect" presStyleCnt="0"/>
      <dgm:spPr/>
    </dgm:pt>
    <dgm:pt modelId="{93151CB6-30C5-42CA-871A-D6BCAC22E6C0}" type="pres">
      <dgm:prSet presAssocID="{C19B98C8-361C-4670-9E12-3FFFBE54AA65}" presName="parTx" presStyleLbl="revTx" presStyleIdx="3" presStyleCnt="6">
        <dgm:presLayoutVars>
          <dgm:chMax val="0"/>
          <dgm:chPref val="0"/>
        </dgm:presLayoutVars>
      </dgm:prSet>
      <dgm:spPr/>
    </dgm:pt>
    <dgm:pt modelId="{AC108DE1-28AE-4330-93F8-EF9A84774913}" type="pres">
      <dgm:prSet presAssocID="{980060D3-9F4B-49D3-B95D-8633C7BF4896}" presName="sibTrans" presStyleCnt="0"/>
      <dgm:spPr/>
    </dgm:pt>
    <dgm:pt modelId="{7936524B-9D22-4D3C-A350-5C0CF5E3DE7A}" type="pres">
      <dgm:prSet presAssocID="{7A5E3BC8-383F-40A7-8941-18E5407181CC}" presName="compNode" presStyleCnt="0"/>
      <dgm:spPr/>
    </dgm:pt>
    <dgm:pt modelId="{124578CF-3229-4F52-A3B2-4EF975AE58B1}" type="pres">
      <dgm:prSet presAssocID="{7A5E3BC8-383F-40A7-8941-18E5407181CC}" presName="bgRect" presStyleLbl="bgShp" presStyleIdx="4" presStyleCnt="6"/>
      <dgm:spPr/>
    </dgm:pt>
    <dgm:pt modelId="{040B55C6-7288-4F6F-8E7B-E07A3F5EF281}" type="pres">
      <dgm:prSet presAssocID="{7A5E3BC8-383F-40A7-8941-18E5407181C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F123F54B-8DE6-40C5-A700-FCDE05DAAB84}" type="pres">
      <dgm:prSet presAssocID="{7A5E3BC8-383F-40A7-8941-18E5407181CC}" presName="spaceRect" presStyleCnt="0"/>
      <dgm:spPr/>
    </dgm:pt>
    <dgm:pt modelId="{92E64F05-4EB3-4E28-BC86-3032E27FABEE}" type="pres">
      <dgm:prSet presAssocID="{7A5E3BC8-383F-40A7-8941-18E5407181CC}" presName="parTx" presStyleLbl="revTx" presStyleIdx="4" presStyleCnt="6">
        <dgm:presLayoutVars>
          <dgm:chMax val="0"/>
          <dgm:chPref val="0"/>
        </dgm:presLayoutVars>
      </dgm:prSet>
      <dgm:spPr/>
    </dgm:pt>
    <dgm:pt modelId="{88036189-55B0-4BFA-B473-A2396CCFF47C}" type="pres">
      <dgm:prSet presAssocID="{238D8E2F-EAE3-4EC1-A1F6-69545ECEF5CA}" presName="sibTrans" presStyleCnt="0"/>
      <dgm:spPr/>
    </dgm:pt>
    <dgm:pt modelId="{25E064F7-8007-4454-9378-5EB3080FEDB8}" type="pres">
      <dgm:prSet presAssocID="{EFCAE6F2-CE40-4B38-9EE4-8983CE5FF9D8}" presName="compNode" presStyleCnt="0"/>
      <dgm:spPr/>
    </dgm:pt>
    <dgm:pt modelId="{4D0BD749-A34E-461D-AC60-A49A36FB4949}" type="pres">
      <dgm:prSet presAssocID="{EFCAE6F2-CE40-4B38-9EE4-8983CE5FF9D8}" presName="bgRect" presStyleLbl="bgShp" presStyleIdx="5" presStyleCnt="6"/>
      <dgm:spPr/>
    </dgm:pt>
    <dgm:pt modelId="{AED06ADB-3503-4DB9-BB21-FA27B10D149D}" type="pres">
      <dgm:prSet presAssocID="{EFCAE6F2-CE40-4B38-9EE4-8983CE5FF9D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EBCD360A-0509-48C9-A4C4-C0E66F850860}" type="pres">
      <dgm:prSet presAssocID="{EFCAE6F2-CE40-4B38-9EE4-8983CE5FF9D8}" presName="spaceRect" presStyleCnt="0"/>
      <dgm:spPr/>
    </dgm:pt>
    <dgm:pt modelId="{6F9147EA-924E-440A-B48A-54953BB5881A}" type="pres">
      <dgm:prSet presAssocID="{EFCAE6F2-CE40-4B38-9EE4-8983CE5FF9D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BD89323-F844-4062-B1B5-4949C6195B42}" type="presOf" srcId="{ED1D94DC-EF2E-450F-9DD8-D8768D2BFDB7}" destId="{E4B8F29E-AF8A-4928-894D-5D656024AB54}" srcOrd="0" destOrd="0" presId="urn:microsoft.com/office/officeart/2018/2/layout/IconVerticalSolidList"/>
    <dgm:cxn modelId="{B07CD831-073D-49F9-8C17-5AAA74E5C6E1}" type="presOf" srcId="{7A5E3BC8-383F-40A7-8941-18E5407181CC}" destId="{92E64F05-4EB3-4E28-BC86-3032E27FABEE}" srcOrd="0" destOrd="0" presId="urn:microsoft.com/office/officeart/2018/2/layout/IconVerticalSolidList"/>
    <dgm:cxn modelId="{C730075D-CD81-4AA1-8FCD-F06A298309AD}" srcId="{5E30A8CA-D82A-4CF8-9691-1AFCDA42D992}" destId="{DE6985C5-1039-4DFF-A76D-E85BA01B8F39}" srcOrd="1" destOrd="0" parTransId="{ECC1F063-DFD4-407A-8DC3-07E02C44FD11}" sibTransId="{83877250-3D7E-461E-B33D-B3953DFC8261}"/>
    <dgm:cxn modelId="{8B7B7B43-EDFF-456F-9102-C52186147B0B}" type="presOf" srcId="{5E30A8CA-D82A-4CF8-9691-1AFCDA42D992}" destId="{14E9BCD1-C80D-4D29-B899-721DE5C2D7A0}" srcOrd="0" destOrd="0" presId="urn:microsoft.com/office/officeart/2018/2/layout/IconVerticalSolidList"/>
    <dgm:cxn modelId="{8FC06E52-47FE-4425-827F-3F5B94B8F323}" srcId="{5E30A8CA-D82A-4CF8-9691-1AFCDA42D992}" destId="{FF8CEF5B-3014-4C8F-A392-1181E51747CC}" srcOrd="0" destOrd="0" parTransId="{2EF45621-4F23-4502-BEF2-13FBABECC67A}" sibTransId="{8F233694-D587-4D9E-83B0-323DD8100F08}"/>
    <dgm:cxn modelId="{37D4FE79-4931-45E0-A76F-E1C5D598CBA2}" srcId="{5E30A8CA-D82A-4CF8-9691-1AFCDA42D992}" destId="{EFCAE6F2-CE40-4B38-9EE4-8983CE5FF9D8}" srcOrd="5" destOrd="0" parTransId="{70DD1AFE-222A-4BD7-A093-37A5DD232683}" sibTransId="{C98F92FE-EF1E-434C-B89C-26E6277D0C53}"/>
    <dgm:cxn modelId="{65C5C87B-EF07-4510-983E-8157DCDDA5E2}" srcId="{5E30A8CA-D82A-4CF8-9691-1AFCDA42D992}" destId="{7A5E3BC8-383F-40A7-8941-18E5407181CC}" srcOrd="4" destOrd="0" parTransId="{1E0A5F0B-42A9-4D2F-9866-7DF05C1D6A35}" sibTransId="{238D8E2F-EAE3-4EC1-A1F6-69545ECEF5CA}"/>
    <dgm:cxn modelId="{4533957C-1B5C-494D-83D4-BB67BF5E7F3A}" srcId="{5E30A8CA-D82A-4CF8-9691-1AFCDA42D992}" destId="{ED1D94DC-EF2E-450F-9DD8-D8768D2BFDB7}" srcOrd="2" destOrd="0" parTransId="{2758ACFE-2731-4FE6-B179-D2338E22DE04}" sibTransId="{16253901-982E-480F-B35D-96D09AE08B32}"/>
    <dgm:cxn modelId="{2F843D8C-D320-4FA9-9D99-148E1F773D24}" type="presOf" srcId="{EFCAE6F2-CE40-4B38-9EE4-8983CE5FF9D8}" destId="{6F9147EA-924E-440A-B48A-54953BB5881A}" srcOrd="0" destOrd="0" presId="urn:microsoft.com/office/officeart/2018/2/layout/IconVerticalSolidList"/>
    <dgm:cxn modelId="{9027E7B0-ED29-4ADF-AD5B-70165BADAA64}" type="presOf" srcId="{FF8CEF5B-3014-4C8F-A392-1181E51747CC}" destId="{E4C829C8-5050-4155-9D09-A5C55D68C46C}" srcOrd="0" destOrd="0" presId="urn:microsoft.com/office/officeart/2018/2/layout/IconVerticalSolidList"/>
    <dgm:cxn modelId="{A81BBACE-FEB3-46C8-947C-36F0BA1B607F}" type="presOf" srcId="{DE6985C5-1039-4DFF-A76D-E85BA01B8F39}" destId="{60A942BF-DCAE-460C-8E69-E16511ECB333}" srcOrd="0" destOrd="0" presId="urn:microsoft.com/office/officeart/2018/2/layout/IconVerticalSolidList"/>
    <dgm:cxn modelId="{A14D85DA-217A-4211-B586-DB9E1BA3C483}" srcId="{5E30A8CA-D82A-4CF8-9691-1AFCDA42D992}" destId="{C19B98C8-361C-4670-9E12-3FFFBE54AA65}" srcOrd="3" destOrd="0" parTransId="{25E3DFC7-9B09-4E99-B1BD-989633083654}" sibTransId="{980060D3-9F4B-49D3-B95D-8633C7BF4896}"/>
    <dgm:cxn modelId="{61C017F4-82B0-4FF4-8045-5AA2B13457B1}" type="presOf" srcId="{C19B98C8-361C-4670-9E12-3FFFBE54AA65}" destId="{93151CB6-30C5-42CA-871A-D6BCAC22E6C0}" srcOrd="0" destOrd="0" presId="urn:microsoft.com/office/officeart/2018/2/layout/IconVerticalSolidList"/>
    <dgm:cxn modelId="{03A07F00-48FF-42EF-A280-404BC6C2E649}" type="presParOf" srcId="{14E9BCD1-C80D-4D29-B899-721DE5C2D7A0}" destId="{3031CDB8-819B-4C1E-A481-32B71CF1382E}" srcOrd="0" destOrd="0" presId="urn:microsoft.com/office/officeart/2018/2/layout/IconVerticalSolidList"/>
    <dgm:cxn modelId="{E35CEEAE-8715-4461-9489-6CD313B7C247}" type="presParOf" srcId="{3031CDB8-819B-4C1E-A481-32B71CF1382E}" destId="{9BDCCB89-B1F2-4946-80B7-8388F25CEC3A}" srcOrd="0" destOrd="0" presId="urn:microsoft.com/office/officeart/2018/2/layout/IconVerticalSolidList"/>
    <dgm:cxn modelId="{81CB7D2E-E895-4E57-8E7B-7A9BBB4CE1E8}" type="presParOf" srcId="{3031CDB8-819B-4C1E-A481-32B71CF1382E}" destId="{68A5DEB3-6AF0-4E35-9AAA-28E57C52FC73}" srcOrd="1" destOrd="0" presId="urn:microsoft.com/office/officeart/2018/2/layout/IconVerticalSolidList"/>
    <dgm:cxn modelId="{DF440527-7AED-4663-A6A6-4E45446E2902}" type="presParOf" srcId="{3031CDB8-819B-4C1E-A481-32B71CF1382E}" destId="{6D8665D9-9815-4FFC-806B-9AD9F6300CE3}" srcOrd="2" destOrd="0" presId="urn:microsoft.com/office/officeart/2018/2/layout/IconVerticalSolidList"/>
    <dgm:cxn modelId="{C0FB68EC-0121-4FE0-A646-FA979B4E7928}" type="presParOf" srcId="{3031CDB8-819B-4C1E-A481-32B71CF1382E}" destId="{E4C829C8-5050-4155-9D09-A5C55D68C46C}" srcOrd="3" destOrd="0" presId="urn:microsoft.com/office/officeart/2018/2/layout/IconVerticalSolidList"/>
    <dgm:cxn modelId="{3D2B9B36-065D-419D-97F8-6C2EED6BC543}" type="presParOf" srcId="{14E9BCD1-C80D-4D29-B899-721DE5C2D7A0}" destId="{88108214-22E3-48C6-A533-56E1C21B53B8}" srcOrd="1" destOrd="0" presId="urn:microsoft.com/office/officeart/2018/2/layout/IconVerticalSolidList"/>
    <dgm:cxn modelId="{D3E14DD9-E7E3-42DB-80D4-464E16F87A5F}" type="presParOf" srcId="{14E9BCD1-C80D-4D29-B899-721DE5C2D7A0}" destId="{D3E17D7A-03C3-4D01-B4A2-24051222EDE5}" srcOrd="2" destOrd="0" presId="urn:microsoft.com/office/officeart/2018/2/layout/IconVerticalSolidList"/>
    <dgm:cxn modelId="{795837DF-6572-40EC-B5EB-49BF2AEB177C}" type="presParOf" srcId="{D3E17D7A-03C3-4D01-B4A2-24051222EDE5}" destId="{6341B302-9602-4723-8DCC-130CCDEBBE2F}" srcOrd="0" destOrd="0" presId="urn:microsoft.com/office/officeart/2018/2/layout/IconVerticalSolidList"/>
    <dgm:cxn modelId="{2AF5AD56-C50A-4669-9D93-FA49B3B13E00}" type="presParOf" srcId="{D3E17D7A-03C3-4D01-B4A2-24051222EDE5}" destId="{7E753625-E8C7-42BC-A48E-5550C3218E6B}" srcOrd="1" destOrd="0" presId="urn:microsoft.com/office/officeart/2018/2/layout/IconVerticalSolidList"/>
    <dgm:cxn modelId="{274B38B3-868D-42C4-8A2D-41C7EA863025}" type="presParOf" srcId="{D3E17D7A-03C3-4D01-B4A2-24051222EDE5}" destId="{D65C20F1-799E-42B2-994E-14A116ED078D}" srcOrd="2" destOrd="0" presId="urn:microsoft.com/office/officeart/2018/2/layout/IconVerticalSolidList"/>
    <dgm:cxn modelId="{346A349A-FF23-4B6E-807E-2FA10A721746}" type="presParOf" srcId="{D3E17D7A-03C3-4D01-B4A2-24051222EDE5}" destId="{60A942BF-DCAE-460C-8E69-E16511ECB333}" srcOrd="3" destOrd="0" presId="urn:microsoft.com/office/officeart/2018/2/layout/IconVerticalSolidList"/>
    <dgm:cxn modelId="{3998FA9F-1600-4793-9B86-51F4E8B1D2B6}" type="presParOf" srcId="{14E9BCD1-C80D-4D29-B899-721DE5C2D7A0}" destId="{016DE6A4-3137-4B62-8270-E6833D663480}" srcOrd="3" destOrd="0" presId="urn:microsoft.com/office/officeart/2018/2/layout/IconVerticalSolidList"/>
    <dgm:cxn modelId="{C16E8F15-E6B3-4CA7-B91F-8ED3889314DA}" type="presParOf" srcId="{14E9BCD1-C80D-4D29-B899-721DE5C2D7A0}" destId="{D84F96FC-0D5D-4DF4-9B55-2E5E78BA556C}" srcOrd="4" destOrd="0" presId="urn:microsoft.com/office/officeart/2018/2/layout/IconVerticalSolidList"/>
    <dgm:cxn modelId="{73DFE126-7278-46C6-A1DD-B041D89320D9}" type="presParOf" srcId="{D84F96FC-0D5D-4DF4-9B55-2E5E78BA556C}" destId="{BF9C7779-273D-4877-82E0-2B7162F8D49C}" srcOrd="0" destOrd="0" presId="urn:microsoft.com/office/officeart/2018/2/layout/IconVerticalSolidList"/>
    <dgm:cxn modelId="{FE6B4CD7-3B49-40AF-909E-04AF994F914C}" type="presParOf" srcId="{D84F96FC-0D5D-4DF4-9B55-2E5E78BA556C}" destId="{CF3B6524-4CA5-45E8-9FE2-7A38C3380BBD}" srcOrd="1" destOrd="0" presId="urn:microsoft.com/office/officeart/2018/2/layout/IconVerticalSolidList"/>
    <dgm:cxn modelId="{0088A308-70F7-422E-9E78-C33D080B8D6F}" type="presParOf" srcId="{D84F96FC-0D5D-4DF4-9B55-2E5E78BA556C}" destId="{56930095-081A-4029-8630-98CA5B7A5412}" srcOrd="2" destOrd="0" presId="urn:microsoft.com/office/officeart/2018/2/layout/IconVerticalSolidList"/>
    <dgm:cxn modelId="{1BE1F78D-0C3C-45AF-87B4-BDC909910FA1}" type="presParOf" srcId="{D84F96FC-0D5D-4DF4-9B55-2E5E78BA556C}" destId="{E4B8F29E-AF8A-4928-894D-5D656024AB54}" srcOrd="3" destOrd="0" presId="urn:microsoft.com/office/officeart/2018/2/layout/IconVerticalSolidList"/>
    <dgm:cxn modelId="{A72ECDC5-9B56-40EE-AA28-0A3B35EFEAB0}" type="presParOf" srcId="{14E9BCD1-C80D-4D29-B899-721DE5C2D7A0}" destId="{9A41FBDE-DAA9-4AE8-ADA1-B5EB298E5100}" srcOrd="5" destOrd="0" presId="urn:microsoft.com/office/officeart/2018/2/layout/IconVerticalSolidList"/>
    <dgm:cxn modelId="{51D97CCA-2ECD-480D-A9B9-BC3BC7AC3098}" type="presParOf" srcId="{14E9BCD1-C80D-4D29-B899-721DE5C2D7A0}" destId="{BC3B17E4-ACE8-4094-9537-A7BA2D42DFEB}" srcOrd="6" destOrd="0" presId="urn:microsoft.com/office/officeart/2018/2/layout/IconVerticalSolidList"/>
    <dgm:cxn modelId="{ABA699D1-71B1-4440-B5D0-EF2B88BA3942}" type="presParOf" srcId="{BC3B17E4-ACE8-4094-9537-A7BA2D42DFEB}" destId="{CFC956F7-E627-4C6B-BF6F-8C29DAD8917D}" srcOrd="0" destOrd="0" presId="urn:microsoft.com/office/officeart/2018/2/layout/IconVerticalSolidList"/>
    <dgm:cxn modelId="{E1B285FD-9039-4ED7-8389-8467C7313B3F}" type="presParOf" srcId="{BC3B17E4-ACE8-4094-9537-A7BA2D42DFEB}" destId="{206212C1-9E48-48EA-B019-D58030773900}" srcOrd="1" destOrd="0" presId="urn:microsoft.com/office/officeart/2018/2/layout/IconVerticalSolidList"/>
    <dgm:cxn modelId="{B7690340-2297-4813-9387-E8FBD443DC90}" type="presParOf" srcId="{BC3B17E4-ACE8-4094-9537-A7BA2D42DFEB}" destId="{8F2BA341-59ED-4F05-BF75-CC6B09E29386}" srcOrd="2" destOrd="0" presId="urn:microsoft.com/office/officeart/2018/2/layout/IconVerticalSolidList"/>
    <dgm:cxn modelId="{329068DA-67AF-4ADC-9BD8-C772DA8695E5}" type="presParOf" srcId="{BC3B17E4-ACE8-4094-9537-A7BA2D42DFEB}" destId="{93151CB6-30C5-42CA-871A-D6BCAC22E6C0}" srcOrd="3" destOrd="0" presId="urn:microsoft.com/office/officeart/2018/2/layout/IconVerticalSolidList"/>
    <dgm:cxn modelId="{B11433DD-9B1A-4E67-88A8-F0408D418848}" type="presParOf" srcId="{14E9BCD1-C80D-4D29-B899-721DE5C2D7A0}" destId="{AC108DE1-28AE-4330-93F8-EF9A84774913}" srcOrd="7" destOrd="0" presId="urn:microsoft.com/office/officeart/2018/2/layout/IconVerticalSolidList"/>
    <dgm:cxn modelId="{83B59517-FFE9-4FC4-A558-3751F8C42AB1}" type="presParOf" srcId="{14E9BCD1-C80D-4D29-B899-721DE5C2D7A0}" destId="{7936524B-9D22-4D3C-A350-5C0CF5E3DE7A}" srcOrd="8" destOrd="0" presId="urn:microsoft.com/office/officeart/2018/2/layout/IconVerticalSolidList"/>
    <dgm:cxn modelId="{73D804C8-07A8-4FD7-9575-81F5686AEE3B}" type="presParOf" srcId="{7936524B-9D22-4D3C-A350-5C0CF5E3DE7A}" destId="{124578CF-3229-4F52-A3B2-4EF975AE58B1}" srcOrd="0" destOrd="0" presId="urn:microsoft.com/office/officeart/2018/2/layout/IconVerticalSolidList"/>
    <dgm:cxn modelId="{923001BA-70F6-411B-8E33-3C9F19C9FEBC}" type="presParOf" srcId="{7936524B-9D22-4D3C-A350-5C0CF5E3DE7A}" destId="{040B55C6-7288-4F6F-8E7B-E07A3F5EF281}" srcOrd="1" destOrd="0" presId="urn:microsoft.com/office/officeart/2018/2/layout/IconVerticalSolidList"/>
    <dgm:cxn modelId="{2650FFF5-439F-4597-B172-6F5C934EA528}" type="presParOf" srcId="{7936524B-9D22-4D3C-A350-5C0CF5E3DE7A}" destId="{F123F54B-8DE6-40C5-A700-FCDE05DAAB84}" srcOrd="2" destOrd="0" presId="urn:microsoft.com/office/officeart/2018/2/layout/IconVerticalSolidList"/>
    <dgm:cxn modelId="{288B91C3-E980-42CB-8341-17632E252224}" type="presParOf" srcId="{7936524B-9D22-4D3C-A350-5C0CF5E3DE7A}" destId="{92E64F05-4EB3-4E28-BC86-3032E27FABEE}" srcOrd="3" destOrd="0" presId="urn:microsoft.com/office/officeart/2018/2/layout/IconVerticalSolidList"/>
    <dgm:cxn modelId="{2465D881-51AD-43B5-B3D3-D1CBE0D93823}" type="presParOf" srcId="{14E9BCD1-C80D-4D29-B899-721DE5C2D7A0}" destId="{88036189-55B0-4BFA-B473-A2396CCFF47C}" srcOrd="9" destOrd="0" presId="urn:microsoft.com/office/officeart/2018/2/layout/IconVerticalSolidList"/>
    <dgm:cxn modelId="{989404CC-2A06-462F-9310-1CFA3F8DDAB6}" type="presParOf" srcId="{14E9BCD1-C80D-4D29-B899-721DE5C2D7A0}" destId="{25E064F7-8007-4454-9378-5EB3080FEDB8}" srcOrd="10" destOrd="0" presId="urn:microsoft.com/office/officeart/2018/2/layout/IconVerticalSolidList"/>
    <dgm:cxn modelId="{960CD0AA-364A-4CFE-B975-66A790D09B30}" type="presParOf" srcId="{25E064F7-8007-4454-9378-5EB3080FEDB8}" destId="{4D0BD749-A34E-461D-AC60-A49A36FB4949}" srcOrd="0" destOrd="0" presId="urn:microsoft.com/office/officeart/2018/2/layout/IconVerticalSolidList"/>
    <dgm:cxn modelId="{1E2C7A2F-2D20-4F76-9978-48C88885FDE5}" type="presParOf" srcId="{25E064F7-8007-4454-9378-5EB3080FEDB8}" destId="{AED06ADB-3503-4DB9-BB21-FA27B10D149D}" srcOrd="1" destOrd="0" presId="urn:microsoft.com/office/officeart/2018/2/layout/IconVerticalSolidList"/>
    <dgm:cxn modelId="{442AAB6B-0BAB-4847-9CA3-E5C0FF2B580A}" type="presParOf" srcId="{25E064F7-8007-4454-9378-5EB3080FEDB8}" destId="{EBCD360A-0509-48C9-A4C4-C0E66F850860}" srcOrd="2" destOrd="0" presId="urn:microsoft.com/office/officeart/2018/2/layout/IconVerticalSolidList"/>
    <dgm:cxn modelId="{88B9281F-F561-4A05-B1D6-3DE48DD5EA24}" type="presParOf" srcId="{25E064F7-8007-4454-9378-5EB3080FEDB8}" destId="{6F9147EA-924E-440A-B48A-54953BB588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9F188B-D3B0-4C81-954A-5681E0BEC3C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BC191EF-1B81-4F8D-B60B-B392C8CA53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chemeClr val="tx1"/>
              </a:solidFill>
            </a:rPr>
            <a:t>Most Rigorous Due Diligence:</a:t>
          </a:r>
          <a:r>
            <a:rPr lang="en-US" sz="1600" dirty="0">
              <a:solidFill>
                <a:schemeClr val="tx1"/>
              </a:solidFill>
            </a:rPr>
            <a:t> </a:t>
          </a:r>
        </a:p>
        <a:p>
          <a:pPr>
            <a:lnSpc>
              <a:spcPct val="100000"/>
            </a:lnSpc>
            <a:defRPr cap="all"/>
          </a:pPr>
          <a:r>
            <a:rPr lang="en-US" sz="1600" dirty="0">
              <a:solidFill>
                <a:schemeClr val="tx1"/>
              </a:solidFill>
            </a:rPr>
            <a:t>The highest standard of site readiness.</a:t>
          </a:r>
        </a:p>
      </dgm:t>
    </dgm:pt>
    <dgm:pt modelId="{471BED43-24B4-4902-AD29-E794B5555F8D}" type="parTrans" cxnId="{DC391188-51F4-47C8-8251-60C82317E5D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37AB405-BF62-4AA9-B7BC-1747F57AEE06}" type="sibTrans" cxnId="{DC391188-51F4-47C8-8251-60C82317E5D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5CD88EC-594A-41AF-95DA-286E41B94CD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>
              <a:solidFill>
                <a:schemeClr val="tx1"/>
              </a:solidFill>
            </a:rPr>
            <a:t>Features strict acreage, access, and often local public entity ownership/control requirements.</a:t>
          </a:r>
        </a:p>
      </dgm:t>
    </dgm:pt>
    <dgm:pt modelId="{B3502750-EA9D-4FD1-9B89-F799069302D0}" type="parTrans" cxnId="{18EBE842-3AD7-4FFC-9695-E20DEEAF807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5289DC1-8986-4D50-82C0-57B0B71A76F2}" type="sibTrans" cxnId="{18EBE842-3AD7-4FFC-9695-E20DEEAF807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3AA8848-9ED4-4225-926C-60EB49235841}" type="pres">
      <dgm:prSet presAssocID="{EF9F188B-D3B0-4C81-954A-5681E0BEC3C0}" presName="root" presStyleCnt="0">
        <dgm:presLayoutVars>
          <dgm:dir/>
          <dgm:resizeHandles val="exact"/>
        </dgm:presLayoutVars>
      </dgm:prSet>
      <dgm:spPr/>
    </dgm:pt>
    <dgm:pt modelId="{BB87AACD-F513-4A1D-8A93-290D2EE73192}" type="pres">
      <dgm:prSet presAssocID="{1BC191EF-1B81-4F8D-B60B-B392C8CA5336}" presName="compNode" presStyleCnt="0"/>
      <dgm:spPr/>
    </dgm:pt>
    <dgm:pt modelId="{E9858317-B748-4A94-8417-8AFC94AD4668}" type="pres">
      <dgm:prSet presAssocID="{1BC191EF-1B81-4F8D-B60B-B392C8CA533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D0E142C-AEAF-41ED-AE1B-8C019D32C4ED}" type="pres">
      <dgm:prSet presAssocID="{1BC191EF-1B81-4F8D-B60B-B392C8CA533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520D5B8-72F9-4A95-9810-5A67C896126C}" type="pres">
      <dgm:prSet presAssocID="{1BC191EF-1B81-4F8D-B60B-B392C8CA5336}" presName="spaceRect" presStyleCnt="0"/>
      <dgm:spPr/>
    </dgm:pt>
    <dgm:pt modelId="{3FD30FE3-6662-4E49-91D8-A64932B35973}" type="pres">
      <dgm:prSet presAssocID="{1BC191EF-1B81-4F8D-B60B-B392C8CA5336}" presName="textRect" presStyleLbl="revTx" presStyleIdx="0" presStyleCnt="2">
        <dgm:presLayoutVars>
          <dgm:chMax val="1"/>
          <dgm:chPref val="1"/>
        </dgm:presLayoutVars>
      </dgm:prSet>
      <dgm:spPr/>
    </dgm:pt>
    <dgm:pt modelId="{D736BB26-5FF3-46DF-B1E6-C3DE433A5C50}" type="pres">
      <dgm:prSet presAssocID="{937AB405-BF62-4AA9-B7BC-1747F57AEE06}" presName="sibTrans" presStyleCnt="0"/>
      <dgm:spPr/>
    </dgm:pt>
    <dgm:pt modelId="{BF5AAB54-6E9D-4865-BA05-AD39DD961424}" type="pres">
      <dgm:prSet presAssocID="{05CD88EC-594A-41AF-95DA-286E41B94CD7}" presName="compNode" presStyleCnt="0"/>
      <dgm:spPr/>
    </dgm:pt>
    <dgm:pt modelId="{3DD881C1-C1E0-4D21-BB5C-9AABCD1A1266}" type="pres">
      <dgm:prSet presAssocID="{05CD88EC-594A-41AF-95DA-286E41B94CD7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063D9E4-F6A7-48D3-8B1E-A36103B628CF}" type="pres">
      <dgm:prSet presAssocID="{05CD88EC-594A-41AF-95DA-286E41B94C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22D08B5E-7A63-4B28-B3E7-1FFDA616612D}" type="pres">
      <dgm:prSet presAssocID="{05CD88EC-594A-41AF-95DA-286E41B94CD7}" presName="spaceRect" presStyleCnt="0"/>
      <dgm:spPr/>
    </dgm:pt>
    <dgm:pt modelId="{61D4AB34-3200-4057-826C-253DBAE29DDD}" type="pres">
      <dgm:prSet presAssocID="{05CD88EC-594A-41AF-95DA-286E41B94CD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EA9D20-B6BE-42E7-98F3-D7DC9775B58D}" type="presOf" srcId="{EF9F188B-D3B0-4C81-954A-5681E0BEC3C0}" destId="{F3AA8848-9ED4-4225-926C-60EB49235841}" srcOrd="0" destOrd="0" presId="urn:microsoft.com/office/officeart/2018/5/layout/IconLeafLabelList"/>
    <dgm:cxn modelId="{18EBE842-3AD7-4FFC-9695-E20DEEAF807A}" srcId="{EF9F188B-D3B0-4C81-954A-5681E0BEC3C0}" destId="{05CD88EC-594A-41AF-95DA-286E41B94CD7}" srcOrd="1" destOrd="0" parTransId="{B3502750-EA9D-4FD1-9B89-F799069302D0}" sibTransId="{F5289DC1-8986-4D50-82C0-57B0B71A76F2}"/>
    <dgm:cxn modelId="{DC391188-51F4-47C8-8251-60C82317E5D9}" srcId="{EF9F188B-D3B0-4C81-954A-5681E0BEC3C0}" destId="{1BC191EF-1B81-4F8D-B60B-B392C8CA5336}" srcOrd="0" destOrd="0" parTransId="{471BED43-24B4-4902-AD29-E794B5555F8D}" sibTransId="{937AB405-BF62-4AA9-B7BC-1747F57AEE06}"/>
    <dgm:cxn modelId="{6E9A75D5-C642-49B0-9FB2-E86AFCCC9A93}" type="presOf" srcId="{05CD88EC-594A-41AF-95DA-286E41B94CD7}" destId="{61D4AB34-3200-4057-826C-253DBAE29DDD}" srcOrd="0" destOrd="0" presId="urn:microsoft.com/office/officeart/2018/5/layout/IconLeafLabelList"/>
    <dgm:cxn modelId="{A75A22F0-6130-41BF-BCDE-FABEC048A478}" type="presOf" srcId="{1BC191EF-1B81-4F8D-B60B-B392C8CA5336}" destId="{3FD30FE3-6662-4E49-91D8-A64932B35973}" srcOrd="0" destOrd="0" presId="urn:microsoft.com/office/officeart/2018/5/layout/IconLeafLabelList"/>
    <dgm:cxn modelId="{B11EF9A8-3CB0-4D97-8260-36D386BB3983}" type="presParOf" srcId="{F3AA8848-9ED4-4225-926C-60EB49235841}" destId="{BB87AACD-F513-4A1D-8A93-290D2EE73192}" srcOrd="0" destOrd="0" presId="urn:microsoft.com/office/officeart/2018/5/layout/IconLeafLabelList"/>
    <dgm:cxn modelId="{BDDDAA5C-E072-434F-BD13-8D3472E2114E}" type="presParOf" srcId="{BB87AACD-F513-4A1D-8A93-290D2EE73192}" destId="{E9858317-B748-4A94-8417-8AFC94AD4668}" srcOrd="0" destOrd="0" presId="urn:microsoft.com/office/officeart/2018/5/layout/IconLeafLabelList"/>
    <dgm:cxn modelId="{1AE909FA-59C8-41A1-814D-737ADEFB8D92}" type="presParOf" srcId="{BB87AACD-F513-4A1D-8A93-290D2EE73192}" destId="{8D0E142C-AEAF-41ED-AE1B-8C019D32C4ED}" srcOrd="1" destOrd="0" presId="urn:microsoft.com/office/officeart/2018/5/layout/IconLeafLabelList"/>
    <dgm:cxn modelId="{880D0E2C-1489-4A5E-9D40-94DDADF5A51A}" type="presParOf" srcId="{BB87AACD-F513-4A1D-8A93-290D2EE73192}" destId="{D520D5B8-72F9-4A95-9810-5A67C896126C}" srcOrd="2" destOrd="0" presId="urn:microsoft.com/office/officeart/2018/5/layout/IconLeafLabelList"/>
    <dgm:cxn modelId="{63FD0884-6FBF-4D09-B07E-C3CB3C2CACD1}" type="presParOf" srcId="{BB87AACD-F513-4A1D-8A93-290D2EE73192}" destId="{3FD30FE3-6662-4E49-91D8-A64932B35973}" srcOrd="3" destOrd="0" presId="urn:microsoft.com/office/officeart/2018/5/layout/IconLeafLabelList"/>
    <dgm:cxn modelId="{519FB9E4-5860-4F22-B58C-7F9188FE74C6}" type="presParOf" srcId="{F3AA8848-9ED4-4225-926C-60EB49235841}" destId="{D736BB26-5FF3-46DF-B1E6-C3DE433A5C50}" srcOrd="1" destOrd="0" presId="urn:microsoft.com/office/officeart/2018/5/layout/IconLeafLabelList"/>
    <dgm:cxn modelId="{F9EBC5ED-9CF3-4737-AAA4-8F2DE2CED132}" type="presParOf" srcId="{F3AA8848-9ED4-4225-926C-60EB49235841}" destId="{BF5AAB54-6E9D-4865-BA05-AD39DD961424}" srcOrd="2" destOrd="0" presId="urn:microsoft.com/office/officeart/2018/5/layout/IconLeafLabelList"/>
    <dgm:cxn modelId="{57130D69-91A3-455C-9B8F-B7BCD07432EB}" type="presParOf" srcId="{BF5AAB54-6E9D-4865-BA05-AD39DD961424}" destId="{3DD881C1-C1E0-4D21-BB5C-9AABCD1A1266}" srcOrd="0" destOrd="0" presId="urn:microsoft.com/office/officeart/2018/5/layout/IconLeafLabelList"/>
    <dgm:cxn modelId="{0A95788F-8F0E-414D-B413-095C0E63C87E}" type="presParOf" srcId="{BF5AAB54-6E9D-4865-BA05-AD39DD961424}" destId="{1063D9E4-F6A7-48D3-8B1E-A36103B628CF}" srcOrd="1" destOrd="0" presId="urn:microsoft.com/office/officeart/2018/5/layout/IconLeafLabelList"/>
    <dgm:cxn modelId="{E92ABC50-9743-447C-B615-EAD39AC72C68}" type="presParOf" srcId="{BF5AAB54-6E9D-4865-BA05-AD39DD961424}" destId="{22D08B5E-7A63-4B28-B3E7-1FFDA616612D}" srcOrd="2" destOrd="0" presId="urn:microsoft.com/office/officeart/2018/5/layout/IconLeafLabelList"/>
    <dgm:cxn modelId="{D0FF709F-0FEF-45CD-ABD0-344D049B9E31}" type="presParOf" srcId="{BF5AAB54-6E9D-4865-BA05-AD39DD961424}" destId="{61D4AB34-3200-4057-826C-253DBAE29DD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43D8B3-C5FF-4FAE-A57E-4000FD8E30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4A92920-6AA8-40E6-83A8-516FA57AEAC8}">
      <dgm:prSet/>
      <dgm:spPr/>
      <dgm:t>
        <a:bodyPr/>
        <a:lstStyle/>
        <a:p>
          <a:r>
            <a:rPr lang="en-US"/>
            <a:t>A </a:t>
          </a:r>
          <a:r>
            <a:rPr lang="en-US" b="1"/>
            <a:t>field archaeological investigation</a:t>
          </a:r>
          <a:r>
            <a:rPr lang="en-US"/>
            <a:t> (beyond just a desktop review).</a:t>
          </a:r>
        </a:p>
      </dgm:t>
    </dgm:pt>
    <dgm:pt modelId="{F0ABB9A3-38F4-4593-B997-F66AFB547584}" type="parTrans" cxnId="{FB839A2D-D536-4713-9E96-819DEB645D0F}">
      <dgm:prSet/>
      <dgm:spPr/>
      <dgm:t>
        <a:bodyPr/>
        <a:lstStyle/>
        <a:p>
          <a:endParaRPr lang="en-US"/>
        </a:p>
      </dgm:t>
    </dgm:pt>
    <dgm:pt modelId="{5B643AD3-6392-48D9-9E3D-36EE56F3DC9C}" type="sibTrans" cxnId="{FB839A2D-D536-4713-9E96-819DEB645D0F}">
      <dgm:prSet/>
      <dgm:spPr/>
      <dgm:t>
        <a:bodyPr/>
        <a:lstStyle/>
        <a:p>
          <a:endParaRPr lang="en-US"/>
        </a:p>
      </dgm:t>
    </dgm:pt>
    <dgm:pt modelId="{E042AFFE-6C03-4265-9EC3-B3FDD816CD2A}">
      <dgm:prSet/>
      <dgm:spPr/>
      <dgm:t>
        <a:bodyPr/>
        <a:lstStyle/>
        <a:p>
          <a:r>
            <a:rPr lang="en-US"/>
            <a:t>Confirmation of </a:t>
          </a:r>
          <a:r>
            <a:rPr lang="en-US" b="1"/>
            <a:t>no recognized environmental conditions</a:t>
          </a:r>
          <a:r>
            <a:rPr lang="en-US"/>
            <a:t> or a fully clear site.</a:t>
          </a:r>
        </a:p>
      </dgm:t>
    </dgm:pt>
    <dgm:pt modelId="{824ACB24-EC1F-486D-9806-9B527A070C29}" type="parTrans" cxnId="{F6CC4FC8-2BB2-43E3-8070-EC7D9B568746}">
      <dgm:prSet/>
      <dgm:spPr/>
      <dgm:t>
        <a:bodyPr/>
        <a:lstStyle/>
        <a:p>
          <a:endParaRPr lang="en-US"/>
        </a:p>
      </dgm:t>
    </dgm:pt>
    <dgm:pt modelId="{165616A9-0E58-487E-98A3-95D6F82E6DE8}" type="sibTrans" cxnId="{F6CC4FC8-2BB2-43E3-8070-EC7D9B568746}">
      <dgm:prSet/>
      <dgm:spPr/>
      <dgm:t>
        <a:bodyPr/>
        <a:lstStyle/>
        <a:p>
          <a:endParaRPr lang="en-US"/>
        </a:p>
      </dgm:t>
    </dgm:pt>
    <dgm:pt modelId="{4C62266E-C62A-477F-9920-4A909E6EA4FF}">
      <dgm:prSet/>
      <dgm:spPr/>
      <dgm:t>
        <a:bodyPr/>
        <a:lstStyle/>
        <a:p>
          <a:r>
            <a:rPr lang="en-US" b="1" dirty="0"/>
            <a:t>Benefit:</a:t>
          </a:r>
          <a:r>
            <a:rPr lang="en-US" dirty="0"/>
            <a:t> Prime certification signifies your site is among the elite, offering unparalleled readiness and confidence to major investors.</a:t>
          </a:r>
        </a:p>
      </dgm:t>
    </dgm:pt>
    <dgm:pt modelId="{318310FE-9512-4E1B-8C3A-4DA364508716}" type="parTrans" cxnId="{68F45D4F-54FD-4A66-A5A5-758C23572E09}">
      <dgm:prSet/>
      <dgm:spPr/>
      <dgm:t>
        <a:bodyPr/>
        <a:lstStyle/>
        <a:p>
          <a:endParaRPr lang="en-US"/>
        </a:p>
      </dgm:t>
    </dgm:pt>
    <dgm:pt modelId="{24B0138E-4797-4F99-BF6F-27F7AC8B26AD}" type="sibTrans" cxnId="{68F45D4F-54FD-4A66-A5A5-758C23572E09}">
      <dgm:prSet/>
      <dgm:spPr/>
      <dgm:t>
        <a:bodyPr/>
        <a:lstStyle/>
        <a:p>
          <a:endParaRPr lang="en-US"/>
        </a:p>
      </dgm:t>
    </dgm:pt>
    <dgm:pt modelId="{A1827BE7-3D9F-4DA5-9930-4477E3F04578}" type="pres">
      <dgm:prSet presAssocID="{9543D8B3-C5FF-4FAE-A57E-4000FD8E3073}" presName="root" presStyleCnt="0">
        <dgm:presLayoutVars>
          <dgm:dir/>
          <dgm:resizeHandles val="exact"/>
        </dgm:presLayoutVars>
      </dgm:prSet>
      <dgm:spPr/>
    </dgm:pt>
    <dgm:pt modelId="{94C6F823-988E-46BC-84A8-44A430178554}" type="pres">
      <dgm:prSet presAssocID="{24A92920-6AA8-40E6-83A8-516FA57AEAC8}" presName="compNode" presStyleCnt="0"/>
      <dgm:spPr/>
    </dgm:pt>
    <dgm:pt modelId="{43F650CD-CA1C-4ED5-B50F-30F3B42A91C5}" type="pres">
      <dgm:prSet presAssocID="{24A92920-6AA8-40E6-83A8-516FA57AEAC8}" presName="bgRect" presStyleLbl="bgShp" presStyleIdx="0" presStyleCnt="3"/>
      <dgm:spPr/>
    </dgm:pt>
    <dgm:pt modelId="{7BD955CE-CAA8-4CA9-B1C7-5DD6DE70E020}" type="pres">
      <dgm:prSet presAssocID="{24A92920-6AA8-40E6-83A8-516FA57AEA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E8C97331-DBDF-413A-8929-43C67ED5682C}" type="pres">
      <dgm:prSet presAssocID="{24A92920-6AA8-40E6-83A8-516FA57AEAC8}" presName="spaceRect" presStyleCnt="0"/>
      <dgm:spPr/>
    </dgm:pt>
    <dgm:pt modelId="{B37D9D7D-7FAE-4B93-BC1C-F821D3288B35}" type="pres">
      <dgm:prSet presAssocID="{24A92920-6AA8-40E6-83A8-516FA57AEAC8}" presName="parTx" presStyleLbl="revTx" presStyleIdx="0" presStyleCnt="3">
        <dgm:presLayoutVars>
          <dgm:chMax val="0"/>
          <dgm:chPref val="0"/>
        </dgm:presLayoutVars>
      </dgm:prSet>
      <dgm:spPr/>
    </dgm:pt>
    <dgm:pt modelId="{168DE558-D9FD-4D14-BC0A-29E0DE21EFA5}" type="pres">
      <dgm:prSet presAssocID="{5B643AD3-6392-48D9-9E3D-36EE56F3DC9C}" presName="sibTrans" presStyleCnt="0"/>
      <dgm:spPr/>
    </dgm:pt>
    <dgm:pt modelId="{4B1E10B7-E3B8-4659-9B2E-2FA175C62ECD}" type="pres">
      <dgm:prSet presAssocID="{E042AFFE-6C03-4265-9EC3-B3FDD816CD2A}" presName="compNode" presStyleCnt="0"/>
      <dgm:spPr/>
    </dgm:pt>
    <dgm:pt modelId="{AF4D3A7A-D18E-4DAA-A249-7A3EE31A5D99}" type="pres">
      <dgm:prSet presAssocID="{E042AFFE-6C03-4265-9EC3-B3FDD816CD2A}" presName="bgRect" presStyleLbl="bgShp" presStyleIdx="1" presStyleCnt="3"/>
      <dgm:spPr/>
    </dgm:pt>
    <dgm:pt modelId="{D04F8ADE-0CDC-431A-AC84-16B939950C38}" type="pres">
      <dgm:prSet presAssocID="{E042AFFE-6C03-4265-9EC3-B3FDD816CD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9EB7DB31-781D-4C8A-959A-DE2A72D541F1}" type="pres">
      <dgm:prSet presAssocID="{E042AFFE-6C03-4265-9EC3-B3FDD816CD2A}" presName="spaceRect" presStyleCnt="0"/>
      <dgm:spPr/>
    </dgm:pt>
    <dgm:pt modelId="{5269DCD1-D89E-4040-97A1-202A041AB73A}" type="pres">
      <dgm:prSet presAssocID="{E042AFFE-6C03-4265-9EC3-B3FDD816CD2A}" presName="parTx" presStyleLbl="revTx" presStyleIdx="1" presStyleCnt="3">
        <dgm:presLayoutVars>
          <dgm:chMax val="0"/>
          <dgm:chPref val="0"/>
        </dgm:presLayoutVars>
      </dgm:prSet>
      <dgm:spPr/>
    </dgm:pt>
    <dgm:pt modelId="{293E4138-CF1F-4ACC-8271-F30FB611601F}" type="pres">
      <dgm:prSet presAssocID="{165616A9-0E58-487E-98A3-95D6F82E6DE8}" presName="sibTrans" presStyleCnt="0"/>
      <dgm:spPr/>
    </dgm:pt>
    <dgm:pt modelId="{9C009C06-81E6-4AEA-AC2A-420E969F83E5}" type="pres">
      <dgm:prSet presAssocID="{4C62266E-C62A-477F-9920-4A909E6EA4FF}" presName="compNode" presStyleCnt="0"/>
      <dgm:spPr/>
    </dgm:pt>
    <dgm:pt modelId="{430F716F-4A08-4FF9-87B3-CEF5CDD865E4}" type="pres">
      <dgm:prSet presAssocID="{4C62266E-C62A-477F-9920-4A909E6EA4FF}" presName="bgRect" presStyleLbl="bgShp" presStyleIdx="2" presStyleCnt="3"/>
      <dgm:spPr/>
    </dgm:pt>
    <dgm:pt modelId="{2F1DC0C3-00ED-4E6C-ACE5-F1068439E06D}" type="pres">
      <dgm:prSet presAssocID="{4C62266E-C62A-477F-9920-4A909E6EA4F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95D3F3A9-8EA3-413B-B386-12536DE3C4AE}" type="pres">
      <dgm:prSet presAssocID="{4C62266E-C62A-477F-9920-4A909E6EA4FF}" presName="spaceRect" presStyleCnt="0"/>
      <dgm:spPr/>
    </dgm:pt>
    <dgm:pt modelId="{F1D3BE0A-7199-465E-9BE4-9CB32F028FEF}" type="pres">
      <dgm:prSet presAssocID="{4C62266E-C62A-477F-9920-4A909E6EA4F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FAA7D15-FC12-4CAC-829E-1635C2E4F2AC}" type="presOf" srcId="{E042AFFE-6C03-4265-9EC3-B3FDD816CD2A}" destId="{5269DCD1-D89E-4040-97A1-202A041AB73A}" srcOrd="0" destOrd="0" presId="urn:microsoft.com/office/officeart/2018/2/layout/IconVerticalSolidList"/>
    <dgm:cxn modelId="{72391E22-9A1E-4471-8D6F-E14540546A5C}" type="presOf" srcId="{4C62266E-C62A-477F-9920-4A909E6EA4FF}" destId="{F1D3BE0A-7199-465E-9BE4-9CB32F028FEF}" srcOrd="0" destOrd="0" presId="urn:microsoft.com/office/officeart/2018/2/layout/IconVerticalSolidList"/>
    <dgm:cxn modelId="{FB839A2D-D536-4713-9E96-819DEB645D0F}" srcId="{9543D8B3-C5FF-4FAE-A57E-4000FD8E3073}" destId="{24A92920-6AA8-40E6-83A8-516FA57AEAC8}" srcOrd="0" destOrd="0" parTransId="{F0ABB9A3-38F4-4593-B997-F66AFB547584}" sibTransId="{5B643AD3-6392-48D9-9E3D-36EE56F3DC9C}"/>
    <dgm:cxn modelId="{68F45D4F-54FD-4A66-A5A5-758C23572E09}" srcId="{9543D8B3-C5FF-4FAE-A57E-4000FD8E3073}" destId="{4C62266E-C62A-477F-9920-4A909E6EA4FF}" srcOrd="2" destOrd="0" parTransId="{318310FE-9512-4E1B-8C3A-4DA364508716}" sibTransId="{24B0138E-4797-4F99-BF6F-27F7AC8B26AD}"/>
    <dgm:cxn modelId="{808F1496-8438-40E9-B044-4B8B6B239191}" type="presOf" srcId="{24A92920-6AA8-40E6-83A8-516FA57AEAC8}" destId="{B37D9D7D-7FAE-4B93-BC1C-F821D3288B35}" srcOrd="0" destOrd="0" presId="urn:microsoft.com/office/officeart/2018/2/layout/IconVerticalSolidList"/>
    <dgm:cxn modelId="{F6CC4FC8-2BB2-43E3-8070-EC7D9B568746}" srcId="{9543D8B3-C5FF-4FAE-A57E-4000FD8E3073}" destId="{E042AFFE-6C03-4265-9EC3-B3FDD816CD2A}" srcOrd="1" destOrd="0" parTransId="{824ACB24-EC1F-486D-9806-9B527A070C29}" sibTransId="{165616A9-0E58-487E-98A3-95D6F82E6DE8}"/>
    <dgm:cxn modelId="{3A2CC0CF-45D4-4EA7-93BD-73D6F9241EC8}" type="presOf" srcId="{9543D8B3-C5FF-4FAE-A57E-4000FD8E3073}" destId="{A1827BE7-3D9F-4DA5-9930-4477E3F04578}" srcOrd="0" destOrd="0" presId="urn:microsoft.com/office/officeart/2018/2/layout/IconVerticalSolidList"/>
    <dgm:cxn modelId="{679E2F04-BEF8-4244-AA2F-C2A0BB411EBF}" type="presParOf" srcId="{A1827BE7-3D9F-4DA5-9930-4477E3F04578}" destId="{94C6F823-988E-46BC-84A8-44A430178554}" srcOrd="0" destOrd="0" presId="urn:microsoft.com/office/officeart/2018/2/layout/IconVerticalSolidList"/>
    <dgm:cxn modelId="{014E6821-F1B1-4210-8551-325F2867EEA0}" type="presParOf" srcId="{94C6F823-988E-46BC-84A8-44A430178554}" destId="{43F650CD-CA1C-4ED5-B50F-30F3B42A91C5}" srcOrd="0" destOrd="0" presId="urn:microsoft.com/office/officeart/2018/2/layout/IconVerticalSolidList"/>
    <dgm:cxn modelId="{5AD787E1-1BC0-43EF-9E65-8F6E3A0BF105}" type="presParOf" srcId="{94C6F823-988E-46BC-84A8-44A430178554}" destId="{7BD955CE-CAA8-4CA9-B1C7-5DD6DE70E020}" srcOrd="1" destOrd="0" presId="urn:microsoft.com/office/officeart/2018/2/layout/IconVerticalSolidList"/>
    <dgm:cxn modelId="{A189B108-331E-47BA-9047-BA5558F45D38}" type="presParOf" srcId="{94C6F823-988E-46BC-84A8-44A430178554}" destId="{E8C97331-DBDF-413A-8929-43C67ED5682C}" srcOrd="2" destOrd="0" presId="urn:microsoft.com/office/officeart/2018/2/layout/IconVerticalSolidList"/>
    <dgm:cxn modelId="{14272A6A-9CBF-4FA6-9437-2B617825C42E}" type="presParOf" srcId="{94C6F823-988E-46BC-84A8-44A430178554}" destId="{B37D9D7D-7FAE-4B93-BC1C-F821D3288B35}" srcOrd="3" destOrd="0" presId="urn:microsoft.com/office/officeart/2018/2/layout/IconVerticalSolidList"/>
    <dgm:cxn modelId="{18620597-92F9-4885-8F36-AE8B817FC15F}" type="presParOf" srcId="{A1827BE7-3D9F-4DA5-9930-4477E3F04578}" destId="{168DE558-D9FD-4D14-BC0A-29E0DE21EFA5}" srcOrd="1" destOrd="0" presId="urn:microsoft.com/office/officeart/2018/2/layout/IconVerticalSolidList"/>
    <dgm:cxn modelId="{33E65024-FCD4-4026-96A2-0742D11FCE82}" type="presParOf" srcId="{A1827BE7-3D9F-4DA5-9930-4477E3F04578}" destId="{4B1E10B7-E3B8-4659-9B2E-2FA175C62ECD}" srcOrd="2" destOrd="0" presId="urn:microsoft.com/office/officeart/2018/2/layout/IconVerticalSolidList"/>
    <dgm:cxn modelId="{786572E2-4C02-487E-8FB5-F410A56CF9F9}" type="presParOf" srcId="{4B1E10B7-E3B8-4659-9B2E-2FA175C62ECD}" destId="{AF4D3A7A-D18E-4DAA-A249-7A3EE31A5D99}" srcOrd="0" destOrd="0" presId="urn:microsoft.com/office/officeart/2018/2/layout/IconVerticalSolidList"/>
    <dgm:cxn modelId="{FDC5031B-5314-4540-914C-B8B83D83FABE}" type="presParOf" srcId="{4B1E10B7-E3B8-4659-9B2E-2FA175C62ECD}" destId="{D04F8ADE-0CDC-431A-AC84-16B939950C38}" srcOrd="1" destOrd="0" presId="urn:microsoft.com/office/officeart/2018/2/layout/IconVerticalSolidList"/>
    <dgm:cxn modelId="{4B1B918A-B62F-4887-8613-F1D8AC5BAC3D}" type="presParOf" srcId="{4B1E10B7-E3B8-4659-9B2E-2FA175C62ECD}" destId="{9EB7DB31-781D-4C8A-959A-DE2A72D541F1}" srcOrd="2" destOrd="0" presId="urn:microsoft.com/office/officeart/2018/2/layout/IconVerticalSolidList"/>
    <dgm:cxn modelId="{11F32843-B64E-420E-B89B-7E0A4308348A}" type="presParOf" srcId="{4B1E10B7-E3B8-4659-9B2E-2FA175C62ECD}" destId="{5269DCD1-D89E-4040-97A1-202A041AB73A}" srcOrd="3" destOrd="0" presId="urn:microsoft.com/office/officeart/2018/2/layout/IconVerticalSolidList"/>
    <dgm:cxn modelId="{873CD03A-EA95-48BB-9A57-99F4655E9059}" type="presParOf" srcId="{A1827BE7-3D9F-4DA5-9930-4477E3F04578}" destId="{293E4138-CF1F-4ACC-8271-F30FB611601F}" srcOrd="3" destOrd="0" presId="urn:microsoft.com/office/officeart/2018/2/layout/IconVerticalSolidList"/>
    <dgm:cxn modelId="{59059B7C-D70B-41BB-81D8-B9DC89127635}" type="presParOf" srcId="{A1827BE7-3D9F-4DA5-9930-4477E3F04578}" destId="{9C009C06-81E6-4AEA-AC2A-420E969F83E5}" srcOrd="4" destOrd="0" presId="urn:microsoft.com/office/officeart/2018/2/layout/IconVerticalSolidList"/>
    <dgm:cxn modelId="{531299CF-38C8-4DBD-87B3-90741CFE1F20}" type="presParOf" srcId="{9C009C06-81E6-4AEA-AC2A-420E969F83E5}" destId="{430F716F-4A08-4FF9-87B3-CEF5CDD865E4}" srcOrd="0" destOrd="0" presId="urn:microsoft.com/office/officeart/2018/2/layout/IconVerticalSolidList"/>
    <dgm:cxn modelId="{CFCAD2FF-3E21-479B-8130-D4018556F5E6}" type="presParOf" srcId="{9C009C06-81E6-4AEA-AC2A-420E969F83E5}" destId="{2F1DC0C3-00ED-4E6C-ACE5-F1068439E06D}" srcOrd="1" destOrd="0" presId="urn:microsoft.com/office/officeart/2018/2/layout/IconVerticalSolidList"/>
    <dgm:cxn modelId="{B5186DE6-58C5-4062-BC28-EDDEE96A9035}" type="presParOf" srcId="{9C009C06-81E6-4AEA-AC2A-420E969F83E5}" destId="{95D3F3A9-8EA3-413B-B386-12536DE3C4AE}" srcOrd="2" destOrd="0" presId="urn:microsoft.com/office/officeart/2018/2/layout/IconVerticalSolidList"/>
    <dgm:cxn modelId="{1A0771F9-EB20-4670-86E3-700FEF40092F}" type="presParOf" srcId="{9C009C06-81E6-4AEA-AC2A-420E969F83E5}" destId="{F1D3BE0A-7199-465E-9BE4-9CB32F028F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718B37-EB15-4F56-BFD8-AF31DDB229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2BFF2E6-C665-4EC3-BB66-298EFC2D1646}">
      <dgm:prSet/>
      <dgm:spPr/>
      <dgm:t>
        <a:bodyPr/>
        <a:lstStyle/>
        <a:p>
          <a:r>
            <a:rPr lang="en-US"/>
            <a:t>You can always aim for a higher certification tier as your site matures and further due diligence is completed.</a:t>
          </a:r>
        </a:p>
      </dgm:t>
    </dgm:pt>
    <dgm:pt modelId="{1F4497B2-B423-4376-BFAA-79C55065B3AF}" type="parTrans" cxnId="{E6425BAE-0E74-4B7F-90F8-A7BE5E60565C}">
      <dgm:prSet/>
      <dgm:spPr/>
      <dgm:t>
        <a:bodyPr/>
        <a:lstStyle/>
        <a:p>
          <a:endParaRPr lang="en-US"/>
        </a:p>
      </dgm:t>
    </dgm:pt>
    <dgm:pt modelId="{2F879A8B-91D0-49F4-BCAC-D45408FF9DBA}" type="sibTrans" cxnId="{E6425BAE-0E74-4B7F-90F8-A7BE5E60565C}">
      <dgm:prSet/>
      <dgm:spPr/>
      <dgm:t>
        <a:bodyPr/>
        <a:lstStyle/>
        <a:p>
          <a:endParaRPr lang="en-US"/>
        </a:p>
      </dgm:t>
    </dgm:pt>
    <dgm:pt modelId="{64C128F6-8563-49A9-9D22-3D9F197E4500}">
      <dgm:prSet/>
      <dgm:spPr/>
      <dgm:t>
        <a:bodyPr/>
        <a:lstStyle/>
        <a:p>
          <a:r>
            <a:rPr lang="en-US" dirty="0"/>
            <a:t>Additional certification would follow a similar process as the initial application but would require the documentation to prove it meets the standards of higher tiers. </a:t>
          </a:r>
        </a:p>
      </dgm:t>
    </dgm:pt>
    <dgm:pt modelId="{30C5C6E0-E93C-4649-A535-B694A6755819}" type="parTrans" cxnId="{D46ED62D-53B9-4537-AD9C-DFA2B2455D42}">
      <dgm:prSet/>
      <dgm:spPr/>
      <dgm:t>
        <a:bodyPr/>
        <a:lstStyle/>
        <a:p>
          <a:endParaRPr lang="en-US"/>
        </a:p>
      </dgm:t>
    </dgm:pt>
    <dgm:pt modelId="{B07521BF-D198-495F-A389-BDB5A4610A27}" type="sibTrans" cxnId="{D46ED62D-53B9-4537-AD9C-DFA2B2455D42}">
      <dgm:prSet/>
      <dgm:spPr/>
      <dgm:t>
        <a:bodyPr/>
        <a:lstStyle/>
        <a:p>
          <a:endParaRPr lang="en-US"/>
        </a:p>
      </dgm:t>
    </dgm:pt>
    <dgm:pt modelId="{29251AB0-675C-4B82-A966-FC7E8FCAD7B5}" type="pres">
      <dgm:prSet presAssocID="{2C718B37-EB15-4F56-BFD8-AF31DDB22951}" presName="root" presStyleCnt="0">
        <dgm:presLayoutVars>
          <dgm:dir/>
          <dgm:resizeHandles val="exact"/>
        </dgm:presLayoutVars>
      </dgm:prSet>
      <dgm:spPr/>
    </dgm:pt>
    <dgm:pt modelId="{763341F1-B29A-4A55-8C03-B6C2637D4952}" type="pres">
      <dgm:prSet presAssocID="{12BFF2E6-C665-4EC3-BB66-298EFC2D1646}" presName="compNode" presStyleCnt="0"/>
      <dgm:spPr/>
    </dgm:pt>
    <dgm:pt modelId="{EC4DF132-3DB3-4663-BEB2-E670CA3D6D0E}" type="pres">
      <dgm:prSet presAssocID="{12BFF2E6-C665-4EC3-BB66-298EFC2D1646}" presName="bgRect" presStyleLbl="bgShp" presStyleIdx="0" presStyleCnt="2"/>
      <dgm:spPr/>
    </dgm:pt>
    <dgm:pt modelId="{164603A9-144D-47EC-84A6-1F63CE0CAF0D}" type="pres">
      <dgm:prSet presAssocID="{12BFF2E6-C665-4EC3-BB66-298EFC2D164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654C754D-C1B0-4357-AB29-343759B51FBC}" type="pres">
      <dgm:prSet presAssocID="{12BFF2E6-C665-4EC3-BB66-298EFC2D1646}" presName="spaceRect" presStyleCnt="0"/>
      <dgm:spPr/>
    </dgm:pt>
    <dgm:pt modelId="{D9C22466-8783-4C42-A2E9-42E7550701A3}" type="pres">
      <dgm:prSet presAssocID="{12BFF2E6-C665-4EC3-BB66-298EFC2D1646}" presName="parTx" presStyleLbl="revTx" presStyleIdx="0" presStyleCnt="2">
        <dgm:presLayoutVars>
          <dgm:chMax val="0"/>
          <dgm:chPref val="0"/>
        </dgm:presLayoutVars>
      </dgm:prSet>
      <dgm:spPr/>
    </dgm:pt>
    <dgm:pt modelId="{015878AD-9B32-4E3E-8F8F-D51D24992F45}" type="pres">
      <dgm:prSet presAssocID="{2F879A8B-91D0-49F4-BCAC-D45408FF9DBA}" presName="sibTrans" presStyleCnt="0"/>
      <dgm:spPr/>
    </dgm:pt>
    <dgm:pt modelId="{EBAF3C36-12CE-4AF4-9F0F-51B07FEC793F}" type="pres">
      <dgm:prSet presAssocID="{64C128F6-8563-49A9-9D22-3D9F197E4500}" presName="compNode" presStyleCnt="0"/>
      <dgm:spPr/>
    </dgm:pt>
    <dgm:pt modelId="{6588EFBE-5DE3-4891-9B3A-7A1069384A35}" type="pres">
      <dgm:prSet presAssocID="{64C128F6-8563-49A9-9D22-3D9F197E4500}" presName="bgRect" presStyleLbl="bgShp" presStyleIdx="1" presStyleCnt="2"/>
      <dgm:spPr/>
    </dgm:pt>
    <dgm:pt modelId="{3F371B63-93CF-4143-97C2-ED62542757EE}" type="pres">
      <dgm:prSet presAssocID="{64C128F6-8563-49A9-9D22-3D9F197E45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1103A25-BFF9-4F1D-981A-B42606A3CEE1}" type="pres">
      <dgm:prSet presAssocID="{64C128F6-8563-49A9-9D22-3D9F197E4500}" presName="spaceRect" presStyleCnt="0"/>
      <dgm:spPr/>
    </dgm:pt>
    <dgm:pt modelId="{FC27993B-DE04-4547-BCD6-313FDF337823}" type="pres">
      <dgm:prSet presAssocID="{64C128F6-8563-49A9-9D22-3D9F197E450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4DD3A19-76D9-4B96-B2F8-49A85AEDF1EE}" type="presOf" srcId="{64C128F6-8563-49A9-9D22-3D9F197E4500}" destId="{FC27993B-DE04-4547-BCD6-313FDF337823}" srcOrd="0" destOrd="0" presId="urn:microsoft.com/office/officeart/2018/2/layout/IconVerticalSolidList"/>
    <dgm:cxn modelId="{D46ED62D-53B9-4537-AD9C-DFA2B2455D42}" srcId="{2C718B37-EB15-4F56-BFD8-AF31DDB22951}" destId="{64C128F6-8563-49A9-9D22-3D9F197E4500}" srcOrd="1" destOrd="0" parTransId="{30C5C6E0-E93C-4649-A535-B694A6755819}" sibTransId="{B07521BF-D198-495F-A389-BDB5A4610A27}"/>
    <dgm:cxn modelId="{403C309C-E1C6-49CC-AE5E-04985C69507D}" type="presOf" srcId="{12BFF2E6-C665-4EC3-BB66-298EFC2D1646}" destId="{D9C22466-8783-4C42-A2E9-42E7550701A3}" srcOrd="0" destOrd="0" presId="urn:microsoft.com/office/officeart/2018/2/layout/IconVerticalSolidList"/>
    <dgm:cxn modelId="{E6425BAE-0E74-4B7F-90F8-A7BE5E60565C}" srcId="{2C718B37-EB15-4F56-BFD8-AF31DDB22951}" destId="{12BFF2E6-C665-4EC3-BB66-298EFC2D1646}" srcOrd="0" destOrd="0" parTransId="{1F4497B2-B423-4376-BFAA-79C55065B3AF}" sibTransId="{2F879A8B-91D0-49F4-BCAC-D45408FF9DBA}"/>
    <dgm:cxn modelId="{4B19E5E5-44E8-45AF-A201-5F8D3C8064F3}" type="presOf" srcId="{2C718B37-EB15-4F56-BFD8-AF31DDB22951}" destId="{29251AB0-675C-4B82-A966-FC7E8FCAD7B5}" srcOrd="0" destOrd="0" presId="urn:microsoft.com/office/officeart/2018/2/layout/IconVerticalSolidList"/>
    <dgm:cxn modelId="{ABE852F7-E41D-4154-B1D4-32B966B0AB88}" type="presParOf" srcId="{29251AB0-675C-4B82-A966-FC7E8FCAD7B5}" destId="{763341F1-B29A-4A55-8C03-B6C2637D4952}" srcOrd="0" destOrd="0" presId="urn:microsoft.com/office/officeart/2018/2/layout/IconVerticalSolidList"/>
    <dgm:cxn modelId="{2C2C2719-9EDB-43B1-8283-11A1136F49FD}" type="presParOf" srcId="{763341F1-B29A-4A55-8C03-B6C2637D4952}" destId="{EC4DF132-3DB3-4663-BEB2-E670CA3D6D0E}" srcOrd="0" destOrd="0" presId="urn:microsoft.com/office/officeart/2018/2/layout/IconVerticalSolidList"/>
    <dgm:cxn modelId="{EDC70318-8437-423E-A78F-93B55880B453}" type="presParOf" srcId="{763341F1-B29A-4A55-8C03-B6C2637D4952}" destId="{164603A9-144D-47EC-84A6-1F63CE0CAF0D}" srcOrd="1" destOrd="0" presId="urn:microsoft.com/office/officeart/2018/2/layout/IconVerticalSolidList"/>
    <dgm:cxn modelId="{099AB896-891D-4617-8F7E-942B9B4F1DC3}" type="presParOf" srcId="{763341F1-B29A-4A55-8C03-B6C2637D4952}" destId="{654C754D-C1B0-4357-AB29-343759B51FBC}" srcOrd="2" destOrd="0" presId="urn:microsoft.com/office/officeart/2018/2/layout/IconVerticalSolidList"/>
    <dgm:cxn modelId="{9207981F-CE6B-4E55-923F-64E368A9BCDA}" type="presParOf" srcId="{763341F1-B29A-4A55-8C03-B6C2637D4952}" destId="{D9C22466-8783-4C42-A2E9-42E7550701A3}" srcOrd="3" destOrd="0" presId="urn:microsoft.com/office/officeart/2018/2/layout/IconVerticalSolidList"/>
    <dgm:cxn modelId="{FD8189FC-5647-426A-AD9B-0CDE3329754E}" type="presParOf" srcId="{29251AB0-675C-4B82-A966-FC7E8FCAD7B5}" destId="{015878AD-9B32-4E3E-8F8F-D51D24992F45}" srcOrd="1" destOrd="0" presId="urn:microsoft.com/office/officeart/2018/2/layout/IconVerticalSolidList"/>
    <dgm:cxn modelId="{FC6E6550-1DE6-46FC-B3D4-D084FCB36199}" type="presParOf" srcId="{29251AB0-675C-4B82-A966-FC7E8FCAD7B5}" destId="{EBAF3C36-12CE-4AF4-9F0F-51B07FEC793F}" srcOrd="2" destOrd="0" presId="urn:microsoft.com/office/officeart/2018/2/layout/IconVerticalSolidList"/>
    <dgm:cxn modelId="{D23E9260-A73B-49E9-91DB-BC1438CD05BD}" type="presParOf" srcId="{EBAF3C36-12CE-4AF4-9F0F-51B07FEC793F}" destId="{6588EFBE-5DE3-4891-9B3A-7A1069384A35}" srcOrd="0" destOrd="0" presId="urn:microsoft.com/office/officeart/2018/2/layout/IconVerticalSolidList"/>
    <dgm:cxn modelId="{53D9F89A-568F-4580-86A5-2A5162A61C03}" type="presParOf" srcId="{EBAF3C36-12CE-4AF4-9F0F-51B07FEC793F}" destId="{3F371B63-93CF-4143-97C2-ED62542757EE}" srcOrd="1" destOrd="0" presId="urn:microsoft.com/office/officeart/2018/2/layout/IconVerticalSolidList"/>
    <dgm:cxn modelId="{4A1804ED-A786-4353-82EE-B50F785E3492}" type="presParOf" srcId="{EBAF3C36-12CE-4AF4-9F0F-51B07FEC793F}" destId="{11103A25-BFF9-4F1D-981A-B42606A3CEE1}" srcOrd="2" destOrd="0" presId="urn:microsoft.com/office/officeart/2018/2/layout/IconVerticalSolidList"/>
    <dgm:cxn modelId="{EDC7FBF7-4765-442E-9673-5C98E3C2F6AC}" type="presParOf" srcId="{EBAF3C36-12CE-4AF4-9F0F-51B07FEC793F}" destId="{FC27993B-DE04-4547-BCD6-313FDF3378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39472-81B2-4267-8007-15D0ABC7B2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0B6E55-270E-4E24-B260-E12C0E7D21FB}">
      <dgm:prSet/>
      <dgm:spPr/>
      <dgm:t>
        <a:bodyPr/>
        <a:lstStyle/>
        <a:p>
          <a:r>
            <a:rPr lang="en-US" dirty="0"/>
            <a:t>Reduces barriers for developers.</a:t>
          </a:r>
        </a:p>
      </dgm:t>
    </dgm:pt>
    <dgm:pt modelId="{FB3A73F9-156C-4A2B-9E23-5CDBA0AACBF2}" type="parTrans" cxnId="{3446C0BE-42A8-4FFF-B85D-C0DC21FD4BED}">
      <dgm:prSet/>
      <dgm:spPr/>
      <dgm:t>
        <a:bodyPr/>
        <a:lstStyle/>
        <a:p>
          <a:endParaRPr lang="en-US"/>
        </a:p>
      </dgm:t>
    </dgm:pt>
    <dgm:pt modelId="{9068E8B0-C507-472D-A41B-D24BA51D4818}" type="sibTrans" cxnId="{3446C0BE-42A8-4FFF-B85D-C0DC21FD4BED}">
      <dgm:prSet/>
      <dgm:spPr/>
      <dgm:t>
        <a:bodyPr/>
        <a:lstStyle/>
        <a:p>
          <a:endParaRPr lang="en-US"/>
        </a:p>
      </dgm:t>
    </dgm:pt>
    <dgm:pt modelId="{36133A50-D7D3-449B-BB62-8916D2B7E3A8}">
      <dgm:prSet/>
      <dgm:spPr/>
      <dgm:t>
        <a:bodyPr/>
        <a:lstStyle/>
        <a:p>
          <a:r>
            <a:rPr lang="en-US" dirty="0"/>
            <a:t>Accelerates the site development process.</a:t>
          </a:r>
        </a:p>
      </dgm:t>
    </dgm:pt>
    <dgm:pt modelId="{49D50029-44BE-4026-9E28-CF67B5DB235F}" type="parTrans" cxnId="{48772F38-1B90-498D-9D8B-5E1A6A2CBC75}">
      <dgm:prSet/>
      <dgm:spPr/>
      <dgm:t>
        <a:bodyPr/>
        <a:lstStyle/>
        <a:p>
          <a:endParaRPr lang="en-US"/>
        </a:p>
      </dgm:t>
    </dgm:pt>
    <dgm:pt modelId="{5C7C6DE4-0E77-4BB3-BF51-31820680C47F}" type="sibTrans" cxnId="{48772F38-1B90-498D-9D8B-5E1A6A2CBC75}">
      <dgm:prSet/>
      <dgm:spPr/>
      <dgm:t>
        <a:bodyPr/>
        <a:lstStyle/>
        <a:p>
          <a:endParaRPr lang="en-US"/>
        </a:p>
      </dgm:t>
    </dgm:pt>
    <dgm:pt modelId="{9EC6662B-DAA5-4ACC-9EF8-48DDB7140587}">
      <dgm:prSet/>
      <dgm:spPr/>
      <dgm:t>
        <a:bodyPr/>
        <a:lstStyle/>
        <a:p>
          <a:r>
            <a:rPr lang="en-US"/>
            <a:t>Increases your competitiveness in attracting jobs and capital.</a:t>
          </a:r>
        </a:p>
      </dgm:t>
    </dgm:pt>
    <dgm:pt modelId="{EC95AD73-9785-48B9-A8C1-60057FA74A04}" type="parTrans" cxnId="{7B497DC3-6CCF-43B7-AF79-CD73D843C99E}">
      <dgm:prSet/>
      <dgm:spPr/>
      <dgm:t>
        <a:bodyPr/>
        <a:lstStyle/>
        <a:p>
          <a:endParaRPr lang="en-US"/>
        </a:p>
      </dgm:t>
    </dgm:pt>
    <dgm:pt modelId="{F7502A17-3F7B-4F14-8B26-F10B65287DEC}" type="sibTrans" cxnId="{7B497DC3-6CCF-43B7-AF79-CD73D843C99E}">
      <dgm:prSet/>
      <dgm:spPr/>
      <dgm:t>
        <a:bodyPr/>
        <a:lstStyle/>
        <a:p>
          <a:endParaRPr lang="en-US"/>
        </a:p>
      </dgm:t>
    </dgm:pt>
    <dgm:pt modelId="{130264DA-7E39-4887-BE03-606BAD7070D1}" type="pres">
      <dgm:prSet presAssocID="{3EC39472-81B2-4267-8007-15D0ABC7B2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129E50-9120-473E-BCC5-70793DE7F440}" type="pres">
      <dgm:prSet presAssocID="{630B6E55-270E-4E24-B260-E12C0E7D21FB}" presName="hierRoot1" presStyleCnt="0"/>
      <dgm:spPr/>
    </dgm:pt>
    <dgm:pt modelId="{6655AE55-9DEE-45CC-879B-D7E31EE8D1A9}" type="pres">
      <dgm:prSet presAssocID="{630B6E55-270E-4E24-B260-E12C0E7D21FB}" presName="composite" presStyleCnt="0"/>
      <dgm:spPr/>
    </dgm:pt>
    <dgm:pt modelId="{9C036B3E-FA54-4B60-801F-EE3F539AE0B3}" type="pres">
      <dgm:prSet presAssocID="{630B6E55-270E-4E24-B260-E12C0E7D21FB}" presName="background" presStyleLbl="node0" presStyleIdx="0" presStyleCnt="3"/>
      <dgm:spPr/>
    </dgm:pt>
    <dgm:pt modelId="{A648EA41-C37D-492C-9978-C53A3657688A}" type="pres">
      <dgm:prSet presAssocID="{630B6E55-270E-4E24-B260-E12C0E7D21FB}" presName="text" presStyleLbl="fgAcc0" presStyleIdx="0" presStyleCnt="3">
        <dgm:presLayoutVars>
          <dgm:chPref val="3"/>
        </dgm:presLayoutVars>
      </dgm:prSet>
      <dgm:spPr/>
    </dgm:pt>
    <dgm:pt modelId="{61703F92-1255-4E29-A11D-0D0BA4782833}" type="pres">
      <dgm:prSet presAssocID="{630B6E55-270E-4E24-B260-E12C0E7D21FB}" presName="hierChild2" presStyleCnt="0"/>
      <dgm:spPr/>
    </dgm:pt>
    <dgm:pt modelId="{8410324C-500E-4846-B373-561A3EAB6E66}" type="pres">
      <dgm:prSet presAssocID="{36133A50-D7D3-449B-BB62-8916D2B7E3A8}" presName="hierRoot1" presStyleCnt="0"/>
      <dgm:spPr/>
    </dgm:pt>
    <dgm:pt modelId="{24B69536-3C41-411D-8505-82CD986CB17B}" type="pres">
      <dgm:prSet presAssocID="{36133A50-D7D3-449B-BB62-8916D2B7E3A8}" presName="composite" presStyleCnt="0"/>
      <dgm:spPr/>
    </dgm:pt>
    <dgm:pt modelId="{3406B9C1-77ED-4775-946E-E661F9B3D623}" type="pres">
      <dgm:prSet presAssocID="{36133A50-D7D3-449B-BB62-8916D2B7E3A8}" presName="background" presStyleLbl="node0" presStyleIdx="1" presStyleCnt="3"/>
      <dgm:spPr/>
    </dgm:pt>
    <dgm:pt modelId="{D0E2F282-1585-4DBB-AEF5-5D0B3010B9BB}" type="pres">
      <dgm:prSet presAssocID="{36133A50-D7D3-449B-BB62-8916D2B7E3A8}" presName="text" presStyleLbl="fgAcc0" presStyleIdx="1" presStyleCnt="3">
        <dgm:presLayoutVars>
          <dgm:chPref val="3"/>
        </dgm:presLayoutVars>
      </dgm:prSet>
      <dgm:spPr/>
    </dgm:pt>
    <dgm:pt modelId="{11D29DD5-BD76-4853-8BA5-C4E554E2B642}" type="pres">
      <dgm:prSet presAssocID="{36133A50-D7D3-449B-BB62-8916D2B7E3A8}" presName="hierChild2" presStyleCnt="0"/>
      <dgm:spPr/>
    </dgm:pt>
    <dgm:pt modelId="{6FF62BBE-DD27-45F7-82BF-18AFDE3ECA15}" type="pres">
      <dgm:prSet presAssocID="{9EC6662B-DAA5-4ACC-9EF8-48DDB7140587}" presName="hierRoot1" presStyleCnt="0"/>
      <dgm:spPr/>
    </dgm:pt>
    <dgm:pt modelId="{56E337E2-D1C8-4C4B-AE8A-30D3BE9E0E14}" type="pres">
      <dgm:prSet presAssocID="{9EC6662B-DAA5-4ACC-9EF8-48DDB7140587}" presName="composite" presStyleCnt="0"/>
      <dgm:spPr/>
    </dgm:pt>
    <dgm:pt modelId="{8C24FEBE-26A5-4D10-A37C-057A3805B0A8}" type="pres">
      <dgm:prSet presAssocID="{9EC6662B-DAA5-4ACC-9EF8-48DDB7140587}" presName="background" presStyleLbl="node0" presStyleIdx="2" presStyleCnt="3"/>
      <dgm:spPr/>
    </dgm:pt>
    <dgm:pt modelId="{36162833-B652-4A36-A6F9-1125D7DC541F}" type="pres">
      <dgm:prSet presAssocID="{9EC6662B-DAA5-4ACC-9EF8-48DDB7140587}" presName="text" presStyleLbl="fgAcc0" presStyleIdx="2" presStyleCnt="3">
        <dgm:presLayoutVars>
          <dgm:chPref val="3"/>
        </dgm:presLayoutVars>
      </dgm:prSet>
      <dgm:spPr/>
    </dgm:pt>
    <dgm:pt modelId="{454A8EF6-4C44-45E9-A045-08A9A66484F2}" type="pres">
      <dgm:prSet presAssocID="{9EC6662B-DAA5-4ACC-9EF8-48DDB7140587}" presName="hierChild2" presStyleCnt="0"/>
      <dgm:spPr/>
    </dgm:pt>
  </dgm:ptLst>
  <dgm:cxnLst>
    <dgm:cxn modelId="{48772F38-1B90-498D-9D8B-5E1A6A2CBC75}" srcId="{3EC39472-81B2-4267-8007-15D0ABC7B293}" destId="{36133A50-D7D3-449B-BB62-8916D2B7E3A8}" srcOrd="1" destOrd="0" parTransId="{49D50029-44BE-4026-9E28-CF67B5DB235F}" sibTransId="{5C7C6DE4-0E77-4BB3-BF51-31820680C47F}"/>
    <dgm:cxn modelId="{FCAB3463-B912-44C7-AAF9-130A9F07E668}" type="presOf" srcId="{630B6E55-270E-4E24-B260-E12C0E7D21FB}" destId="{A648EA41-C37D-492C-9978-C53A3657688A}" srcOrd="0" destOrd="0" presId="urn:microsoft.com/office/officeart/2005/8/layout/hierarchy1"/>
    <dgm:cxn modelId="{A589E58D-71FA-4DD2-9369-A683962FAA90}" type="presOf" srcId="{9EC6662B-DAA5-4ACC-9EF8-48DDB7140587}" destId="{36162833-B652-4A36-A6F9-1125D7DC541F}" srcOrd="0" destOrd="0" presId="urn:microsoft.com/office/officeart/2005/8/layout/hierarchy1"/>
    <dgm:cxn modelId="{F83B37B2-8558-40E8-95DC-7C20A143319C}" type="presOf" srcId="{3EC39472-81B2-4267-8007-15D0ABC7B293}" destId="{130264DA-7E39-4887-BE03-606BAD7070D1}" srcOrd="0" destOrd="0" presId="urn:microsoft.com/office/officeart/2005/8/layout/hierarchy1"/>
    <dgm:cxn modelId="{3446C0BE-42A8-4FFF-B85D-C0DC21FD4BED}" srcId="{3EC39472-81B2-4267-8007-15D0ABC7B293}" destId="{630B6E55-270E-4E24-B260-E12C0E7D21FB}" srcOrd="0" destOrd="0" parTransId="{FB3A73F9-156C-4A2B-9E23-5CDBA0AACBF2}" sibTransId="{9068E8B0-C507-472D-A41B-D24BA51D4818}"/>
    <dgm:cxn modelId="{7B497DC3-6CCF-43B7-AF79-CD73D843C99E}" srcId="{3EC39472-81B2-4267-8007-15D0ABC7B293}" destId="{9EC6662B-DAA5-4ACC-9EF8-48DDB7140587}" srcOrd="2" destOrd="0" parTransId="{EC95AD73-9785-48B9-A8C1-60057FA74A04}" sibTransId="{F7502A17-3F7B-4F14-8B26-F10B65287DEC}"/>
    <dgm:cxn modelId="{BA5237F2-30C6-477D-B0EB-710BB14793D7}" type="presOf" srcId="{36133A50-D7D3-449B-BB62-8916D2B7E3A8}" destId="{D0E2F282-1585-4DBB-AEF5-5D0B3010B9BB}" srcOrd="0" destOrd="0" presId="urn:microsoft.com/office/officeart/2005/8/layout/hierarchy1"/>
    <dgm:cxn modelId="{DE42D76F-B963-45B7-97F9-E822204ED09E}" type="presParOf" srcId="{130264DA-7E39-4887-BE03-606BAD7070D1}" destId="{7A129E50-9120-473E-BCC5-70793DE7F440}" srcOrd="0" destOrd="0" presId="urn:microsoft.com/office/officeart/2005/8/layout/hierarchy1"/>
    <dgm:cxn modelId="{FF62939E-0F3C-45E3-A5B7-9E4C486F5FAC}" type="presParOf" srcId="{7A129E50-9120-473E-BCC5-70793DE7F440}" destId="{6655AE55-9DEE-45CC-879B-D7E31EE8D1A9}" srcOrd="0" destOrd="0" presId="urn:microsoft.com/office/officeart/2005/8/layout/hierarchy1"/>
    <dgm:cxn modelId="{92C9B2B0-46B4-4EB9-9A49-0E016944357A}" type="presParOf" srcId="{6655AE55-9DEE-45CC-879B-D7E31EE8D1A9}" destId="{9C036B3E-FA54-4B60-801F-EE3F539AE0B3}" srcOrd="0" destOrd="0" presId="urn:microsoft.com/office/officeart/2005/8/layout/hierarchy1"/>
    <dgm:cxn modelId="{89B3DB27-92FC-47EE-9914-7F0A3C7A6307}" type="presParOf" srcId="{6655AE55-9DEE-45CC-879B-D7E31EE8D1A9}" destId="{A648EA41-C37D-492C-9978-C53A3657688A}" srcOrd="1" destOrd="0" presId="urn:microsoft.com/office/officeart/2005/8/layout/hierarchy1"/>
    <dgm:cxn modelId="{E2AF736A-5081-41C2-8880-C5C6C7ECE57B}" type="presParOf" srcId="{7A129E50-9120-473E-BCC5-70793DE7F440}" destId="{61703F92-1255-4E29-A11D-0D0BA4782833}" srcOrd="1" destOrd="0" presId="urn:microsoft.com/office/officeart/2005/8/layout/hierarchy1"/>
    <dgm:cxn modelId="{0142E121-84EC-413A-A80A-C924BD46AF37}" type="presParOf" srcId="{130264DA-7E39-4887-BE03-606BAD7070D1}" destId="{8410324C-500E-4846-B373-561A3EAB6E66}" srcOrd="1" destOrd="0" presId="urn:microsoft.com/office/officeart/2005/8/layout/hierarchy1"/>
    <dgm:cxn modelId="{D3AE462B-9AC1-4972-97C5-4E9D8B4CC980}" type="presParOf" srcId="{8410324C-500E-4846-B373-561A3EAB6E66}" destId="{24B69536-3C41-411D-8505-82CD986CB17B}" srcOrd="0" destOrd="0" presId="urn:microsoft.com/office/officeart/2005/8/layout/hierarchy1"/>
    <dgm:cxn modelId="{48EFC7E6-948B-4C09-BB77-8538B912F9A0}" type="presParOf" srcId="{24B69536-3C41-411D-8505-82CD986CB17B}" destId="{3406B9C1-77ED-4775-946E-E661F9B3D623}" srcOrd="0" destOrd="0" presId="urn:microsoft.com/office/officeart/2005/8/layout/hierarchy1"/>
    <dgm:cxn modelId="{0CFA4F58-3C0B-42E7-AA2D-1750E08D9679}" type="presParOf" srcId="{24B69536-3C41-411D-8505-82CD986CB17B}" destId="{D0E2F282-1585-4DBB-AEF5-5D0B3010B9BB}" srcOrd="1" destOrd="0" presId="urn:microsoft.com/office/officeart/2005/8/layout/hierarchy1"/>
    <dgm:cxn modelId="{580C49BC-66F7-48E7-ACDC-FA13D5FC03F4}" type="presParOf" srcId="{8410324C-500E-4846-B373-561A3EAB6E66}" destId="{11D29DD5-BD76-4853-8BA5-C4E554E2B642}" srcOrd="1" destOrd="0" presId="urn:microsoft.com/office/officeart/2005/8/layout/hierarchy1"/>
    <dgm:cxn modelId="{E4A47616-6856-4515-8209-D18171C1DB9B}" type="presParOf" srcId="{130264DA-7E39-4887-BE03-606BAD7070D1}" destId="{6FF62BBE-DD27-45F7-82BF-18AFDE3ECA15}" srcOrd="2" destOrd="0" presId="urn:microsoft.com/office/officeart/2005/8/layout/hierarchy1"/>
    <dgm:cxn modelId="{F5E88E66-1637-41A8-B28B-FEB41AD370B1}" type="presParOf" srcId="{6FF62BBE-DD27-45F7-82BF-18AFDE3ECA15}" destId="{56E337E2-D1C8-4C4B-AE8A-30D3BE9E0E14}" srcOrd="0" destOrd="0" presId="urn:microsoft.com/office/officeart/2005/8/layout/hierarchy1"/>
    <dgm:cxn modelId="{409B5BB7-6FEC-460E-80AE-E16BC1CC8010}" type="presParOf" srcId="{56E337E2-D1C8-4C4B-AE8A-30D3BE9E0E14}" destId="{8C24FEBE-26A5-4D10-A37C-057A3805B0A8}" srcOrd="0" destOrd="0" presId="urn:microsoft.com/office/officeart/2005/8/layout/hierarchy1"/>
    <dgm:cxn modelId="{92EDB2F9-E854-4F99-A484-52F79A864D13}" type="presParOf" srcId="{56E337E2-D1C8-4C4B-AE8A-30D3BE9E0E14}" destId="{36162833-B652-4A36-A6F9-1125D7DC541F}" srcOrd="1" destOrd="0" presId="urn:microsoft.com/office/officeart/2005/8/layout/hierarchy1"/>
    <dgm:cxn modelId="{9139DFB2-C341-4670-B3B9-90525ECE5134}" type="presParOf" srcId="{6FF62BBE-DD27-45F7-82BF-18AFDE3ECA15}" destId="{454A8EF6-4C44-45E9-A045-08A9A66484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67BA9-73D6-4C6E-B7AA-378664E154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377129B-2D99-4F50-99F7-362A2E3E6B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Certified sites are featured in state marketing efforts and databases, increasing their visibility.</a:t>
          </a:r>
        </a:p>
      </dgm:t>
    </dgm:pt>
    <dgm:pt modelId="{1563CFBD-589A-42FE-BDC0-1BAA41E93DE0}" type="parTrans" cxnId="{249834AC-DD62-4FCA-B146-506DA790DAB1}">
      <dgm:prSet/>
      <dgm:spPr/>
      <dgm:t>
        <a:bodyPr/>
        <a:lstStyle/>
        <a:p>
          <a:endParaRPr lang="en-US"/>
        </a:p>
      </dgm:t>
    </dgm:pt>
    <dgm:pt modelId="{3908BC93-4368-4E51-B4A7-17A163A23838}" type="sibTrans" cxnId="{249834AC-DD62-4FCA-B146-506DA790DAB1}">
      <dgm:prSet/>
      <dgm:spPr/>
      <dgm:t>
        <a:bodyPr/>
        <a:lstStyle/>
        <a:p>
          <a:endParaRPr lang="en-US"/>
        </a:p>
      </dgm:t>
    </dgm:pt>
    <dgm:pt modelId="{DFD3E4C2-53D2-4F6D-BC27-9315001EC0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The certification acts as a quality seal, enhancing your site's credibility.</a:t>
          </a:r>
        </a:p>
      </dgm:t>
    </dgm:pt>
    <dgm:pt modelId="{C55381D2-E7CD-4F75-BB24-26F3B8954250}" type="parTrans" cxnId="{672749DA-0D6F-46AD-9CDB-34A3314810D0}">
      <dgm:prSet/>
      <dgm:spPr/>
      <dgm:t>
        <a:bodyPr/>
        <a:lstStyle/>
        <a:p>
          <a:endParaRPr lang="en-US"/>
        </a:p>
      </dgm:t>
    </dgm:pt>
    <dgm:pt modelId="{A0ACED19-6DFA-49C8-AA9F-C2B87B75B49B}" type="sibTrans" cxnId="{672749DA-0D6F-46AD-9CDB-34A3314810D0}">
      <dgm:prSet/>
      <dgm:spPr/>
      <dgm:t>
        <a:bodyPr/>
        <a:lstStyle/>
        <a:p>
          <a:endParaRPr lang="en-US"/>
        </a:p>
      </dgm:t>
    </dgm:pt>
    <dgm:pt modelId="{5E4A325D-9458-4226-8D21-4448973D0A0D}" type="pres">
      <dgm:prSet presAssocID="{E0F67BA9-73D6-4C6E-B7AA-378664E154EB}" presName="root" presStyleCnt="0">
        <dgm:presLayoutVars>
          <dgm:dir/>
          <dgm:resizeHandles val="exact"/>
        </dgm:presLayoutVars>
      </dgm:prSet>
      <dgm:spPr/>
    </dgm:pt>
    <dgm:pt modelId="{5400D790-A399-491A-9124-81E64A80F7D1}" type="pres">
      <dgm:prSet presAssocID="{C377129B-2D99-4F50-99F7-362A2E3E6B8E}" presName="compNode" presStyleCnt="0"/>
      <dgm:spPr/>
    </dgm:pt>
    <dgm:pt modelId="{E030909D-3706-4A58-BFE7-CE22C7EE73BB}" type="pres">
      <dgm:prSet presAssocID="{C377129B-2D99-4F50-99F7-362A2E3E6B8E}" presName="bgRect" presStyleLbl="bgShp" presStyleIdx="0" presStyleCnt="2"/>
      <dgm:spPr/>
    </dgm:pt>
    <dgm:pt modelId="{6DB40A54-A9E1-4082-B7AD-4D317F50ECC1}" type="pres">
      <dgm:prSet presAssocID="{C377129B-2D99-4F50-99F7-362A2E3E6B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CEF7D13-BCD6-4271-9945-5A630841E850}" type="pres">
      <dgm:prSet presAssocID="{C377129B-2D99-4F50-99F7-362A2E3E6B8E}" presName="spaceRect" presStyleCnt="0"/>
      <dgm:spPr/>
    </dgm:pt>
    <dgm:pt modelId="{F52EDB0C-A761-4077-A5C7-0AA073491EC2}" type="pres">
      <dgm:prSet presAssocID="{C377129B-2D99-4F50-99F7-362A2E3E6B8E}" presName="parTx" presStyleLbl="revTx" presStyleIdx="0" presStyleCnt="2">
        <dgm:presLayoutVars>
          <dgm:chMax val="0"/>
          <dgm:chPref val="0"/>
        </dgm:presLayoutVars>
      </dgm:prSet>
      <dgm:spPr/>
    </dgm:pt>
    <dgm:pt modelId="{9173A9B1-05B7-43F0-9C14-4E476C4779A2}" type="pres">
      <dgm:prSet presAssocID="{3908BC93-4368-4E51-B4A7-17A163A23838}" presName="sibTrans" presStyleCnt="0"/>
      <dgm:spPr/>
    </dgm:pt>
    <dgm:pt modelId="{88E2BCD4-8343-4B0B-A93E-493E08AB1D1D}" type="pres">
      <dgm:prSet presAssocID="{DFD3E4C2-53D2-4F6D-BC27-9315001EC08C}" presName="compNode" presStyleCnt="0"/>
      <dgm:spPr/>
    </dgm:pt>
    <dgm:pt modelId="{A0150A7D-84AF-4273-B303-2AB5CE16B4CB}" type="pres">
      <dgm:prSet presAssocID="{DFD3E4C2-53D2-4F6D-BC27-9315001EC08C}" presName="bgRect" presStyleLbl="bgShp" presStyleIdx="1" presStyleCnt="2"/>
      <dgm:spPr/>
    </dgm:pt>
    <dgm:pt modelId="{402B0D26-E495-4813-A39D-9AD673BFE47E}" type="pres">
      <dgm:prSet presAssocID="{DFD3E4C2-53D2-4F6D-BC27-9315001EC0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al"/>
        </a:ext>
      </dgm:extLst>
    </dgm:pt>
    <dgm:pt modelId="{6AFC4FC7-06BC-4E43-B0C3-255C799396AC}" type="pres">
      <dgm:prSet presAssocID="{DFD3E4C2-53D2-4F6D-BC27-9315001EC08C}" presName="spaceRect" presStyleCnt="0"/>
      <dgm:spPr/>
    </dgm:pt>
    <dgm:pt modelId="{D4238E6B-8685-442D-878A-D0B120B7F05A}" type="pres">
      <dgm:prSet presAssocID="{DFD3E4C2-53D2-4F6D-BC27-9315001EC08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D1AA92F-54B2-41E5-9FB3-A8B4E751C75D}" type="presOf" srcId="{DFD3E4C2-53D2-4F6D-BC27-9315001EC08C}" destId="{D4238E6B-8685-442D-878A-D0B120B7F05A}" srcOrd="0" destOrd="0" presId="urn:microsoft.com/office/officeart/2018/2/layout/IconVerticalSolidList"/>
    <dgm:cxn modelId="{EB32A19D-42D2-4049-92B7-B4C9F0C8233A}" type="presOf" srcId="{C377129B-2D99-4F50-99F7-362A2E3E6B8E}" destId="{F52EDB0C-A761-4077-A5C7-0AA073491EC2}" srcOrd="0" destOrd="0" presId="urn:microsoft.com/office/officeart/2018/2/layout/IconVerticalSolidList"/>
    <dgm:cxn modelId="{249834AC-DD62-4FCA-B146-506DA790DAB1}" srcId="{E0F67BA9-73D6-4C6E-B7AA-378664E154EB}" destId="{C377129B-2D99-4F50-99F7-362A2E3E6B8E}" srcOrd="0" destOrd="0" parTransId="{1563CFBD-589A-42FE-BDC0-1BAA41E93DE0}" sibTransId="{3908BC93-4368-4E51-B4A7-17A163A23838}"/>
    <dgm:cxn modelId="{672749DA-0D6F-46AD-9CDB-34A3314810D0}" srcId="{E0F67BA9-73D6-4C6E-B7AA-378664E154EB}" destId="{DFD3E4C2-53D2-4F6D-BC27-9315001EC08C}" srcOrd="1" destOrd="0" parTransId="{C55381D2-E7CD-4F75-BB24-26F3B8954250}" sibTransId="{A0ACED19-6DFA-49C8-AA9F-C2B87B75B49B}"/>
    <dgm:cxn modelId="{7DC10CF7-2D52-407B-80AD-E440D1F67577}" type="presOf" srcId="{E0F67BA9-73D6-4C6E-B7AA-378664E154EB}" destId="{5E4A325D-9458-4226-8D21-4448973D0A0D}" srcOrd="0" destOrd="0" presId="urn:microsoft.com/office/officeart/2018/2/layout/IconVerticalSolidList"/>
    <dgm:cxn modelId="{9FA4D3E7-87B6-4413-B950-9B1EAECB0853}" type="presParOf" srcId="{5E4A325D-9458-4226-8D21-4448973D0A0D}" destId="{5400D790-A399-491A-9124-81E64A80F7D1}" srcOrd="0" destOrd="0" presId="urn:microsoft.com/office/officeart/2018/2/layout/IconVerticalSolidList"/>
    <dgm:cxn modelId="{CA5A6FE7-A677-4C39-A4A8-C53BBE93A8C2}" type="presParOf" srcId="{5400D790-A399-491A-9124-81E64A80F7D1}" destId="{E030909D-3706-4A58-BFE7-CE22C7EE73BB}" srcOrd="0" destOrd="0" presId="urn:microsoft.com/office/officeart/2018/2/layout/IconVerticalSolidList"/>
    <dgm:cxn modelId="{15F9CE24-A221-44F3-BB32-97429F806CCB}" type="presParOf" srcId="{5400D790-A399-491A-9124-81E64A80F7D1}" destId="{6DB40A54-A9E1-4082-B7AD-4D317F50ECC1}" srcOrd="1" destOrd="0" presId="urn:microsoft.com/office/officeart/2018/2/layout/IconVerticalSolidList"/>
    <dgm:cxn modelId="{8DC70184-1CC0-49CB-B5E1-4ACE1EB9C9A3}" type="presParOf" srcId="{5400D790-A399-491A-9124-81E64A80F7D1}" destId="{6CEF7D13-BCD6-4271-9945-5A630841E850}" srcOrd="2" destOrd="0" presId="urn:microsoft.com/office/officeart/2018/2/layout/IconVerticalSolidList"/>
    <dgm:cxn modelId="{CDDDBD95-533B-4493-884B-D2D41EE0C6CA}" type="presParOf" srcId="{5400D790-A399-491A-9124-81E64A80F7D1}" destId="{F52EDB0C-A761-4077-A5C7-0AA073491EC2}" srcOrd="3" destOrd="0" presId="urn:microsoft.com/office/officeart/2018/2/layout/IconVerticalSolidList"/>
    <dgm:cxn modelId="{79C68E64-5823-4DB8-9A7A-B9B48D6EEEB4}" type="presParOf" srcId="{5E4A325D-9458-4226-8D21-4448973D0A0D}" destId="{9173A9B1-05B7-43F0-9C14-4E476C4779A2}" srcOrd="1" destOrd="0" presId="urn:microsoft.com/office/officeart/2018/2/layout/IconVerticalSolidList"/>
    <dgm:cxn modelId="{FE501F52-85B0-46DB-A061-B6173D3C5144}" type="presParOf" srcId="{5E4A325D-9458-4226-8D21-4448973D0A0D}" destId="{88E2BCD4-8343-4B0B-A93E-493E08AB1D1D}" srcOrd="2" destOrd="0" presId="urn:microsoft.com/office/officeart/2018/2/layout/IconVerticalSolidList"/>
    <dgm:cxn modelId="{AD2CA24D-891F-415D-8715-974FF890B4E8}" type="presParOf" srcId="{88E2BCD4-8343-4B0B-A93E-493E08AB1D1D}" destId="{A0150A7D-84AF-4273-B303-2AB5CE16B4CB}" srcOrd="0" destOrd="0" presId="urn:microsoft.com/office/officeart/2018/2/layout/IconVerticalSolidList"/>
    <dgm:cxn modelId="{5EC9AC4A-3028-46E8-9C39-AF0E2BB12166}" type="presParOf" srcId="{88E2BCD4-8343-4B0B-A93E-493E08AB1D1D}" destId="{402B0D26-E495-4813-A39D-9AD673BFE47E}" srcOrd="1" destOrd="0" presId="urn:microsoft.com/office/officeart/2018/2/layout/IconVerticalSolidList"/>
    <dgm:cxn modelId="{02A376BF-1AF8-48EF-A8BD-0E0BA7863D55}" type="presParOf" srcId="{88E2BCD4-8343-4B0B-A93E-493E08AB1D1D}" destId="{6AFC4FC7-06BC-4E43-B0C3-255C799396AC}" srcOrd="2" destOrd="0" presId="urn:microsoft.com/office/officeart/2018/2/layout/IconVerticalSolidList"/>
    <dgm:cxn modelId="{A3911BE6-EC83-4D80-9F93-EA7A61465FD5}" type="presParOf" srcId="{88E2BCD4-8343-4B0B-A93E-493E08AB1D1D}" destId="{D4238E6B-8685-442D-878A-D0B120B7F0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FF322-F501-463C-AA66-812106802ED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80B0EE66-A1E0-4D66-911D-1BB2DCBB31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With many approvals and studies completed, the path from selection to construction is significantly shortened.</a:t>
          </a:r>
        </a:p>
      </dgm:t>
    </dgm:pt>
    <dgm:pt modelId="{0C4E879D-EC57-4106-A67B-F1CBD398E1AE}" type="parTrans" cxnId="{42A15737-BC87-4160-82CE-AD92F22E51BC}">
      <dgm:prSet/>
      <dgm:spPr/>
      <dgm:t>
        <a:bodyPr/>
        <a:lstStyle/>
        <a:p>
          <a:endParaRPr lang="en-US"/>
        </a:p>
      </dgm:t>
    </dgm:pt>
    <dgm:pt modelId="{9E1926C9-A057-44F3-A73D-A865A24BF6D5}" type="sibTrans" cxnId="{42A15737-BC87-4160-82CE-AD92F22E51BC}">
      <dgm:prSet/>
      <dgm:spPr/>
      <dgm:t>
        <a:bodyPr/>
        <a:lstStyle/>
        <a:p>
          <a:endParaRPr lang="en-US"/>
        </a:p>
      </dgm:t>
    </dgm:pt>
    <dgm:pt modelId="{CFA7E4CC-42C9-472A-95BE-934D6014B4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fast-tracks job creation and economic impact for your community.</a:t>
          </a:r>
        </a:p>
      </dgm:t>
    </dgm:pt>
    <dgm:pt modelId="{1764AC61-6C51-4936-8433-A7B28C8804BA}" type="parTrans" cxnId="{0D341953-86F9-4448-91AC-60793FCFF941}">
      <dgm:prSet/>
      <dgm:spPr/>
      <dgm:t>
        <a:bodyPr/>
        <a:lstStyle/>
        <a:p>
          <a:endParaRPr lang="en-US"/>
        </a:p>
      </dgm:t>
    </dgm:pt>
    <dgm:pt modelId="{4CC08782-4BBF-4959-96C2-5D6E595589EA}" type="sibTrans" cxnId="{0D341953-86F9-4448-91AC-60793FCFF941}">
      <dgm:prSet/>
      <dgm:spPr/>
      <dgm:t>
        <a:bodyPr/>
        <a:lstStyle/>
        <a:p>
          <a:endParaRPr lang="en-US"/>
        </a:p>
      </dgm:t>
    </dgm:pt>
    <dgm:pt modelId="{C675A552-C40E-4078-A05C-027200C57FF7}" type="pres">
      <dgm:prSet presAssocID="{207FF322-F501-463C-AA66-812106802ED6}" presName="root" presStyleCnt="0">
        <dgm:presLayoutVars>
          <dgm:dir/>
          <dgm:resizeHandles val="exact"/>
        </dgm:presLayoutVars>
      </dgm:prSet>
      <dgm:spPr/>
    </dgm:pt>
    <dgm:pt modelId="{C1E20E09-13D6-4F25-BDAD-5D79692A1ECA}" type="pres">
      <dgm:prSet presAssocID="{80B0EE66-A1E0-4D66-911D-1BB2DCBB3166}" presName="compNode" presStyleCnt="0"/>
      <dgm:spPr/>
    </dgm:pt>
    <dgm:pt modelId="{241D38B7-97F3-48DE-87AF-8F0C6514C6A8}" type="pres">
      <dgm:prSet presAssocID="{80B0EE66-A1E0-4D66-911D-1BB2DCBB31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6CFF32B5-8868-4829-A644-91FA3A4590E4}" type="pres">
      <dgm:prSet presAssocID="{80B0EE66-A1E0-4D66-911D-1BB2DCBB3166}" presName="spaceRect" presStyleCnt="0"/>
      <dgm:spPr/>
    </dgm:pt>
    <dgm:pt modelId="{29D0DD8A-DB72-4E14-9F4E-28845BC51258}" type="pres">
      <dgm:prSet presAssocID="{80B0EE66-A1E0-4D66-911D-1BB2DCBB3166}" presName="textRect" presStyleLbl="revTx" presStyleIdx="0" presStyleCnt="2">
        <dgm:presLayoutVars>
          <dgm:chMax val="1"/>
          <dgm:chPref val="1"/>
        </dgm:presLayoutVars>
      </dgm:prSet>
      <dgm:spPr/>
    </dgm:pt>
    <dgm:pt modelId="{CB595625-912E-43A8-BA4D-DAB11146FF8A}" type="pres">
      <dgm:prSet presAssocID="{9E1926C9-A057-44F3-A73D-A865A24BF6D5}" presName="sibTrans" presStyleCnt="0"/>
      <dgm:spPr/>
    </dgm:pt>
    <dgm:pt modelId="{C065E592-2CAD-4A21-A7FF-72BFF4F6A834}" type="pres">
      <dgm:prSet presAssocID="{CFA7E4CC-42C9-472A-95BE-934D6014B4D5}" presName="compNode" presStyleCnt="0"/>
      <dgm:spPr/>
    </dgm:pt>
    <dgm:pt modelId="{D0384B48-FB72-4410-B912-5B3D00788CE9}" type="pres">
      <dgm:prSet presAssocID="{CFA7E4CC-42C9-472A-95BE-934D6014B4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07EAB889-DD09-47BB-9D90-DC663D790E14}" type="pres">
      <dgm:prSet presAssocID="{CFA7E4CC-42C9-472A-95BE-934D6014B4D5}" presName="spaceRect" presStyleCnt="0"/>
      <dgm:spPr/>
    </dgm:pt>
    <dgm:pt modelId="{0D61E49D-BB3D-4433-98C1-5E7686B638EA}" type="pres">
      <dgm:prSet presAssocID="{CFA7E4CC-42C9-472A-95BE-934D6014B4D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2A15737-BC87-4160-82CE-AD92F22E51BC}" srcId="{207FF322-F501-463C-AA66-812106802ED6}" destId="{80B0EE66-A1E0-4D66-911D-1BB2DCBB3166}" srcOrd="0" destOrd="0" parTransId="{0C4E879D-EC57-4106-A67B-F1CBD398E1AE}" sibTransId="{9E1926C9-A057-44F3-A73D-A865A24BF6D5}"/>
    <dgm:cxn modelId="{0D341953-86F9-4448-91AC-60793FCFF941}" srcId="{207FF322-F501-463C-AA66-812106802ED6}" destId="{CFA7E4CC-42C9-472A-95BE-934D6014B4D5}" srcOrd="1" destOrd="0" parTransId="{1764AC61-6C51-4936-8433-A7B28C8804BA}" sibTransId="{4CC08782-4BBF-4959-96C2-5D6E595589EA}"/>
    <dgm:cxn modelId="{9841DE92-567B-4ACE-A7AD-8B4362F2F23D}" type="presOf" srcId="{CFA7E4CC-42C9-472A-95BE-934D6014B4D5}" destId="{0D61E49D-BB3D-4433-98C1-5E7686B638EA}" srcOrd="0" destOrd="0" presId="urn:microsoft.com/office/officeart/2018/2/layout/IconLabelList"/>
    <dgm:cxn modelId="{C8FBD4A9-863D-480A-ADAB-A9F3301F233A}" type="presOf" srcId="{207FF322-F501-463C-AA66-812106802ED6}" destId="{C675A552-C40E-4078-A05C-027200C57FF7}" srcOrd="0" destOrd="0" presId="urn:microsoft.com/office/officeart/2018/2/layout/IconLabelList"/>
    <dgm:cxn modelId="{2D980EC8-8474-4B8B-AC34-2E9C03A3F500}" type="presOf" srcId="{80B0EE66-A1E0-4D66-911D-1BB2DCBB3166}" destId="{29D0DD8A-DB72-4E14-9F4E-28845BC51258}" srcOrd="0" destOrd="0" presId="urn:microsoft.com/office/officeart/2018/2/layout/IconLabelList"/>
    <dgm:cxn modelId="{B0195C1D-DA94-4F75-89EF-F20DFDE44729}" type="presParOf" srcId="{C675A552-C40E-4078-A05C-027200C57FF7}" destId="{C1E20E09-13D6-4F25-BDAD-5D79692A1ECA}" srcOrd="0" destOrd="0" presId="urn:microsoft.com/office/officeart/2018/2/layout/IconLabelList"/>
    <dgm:cxn modelId="{6085245E-21FA-47D2-9A5E-48016D78D2EF}" type="presParOf" srcId="{C1E20E09-13D6-4F25-BDAD-5D79692A1ECA}" destId="{241D38B7-97F3-48DE-87AF-8F0C6514C6A8}" srcOrd="0" destOrd="0" presId="urn:microsoft.com/office/officeart/2018/2/layout/IconLabelList"/>
    <dgm:cxn modelId="{8ED454B0-6FB6-4EFE-A88B-A8B77CD63C4F}" type="presParOf" srcId="{C1E20E09-13D6-4F25-BDAD-5D79692A1ECA}" destId="{6CFF32B5-8868-4829-A644-91FA3A4590E4}" srcOrd="1" destOrd="0" presId="urn:microsoft.com/office/officeart/2018/2/layout/IconLabelList"/>
    <dgm:cxn modelId="{AA6FC0EB-77F3-4C51-9EEF-4017A992BA46}" type="presParOf" srcId="{C1E20E09-13D6-4F25-BDAD-5D79692A1ECA}" destId="{29D0DD8A-DB72-4E14-9F4E-28845BC51258}" srcOrd="2" destOrd="0" presId="urn:microsoft.com/office/officeart/2018/2/layout/IconLabelList"/>
    <dgm:cxn modelId="{95F38A62-86A5-4C6F-8568-F2441AF70DE3}" type="presParOf" srcId="{C675A552-C40E-4078-A05C-027200C57FF7}" destId="{CB595625-912E-43A8-BA4D-DAB11146FF8A}" srcOrd="1" destOrd="0" presId="urn:microsoft.com/office/officeart/2018/2/layout/IconLabelList"/>
    <dgm:cxn modelId="{25C17DAC-F468-4253-B0C0-8D3DDE1DCBD9}" type="presParOf" srcId="{C675A552-C40E-4078-A05C-027200C57FF7}" destId="{C065E592-2CAD-4A21-A7FF-72BFF4F6A834}" srcOrd="2" destOrd="0" presId="urn:microsoft.com/office/officeart/2018/2/layout/IconLabelList"/>
    <dgm:cxn modelId="{E0E431A7-13E2-4AAB-89F9-B8FA89D5169A}" type="presParOf" srcId="{C065E592-2CAD-4A21-A7FF-72BFF4F6A834}" destId="{D0384B48-FB72-4410-B912-5B3D00788CE9}" srcOrd="0" destOrd="0" presId="urn:microsoft.com/office/officeart/2018/2/layout/IconLabelList"/>
    <dgm:cxn modelId="{C69BC322-0301-4FA6-80D2-3E88B76ED7E9}" type="presParOf" srcId="{C065E592-2CAD-4A21-A7FF-72BFF4F6A834}" destId="{07EAB889-DD09-47BB-9D90-DC663D790E14}" srcOrd="1" destOrd="0" presId="urn:microsoft.com/office/officeart/2018/2/layout/IconLabelList"/>
    <dgm:cxn modelId="{75D0E9D4-7668-412F-A03B-D62F46ECEDBC}" type="presParOf" srcId="{C065E592-2CAD-4A21-A7FF-72BFF4F6A834}" destId="{0D61E49D-BB3D-4433-98C1-5E7686B638E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0AEB04-1FED-4DB7-ABA6-A9AC660F857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E58B636-898B-46B2-915D-1E7625AC4050}">
      <dgm:prSet/>
      <dgm:spPr/>
      <dgm:t>
        <a:bodyPr/>
        <a:lstStyle/>
        <a:p>
          <a:pPr>
            <a:defRPr cap="all"/>
          </a:pPr>
          <a:r>
            <a:rPr lang="en-US" b="1" dirty="0"/>
            <a:t> Silver Certification (Entry Level)</a:t>
          </a:r>
          <a:endParaRPr lang="en-US" dirty="0"/>
        </a:p>
      </dgm:t>
    </dgm:pt>
    <dgm:pt modelId="{69E491BD-E478-45B3-9009-6585357107F0}" type="parTrans" cxnId="{3ADC5AAB-9689-4AF1-A192-4077E3BBEE8E}">
      <dgm:prSet/>
      <dgm:spPr/>
      <dgm:t>
        <a:bodyPr/>
        <a:lstStyle/>
        <a:p>
          <a:endParaRPr lang="en-US"/>
        </a:p>
      </dgm:t>
    </dgm:pt>
    <dgm:pt modelId="{E0099914-51C7-4FB3-9698-EE7BC64D6F41}" type="sibTrans" cxnId="{3ADC5AAB-9689-4AF1-A192-4077E3BBEE8E}">
      <dgm:prSet/>
      <dgm:spPr/>
      <dgm:t>
        <a:bodyPr/>
        <a:lstStyle/>
        <a:p>
          <a:endParaRPr lang="en-US"/>
        </a:p>
      </dgm:t>
    </dgm:pt>
    <dgm:pt modelId="{65BA88F3-CACE-4A1D-A649-2ABD891B7E3B}">
      <dgm:prSet/>
      <dgm:spPr/>
      <dgm:t>
        <a:bodyPr/>
        <a:lstStyle/>
        <a:p>
          <a:pPr>
            <a:defRPr cap="all"/>
          </a:pPr>
          <a:r>
            <a:rPr lang="en-US" b="1"/>
            <a:t>Foundational Readiness:</a:t>
          </a:r>
          <a:r>
            <a:rPr lang="en-US"/>
            <a:t> Basic due diligence completed.</a:t>
          </a:r>
        </a:p>
      </dgm:t>
    </dgm:pt>
    <dgm:pt modelId="{5E3F10D6-1AB6-4B4E-A24D-CC2ECCEE6380}" type="parTrans" cxnId="{D679221B-1A49-4415-A1E2-2DDD102473A7}">
      <dgm:prSet/>
      <dgm:spPr/>
      <dgm:t>
        <a:bodyPr/>
        <a:lstStyle/>
        <a:p>
          <a:endParaRPr lang="en-US"/>
        </a:p>
      </dgm:t>
    </dgm:pt>
    <dgm:pt modelId="{69EE7124-2FE5-451B-A779-0A005153A40E}" type="sibTrans" cxnId="{D679221B-1A49-4415-A1E2-2DDD102473A7}">
      <dgm:prSet/>
      <dgm:spPr/>
      <dgm:t>
        <a:bodyPr/>
        <a:lstStyle/>
        <a:p>
          <a:endParaRPr lang="en-US"/>
        </a:p>
      </dgm:t>
    </dgm:pt>
    <dgm:pt modelId="{20EAF95B-E719-4CB3-BDBB-70A562290310}">
      <dgm:prSet/>
      <dgm:spPr/>
      <dgm:t>
        <a:bodyPr/>
        <a:lstStyle/>
        <a:p>
          <a:pPr>
            <a:defRPr cap="all"/>
          </a:pPr>
          <a:r>
            <a:rPr lang="en-US"/>
            <a:t>Demonstrates essential site information is available.</a:t>
          </a:r>
        </a:p>
      </dgm:t>
    </dgm:pt>
    <dgm:pt modelId="{9570FB30-E197-4A8C-8B58-6BEA49DBB732}" type="parTrans" cxnId="{0370231C-CA6F-4A91-87C2-AE5D1FD2C8CC}">
      <dgm:prSet/>
      <dgm:spPr/>
      <dgm:t>
        <a:bodyPr/>
        <a:lstStyle/>
        <a:p>
          <a:endParaRPr lang="en-US"/>
        </a:p>
      </dgm:t>
    </dgm:pt>
    <dgm:pt modelId="{1B8780CA-89E9-482A-9BC3-496B1BD691AF}" type="sibTrans" cxnId="{0370231C-CA6F-4A91-87C2-AE5D1FD2C8CC}">
      <dgm:prSet/>
      <dgm:spPr/>
      <dgm:t>
        <a:bodyPr/>
        <a:lstStyle/>
        <a:p>
          <a:endParaRPr lang="en-US"/>
        </a:p>
      </dgm:t>
    </dgm:pt>
    <dgm:pt modelId="{712767AB-9D66-44C4-92F3-4028A89E7F7E}">
      <dgm:prSet/>
      <dgm:spPr/>
      <dgm:t>
        <a:bodyPr/>
        <a:lstStyle/>
        <a:p>
          <a:pPr>
            <a:defRPr cap="all"/>
          </a:pPr>
          <a:r>
            <a:rPr lang="en-US"/>
            <a:t>Good for sites just beginning their readiness journey.</a:t>
          </a:r>
        </a:p>
      </dgm:t>
    </dgm:pt>
    <dgm:pt modelId="{32106328-5C3E-4294-9B98-9D5AE997BBE4}" type="parTrans" cxnId="{C1DA8C63-C4A6-452D-B3BB-9E17541EAF48}">
      <dgm:prSet/>
      <dgm:spPr/>
      <dgm:t>
        <a:bodyPr/>
        <a:lstStyle/>
        <a:p>
          <a:endParaRPr lang="en-US"/>
        </a:p>
      </dgm:t>
    </dgm:pt>
    <dgm:pt modelId="{58BBAD9C-BD98-4571-88C6-A61723B01F44}" type="sibTrans" cxnId="{C1DA8C63-C4A6-452D-B3BB-9E17541EAF48}">
      <dgm:prSet/>
      <dgm:spPr/>
      <dgm:t>
        <a:bodyPr/>
        <a:lstStyle/>
        <a:p>
          <a:endParaRPr lang="en-US"/>
        </a:p>
      </dgm:t>
    </dgm:pt>
    <dgm:pt modelId="{1CF9ADBD-86EE-4610-8663-471D8F99D4E4}" type="pres">
      <dgm:prSet presAssocID="{B00AEB04-1FED-4DB7-ABA6-A9AC660F8572}" presName="root" presStyleCnt="0">
        <dgm:presLayoutVars>
          <dgm:dir/>
          <dgm:resizeHandles val="exact"/>
        </dgm:presLayoutVars>
      </dgm:prSet>
      <dgm:spPr/>
    </dgm:pt>
    <dgm:pt modelId="{2FAA6F5E-32E3-42AA-900C-AAFD59B4BF97}" type="pres">
      <dgm:prSet presAssocID="{6E58B636-898B-46B2-915D-1E7625AC4050}" presName="compNode" presStyleCnt="0"/>
      <dgm:spPr/>
    </dgm:pt>
    <dgm:pt modelId="{D9AB2DEC-60ED-4408-9AE9-DDAF5157B145}" type="pres">
      <dgm:prSet presAssocID="{6E58B636-898B-46B2-915D-1E7625AC405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518CC56-C7D5-4DEC-9F6F-AC74AB8C39B9}" type="pres">
      <dgm:prSet presAssocID="{6E58B636-898B-46B2-915D-1E7625AC40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2F31DC0F-46E0-40D6-8E0A-45ACAE05B6C3}" type="pres">
      <dgm:prSet presAssocID="{6E58B636-898B-46B2-915D-1E7625AC4050}" presName="spaceRect" presStyleCnt="0"/>
      <dgm:spPr/>
    </dgm:pt>
    <dgm:pt modelId="{221CCEE2-1804-4A6B-84DA-27F3BEFFA404}" type="pres">
      <dgm:prSet presAssocID="{6E58B636-898B-46B2-915D-1E7625AC4050}" presName="textRect" presStyleLbl="revTx" presStyleIdx="0" presStyleCnt="4">
        <dgm:presLayoutVars>
          <dgm:chMax val="1"/>
          <dgm:chPref val="1"/>
        </dgm:presLayoutVars>
      </dgm:prSet>
      <dgm:spPr/>
    </dgm:pt>
    <dgm:pt modelId="{CC3695B6-D8C6-4162-A2D3-48E1B0F56B15}" type="pres">
      <dgm:prSet presAssocID="{E0099914-51C7-4FB3-9698-EE7BC64D6F41}" presName="sibTrans" presStyleCnt="0"/>
      <dgm:spPr/>
    </dgm:pt>
    <dgm:pt modelId="{71F68C48-4C30-4CD8-87A9-F8B987737F3C}" type="pres">
      <dgm:prSet presAssocID="{65BA88F3-CACE-4A1D-A649-2ABD891B7E3B}" presName="compNode" presStyleCnt="0"/>
      <dgm:spPr/>
    </dgm:pt>
    <dgm:pt modelId="{96D9868A-BEB5-4B80-BE52-8ED952678D13}" type="pres">
      <dgm:prSet presAssocID="{65BA88F3-CACE-4A1D-A649-2ABD891B7E3B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509F5EA-A827-4CCE-8BEF-C95AC37293ED}" type="pres">
      <dgm:prSet presAssocID="{65BA88F3-CACE-4A1D-A649-2ABD891B7E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405DDA3-5D36-4013-B618-2E9C7B3213C0}" type="pres">
      <dgm:prSet presAssocID="{65BA88F3-CACE-4A1D-A649-2ABD891B7E3B}" presName="spaceRect" presStyleCnt="0"/>
      <dgm:spPr/>
    </dgm:pt>
    <dgm:pt modelId="{D4F7ADF1-31A9-42F8-8057-F09F7CF7FDF2}" type="pres">
      <dgm:prSet presAssocID="{65BA88F3-CACE-4A1D-A649-2ABD891B7E3B}" presName="textRect" presStyleLbl="revTx" presStyleIdx="1" presStyleCnt="4">
        <dgm:presLayoutVars>
          <dgm:chMax val="1"/>
          <dgm:chPref val="1"/>
        </dgm:presLayoutVars>
      </dgm:prSet>
      <dgm:spPr/>
    </dgm:pt>
    <dgm:pt modelId="{94713103-5B6C-4516-B7A1-8B5BCC551B75}" type="pres">
      <dgm:prSet presAssocID="{69EE7124-2FE5-451B-A779-0A005153A40E}" presName="sibTrans" presStyleCnt="0"/>
      <dgm:spPr/>
    </dgm:pt>
    <dgm:pt modelId="{BC6A7EEE-6265-47BB-BE58-EB6637A7322F}" type="pres">
      <dgm:prSet presAssocID="{20EAF95B-E719-4CB3-BDBB-70A562290310}" presName="compNode" presStyleCnt="0"/>
      <dgm:spPr/>
    </dgm:pt>
    <dgm:pt modelId="{9AFC7353-7211-4EC4-A0AD-1DFC7A70EBC5}" type="pres">
      <dgm:prSet presAssocID="{20EAF95B-E719-4CB3-BDBB-70A56229031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62F318D-2777-4B66-8145-10A2F983123B}" type="pres">
      <dgm:prSet presAssocID="{20EAF95B-E719-4CB3-BDBB-70A5622903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D483AED3-AA27-4715-9729-8A9F1E9742D2}" type="pres">
      <dgm:prSet presAssocID="{20EAF95B-E719-4CB3-BDBB-70A562290310}" presName="spaceRect" presStyleCnt="0"/>
      <dgm:spPr/>
    </dgm:pt>
    <dgm:pt modelId="{1C55109E-C257-4602-9140-355B03E3A4D4}" type="pres">
      <dgm:prSet presAssocID="{20EAF95B-E719-4CB3-BDBB-70A562290310}" presName="textRect" presStyleLbl="revTx" presStyleIdx="2" presStyleCnt="4">
        <dgm:presLayoutVars>
          <dgm:chMax val="1"/>
          <dgm:chPref val="1"/>
        </dgm:presLayoutVars>
      </dgm:prSet>
      <dgm:spPr/>
    </dgm:pt>
    <dgm:pt modelId="{FCF5C0BD-6563-4B83-BA15-9068FB6959DF}" type="pres">
      <dgm:prSet presAssocID="{1B8780CA-89E9-482A-9BC3-496B1BD691AF}" presName="sibTrans" presStyleCnt="0"/>
      <dgm:spPr/>
    </dgm:pt>
    <dgm:pt modelId="{E0573119-76CF-4ADC-8629-50ECA67A258B}" type="pres">
      <dgm:prSet presAssocID="{712767AB-9D66-44C4-92F3-4028A89E7F7E}" presName="compNode" presStyleCnt="0"/>
      <dgm:spPr/>
    </dgm:pt>
    <dgm:pt modelId="{EEF1699C-07A9-4DD3-BD87-DFF84972D32C}" type="pres">
      <dgm:prSet presAssocID="{712767AB-9D66-44C4-92F3-4028A89E7F7E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8BFCB40-6ACF-44FF-8C57-8914E44638E2}" type="pres">
      <dgm:prSet presAssocID="{712767AB-9D66-44C4-92F3-4028A89E7F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7F85A7D3-0D18-4A0C-A61B-BB2A8D1AB4AF}" type="pres">
      <dgm:prSet presAssocID="{712767AB-9D66-44C4-92F3-4028A89E7F7E}" presName="spaceRect" presStyleCnt="0"/>
      <dgm:spPr/>
    </dgm:pt>
    <dgm:pt modelId="{F7C451C1-0A07-4392-94B2-308E18F45947}" type="pres">
      <dgm:prSet presAssocID="{712767AB-9D66-44C4-92F3-4028A89E7F7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679221B-1A49-4415-A1E2-2DDD102473A7}" srcId="{B00AEB04-1FED-4DB7-ABA6-A9AC660F8572}" destId="{65BA88F3-CACE-4A1D-A649-2ABD891B7E3B}" srcOrd="1" destOrd="0" parTransId="{5E3F10D6-1AB6-4B4E-A24D-CC2ECCEE6380}" sibTransId="{69EE7124-2FE5-451B-A779-0A005153A40E}"/>
    <dgm:cxn modelId="{0370231C-CA6F-4A91-87C2-AE5D1FD2C8CC}" srcId="{B00AEB04-1FED-4DB7-ABA6-A9AC660F8572}" destId="{20EAF95B-E719-4CB3-BDBB-70A562290310}" srcOrd="2" destOrd="0" parTransId="{9570FB30-E197-4A8C-8B58-6BEA49DBB732}" sibTransId="{1B8780CA-89E9-482A-9BC3-496B1BD691AF}"/>
    <dgm:cxn modelId="{06B7F239-C6CD-42B5-940C-A97BCBEEFBAE}" type="presOf" srcId="{65BA88F3-CACE-4A1D-A649-2ABD891B7E3B}" destId="{D4F7ADF1-31A9-42F8-8057-F09F7CF7FDF2}" srcOrd="0" destOrd="0" presId="urn:microsoft.com/office/officeart/2018/5/layout/IconLeafLabelList"/>
    <dgm:cxn modelId="{5822A060-0742-47F9-84EB-661C2654FD68}" type="presOf" srcId="{B00AEB04-1FED-4DB7-ABA6-A9AC660F8572}" destId="{1CF9ADBD-86EE-4610-8663-471D8F99D4E4}" srcOrd="0" destOrd="0" presId="urn:microsoft.com/office/officeart/2018/5/layout/IconLeafLabelList"/>
    <dgm:cxn modelId="{C1DA8C63-C4A6-452D-B3BB-9E17541EAF48}" srcId="{B00AEB04-1FED-4DB7-ABA6-A9AC660F8572}" destId="{712767AB-9D66-44C4-92F3-4028A89E7F7E}" srcOrd="3" destOrd="0" parTransId="{32106328-5C3E-4294-9B98-9D5AE997BBE4}" sibTransId="{58BBAD9C-BD98-4571-88C6-A61723B01F44}"/>
    <dgm:cxn modelId="{42915C79-BC28-4ADB-AB9E-773C80111FCC}" type="presOf" srcId="{6E58B636-898B-46B2-915D-1E7625AC4050}" destId="{221CCEE2-1804-4A6B-84DA-27F3BEFFA404}" srcOrd="0" destOrd="0" presId="urn:microsoft.com/office/officeart/2018/5/layout/IconLeafLabelList"/>
    <dgm:cxn modelId="{3D43B1A3-EABE-4E3C-88BB-3B3A05F58A4A}" type="presOf" srcId="{712767AB-9D66-44C4-92F3-4028A89E7F7E}" destId="{F7C451C1-0A07-4392-94B2-308E18F45947}" srcOrd="0" destOrd="0" presId="urn:microsoft.com/office/officeart/2018/5/layout/IconLeafLabelList"/>
    <dgm:cxn modelId="{C6EA7AA7-0D27-4552-A95A-0D230D73DADB}" type="presOf" srcId="{20EAF95B-E719-4CB3-BDBB-70A562290310}" destId="{1C55109E-C257-4602-9140-355B03E3A4D4}" srcOrd="0" destOrd="0" presId="urn:microsoft.com/office/officeart/2018/5/layout/IconLeafLabelList"/>
    <dgm:cxn modelId="{3ADC5AAB-9689-4AF1-A192-4077E3BBEE8E}" srcId="{B00AEB04-1FED-4DB7-ABA6-A9AC660F8572}" destId="{6E58B636-898B-46B2-915D-1E7625AC4050}" srcOrd="0" destOrd="0" parTransId="{69E491BD-E478-45B3-9009-6585357107F0}" sibTransId="{E0099914-51C7-4FB3-9698-EE7BC64D6F41}"/>
    <dgm:cxn modelId="{41707D95-D7D2-4E29-BBE9-A9DE056E0F55}" type="presParOf" srcId="{1CF9ADBD-86EE-4610-8663-471D8F99D4E4}" destId="{2FAA6F5E-32E3-42AA-900C-AAFD59B4BF97}" srcOrd="0" destOrd="0" presId="urn:microsoft.com/office/officeart/2018/5/layout/IconLeafLabelList"/>
    <dgm:cxn modelId="{A218C998-0028-4880-A549-34D673F01B26}" type="presParOf" srcId="{2FAA6F5E-32E3-42AA-900C-AAFD59B4BF97}" destId="{D9AB2DEC-60ED-4408-9AE9-DDAF5157B145}" srcOrd="0" destOrd="0" presId="urn:microsoft.com/office/officeart/2018/5/layout/IconLeafLabelList"/>
    <dgm:cxn modelId="{F8BEECEE-FE31-4C10-AE62-72FB297994EC}" type="presParOf" srcId="{2FAA6F5E-32E3-42AA-900C-AAFD59B4BF97}" destId="{9518CC56-C7D5-4DEC-9F6F-AC74AB8C39B9}" srcOrd="1" destOrd="0" presId="urn:microsoft.com/office/officeart/2018/5/layout/IconLeafLabelList"/>
    <dgm:cxn modelId="{FF677FCB-CB9C-499C-B6A5-73572955EE47}" type="presParOf" srcId="{2FAA6F5E-32E3-42AA-900C-AAFD59B4BF97}" destId="{2F31DC0F-46E0-40D6-8E0A-45ACAE05B6C3}" srcOrd="2" destOrd="0" presId="urn:microsoft.com/office/officeart/2018/5/layout/IconLeafLabelList"/>
    <dgm:cxn modelId="{323115D1-F11C-4C10-B89F-3B56AE0534DE}" type="presParOf" srcId="{2FAA6F5E-32E3-42AA-900C-AAFD59B4BF97}" destId="{221CCEE2-1804-4A6B-84DA-27F3BEFFA404}" srcOrd="3" destOrd="0" presId="urn:microsoft.com/office/officeart/2018/5/layout/IconLeafLabelList"/>
    <dgm:cxn modelId="{CFD65076-08F6-4B4F-833D-29AB5DB80D28}" type="presParOf" srcId="{1CF9ADBD-86EE-4610-8663-471D8F99D4E4}" destId="{CC3695B6-D8C6-4162-A2D3-48E1B0F56B15}" srcOrd="1" destOrd="0" presId="urn:microsoft.com/office/officeart/2018/5/layout/IconLeafLabelList"/>
    <dgm:cxn modelId="{C10C7DD4-25DC-473C-B75C-0BAF8FFC507D}" type="presParOf" srcId="{1CF9ADBD-86EE-4610-8663-471D8F99D4E4}" destId="{71F68C48-4C30-4CD8-87A9-F8B987737F3C}" srcOrd="2" destOrd="0" presId="urn:microsoft.com/office/officeart/2018/5/layout/IconLeafLabelList"/>
    <dgm:cxn modelId="{16832185-1548-491E-90A4-ECE8F4ACE71A}" type="presParOf" srcId="{71F68C48-4C30-4CD8-87A9-F8B987737F3C}" destId="{96D9868A-BEB5-4B80-BE52-8ED952678D13}" srcOrd="0" destOrd="0" presId="urn:microsoft.com/office/officeart/2018/5/layout/IconLeafLabelList"/>
    <dgm:cxn modelId="{AAE56459-F5BF-457A-B9EF-D9485A58D20A}" type="presParOf" srcId="{71F68C48-4C30-4CD8-87A9-F8B987737F3C}" destId="{3509F5EA-A827-4CCE-8BEF-C95AC37293ED}" srcOrd="1" destOrd="0" presId="urn:microsoft.com/office/officeart/2018/5/layout/IconLeafLabelList"/>
    <dgm:cxn modelId="{1419DB70-C1A5-418F-BBC7-9EEF449659A8}" type="presParOf" srcId="{71F68C48-4C30-4CD8-87A9-F8B987737F3C}" destId="{F405DDA3-5D36-4013-B618-2E9C7B3213C0}" srcOrd="2" destOrd="0" presId="urn:microsoft.com/office/officeart/2018/5/layout/IconLeafLabelList"/>
    <dgm:cxn modelId="{8C2713FB-8441-4F03-A6A9-2CB58F1AAB34}" type="presParOf" srcId="{71F68C48-4C30-4CD8-87A9-F8B987737F3C}" destId="{D4F7ADF1-31A9-42F8-8057-F09F7CF7FDF2}" srcOrd="3" destOrd="0" presId="urn:microsoft.com/office/officeart/2018/5/layout/IconLeafLabelList"/>
    <dgm:cxn modelId="{85F529D2-9877-4112-BD20-0E007D44B6D7}" type="presParOf" srcId="{1CF9ADBD-86EE-4610-8663-471D8F99D4E4}" destId="{94713103-5B6C-4516-B7A1-8B5BCC551B75}" srcOrd="3" destOrd="0" presId="urn:microsoft.com/office/officeart/2018/5/layout/IconLeafLabelList"/>
    <dgm:cxn modelId="{D91A1E88-F2A6-4FD1-BEE5-80595C72DB95}" type="presParOf" srcId="{1CF9ADBD-86EE-4610-8663-471D8F99D4E4}" destId="{BC6A7EEE-6265-47BB-BE58-EB6637A7322F}" srcOrd="4" destOrd="0" presId="urn:microsoft.com/office/officeart/2018/5/layout/IconLeafLabelList"/>
    <dgm:cxn modelId="{9CF299FD-9F9C-4328-8B34-3AFCA9E37735}" type="presParOf" srcId="{BC6A7EEE-6265-47BB-BE58-EB6637A7322F}" destId="{9AFC7353-7211-4EC4-A0AD-1DFC7A70EBC5}" srcOrd="0" destOrd="0" presId="urn:microsoft.com/office/officeart/2018/5/layout/IconLeafLabelList"/>
    <dgm:cxn modelId="{D30074CA-959A-425E-A9F8-6A028ECD3B1E}" type="presParOf" srcId="{BC6A7EEE-6265-47BB-BE58-EB6637A7322F}" destId="{962F318D-2777-4B66-8145-10A2F983123B}" srcOrd="1" destOrd="0" presId="urn:microsoft.com/office/officeart/2018/5/layout/IconLeafLabelList"/>
    <dgm:cxn modelId="{E0804421-E81C-44D3-B2FD-A7E4957B4A89}" type="presParOf" srcId="{BC6A7EEE-6265-47BB-BE58-EB6637A7322F}" destId="{D483AED3-AA27-4715-9729-8A9F1E9742D2}" srcOrd="2" destOrd="0" presId="urn:microsoft.com/office/officeart/2018/5/layout/IconLeafLabelList"/>
    <dgm:cxn modelId="{BC152A81-2225-4C71-BC72-160DE257BD9F}" type="presParOf" srcId="{BC6A7EEE-6265-47BB-BE58-EB6637A7322F}" destId="{1C55109E-C257-4602-9140-355B03E3A4D4}" srcOrd="3" destOrd="0" presId="urn:microsoft.com/office/officeart/2018/5/layout/IconLeafLabelList"/>
    <dgm:cxn modelId="{BF4FDF88-0455-4229-ABD5-9B2019A4E6CC}" type="presParOf" srcId="{1CF9ADBD-86EE-4610-8663-471D8F99D4E4}" destId="{FCF5C0BD-6563-4B83-BA15-9068FB6959DF}" srcOrd="5" destOrd="0" presId="urn:microsoft.com/office/officeart/2018/5/layout/IconLeafLabelList"/>
    <dgm:cxn modelId="{944E1405-14E5-4219-8E7B-594CFDCD56C5}" type="presParOf" srcId="{1CF9ADBD-86EE-4610-8663-471D8F99D4E4}" destId="{E0573119-76CF-4ADC-8629-50ECA67A258B}" srcOrd="6" destOrd="0" presId="urn:microsoft.com/office/officeart/2018/5/layout/IconLeafLabelList"/>
    <dgm:cxn modelId="{DE4D34B6-DB7A-49F7-8095-BD5308BEC6B9}" type="presParOf" srcId="{E0573119-76CF-4ADC-8629-50ECA67A258B}" destId="{EEF1699C-07A9-4DD3-BD87-DFF84972D32C}" srcOrd="0" destOrd="0" presId="urn:microsoft.com/office/officeart/2018/5/layout/IconLeafLabelList"/>
    <dgm:cxn modelId="{E1C82136-383C-4F57-A3C1-D0E876724FAC}" type="presParOf" srcId="{E0573119-76CF-4ADC-8629-50ECA67A258B}" destId="{A8BFCB40-6ACF-44FF-8C57-8914E44638E2}" srcOrd="1" destOrd="0" presId="urn:microsoft.com/office/officeart/2018/5/layout/IconLeafLabelList"/>
    <dgm:cxn modelId="{EC4211FC-7AFE-4828-9BFB-67BC947516B1}" type="presParOf" srcId="{E0573119-76CF-4ADC-8629-50ECA67A258B}" destId="{7F85A7D3-0D18-4A0C-A61B-BB2A8D1AB4AF}" srcOrd="2" destOrd="0" presId="urn:microsoft.com/office/officeart/2018/5/layout/IconLeafLabelList"/>
    <dgm:cxn modelId="{F86F506B-A21C-4392-A5B5-F0176A743731}" type="presParOf" srcId="{E0573119-76CF-4ADC-8629-50ECA67A258B}" destId="{F7C451C1-0A07-4392-94B2-308E18F4594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FE7A5E-ACEF-4632-A478-4234ABB88A9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501BBFA-C0A1-4EA0-B304-B762A45FDC13}">
      <dgm:prSet custT="1"/>
      <dgm:spPr/>
      <dgm:t>
        <a:bodyPr/>
        <a:lstStyle/>
        <a:p>
          <a:pPr>
            <a:defRPr cap="all"/>
          </a:pPr>
          <a:r>
            <a:rPr lang="en-US" sz="1600" dirty="0"/>
            <a:t>Communities looking to start their site readiness journey.</a:t>
          </a:r>
        </a:p>
      </dgm:t>
    </dgm:pt>
    <dgm:pt modelId="{5F94B2F2-354B-4C08-B2A8-7A7F11BCAD95}" type="parTrans" cxnId="{C0C42C3D-C834-4604-978C-7F13CD812DD2}">
      <dgm:prSet/>
      <dgm:spPr/>
      <dgm:t>
        <a:bodyPr/>
        <a:lstStyle/>
        <a:p>
          <a:endParaRPr lang="en-US" sz="1600"/>
        </a:p>
      </dgm:t>
    </dgm:pt>
    <dgm:pt modelId="{092C8C28-8DF5-4C2F-A933-635D36F7B382}" type="sibTrans" cxnId="{C0C42C3D-C834-4604-978C-7F13CD812DD2}">
      <dgm:prSet/>
      <dgm:spPr/>
      <dgm:t>
        <a:bodyPr/>
        <a:lstStyle/>
        <a:p>
          <a:endParaRPr lang="en-US" sz="1600"/>
        </a:p>
      </dgm:t>
    </dgm:pt>
    <dgm:pt modelId="{6E6EE527-E93B-4BB3-9D74-8B860F828EF2}">
      <dgm:prSet custT="1"/>
      <dgm:spPr/>
      <dgm:t>
        <a:bodyPr/>
        <a:lstStyle/>
        <a:p>
          <a:pPr>
            <a:defRPr cap="all"/>
          </a:pPr>
          <a:r>
            <a:rPr lang="en-US" sz="1600" dirty="0"/>
            <a:t>Sites with strong potential.</a:t>
          </a:r>
        </a:p>
      </dgm:t>
    </dgm:pt>
    <dgm:pt modelId="{0F741747-ED5E-4F78-95E1-D6FD23F1D40C}" type="parTrans" cxnId="{FA4F003B-80E5-4621-A602-E67FC4093C2B}">
      <dgm:prSet/>
      <dgm:spPr/>
      <dgm:t>
        <a:bodyPr/>
        <a:lstStyle/>
        <a:p>
          <a:endParaRPr lang="en-US" sz="1600"/>
        </a:p>
      </dgm:t>
    </dgm:pt>
    <dgm:pt modelId="{13C96094-4E83-4F7E-84E1-0CEB8144CF31}" type="sibTrans" cxnId="{FA4F003B-80E5-4621-A602-E67FC4093C2B}">
      <dgm:prSet/>
      <dgm:spPr/>
      <dgm:t>
        <a:bodyPr/>
        <a:lstStyle/>
        <a:p>
          <a:endParaRPr lang="en-US" sz="1600"/>
        </a:p>
      </dgm:t>
    </dgm:pt>
    <dgm:pt modelId="{8EE31930-CCBF-4098-A98D-652848A094C4}">
      <dgm:prSet custT="1"/>
      <dgm:spPr/>
      <dgm:t>
        <a:bodyPr/>
        <a:lstStyle/>
        <a:p>
          <a:pPr>
            <a:defRPr cap="all"/>
          </a:pPr>
          <a:r>
            <a:rPr lang="en-US" sz="1600" dirty="0"/>
            <a:t>less upfront investment in extensive studies</a:t>
          </a:r>
          <a:r>
            <a:rPr lang="en-US" sz="1600" b="1" dirty="0"/>
            <a:t>:</a:t>
          </a:r>
          <a:endParaRPr lang="en-US" sz="1600" dirty="0"/>
        </a:p>
      </dgm:t>
    </dgm:pt>
    <dgm:pt modelId="{CE2F03C2-80A1-4D02-BD71-01D0E5B64425}" type="parTrans" cxnId="{B452B0D4-6F48-4280-B88E-E39B1F1FDD27}">
      <dgm:prSet/>
      <dgm:spPr/>
      <dgm:t>
        <a:bodyPr/>
        <a:lstStyle/>
        <a:p>
          <a:endParaRPr lang="en-US" sz="1600"/>
        </a:p>
      </dgm:t>
    </dgm:pt>
    <dgm:pt modelId="{7A790E39-06C3-4AF6-BEF7-CE1DCEE5927B}" type="sibTrans" cxnId="{B452B0D4-6F48-4280-B88E-E39B1F1FDD27}">
      <dgm:prSet/>
      <dgm:spPr/>
      <dgm:t>
        <a:bodyPr/>
        <a:lstStyle/>
        <a:p>
          <a:endParaRPr lang="en-US" sz="1600"/>
        </a:p>
      </dgm:t>
    </dgm:pt>
    <dgm:pt modelId="{15C190ED-4156-48BE-BE03-037DFA689E4D}">
      <dgm:prSet custT="1"/>
      <dgm:spPr/>
      <dgm:t>
        <a:bodyPr/>
        <a:lstStyle/>
        <a:p>
          <a:pPr>
            <a:defRPr cap="all"/>
          </a:pPr>
          <a:r>
            <a:rPr lang="en-US" sz="1600" b="1" dirty="0"/>
            <a:t>No Size Limit:</a:t>
          </a:r>
          <a:r>
            <a:rPr lang="en-US" sz="1600" dirty="0"/>
            <a:t> Any size site can pursue Silver certification.</a:t>
          </a:r>
        </a:p>
      </dgm:t>
    </dgm:pt>
    <dgm:pt modelId="{A624F194-3C25-4ACB-9275-23C83E2A3D1B}" type="parTrans" cxnId="{49CB1722-AD05-45E9-995D-EABA5D746817}">
      <dgm:prSet/>
      <dgm:spPr/>
      <dgm:t>
        <a:bodyPr/>
        <a:lstStyle/>
        <a:p>
          <a:endParaRPr lang="en-US" sz="1600"/>
        </a:p>
      </dgm:t>
    </dgm:pt>
    <dgm:pt modelId="{C2168B1F-978C-4CAB-B127-E3C9DA7EB972}" type="sibTrans" cxnId="{49CB1722-AD05-45E9-995D-EABA5D746817}">
      <dgm:prSet/>
      <dgm:spPr/>
      <dgm:t>
        <a:bodyPr/>
        <a:lstStyle/>
        <a:p>
          <a:endParaRPr lang="en-US" sz="1600"/>
        </a:p>
      </dgm:t>
    </dgm:pt>
    <dgm:pt modelId="{D934E774-85BD-4C82-ADB3-150108FEE414}">
      <dgm:prSet custT="1"/>
      <dgm:spPr/>
      <dgm:t>
        <a:bodyPr/>
        <a:lstStyle/>
        <a:p>
          <a:pPr>
            <a:defRPr cap="all"/>
          </a:pPr>
          <a:r>
            <a:rPr lang="en-US" sz="1600" b="1" dirty="0"/>
            <a:t>Foundational Due Diligence:</a:t>
          </a:r>
          <a:r>
            <a:rPr lang="en-US" sz="1600" dirty="0"/>
            <a:t> Focuses on essential site information and initial assessments.</a:t>
          </a:r>
        </a:p>
      </dgm:t>
    </dgm:pt>
    <dgm:pt modelId="{E6B3D596-8464-44F6-9D9C-31B4B32B01C2}" type="parTrans" cxnId="{2D8E66F3-97E9-4300-9F41-A09C509C53EB}">
      <dgm:prSet/>
      <dgm:spPr/>
      <dgm:t>
        <a:bodyPr/>
        <a:lstStyle/>
        <a:p>
          <a:endParaRPr lang="en-US" sz="1600"/>
        </a:p>
      </dgm:t>
    </dgm:pt>
    <dgm:pt modelId="{09985988-BB58-4811-A963-5DA467EDE821}" type="sibTrans" cxnId="{2D8E66F3-97E9-4300-9F41-A09C509C53EB}">
      <dgm:prSet/>
      <dgm:spPr/>
      <dgm:t>
        <a:bodyPr/>
        <a:lstStyle/>
        <a:p>
          <a:endParaRPr lang="en-US" sz="1600"/>
        </a:p>
      </dgm:t>
    </dgm:pt>
    <dgm:pt modelId="{DDDE4A26-28A1-4E5B-A478-3C3E796F143D}">
      <dgm:prSet custT="1"/>
      <dgm:spPr/>
      <dgm:t>
        <a:bodyPr/>
        <a:lstStyle/>
        <a:p>
          <a:pPr>
            <a:defRPr cap="all"/>
          </a:pPr>
          <a:r>
            <a:rPr lang="en-US" sz="1600" dirty="0"/>
            <a:t>No specific distance requirement to state highways.</a:t>
          </a:r>
        </a:p>
      </dgm:t>
    </dgm:pt>
    <dgm:pt modelId="{C246D620-1E53-43BC-9CE5-12B7F020C203}" type="parTrans" cxnId="{A1142628-7A82-47E2-82BA-C7BC2C6EAE85}">
      <dgm:prSet/>
      <dgm:spPr/>
      <dgm:t>
        <a:bodyPr/>
        <a:lstStyle/>
        <a:p>
          <a:endParaRPr lang="en-US" sz="1600"/>
        </a:p>
      </dgm:t>
    </dgm:pt>
    <dgm:pt modelId="{E6152A17-FAC7-489D-A577-84E41153F5ED}" type="sibTrans" cxnId="{A1142628-7A82-47E2-82BA-C7BC2C6EAE85}">
      <dgm:prSet/>
      <dgm:spPr/>
      <dgm:t>
        <a:bodyPr/>
        <a:lstStyle/>
        <a:p>
          <a:endParaRPr lang="en-US" sz="1600"/>
        </a:p>
      </dgm:t>
    </dgm:pt>
    <dgm:pt modelId="{F0DCB134-7F0D-4101-B4E7-5532A7E4AC84}" type="pres">
      <dgm:prSet presAssocID="{2AFE7A5E-ACEF-4632-A478-4234ABB88A95}" presName="root" presStyleCnt="0">
        <dgm:presLayoutVars>
          <dgm:dir/>
          <dgm:resizeHandles val="exact"/>
        </dgm:presLayoutVars>
      </dgm:prSet>
      <dgm:spPr/>
    </dgm:pt>
    <dgm:pt modelId="{7B851FF6-2B4B-4A15-8311-08AF2DFAFFC2}" type="pres">
      <dgm:prSet presAssocID="{9501BBFA-C0A1-4EA0-B304-B762A45FDC13}" presName="compNode" presStyleCnt="0"/>
      <dgm:spPr/>
    </dgm:pt>
    <dgm:pt modelId="{4AF9462E-61E9-4733-9773-43320F4F8146}" type="pres">
      <dgm:prSet presAssocID="{9501BBFA-C0A1-4EA0-B304-B762A45FDC13}" presName="iconBgRect" presStyleLbl="bgShp" presStyleIdx="0" presStyleCnt="6"/>
      <dgm:spPr/>
    </dgm:pt>
    <dgm:pt modelId="{68D0D8AB-012C-41DB-9E88-F27E79D0DACE}" type="pres">
      <dgm:prSet presAssocID="{9501BBFA-C0A1-4EA0-B304-B762A45FDC1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8330849A-B236-4523-9FFC-0AA3855F0BCE}" type="pres">
      <dgm:prSet presAssocID="{9501BBFA-C0A1-4EA0-B304-B762A45FDC13}" presName="spaceRect" presStyleCnt="0"/>
      <dgm:spPr/>
    </dgm:pt>
    <dgm:pt modelId="{16A8BC95-11D0-477E-8A53-8C1DC412863D}" type="pres">
      <dgm:prSet presAssocID="{9501BBFA-C0A1-4EA0-B304-B762A45FDC13}" presName="textRect" presStyleLbl="revTx" presStyleIdx="0" presStyleCnt="6">
        <dgm:presLayoutVars>
          <dgm:chMax val="1"/>
          <dgm:chPref val="1"/>
        </dgm:presLayoutVars>
      </dgm:prSet>
      <dgm:spPr/>
    </dgm:pt>
    <dgm:pt modelId="{7D118A4F-5C4A-4E98-8795-D5F312ADB97E}" type="pres">
      <dgm:prSet presAssocID="{092C8C28-8DF5-4C2F-A933-635D36F7B382}" presName="sibTrans" presStyleCnt="0"/>
      <dgm:spPr/>
    </dgm:pt>
    <dgm:pt modelId="{6BF63174-B10A-4A2A-821C-45E43F514C0C}" type="pres">
      <dgm:prSet presAssocID="{6E6EE527-E93B-4BB3-9D74-8B860F828EF2}" presName="compNode" presStyleCnt="0"/>
      <dgm:spPr/>
    </dgm:pt>
    <dgm:pt modelId="{465890EC-774E-46B2-9577-61E95B6F6B7A}" type="pres">
      <dgm:prSet presAssocID="{6E6EE527-E93B-4BB3-9D74-8B860F828EF2}" presName="iconBgRect" presStyleLbl="bgShp" presStyleIdx="1" presStyleCnt="6"/>
      <dgm:spPr/>
    </dgm:pt>
    <dgm:pt modelId="{9C047FE3-0F7C-4591-8BBD-9E1757847D12}" type="pres">
      <dgm:prSet presAssocID="{6E6EE527-E93B-4BB3-9D74-8B860F828EF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E0BE750C-A175-44C3-9FCF-2C84615FF4BC}" type="pres">
      <dgm:prSet presAssocID="{6E6EE527-E93B-4BB3-9D74-8B860F828EF2}" presName="spaceRect" presStyleCnt="0"/>
      <dgm:spPr/>
    </dgm:pt>
    <dgm:pt modelId="{6DD43682-3443-4620-839B-BCC77B4D6D4A}" type="pres">
      <dgm:prSet presAssocID="{6E6EE527-E93B-4BB3-9D74-8B860F828EF2}" presName="textRect" presStyleLbl="revTx" presStyleIdx="1" presStyleCnt="6">
        <dgm:presLayoutVars>
          <dgm:chMax val="1"/>
          <dgm:chPref val="1"/>
        </dgm:presLayoutVars>
      </dgm:prSet>
      <dgm:spPr/>
    </dgm:pt>
    <dgm:pt modelId="{3A4343F6-96FD-4934-9946-22DDE01538F3}" type="pres">
      <dgm:prSet presAssocID="{13C96094-4E83-4F7E-84E1-0CEB8144CF31}" presName="sibTrans" presStyleCnt="0"/>
      <dgm:spPr/>
    </dgm:pt>
    <dgm:pt modelId="{E4D02657-C25B-49EC-9CA1-3E16DDE64279}" type="pres">
      <dgm:prSet presAssocID="{8EE31930-CCBF-4098-A98D-652848A094C4}" presName="compNode" presStyleCnt="0"/>
      <dgm:spPr/>
    </dgm:pt>
    <dgm:pt modelId="{55EF7C03-5609-4525-918A-A62C0087C1CD}" type="pres">
      <dgm:prSet presAssocID="{8EE31930-CCBF-4098-A98D-652848A094C4}" presName="iconBgRect" presStyleLbl="bgShp" presStyleIdx="2" presStyleCnt="6"/>
      <dgm:spPr/>
    </dgm:pt>
    <dgm:pt modelId="{AE848E69-2F00-4E8E-90E6-B14F478B4750}" type="pres">
      <dgm:prSet presAssocID="{8EE31930-CCBF-4098-A98D-652848A094C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C0CFFC41-EC55-45F2-A02B-C2B2D8A98CBA}" type="pres">
      <dgm:prSet presAssocID="{8EE31930-CCBF-4098-A98D-652848A094C4}" presName="spaceRect" presStyleCnt="0"/>
      <dgm:spPr/>
    </dgm:pt>
    <dgm:pt modelId="{9E74AFF8-47C6-4676-8078-DDD239AF1802}" type="pres">
      <dgm:prSet presAssocID="{8EE31930-CCBF-4098-A98D-652848A094C4}" presName="textRect" presStyleLbl="revTx" presStyleIdx="2" presStyleCnt="6">
        <dgm:presLayoutVars>
          <dgm:chMax val="1"/>
          <dgm:chPref val="1"/>
        </dgm:presLayoutVars>
      </dgm:prSet>
      <dgm:spPr/>
    </dgm:pt>
    <dgm:pt modelId="{3B2B6404-1BF5-43AA-893D-A9C7043BD84E}" type="pres">
      <dgm:prSet presAssocID="{7A790E39-06C3-4AF6-BEF7-CE1DCEE5927B}" presName="sibTrans" presStyleCnt="0"/>
      <dgm:spPr/>
    </dgm:pt>
    <dgm:pt modelId="{6C452BC3-3FE9-4C50-984F-DC1AB3F10C87}" type="pres">
      <dgm:prSet presAssocID="{15C190ED-4156-48BE-BE03-037DFA689E4D}" presName="compNode" presStyleCnt="0"/>
      <dgm:spPr/>
    </dgm:pt>
    <dgm:pt modelId="{E0AF1B59-52B8-491F-A9E6-B5F968374E95}" type="pres">
      <dgm:prSet presAssocID="{15C190ED-4156-48BE-BE03-037DFA689E4D}" presName="iconBgRect" presStyleLbl="bgShp" presStyleIdx="3" presStyleCnt="6"/>
      <dgm:spPr/>
    </dgm:pt>
    <dgm:pt modelId="{3E61E504-DD4D-4025-8AC4-DDF39BC14DD5}" type="pres">
      <dgm:prSet presAssocID="{15C190ED-4156-48BE-BE03-037DFA689E4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0E89A44-2C57-4866-908F-6081B33E7CF7}" type="pres">
      <dgm:prSet presAssocID="{15C190ED-4156-48BE-BE03-037DFA689E4D}" presName="spaceRect" presStyleCnt="0"/>
      <dgm:spPr/>
    </dgm:pt>
    <dgm:pt modelId="{F98B2854-B89E-4BAC-838E-9E65DFD94E20}" type="pres">
      <dgm:prSet presAssocID="{15C190ED-4156-48BE-BE03-037DFA689E4D}" presName="textRect" presStyleLbl="revTx" presStyleIdx="3" presStyleCnt="6">
        <dgm:presLayoutVars>
          <dgm:chMax val="1"/>
          <dgm:chPref val="1"/>
        </dgm:presLayoutVars>
      </dgm:prSet>
      <dgm:spPr/>
    </dgm:pt>
    <dgm:pt modelId="{056DABB4-B96B-412C-8449-C2329D2A4F8D}" type="pres">
      <dgm:prSet presAssocID="{C2168B1F-978C-4CAB-B127-E3C9DA7EB972}" presName="sibTrans" presStyleCnt="0"/>
      <dgm:spPr/>
    </dgm:pt>
    <dgm:pt modelId="{57F2B366-70F3-46AC-8881-EDB05B66F7F9}" type="pres">
      <dgm:prSet presAssocID="{D934E774-85BD-4C82-ADB3-150108FEE414}" presName="compNode" presStyleCnt="0"/>
      <dgm:spPr/>
    </dgm:pt>
    <dgm:pt modelId="{A89568EF-9F5E-468F-9538-2C187784DC0C}" type="pres">
      <dgm:prSet presAssocID="{D934E774-85BD-4C82-ADB3-150108FEE414}" presName="iconBgRect" presStyleLbl="bgShp" presStyleIdx="4" presStyleCnt="6"/>
      <dgm:spPr/>
    </dgm:pt>
    <dgm:pt modelId="{97BAC056-5422-4435-B137-3308EE45B4F7}" type="pres">
      <dgm:prSet presAssocID="{D934E774-85BD-4C82-ADB3-150108FEE41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05A96C1-5E23-4214-87F7-FD6C519AEC45}" type="pres">
      <dgm:prSet presAssocID="{D934E774-85BD-4C82-ADB3-150108FEE414}" presName="spaceRect" presStyleCnt="0"/>
      <dgm:spPr/>
    </dgm:pt>
    <dgm:pt modelId="{622E7484-7C6C-446D-B1AF-AD1E7FC435A1}" type="pres">
      <dgm:prSet presAssocID="{D934E774-85BD-4C82-ADB3-150108FEE414}" presName="textRect" presStyleLbl="revTx" presStyleIdx="4" presStyleCnt="6">
        <dgm:presLayoutVars>
          <dgm:chMax val="1"/>
          <dgm:chPref val="1"/>
        </dgm:presLayoutVars>
      </dgm:prSet>
      <dgm:spPr/>
    </dgm:pt>
    <dgm:pt modelId="{2BE9EDAD-8A1D-43B7-B61E-9BE2A038E234}" type="pres">
      <dgm:prSet presAssocID="{09985988-BB58-4811-A963-5DA467EDE821}" presName="sibTrans" presStyleCnt="0"/>
      <dgm:spPr/>
    </dgm:pt>
    <dgm:pt modelId="{577E2325-3169-477E-88CD-A858F419BA77}" type="pres">
      <dgm:prSet presAssocID="{DDDE4A26-28A1-4E5B-A478-3C3E796F143D}" presName="compNode" presStyleCnt="0"/>
      <dgm:spPr/>
    </dgm:pt>
    <dgm:pt modelId="{EDFF5593-633B-47E9-884A-B08E33419CCC}" type="pres">
      <dgm:prSet presAssocID="{DDDE4A26-28A1-4E5B-A478-3C3E796F143D}" presName="iconBgRect" presStyleLbl="bgShp" presStyleIdx="5" presStyleCnt="6"/>
      <dgm:spPr/>
    </dgm:pt>
    <dgm:pt modelId="{08CE7A47-ABB7-47B1-8276-F1B541F8258F}" type="pres">
      <dgm:prSet presAssocID="{DDDE4A26-28A1-4E5B-A478-3C3E796F143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B83D9CF7-5F24-40FF-BBFC-2031FB2B172D}" type="pres">
      <dgm:prSet presAssocID="{DDDE4A26-28A1-4E5B-A478-3C3E796F143D}" presName="spaceRect" presStyleCnt="0"/>
      <dgm:spPr/>
    </dgm:pt>
    <dgm:pt modelId="{C27E6226-AFA1-4211-A52A-03E1B3F42C5A}" type="pres">
      <dgm:prSet presAssocID="{DDDE4A26-28A1-4E5B-A478-3C3E796F143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F12F71C-E32B-4464-9C34-4408FB02D1CC}" type="presOf" srcId="{6E6EE527-E93B-4BB3-9D74-8B860F828EF2}" destId="{6DD43682-3443-4620-839B-BCC77B4D6D4A}" srcOrd="0" destOrd="0" presId="urn:microsoft.com/office/officeart/2018/5/layout/IconCircleLabelList"/>
    <dgm:cxn modelId="{49CB1722-AD05-45E9-995D-EABA5D746817}" srcId="{2AFE7A5E-ACEF-4632-A478-4234ABB88A95}" destId="{15C190ED-4156-48BE-BE03-037DFA689E4D}" srcOrd="3" destOrd="0" parTransId="{A624F194-3C25-4ACB-9275-23C83E2A3D1B}" sibTransId="{C2168B1F-978C-4CAB-B127-E3C9DA7EB972}"/>
    <dgm:cxn modelId="{A1142628-7A82-47E2-82BA-C7BC2C6EAE85}" srcId="{2AFE7A5E-ACEF-4632-A478-4234ABB88A95}" destId="{DDDE4A26-28A1-4E5B-A478-3C3E796F143D}" srcOrd="5" destOrd="0" parTransId="{C246D620-1E53-43BC-9CE5-12B7F020C203}" sibTransId="{E6152A17-FAC7-489D-A577-84E41153F5ED}"/>
    <dgm:cxn modelId="{FA4F003B-80E5-4621-A602-E67FC4093C2B}" srcId="{2AFE7A5E-ACEF-4632-A478-4234ABB88A95}" destId="{6E6EE527-E93B-4BB3-9D74-8B860F828EF2}" srcOrd="1" destOrd="0" parTransId="{0F741747-ED5E-4F78-95E1-D6FD23F1D40C}" sibTransId="{13C96094-4E83-4F7E-84E1-0CEB8144CF31}"/>
    <dgm:cxn modelId="{C0C42C3D-C834-4604-978C-7F13CD812DD2}" srcId="{2AFE7A5E-ACEF-4632-A478-4234ABB88A95}" destId="{9501BBFA-C0A1-4EA0-B304-B762A45FDC13}" srcOrd="0" destOrd="0" parTransId="{5F94B2F2-354B-4C08-B2A8-7A7F11BCAD95}" sibTransId="{092C8C28-8DF5-4C2F-A933-635D36F7B382}"/>
    <dgm:cxn modelId="{88F0CD6C-8F31-4239-9547-3117A7BD0E86}" type="presOf" srcId="{2AFE7A5E-ACEF-4632-A478-4234ABB88A95}" destId="{F0DCB134-7F0D-4101-B4E7-5532A7E4AC84}" srcOrd="0" destOrd="0" presId="urn:microsoft.com/office/officeart/2018/5/layout/IconCircleLabelList"/>
    <dgm:cxn modelId="{53598278-D310-4212-8C14-7E7F934675F7}" type="presOf" srcId="{9501BBFA-C0A1-4EA0-B304-B762A45FDC13}" destId="{16A8BC95-11D0-477E-8A53-8C1DC412863D}" srcOrd="0" destOrd="0" presId="urn:microsoft.com/office/officeart/2018/5/layout/IconCircleLabelList"/>
    <dgm:cxn modelId="{E6E36CA1-5290-4106-8DE2-143B23B3B134}" type="presOf" srcId="{DDDE4A26-28A1-4E5B-A478-3C3E796F143D}" destId="{C27E6226-AFA1-4211-A52A-03E1B3F42C5A}" srcOrd="0" destOrd="0" presId="urn:microsoft.com/office/officeart/2018/5/layout/IconCircleLabelList"/>
    <dgm:cxn modelId="{1D9508B6-4A6C-45E9-AB0C-40B375C63CCA}" type="presOf" srcId="{D934E774-85BD-4C82-ADB3-150108FEE414}" destId="{622E7484-7C6C-446D-B1AF-AD1E7FC435A1}" srcOrd="0" destOrd="0" presId="urn:microsoft.com/office/officeart/2018/5/layout/IconCircleLabelList"/>
    <dgm:cxn modelId="{A43CA3B8-D7DD-4A67-A2DF-0C7E95C3789F}" type="presOf" srcId="{8EE31930-CCBF-4098-A98D-652848A094C4}" destId="{9E74AFF8-47C6-4676-8078-DDD239AF1802}" srcOrd="0" destOrd="0" presId="urn:microsoft.com/office/officeart/2018/5/layout/IconCircleLabelList"/>
    <dgm:cxn modelId="{B452B0D4-6F48-4280-B88E-E39B1F1FDD27}" srcId="{2AFE7A5E-ACEF-4632-A478-4234ABB88A95}" destId="{8EE31930-CCBF-4098-A98D-652848A094C4}" srcOrd="2" destOrd="0" parTransId="{CE2F03C2-80A1-4D02-BD71-01D0E5B64425}" sibTransId="{7A790E39-06C3-4AF6-BEF7-CE1DCEE5927B}"/>
    <dgm:cxn modelId="{DF26B3F1-F1D9-4860-B2A1-51A2CD013EEF}" type="presOf" srcId="{15C190ED-4156-48BE-BE03-037DFA689E4D}" destId="{F98B2854-B89E-4BAC-838E-9E65DFD94E20}" srcOrd="0" destOrd="0" presId="urn:microsoft.com/office/officeart/2018/5/layout/IconCircleLabelList"/>
    <dgm:cxn modelId="{2D8E66F3-97E9-4300-9F41-A09C509C53EB}" srcId="{2AFE7A5E-ACEF-4632-A478-4234ABB88A95}" destId="{D934E774-85BD-4C82-ADB3-150108FEE414}" srcOrd="4" destOrd="0" parTransId="{E6B3D596-8464-44F6-9D9C-31B4B32B01C2}" sibTransId="{09985988-BB58-4811-A963-5DA467EDE821}"/>
    <dgm:cxn modelId="{1193B9DA-564C-4A7B-A9E6-034DAB43D8BA}" type="presParOf" srcId="{F0DCB134-7F0D-4101-B4E7-5532A7E4AC84}" destId="{7B851FF6-2B4B-4A15-8311-08AF2DFAFFC2}" srcOrd="0" destOrd="0" presId="urn:microsoft.com/office/officeart/2018/5/layout/IconCircleLabelList"/>
    <dgm:cxn modelId="{5971B48C-4C77-429E-9C08-B19762C303DB}" type="presParOf" srcId="{7B851FF6-2B4B-4A15-8311-08AF2DFAFFC2}" destId="{4AF9462E-61E9-4733-9773-43320F4F8146}" srcOrd="0" destOrd="0" presId="urn:microsoft.com/office/officeart/2018/5/layout/IconCircleLabelList"/>
    <dgm:cxn modelId="{72A4043D-0DB4-4B7D-9728-6DDF5CF05773}" type="presParOf" srcId="{7B851FF6-2B4B-4A15-8311-08AF2DFAFFC2}" destId="{68D0D8AB-012C-41DB-9E88-F27E79D0DACE}" srcOrd="1" destOrd="0" presId="urn:microsoft.com/office/officeart/2018/5/layout/IconCircleLabelList"/>
    <dgm:cxn modelId="{30E79BF9-1928-4F7A-B03F-2493F6DBF0BC}" type="presParOf" srcId="{7B851FF6-2B4B-4A15-8311-08AF2DFAFFC2}" destId="{8330849A-B236-4523-9FFC-0AA3855F0BCE}" srcOrd="2" destOrd="0" presId="urn:microsoft.com/office/officeart/2018/5/layout/IconCircleLabelList"/>
    <dgm:cxn modelId="{2B76669D-BE74-4553-B4F0-2E183B8A9983}" type="presParOf" srcId="{7B851FF6-2B4B-4A15-8311-08AF2DFAFFC2}" destId="{16A8BC95-11D0-477E-8A53-8C1DC412863D}" srcOrd="3" destOrd="0" presId="urn:microsoft.com/office/officeart/2018/5/layout/IconCircleLabelList"/>
    <dgm:cxn modelId="{5AAF06F6-B298-43C3-B321-B2B6347F1C0F}" type="presParOf" srcId="{F0DCB134-7F0D-4101-B4E7-5532A7E4AC84}" destId="{7D118A4F-5C4A-4E98-8795-D5F312ADB97E}" srcOrd="1" destOrd="0" presId="urn:microsoft.com/office/officeart/2018/5/layout/IconCircleLabelList"/>
    <dgm:cxn modelId="{CB05F071-61DE-49B3-B2FC-9F8448430E83}" type="presParOf" srcId="{F0DCB134-7F0D-4101-B4E7-5532A7E4AC84}" destId="{6BF63174-B10A-4A2A-821C-45E43F514C0C}" srcOrd="2" destOrd="0" presId="urn:microsoft.com/office/officeart/2018/5/layout/IconCircleLabelList"/>
    <dgm:cxn modelId="{1F09E49E-E596-48A2-9B38-D2F5A73210F8}" type="presParOf" srcId="{6BF63174-B10A-4A2A-821C-45E43F514C0C}" destId="{465890EC-774E-46B2-9577-61E95B6F6B7A}" srcOrd="0" destOrd="0" presId="urn:microsoft.com/office/officeart/2018/5/layout/IconCircleLabelList"/>
    <dgm:cxn modelId="{A9BD432D-9BEC-4388-A7B5-6646B4AAEB67}" type="presParOf" srcId="{6BF63174-B10A-4A2A-821C-45E43F514C0C}" destId="{9C047FE3-0F7C-4591-8BBD-9E1757847D12}" srcOrd="1" destOrd="0" presId="urn:microsoft.com/office/officeart/2018/5/layout/IconCircleLabelList"/>
    <dgm:cxn modelId="{DCD5A2EB-4462-4082-B39F-EB3DDE8C7C83}" type="presParOf" srcId="{6BF63174-B10A-4A2A-821C-45E43F514C0C}" destId="{E0BE750C-A175-44C3-9FCF-2C84615FF4BC}" srcOrd="2" destOrd="0" presId="urn:microsoft.com/office/officeart/2018/5/layout/IconCircleLabelList"/>
    <dgm:cxn modelId="{7598891F-82B3-4F2D-AAE1-E12EDEBC8A98}" type="presParOf" srcId="{6BF63174-B10A-4A2A-821C-45E43F514C0C}" destId="{6DD43682-3443-4620-839B-BCC77B4D6D4A}" srcOrd="3" destOrd="0" presId="urn:microsoft.com/office/officeart/2018/5/layout/IconCircleLabelList"/>
    <dgm:cxn modelId="{E61E57FF-EE76-4CBE-8BE0-F60267225942}" type="presParOf" srcId="{F0DCB134-7F0D-4101-B4E7-5532A7E4AC84}" destId="{3A4343F6-96FD-4934-9946-22DDE01538F3}" srcOrd="3" destOrd="0" presId="urn:microsoft.com/office/officeart/2018/5/layout/IconCircleLabelList"/>
    <dgm:cxn modelId="{96940FD6-CE0A-4B58-9246-C037737CD72B}" type="presParOf" srcId="{F0DCB134-7F0D-4101-B4E7-5532A7E4AC84}" destId="{E4D02657-C25B-49EC-9CA1-3E16DDE64279}" srcOrd="4" destOrd="0" presId="urn:microsoft.com/office/officeart/2018/5/layout/IconCircleLabelList"/>
    <dgm:cxn modelId="{8F98ACD3-2AD5-4966-963D-744BEEA04B0E}" type="presParOf" srcId="{E4D02657-C25B-49EC-9CA1-3E16DDE64279}" destId="{55EF7C03-5609-4525-918A-A62C0087C1CD}" srcOrd="0" destOrd="0" presId="urn:microsoft.com/office/officeart/2018/5/layout/IconCircleLabelList"/>
    <dgm:cxn modelId="{E61B8D73-8943-4AD3-AC09-419FD212CB90}" type="presParOf" srcId="{E4D02657-C25B-49EC-9CA1-3E16DDE64279}" destId="{AE848E69-2F00-4E8E-90E6-B14F478B4750}" srcOrd="1" destOrd="0" presId="urn:microsoft.com/office/officeart/2018/5/layout/IconCircleLabelList"/>
    <dgm:cxn modelId="{0B23E690-E386-46C2-9B2D-95FCE261CBE7}" type="presParOf" srcId="{E4D02657-C25B-49EC-9CA1-3E16DDE64279}" destId="{C0CFFC41-EC55-45F2-A02B-C2B2D8A98CBA}" srcOrd="2" destOrd="0" presId="urn:microsoft.com/office/officeart/2018/5/layout/IconCircleLabelList"/>
    <dgm:cxn modelId="{A1A27FB8-2437-4525-9EA1-23370D20A8C1}" type="presParOf" srcId="{E4D02657-C25B-49EC-9CA1-3E16DDE64279}" destId="{9E74AFF8-47C6-4676-8078-DDD239AF1802}" srcOrd="3" destOrd="0" presId="urn:microsoft.com/office/officeart/2018/5/layout/IconCircleLabelList"/>
    <dgm:cxn modelId="{D6DD90E9-3BEA-49B6-8F57-FDBBA2C76FAC}" type="presParOf" srcId="{F0DCB134-7F0D-4101-B4E7-5532A7E4AC84}" destId="{3B2B6404-1BF5-43AA-893D-A9C7043BD84E}" srcOrd="5" destOrd="0" presId="urn:microsoft.com/office/officeart/2018/5/layout/IconCircleLabelList"/>
    <dgm:cxn modelId="{C079899F-6C52-416D-88D3-A9841F7832BE}" type="presParOf" srcId="{F0DCB134-7F0D-4101-B4E7-5532A7E4AC84}" destId="{6C452BC3-3FE9-4C50-984F-DC1AB3F10C87}" srcOrd="6" destOrd="0" presId="urn:microsoft.com/office/officeart/2018/5/layout/IconCircleLabelList"/>
    <dgm:cxn modelId="{E5B7B069-47A3-4AD5-B0CA-F193BC1A53AD}" type="presParOf" srcId="{6C452BC3-3FE9-4C50-984F-DC1AB3F10C87}" destId="{E0AF1B59-52B8-491F-A9E6-B5F968374E95}" srcOrd="0" destOrd="0" presId="urn:microsoft.com/office/officeart/2018/5/layout/IconCircleLabelList"/>
    <dgm:cxn modelId="{C35A415B-FA8A-4B42-AE5E-AE054FA512BD}" type="presParOf" srcId="{6C452BC3-3FE9-4C50-984F-DC1AB3F10C87}" destId="{3E61E504-DD4D-4025-8AC4-DDF39BC14DD5}" srcOrd="1" destOrd="0" presId="urn:microsoft.com/office/officeart/2018/5/layout/IconCircleLabelList"/>
    <dgm:cxn modelId="{86FFA9CB-F1BD-4D83-8E46-73BA05C4E2F5}" type="presParOf" srcId="{6C452BC3-3FE9-4C50-984F-DC1AB3F10C87}" destId="{00E89A44-2C57-4866-908F-6081B33E7CF7}" srcOrd="2" destOrd="0" presId="urn:microsoft.com/office/officeart/2018/5/layout/IconCircleLabelList"/>
    <dgm:cxn modelId="{85718F6A-9DA0-4048-8121-A211E238933D}" type="presParOf" srcId="{6C452BC3-3FE9-4C50-984F-DC1AB3F10C87}" destId="{F98B2854-B89E-4BAC-838E-9E65DFD94E20}" srcOrd="3" destOrd="0" presId="urn:microsoft.com/office/officeart/2018/5/layout/IconCircleLabelList"/>
    <dgm:cxn modelId="{8CB9E4F8-AD58-47FB-AB57-4D327CDEF5AB}" type="presParOf" srcId="{F0DCB134-7F0D-4101-B4E7-5532A7E4AC84}" destId="{056DABB4-B96B-412C-8449-C2329D2A4F8D}" srcOrd="7" destOrd="0" presId="urn:microsoft.com/office/officeart/2018/5/layout/IconCircleLabelList"/>
    <dgm:cxn modelId="{F8CDF301-26E5-42F4-86E5-C418BF4F114D}" type="presParOf" srcId="{F0DCB134-7F0D-4101-B4E7-5532A7E4AC84}" destId="{57F2B366-70F3-46AC-8881-EDB05B66F7F9}" srcOrd="8" destOrd="0" presId="urn:microsoft.com/office/officeart/2018/5/layout/IconCircleLabelList"/>
    <dgm:cxn modelId="{9309661A-6838-4CA7-8781-6F034F86CB5D}" type="presParOf" srcId="{57F2B366-70F3-46AC-8881-EDB05B66F7F9}" destId="{A89568EF-9F5E-468F-9538-2C187784DC0C}" srcOrd="0" destOrd="0" presId="urn:microsoft.com/office/officeart/2018/5/layout/IconCircleLabelList"/>
    <dgm:cxn modelId="{DB38A44C-90C9-4991-8902-4B7EFB4DEAA4}" type="presParOf" srcId="{57F2B366-70F3-46AC-8881-EDB05B66F7F9}" destId="{97BAC056-5422-4435-B137-3308EE45B4F7}" srcOrd="1" destOrd="0" presId="urn:microsoft.com/office/officeart/2018/5/layout/IconCircleLabelList"/>
    <dgm:cxn modelId="{9D6EB271-662B-4046-9B04-D2710FF480C9}" type="presParOf" srcId="{57F2B366-70F3-46AC-8881-EDB05B66F7F9}" destId="{405A96C1-5E23-4214-87F7-FD6C519AEC45}" srcOrd="2" destOrd="0" presId="urn:microsoft.com/office/officeart/2018/5/layout/IconCircleLabelList"/>
    <dgm:cxn modelId="{08B9601C-F710-4BE4-AE05-6361FF29F298}" type="presParOf" srcId="{57F2B366-70F3-46AC-8881-EDB05B66F7F9}" destId="{622E7484-7C6C-446D-B1AF-AD1E7FC435A1}" srcOrd="3" destOrd="0" presId="urn:microsoft.com/office/officeart/2018/5/layout/IconCircleLabelList"/>
    <dgm:cxn modelId="{A7C1011D-3BFC-4FBD-BFAD-439E741EF417}" type="presParOf" srcId="{F0DCB134-7F0D-4101-B4E7-5532A7E4AC84}" destId="{2BE9EDAD-8A1D-43B7-B61E-9BE2A038E234}" srcOrd="9" destOrd="0" presId="urn:microsoft.com/office/officeart/2018/5/layout/IconCircleLabelList"/>
    <dgm:cxn modelId="{54251678-4A37-49E6-8F94-96A63E6F36F0}" type="presParOf" srcId="{F0DCB134-7F0D-4101-B4E7-5532A7E4AC84}" destId="{577E2325-3169-477E-88CD-A858F419BA77}" srcOrd="10" destOrd="0" presId="urn:microsoft.com/office/officeart/2018/5/layout/IconCircleLabelList"/>
    <dgm:cxn modelId="{B4D451E5-53BB-4484-99CC-3A7D490EDC99}" type="presParOf" srcId="{577E2325-3169-477E-88CD-A858F419BA77}" destId="{EDFF5593-633B-47E9-884A-B08E33419CCC}" srcOrd="0" destOrd="0" presId="urn:microsoft.com/office/officeart/2018/5/layout/IconCircleLabelList"/>
    <dgm:cxn modelId="{B135C9D0-4DB4-4E5E-A4BE-6AA1743E33F6}" type="presParOf" srcId="{577E2325-3169-477E-88CD-A858F419BA77}" destId="{08CE7A47-ABB7-47B1-8276-F1B541F8258F}" srcOrd="1" destOrd="0" presId="urn:microsoft.com/office/officeart/2018/5/layout/IconCircleLabelList"/>
    <dgm:cxn modelId="{EE107BC2-FD7A-4468-B0A7-374657F3F7F4}" type="presParOf" srcId="{577E2325-3169-477E-88CD-A858F419BA77}" destId="{B83D9CF7-5F24-40FF-BBFC-2031FB2B172D}" srcOrd="2" destOrd="0" presId="urn:microsoft.com/office/officeart/2018/5/layout/IconCircleLabelList"/>
    <dgm:cxn modelId="{4FB2A4D5-96FF-4918-8CCB-79B604ACA95B}" type="presParOf" srcId="{577E2325-3169-477E-88CD-A858F419BA77}" destId="{C27E6226-AFA1-4211-A52A-03E1B3F42C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4E3BB2-1B66-4EFE-A4E1-E043961D54E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5A89EC-ED08-4930-9F23-CB03B529C7CD}">
      <dgm:prSet/>
      <dgm:spPr/>
      <dgm:t>
        <a:bodyPr/>
        <a:lstStyle/>
        <a:p>
          <a:r>
            <a:rPr lang="en-US"/>
            <a:t>Basic maps (e.g., Aerial, ALTA, Topographical).</a:t>
          </a:r>
        </a:p>
      </dgm:t>
    </dgm:pt>
    <dgm:pt modelId="{22C14F5F-006A-463B-BF55-A93C1AF1F422}" type="parTrans" cxnId="{69730EE4-5D7D-42CF-95F6-776EA721C4C0}">
      <dgm:prSet/>
      <dgm:spPr/>
      <dgm:t>
        <a:bodyPr/>
        <a:lstStyle/>
        <a:p>
          <a:endParaRPr lang="en-US"/>
        </a:p>
      </dgm:t>
    </dgm:pt>
    <dgm:pt modelId="{26D6B0E4-A9D9-4E92-A85B-6D36D93A3B54}" type="sibTrans" cxnId="{69730EE4-5D7D-42CF-95F6-776EA721C4C0}">
      <dgm:prSet/>
      <dgm:spPr/>
      <dgm:t>
        <a:bodyPr/>
        <a:lstStyle/>
        <a:p>
          <a:endParaRPr lang="en-US"/>
        </a:p>
      </dgm:t>
    </dgm:pt>
    <dgm:pt modelId="{9502CE2A-A4D2-4497-B9B6-2373BD692AC7}">
      <dgm:prSet/>
      <dgm:spPr/>
      <dgm:t>
        <a:bodyPr/>
        <a:lstStyle/>
        <a:p>
          <a:r>
            <a:rPr lang="en-US"/>
            <a:t>Evidence of clear title (50-year search).</a:t>
          </a:r>
        </a:p>
      </dgm:t>
    </dgm:pt>
    <dgm:pt modelId="{C9889B95-02DF-4C7A-8E99-58BA70B9952A}" type="parTrans" cxnId="{D2F81263-FD3C-4E1F-AF02-D0C40AA70F42}">
      <dgm:prSet/>
      <dgm:spPr/>
      <dgm:t>
        <a:bodyPr/>
        <a:lstStyle/>
        <a:p>
          <a:endParaRPr lang="en-US"/>
        </a:p>
      </dgm:t>
    </dgm:pt>
    <dgm:pt modelId="{9AC884DB-742D-4310-9CBD-B4117B4F6281}" type="sibTrans" cxnId="{D2F81263-FD3C-4E1F-AF02-D0C40AA70F42}">
      <dgm:prSet/>
      <dgm:spPr/>
      <dgm:t>
        <a:bodyPr/>
        <a:lstStyle/>
        <a:p>
          <a:endParaRPr lang="en-US"/>
        </a:p>
      </dgm:t>
    </dgm:pt>
    <dgm:pt modelId="{1E0BB7A8-F6E6-4CF9-B1F8-F5E6A69C97E4}">
      <dgm:prSet/>
      <dgm:spPr/>
      <dgm:t>
        <a:bodyPr/>
        <a:lstStyle/>
        <a:p>
          <a:r>
            <a:rPr lang="en-US"/>
            <a:t>A Phase 1 Environmental Assessment.</a:t>
          </a:r>
        </a:p>
      </dgm:t>
    </dgm:pt>
    <dgm:pt modelId="{07C0A669-3344-4021-8E8D-946E242708AF}" type="parTrans" cxnId="{86AE10F7-FAA2-4F0D-AA9F-ACD4FA950702}">
      <dgm:prSet/>
      <dgm:spPr/>
      <dgm:t>
        <a:bodyPr/>
        <a:lstStyle/>
        <a:p>
          <a:endParaRPr lang="en-US"/>
        </a:p>
      </dgm:t>
    </dgm:pt>
    <dgm:pt modelId="{3EF6C57F-5C2E-4DEC-97D9-D37464683F05}" type="sibTrans" cxnId="{86AE10F7-FAA2-4F0D-AA9F-ACD4FA950702}">
      <dgm:prSet/>
      <dgm:spPr/>
      <dgm:t>
        <a:bodyPr/>
        <a:lstStyle/>
        <a:p>
          <a:endParaRPr lang="en-US"/>
        </a:p>
      </dgm:t>
    </dgm:pt>
    <dgm:pt modelId="{D0A1B492-2F6F-4FC5-B947-69B5BB2B50C8}">
      <dgm:prSet/>
      <dgm:spPr/>
      <dgm:t>
        <a:bodyPr/>
        <a:lstStyle/>
        <a:p>
          <a:r>
            <a:rPr lang="en-US"/>
            <a:t>A Wetland Delineation Report.</a:t>
          </a:r>
        </a:p>
      </dgm:t>
    </dgm:pt>
    <dgm:pt modelId="{3B313A23-0207-48C1-9BD4-5E32CBA1ABB2}" type="parTrans" cxnId="{C629B1F1-6A95-4804-AECC-F54675191024}">
      <dgm:prSet/>
      <dgm:spPr/>
      <dgm:t>
        <a:bodyPr/>
        <a:lstStyle/>
        <a:p>
          <a:endParaRPr lang="en-US"/>
        </a:p>
      </dgm:t>
    </dgm:pt>
    <dgm:pt modelId="{FF37AD20-4B38-4096-BE45-6BCCC7F955C5}" type="sibTrans" cxnId="{C629B1F1-6A95-4804-AECC-F54675191024}">
      <dgm:prSet/>
      <dgm:spPr/>
      <dgm:t>
        <a:bodyPr/>
        <a:lstStyle/>
        <a:p>
          <a:endParaRPr lang="en-US"/>
        </a:p>
      </dgm:t>
    </dgm:pt>
    <dgm:pt modelId="{D41D2D2F-FB94-4C99-8986-4B0527DA94B8}">
      <dgm:prSet/>
      <dgm:spPr/>
      <dgm:t>
        <a:bodyPr/>
        <a:lstStyle/>
        <a:p>
          <a:r>
            <a:rPr lang="en-US"/>
            <a:t>Letter of support from Chief Elected Official.</a:t>
          </a:r>
        </a:p>
      </dgm:t>
    </dgm:pt>
    <dgm:pt modelId="{604FD5C2-74C9-4B73-AB08-C121B089D149}" type="parTrans" cxnId="{446E2443-188D-47BF-9E10-61D4F70AE472}">
      <dgm:prSet/>
      <dgm:spPr/>
      <dgm:t>
        <a:bodyPr/>
        <a:lstStyle/>
        <a:p>
          <a:endParaRPr lang="en-US"/>
        </a:p>
      </dgm:t>
    </dgm:pt>
    <dgm:pt modelId="{DB79E571-E987-4ECE-9FA3-9AAF8AE7C911}" type="sibTrans" cxnId="{446E2443-188D-47BF-9E10-61D4F70AE472}">
      <dgm:prSet/>
      <dgm:spPr/>
      <dgm:t>
        <a:bodyPr/>
        <a:lstStyle/>
        <a:p>
          <a:endParaRPr lang="en-US"/>
        </a:p>
      </dgm:t>
    </dgm:pt>
    <dgm:pt modelId="{DA8D93E1-3571-40F8-A91E-43AAE386486F}">
      <dgm:prSet/>
      <dgm:spPr/>
      <dgm:t>
        <a:bodyPr/>
        <a:lstStyle/>
        <a:p>
          <a:r>
            <a:rPr lang="en-US"/>
            <a:t>Utility capacity and distance defined.</a:t>
          </a:r>
        </a:p>
      </dgm:t>
    </dgm:pt>
    <dgm:pt modelId="{2B8DBD73-8B82-4A81-B4B8-D45ED954DDA1}" type="parTrans" cxnId="{A5C6FD1A-33F5-4DC2-8972-85CA325D6AC1}">
      <dgm:prSet/>
      <dgm:spPr/>
      <dgm:t>
        <a:bodyPr/>
        <a:lstStyle/>
        <a:p>
          <a:endParaRPr lang="en-US"/>
        </a:p>
      </dgm:t>
    </dgm:pt>
    <dgm:pt modelId="{7161F203-D7A1-41CA-8BF2-A6E9C4E2C97A}" type="sibTrans" cxnId="{A5C6FD1A-33F5-4DC2-8972-85CA325D6AC1}">
      <dgm:prSet/>
      <dgm:spPr/>
      <dgm:t>
        <a:bodyPr/>
        <a:lstStyle/>
        <a:p>
          <a:endParaRPr lang="en-US"/>
        </a:p>
      </dgm:t>
    </dgm:pt>
    <dgm:pt modelId="{38D06F4F-6993-44E1-BA4E-E142719437B2}">
      <dgm:prSet/>
      <dgm:spPr/>
      <dgm:t>
        <a:bodyPr/>
        <a:lstStyle/>
        <a:p>
          <a:r>
            <a:rPr lang="en-US" b="1"/>
            <a:t>Benefit:</a:t>
          </a:r>
          <a:r>
            <a:rPr lang="en-US"/>
            <a:t> Silver is a great first step to gain recognition and visibility for your promising sites.</a:t>
          </a:r>
        </a:p>
      </dgm:t>
    </dgm:pt>
    <dgm:pt modelId="{88700394-C031-4489-80F1-6419DB9B7C7B}" type="parTrans" cxnId="{516EAF7A-D750-40E6-8E6D-25823A24A16D}">
      <dgm:prSet/>
      <dgm:spPr/>
      <dgm:t>
        <a:bodyPr/>
        <a:lstStyle/>
        <a:p>
          <a:endParaRPr lang="en-US"/>
        </a:p>
      </dgm:t>
    </dgm:pt>
    <dgm:pt modelId="{4A1B9DCE-090B-407C-923C-76D94DAC9211}" type="sibTrans" cxnId="{516EAF7A-D750-40E6-8E6D-25823A24A16D}">
      <dgm:prSet/>
      <dgm:spPr/>
      <dgm:t>
        <a:bodyPr/>
        <a:lstStyle/>
        <a:p>
          <a:endParaRPr lang="en-US"/>
        </a:p>
      </dgm:t>
    </dgm:pt>
    <dgm:pt modelId="{FF3B55D8-5541-46FE-8B22-CFF65CBB1322}" type="pres">
      <dgm:prSet presAssocID="{444E3BB2-1B66-4EFE-A4E1-E043961D54E5}" presName="Name0" presStyleCnt="0">
        <dgm:presLayoutVars>
          <dgm:dir/>
          <dgm:resizeHandles val="exact"/>
        </dgm:presLayoutVars>
      </dgm:prSet>
      <dgm:spPr/>
    </dgm:pt>
    <dgm:pt modelId="{20C2A631-A4B2-42ED-9930-E3A37C5AE26C}" type="pres">
      <dgm:prSet presAssocID="{CE5A89EC-ED08-4930-9F23-CB03B529C7CD}" presName="node" presStyleLbl="node1" presStyleIdx="0" presStyleCnt="7">
        <dgm:presLayoutVars>
          <dgm:bulletEnabled val="1"/>
        </dgm:presLayoutVars>
      </dgm:prSet>
      <dgm:spPr/>
    </dgm:pt>
    <dgm:pt modelId="{8F3E6CBD-444C-4A9B-8615-40ACE7E9D391}" type="pres">
      <dgm:prSet presAssocID="{26D6B0E4-A9D9-4E92-A85B-6D36D93A3B54}" presName="sibTrans" presStyleLbl="sibTrans1D1" presStyleIdx="0" presStyleCnt="6"/>
      <dgm:spPr/>
    </dgm:pt>
    <dgm:pt modelId="{23341FA5-C6C0-4780-8F3A-1BB5441EA240}" type="pres">
      <dgm:prSet presAssocID="{26D6B0E4-A9D9-4E92-A85B-6D36D93A3B54}" presName="connectorText" presStyleLbl="sibTrans1D1" presStyleIdx="0" presStyleCnt="6"/>
      <dgm:spPr/>
    </dgm:pt>
    <dgm:pt modelId="{E510E608-D403-471F-B14E-337B8A3729CB}" type="pres">
      <dgm:prSet presAssocID="{9502CE2A-A4D2-4497-B9B6-2373BD692AC7}" presName="node" presStyleLbl="node1" presStyleIdx="1" presStyleCnt="7">
        <dgm:presLayoutVars>
          <dgm:bulletEnabled val="1"/>
        </dgm:presLayoutVars>
      </dgm:prSet>
      <dgm:spPr/>
    </dgm:pt>
    <dgm:pt modelId="{D8D33A85-114A-40A6-AAFD-C8515DEC4EC5}" type="pres">
      <dgm:prSet presAssocID="{9AC884DB-742D-4310-9CBD-B4117B4F6281}" presName="sibTrans" presStyleLbl="sibTrans1D1" presStyleIdx="1" presStyleCnt="6"/>
      <dgm:spPr/>
    </dgm:pt>
    <dgm:pt modelId="{73D8F9DB-34D5-41EE-8BB1-F3A07125E478}" type="pres">
      <dgm:prSet presAssocID="{9AC884DB-742D-4310-9CBD-B4117B4F6281}" presName="connectorText" presStyleLbl="sibTrans1D1" presStyleIdx="1" presStyleCnt="6"/>
      <dgm:spPr/>
    </dgm:pt>
    <dgm:pt modelId="{B49EA624-B8FA-4E26-8100-E2204FBCE007}" type="pres">
      <dgm:prSet presAssocID="{1E0BB7A8-F6E6-4CF9-B1F8-F5E6A69C97E4}" presName="node" presStyleLbl="node1" presStyleIdx="2" presStyleCnt="7">
        <dgm:presLayoutVars>
          <dgm:bulletEnabled val="1"/>
        </dgm:presLayoutVars>
      </dgm:prSet>
      <dgm:spPr/>
    </dgm:pt>
    <dgm:pt modelId="{BFC97A87-636F-4366-9B1F-B5A75E8C5AEA}" type="pres">
      <dgm:prSet presAssocID="{3EF6C57F-5C2E-4DEC-97D9-D37464683F05}" presName="sibTrans" presStyleLbl="sibTrans1D1" presStyleIdx="2" presStyleCnt="6"/>
      <dgm:spPr/>
    </dgm:pt>
    <dgm:pt modelId="{E5F49CA0-9C0C-40D0-BA99-176764BA60FA}" type="pres">
      <dgm:prSet presAssocID="{3EF6C57F-5C2E-4DEC-97D9-D37464683F05}" presName="connectorText" presStyleLbl="sibTrans1D1" presStyleIdx="2" presStyleCnt="6"/>
      <dgm:spPr/>
    </dgm:pt>
    <dgm:pt modelId="{5277B74C-DD5D-4AAB-B4C0-F8E1D26D59B5}" type="pres">
      <dgm:prSet presAssocID="{D0A1B492-2F6F-4FC5-B947-69B5BB2B50C8}" presName="node" presStyleLbl="node1" presStyleIdx="3" presStyleCnt="7">
        <dgm:presLayoutVars>
          <dgm:bulletEnabled val="1"/>
        </dgm:presLayoutVars>
      </dgm:prSet>
      <dgm:spPr/>
    </dgm:pt>
    <dgm:pt modelId="{ABED1588-A159-4054-96D4-DD2934297E2D}" type="pres">
      <dgm:prSet presAssocID="{FF37AD20-4B38-4096-BE45-6BCCC7F955C5}" presName="sibTrans" presStyleLbl="sibTrans1D1" presStyleIdx="3" presStyleCnt="6"/>
      <dgm:spPr/>
    </dgm:pt>
    <dgm:pt modelId="{C829A689-378C-4060-A893-95CFB91EFAE8}" type="pres">
      <dgm:prSet presAssocID="{FF37AD20-4B38-4096-BE45-6BCCC7F955C5}" presName="connectorText" presStyleLbl="sibTrans1D1" presStyleIdx="3" presStyleCnt="6"/>
      <dgm:spPr/>
    </dgm:pt>
    <dgm:pt modelId="{928811F3-57AD-4899-BBD0-272C5F892210}" type="pres">
      <dgm:prSet presAssocID="{D41D2D2F-FB94-4C99-8986-4B0527DA94B8}" presName="node" presStyleLbl="node1" presStyleIdx="4" presStyleCnt="7">
        <dgm:presLayoutVars>
          <dgm:bulletEnabled val="1"/>
        </dgm:presLayoutVars>
      </dgm:prSet>
      <dgm:spPr/>
    </dgm:pt>
    <dgm:pt modelId="{00C3CE3E-D6D4-442A-8370-2C59B9FE3D2D}" type="pres">
      <dgm:prSet presAssocID="{DB79E571-E987-4ECE-9FA3-9AAF8AE7C911}" presName="sibTrans" presStyleLbl="sibTrans1D1" presStyleIdx="4" presStyleCnt="6"/>
      <dgm:spPr/>
    </dgm:pt>
    <dgm:pt modelId="{FCBAF7A5-46EF-4EAA-BD4F-7D9CBDD12892}" type="pres">
      <dgm:prSet presAssocID="{DB79E571-E987-4ECE-9FA3-9AAF8AE7C911}" presName="connectorText" presStyleLbl="sibTrans1D1" presStyleIdx="4" presStyleCnt="6"/>
      <dgm:spPr/>
    </dgm:pt>
    <dgm:pt modelId="{83620CB1-915D-4D16-9E74-DB0423A7152D}" type="pres">
      <dgm:prSet presAssocID="{DA8D93E1-3571-40F8-A91E-43AAE386486F}" presName="node" presStyleLbl="node1" presStyleIdx="5" presStyleCnt="7">
        <dgm:presLayoutVars>
          <dgm:bulletEnabled val="1"/>
        </dgm:presLayoutVars>
      </dgm:prSet>
      <dgm:spPr/>
    </dgm:pt>
    <dgm:pt modelId="{BEC3B3C7-2E0B-4593-B6A5-2930C736FDCC}" type="pres">
      <dgm:prSet presAssocID="{7161F203-D7A1-41CA-8BF2-A6E9C4E2C97A}" presName="sibTrans" presStyleLbl="sibTrans1D1" presStyleIdx="5" presStyleCnt="6"/>
      <dgm:spPr/>
    </dgm:pt>
    <dgm:pt modelId="{6602D964-E2E1-484D-81A8-E71D92DC06E5}" type="pres">
      <dgm:prSet presAssocID="{7161F203-D7A1-41CA-8BF2-A6E9C4E2C97A}" presName="connectorText" presStyleLbl="sibTrans1D1" presStyleIdx="5" presStyleCnt="6"/>
      <dgm:spPr/>
    </dgm:pt>
    <dgm:pt modelId="{521FEB0E-D908-44E2-AD61-EB0FB939795D}" type="pres">
      <dgm:prSet presAssocID="{38D06F4F-6993-44E1-BA4E-E142719437B2}" presName="node" presStyleLbl="node1" presStyleIdx="6" presStyleCnt="7">
        <dgm:presLayoutVars>
          <dgm:bulletEnabled val="1"/>
        </dgm:presLayoutVars>
      </dgm:prSet>
      <dgm:spPr/>
    </dgm:pt>
  </dgm:ptLst>
  <dgm:cxnLst>
    <dgm:cxn modelId="{2622DC0E-4EDC-4A10-8E79-29A9F363D6EE}" type="presOf" srcId="{D41D2D2F-FB94-4C99-8986-4B0527DA94B8}" destId="{928811F3-57AD-4899-BBD0-272C5F892210}" srcOrd="0" destOrd="0" presId="urn:microsoft.com/office/officeart/2016/7/layout/RepeatingBendingProcessNew"/>
    <dgm:cxn modelId="{038F0A0F-0526-4371-AB5A-CD5A5DA8168A}" type="presOf" srcId="{9502CE2A-A4D2-4497-B9B6-2373BD692AC7}" destId="{E510E608-D403-471F-B14E-337B8A3729CB}" srcOrd="0" destOrd="0" presId="urn:microsoft.com/office/officeart/2016/7/layout/RepeatingBendingProcessNew"/>
    <dgm:cxn modelId="{A5C6FD1A-33F5-4DC2-8972-85CA325D6AC1}" srcId="{444E3BB2-1B66-4EFE-A4E1-E043961D54E5}" destId="{DA8D93E1-3571-40F8-A91E-43AAE386486F}" srcOrd="5" destOrd="0" parTransId="{2B8DBD73-8B82-4A81-B4B8-D45ED954DDA1}" sibTransId="{7161F203-D7A1-41CA-8BF2-A6E9C4E2C97A}"/>
    <dgm:cxn modelId="{F243871C-C582-4C8C-9C68-31C96EFCE764}" type="presOf" srcId="{FF37AD20-4B38-4096-BE45-6BCCC7F955C5}" destId="{ABED1588-A159-4054-96D4-DD2934297E2D}" srcOrd="0" destOrd="0" presId="urn:microsoft.com/office/officeart/2016/7/layout/RepeatingBendingProcessNew"/>
    <dgm:cxn modelId="{61F88D1D-A6BF-458B-A9F5-F5406C06995D}" type="presOf" srcId="{CE5A89EC-ED08-4930-9F23-CB03B529C7CD}" destId="{20C2A631-A4B2-42ED-9930-E3A37C5AE26C}" srcOrd="0" destOrd="0" presId="urn:microsoft.com/office/officeart/2016/7/layout/RepeatingBendingProcessNew"/>
    <dgm:cxn modelId="{43AB262E-5536-4E5B-AB48-04667F4E49F6}" type="presOf" srcId="{DB79E571-E987-4ECE-9FA3-9AAF8AE7C911}" destId="{00C3CE3E-D6D4-442A-8370-2C59B9FE3D2D}" srcOrd="0" destOrd="0" presId="urn:microsoft.com/office/officeart/2016/7/layout/RepeatingBendingProcessNew"/>
    <dgm:cxn modelId="{830DB339-E33C-4D94-B067-FC2571882A37}" type="presOf" srcId="{D0A1B492-2F6F-4FC5-B947-69B5BB2B50C8}" destId="{5277B74C-DD5D-4AAB-B4C0-F8E1D26D59B5}" srcOrd="0" destOrd="0" presId="urn:microsoft.com/office/officeart/2016/7/layout/RepeatingBendingProcessNew"/>
    <dgm:cxn modelId="{D2F81263-FD3C-4E1F-AF02-D0C40AA70F42}" srcId="{444E3BB2-1B66-4EFE-A4E1-E043961D54E5}" destId="{9502CE2A-A4D2-4497-B9B6-2373BD692AC7}" srcOrd="1" destOrd="0" parTransId="{C9889B95-02DF-4C7A-8E99-58BA70B9952A}" sibTransId="{9AC884DB-742D-4310-9CBD-B4117B4F6281}"/>
    <dgm:cxn modelId="{446E2443-188D-47BF-9E10-61D4F70AE472}" srcId="{444E3BB2-1B66-4EFE-A4E1-E043961D54E5}" destId="{D41D2D2F-FB94-4C99-8986-4B0527DA94B8}" srcOrd="4" destOrd="0" parTransId="{604FD5C2-74C9-4B73-AB08-C121B089D149}" sibTransId="{DB79E571-E987-4ECE-9FA3-9AAF8AE7C911}"/>
    <dgm:cxn modelId="{CA438848-5959-48BD-938C-EA1057D9C91D}" type="presOf" srcId="{DB79E571-E987-4ECE-9FA3-9AAF8AE7C911}" destId="{FCBAF7A5-46EF-4EAA-BD4F-7D9CBDD12892}" srcOrd="1" destOrd="0" presId="urn:microsoft.com/office/officeart/2016/7/layout/RepeatingBendingProcessNew"/>
    <dgm:cxn modelId="{95DD6A6D-87CE-40D2-B83F-F4AE8C565BA1}" type="presOf" srcId="{26D6B0E4-A9D9-4E92-A85B-6D36D93A3B54}" destId="{8F3E6CBD-444C-4A9B-8615-40ACE7E9D391}" srcOrd="0" destOrd="0" presId="urn:microsoft.com/office/officeart/2016/7/layout/RepeatingBendingProcessNew"/>
    <dgm:cxn modelId="{E68A2872-FF70-4B15-8D09-659F6B627A05}" type="presOf" srcId="{26D6B0E4-A9D9-4E92-A85B-6D36D93A3B54}" destId="{23341FA5-C6C0-4780-8F3A-1BB5441EA240}" srcOrd="1" destOrd="0" presId="urn:microsoft.com/office/officeart/2016/7/layout/RepeatingBendingProcessNew"/>
    <dgm:cxn modelId="{E5F94E58-8B80-4A08-9B7F-D30976EFA34F}" type="presOf" srcId="{38D06F4F-6993-44E1-BA4E-E142719437B2}" destId="{521FEB0E-D908-44E2-AD61-EB0FB939795D}" srcOrd="0" destOrd="0" presId="urn:microsoft.com/office/officeart/2016/7/layout/RepeatingBendingProcessNew"/>
    <dgm:cxn modelId="{516EAF7A-D750-40E6-8E6D-25823A24A16D}" srcId="{444E3BB2-1B66-4EFE-A4E1-E043961D54E5}" destId="{38D06F4F-6993-44E1-BA4E-E142719437B2}" srcOrd="6" destOrd="0" parTransId="{88700394-C031-4489-80F1-6419DB9B7C7B}" sibTransId="{4A1B9DCE-090B-407C-923C-76D94DAC9211}"/>
    <dgm:cxn modelId="{FC768F7F-B006-403B-939F-C9ADCC41C42E}" type="presOf" srcId="{7161F203-D7A1-41CA-8BF2-A6E9C4E2C97A}" destId="{6602D964-E2E1-484D-81A8-E71D92DC06E5}" srcOrd="1" destOrd="0" presId="urn:microsoft.com/office/officeart/2016/7/layout/RepeatingBendingProcessNew"/>
    <dgm:cxn modelId="{D5C1BD85-7334-4588-B917-C33082769E2C}" type="presOf" srcId="{FF37AD20-4B38-4096-BE45-6BCCC7F955C5}" destId="{C829A689-378C-4060-A893-95CFB91EFAE8}" srcOrd="1" destOrd="0" presId="urn:microsoft.com/office/officeart/2016/7/layout/RepeatingBendingProcessNew"/>
    <dgm:cxn modelId="{C4ED5D9E-1159-40A4-993C-22CDB3D511D0}" type="presOf" srcId="{9AC884DB-742D-4310-9CBD-B4117B4F6281}" destId="{73D8F9DB-34D5-41EE-8BB1-F3A07125E478}" srcOrd="1" destOrd="0" presId="urn:microsoft.com/office/officeart/2016/7/layout/RepeatingBendingProcessNew"/>
    <dgm:cxn modelId="{32AB14AA-76CC-42E6-8D11-AB7CE9442BC4}" type="presOf" srcId="{3EF6C57F-5C2E-4DEC-97D9-D37464683F05}" destId="{BFC97A87-636F-4366-9B1F-B5A75E8C5AEA}" srcOrd="0" destOrd="0" presId="urn:microsoft.com/office/officeart/2016/7/layout/RepeatingBendingProcessNew"/>
    <dgm:cxn modelId="{6D3157B0-307F-4B46-8F48-252FDB492E4A}" type="presOf" srcId="{7161F203-D7A1-41CA-8BF2-A6E9C4E2C97A}" destId="{BEC3B3C7-2E0B-4593-B6A5-2930C736FDCC}" srcOrd="0" destOrd="0" presId="urn:microsoft.com/office/officeart/2016/7/layout/RepeatingBendingProcessNew"/>
    <dgm:cxn modelId="{AA7DFEC1-4076-406C-9BFD-6D37DB0EDFF1}" type="presOf" srcId="{3EF6C57F-5C2E-4DEC-97D9-D37464683F05}" destId="{E5F49CA0-9C0C-40D0-BA99-176764BA60FA}" srcOrd="1" destOrd="0" presId="urn:microsoft.com/office/officeart/2016/7/layout/RepeatingBendingProcessNew"/>
    <dgm:cxn modelId="{4C3323CD-13A7-4852-A6A6-348AE2F9FAE2}" type="presOf" srcId="{DA8D93E1-3571-40F8-A91E-43AAE386486F}" destId="{83620CB1-915D-4D16-9E74-DB0423A7152D}" srcOrd="0" destOrd="0" presId="urn:microsoft.com/office/officeart/2016/7/layout/RepeatingBendingProcessNew"/>
    <dgm:cxn modelId="{835B40DE-882E-4F04-9D12-5131E4C9A48F}" type="presOf" srcId="{9AC884DB-742D-4310-9CBD-B4117B4F6281}" destId="{D8D33A85-114A-40A6-AAFD-C8515DEC4EC5}" srcOrd="0" destOrd="0" presId="urn:microsoft.com/office/officeart/2016/7/layout/RepeatingBendingProcessNew"/>
    <dgm:cxn modelId="{69730EE4-5D7D-42CF-95F6-776EA721C4C0}" srcId="{444E3BB2-1B66-4EFE-A4E1-E043961D54E5}" destId="{CE5A89EC-ED08-4930-9F23-CB03B529C7CD}" srcOrd="0" destOrd="0" parTransId="{22C14F5F-006A-463B-BF55-A93C1AF1F422}" sibTransId="{26D6B0E4-A9D9-4E92-A85B-6D36D93A3B54}"/>
    <dgm:cxn modelId="{DD1839EA-273A-450D-A5CF-BEEA10E9EEFB}" type="presOf" srcId="{444E3BB2-1B66-4EFE-A4E1-E043961D54E5}" destId="{FF3B55D8-5541-46FE-8B22-CFF65CBB1322}" srcOrd="0" destOrd="0" presId="urn:microsoft.com/office/officeart/2016/7/layout/RepeatingBendingProcessNew"/>
    <dgm:cxn modelId="{B91CBAEA-DD77-4F54-9B02-D468DBA2F8D3}" type="presOf" srcId="{1E0BB7A8-F6E6-4CF9-B1F8-F5E6A69C97E4}" destId="{B49EA624-B8FA-4E26-8100-E2204FBCE007}" srcOrd="0" destOrd="0" presId="urn:microsoft.com/office/officeart/2016/7/layout/RepeatingBendingProcessNew"/>
    <dgm:cxn modelId="{C629B1F1-6A95-4804-AECC-F54675191024}" srcId="{444E3BB2-1B66-4EFE-A4E1-E043961D54E5}" destId="{D0A1B492-2F6F-4FC5-B947-69B5BB2B50C8}" srcOrd="3" destOrd="0" parTransId="{3B313A23-0207-48C1-9BD4-5E32CBA1ABB2}" sibTransId="{FF37AD20-4B38-4096-BE45-6BCCC7F955C5}"/>
    <dgm:cxn modelId="{86AE10F7-FAA2-4F0D-AA9F-ACD4FA950702}" srcId="{444E3BB2-1B66-4EFE-A4E1-E043961D54E5}" destId="{1E0BB7A8-F6E6-4CF9-B1F8-F5E6A69C97E4}" srcOrd="2" destOrd="0" parTransId="{07C0A669-3344-4021-8E8D-946E242708AF}" sibTransId="{3EF6C57F-5C2E-4DEC-97D9-D37464683F05}"/>
    <dgm:cxn modelId="{41674FE4-7FB7-4E41-A015-A2B39F1FA93C}" type="presParOf" srcId="{FF3B55D8-5541-46FE-8B22-CFF65CBB1322}" destId="{20C2A631-A4B2-42ED-9930-E3A37C5AE26C}" srcOrd="0" destOrd="0" presId="urn:microsoft.com/office/officeart/2016/7/layout/RepeatingBendingProcessNew"/>
    <dgm:cxn modelId="{291AA6F4-97FF-40A8-BE8E-A791D83CDF54}" type="presParOf" srcId="{FF3B55D8-5541-46FE-8B22-CFF65CBB1322}" destId="{8F3E6CBD-444C-4A9B-8615-40ACE7E9D391}" srcOrd="1" destOrd="0" presId="urn:microsoft.com/office/officeart/2016/7/layout/RepeatingBendingProcessNew"/>
    <dgm:cxn modelId="{9B923293-8912-45AF-8772-52E10516F977}" type="presParOf" srcId="{8F3E6CBD-444C-4A9B-8615-40ACE7E9D391}" destId="{23341FA5-C6C0-4780-8F3A-1BB5441EA240}" srcOrd="0" destOrd="0" presId="urn:microsoft.com/office/officeart/2016/7/layout/RepeatingBendingProcessNew"/>
    <dgm:cxn modelId="{DBAC2BD1-9C30-408D-82E7-27864E9BB3EB}" type="presParOf" srcId="{FF3B55D8-5541-46FE-8B22-CFF65CBB1322}" destId="{E510E608-D403-471F-B14E-337B8A3729CB}" srcOrd="2" destOrd="0" presId="urn:microsoft.com/office/officeart/2016/7/layout/RepeatingBendingProcessNew"/>
    <dgm:cxn modelId="{3E826F40-A10D-42F2-8E73-8112D90D61BB}" type="presParOf" srcId="{FF3B55D8-5541-46FE-8B22-CFF65CBB1322}" destId="{D8D33A85-114A-40A6-AAFD-C8515DEC4EC5}" srcOrd="3" destOrd="0" presId="urn:microsoft.com/office/officeart/2016/7/layout/RepeatingBendingProcessNew"/>
    <dgm:cxn modelId="{3034041F-875B-4381-8B0E-3A36B4A589FE}" type="presParOf" srcId="{D8D33A85-114A-40A6-AAFD-C8515DEC4EC5}" destId="{73D8F9DB-34D5-41EE-8BB1-F3A07125E478}" srcOrd="0" destOrd="0" presId="urn:microsoft.com/office/officeart/2016/7/layout/RepeatingBendingProcessNew"/>
    <dgm:cxn modelId="{3325F741-8F32-48F0-BB6B-AF888F2A02E0}" type="presParOf" srcId="{FF3B55D8-5541-46FE-8B22-CFF65CBB1322}" destId="{B49EA624-B8FA-4E26-8100-E2204FBCE007}" srcOrd="4" destOrd="0" presId="urn:microsoft.com/office/officeart/2016/7/layout/RepeatingBendingProcessNew"/>
    <dgm:cxn modelId="{E0F435F0-A9A8-4549-B5DB-6D6BF3C57D7A}" type="presParOf" srcId="{FF3B55D8-5541-46FE-8B22-CFF65CBB1322}" destId="{BFC97A87-636F-4366-9B1F-B5A75E8C5AEA}" srcOrd="5" destOrd="0" presId="urn:microsoft.com/office/officeart/2016/7/layout/RepeatingBendingProcessNew"/>
    <dgm:cxn modelId="{2F081DE5-6919-4EE3-AD9C-E4E5C53F936A}" type="presParOf" srcId="{BFC97A87-636F-4366-9B1F-B5A75E8C5AEA}" destId="{E5F49CA0-9C0C-40D0-BA99-176764BA60FA}" srcOrd="0" destOrd="0" presId="urn:microsoft.com/office/officeart/2016/7/layout/RepeatingBendingProcessNew"/>
    <dgm:cxn modelId="{47EA9179-49C3-4CA5-B502-B1DD3946D597}" type="presParOf" srcId="{FF3B55D8-5541-46FE-8B22-CFF65CBB1322}" destId="{5277B74C-DD5D-4AAB-B4C0-F8E1D26D59B5}" srcOrd="6" destOrd="0" presId="urn:microsoft.com/office/officeart/2016/7/layout/RepeatingBendingProcessNew"/>
    <dgm:cxn modelId="{36EB77ED-2E0E-44AA-BF4C-CFF61A053E63}" type="presParOf" srcId="{FF3B55D8-5541-46FE-8B22-CFF65CBB1322}" destId="{ABED1588-A159-4054-96D4-DD2934297E2D}" srcOrd="7" destOrd="0" presId="urn:microsoft.com/office/officeart/2016/7/layout/RepeatingBendingProcessNew"/>
    <dgm:cxn modelId="{767F35CB-95B0-4700-B3B3-E2094CCEA914}" type="presParOf" srcId="{ABED1588-A159-4054-96D4-DD2934297E2D}" destId="{C829A689-378C-4060-A893-95CFB91EFAE8}" srcOrd="0" destOrd="0" presId="urn:microsoft.com/office/officeart/2016/7/layout/RepeatingBendingProcessNew"/>
    <dgm:cxn modelId="{3E04044D-0842-45B8-ABD1-C80B9041C981}" type="presParOf" srcId="{FF3B55D8-5541-46FE-8B22-CFF65CBB1322}" destId="{928811F3-57AD-4899-BBD0-272C5F892210}" srcOrd="8" destOrd="0" presId="urn:microsoft.com/office/officeart/2016/7/layout/RepeatingBendingProcessNew"/>
    <dgm:cxn modelId="{683FF184-FECC-497A-839B-2783810CD092}" type="presParOf" srcId="{FF3B55D8-5541-46FE-8B22-CFF65CBB1322}" destId="{00C3CE3E-D6D4-442A-8370-2C59B9FE3D2D}" srcOrd="9" destOrd="0" presId="urn:microsoft.com/office/officeart/2016/7/layout/RepeatingBendingProcessNew"/>
    <dgm:cxn modelId="{947E40FF-C9C0-4B92-8959-58DDD2C86A9B}" type="presParOf" srcId="{00C3CE3E-D6D4-442A-8370-2C59B9FE3D2D}" destId="{FCBAF7A5-46EF-4EAA-BD4F-7D9CBDD12892}" srcOrd="0" destOrd="0" presId="urn:microsoft.com/office/officeart/2016/7/layout/RepeatingBendingProcessNew"/>
    <dgm:cxn modelId="{BA728FB9-5823-4B49-93C6-B2A1965FCAD3}" type="presParOf" srcId="{FF3B55D8-5541-46FE-8B22-CFF65CBB1322}" destId="{83620CB1-915D-4D16-9E74-DB0423A7152D}" srcOrd="10" destOrd="0" presId="urn:microsoft.com/office/officeart/2016/7/layout/RepeatingBendingProcessNew"/>
    <dgm:cxn modelId="{958921EC-BB37-4DB1-B31C-BE9B6778D302}" type="presParOf" srcId="{FF3B55D8-5541-46FE-8B22-CFF65CBB1322}" destId="{BEC3B3C7-2E0B-4593-B6A5-2930C736FDCC}" srcOrd="11" destOrd="0" presId="urn:microsoft.com/office/officeart/2016/7/layout/RepeatingBendingProcessNew"/>
    <dgm:cxn modelId="{C696DC55-4940-41CB-82E7-9EBFDFC71E1D}" type="presParOf" srcId="{BEC3B3C7-2E0B-4593-B6A5-2930C736FDCC}" destId="{6602D964-E2E1-484D-81A8-E71D92DC06E5}" srcOrd="0" destOrd="0" presId="urn:microsoft.com/office/officeart/2016/7/layout/RepeatingBendingProcessNew"/>
    <dgm:cxn modelId="{BF0A4D8C-0150-4913-AFA5-70F911968A4D}" type="presParOf" srcId="{FF3B55D8-5541-46FE-8B22-CFF65CBB1322}" destId="{521FEB0E-D908-44E2-AD61-EB0FB939795D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D5E703-E50C-4A82-B0EF-58073E16E1A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57E35D-8F4C-4774-9ECC-E0A3DFD09D55}">
      <dgm:prSet custT="1"/>
      <dgm:spPr/>
      <dgm:t>
        <a:bodyPr/>
        <a:lstStyle/>
        <a:p>
          <a:pPr>
            <a:defRPr cap="all"/>
          </a:pPr>
          <a:r>
            <a:rPr lang="en-US" sz="1400" b="1" dirty="0"/>
            <a:t> Gold Certification (Elevated Readiness):</a:t>
          </a:r>
          <a:endParaRPr lang="en-US" sz="1400" dirty="0"/>
        </a:p>
      </dgm:t>
    </dgm:pt>
    <dgm:pt modelId="{8C347E6F-40F8-407B-997C-EB373FE51D37}" type="parTrans" cxnId="{5F4589B9-9B6A-4BE8-9A57-360B122B7B78}">
      <dgm:prSet/>
      <dgm:spPr/>
      <dgm:t>
        <a:bodyPr/>
        <a:lstStyle/>
        <a:p>
          <a:endParaRPr lang="en-US" sz="1400"/>
        </a:p>
      </dgm:t>
    </dgm:pt>
    <dgm:pt modelId="{A8CE3082-AE87-4710-9C6A-912A31FE3673}" type="sibTrans" cxnId="{5F4589B9-9B6A-4BE8-9A57-360B122B7B78}">
      <dgm:prSet/>
      <dgm:spPr/>
      <dgm:t>
        <a:bodyPr/>
        <a:lstStyle/>
        <a:p>
          <a:endParaRPr lang="en-US" sz="1400"/>
        </a:p>
      </dgm:t>
    </dgm:pt>
    <dgm:pt modelId="{1C1D9DD3-F8C1-4B58-A6C6-80CC4CE4103A}">
      <dgm:prSet custT="1"/>
      <dgm:spPr/>
      <dgm:t>
        <a:bodyPr/>
        <a:lstStyle/>
        <a:p>
          <a:pPr>
            <a:defRPr cap="all"/>
          </a:pPr>
          <a:r>
            <a:rPr lang="en-US" sz="1400" b="1"/>
            <a:t>Intermediate Due Diligence:</a:t>
          </a:r>
          <a:r>
            <a:rPr lang="en-US" sz="1400"/>
            <a:t> More comprehensive studies and stricter criteria.</a:t>
          </a:r>
        </a:p>
      </dgm:t>
    </dgm:pt>
    <dgm:pt modelId="{1316B7E1-0629-4F8A-A4CB-93DA31472819}" type="parTrans" cxnId="{5ECC8547-7614-429C-A351-E14F25C45E7A}">
      <dgm:prSet/>
      <dgm:spPr/>
      <dgm:t>
        <a:bodyPr/>
        <a:lstStyle/>
        <a:p>
          <a:endParaRPr lang="en-US" sz="1400"/>
        </a:p>
      </dgm:t>
    </dgm:pt>
    <dgm:pt modelId="{B03BDB95-AAED-4C3C-8933-3AABBB653C0F}" type="sibTrans" cxnId="{5ECC8547-7614-429C-A351-E14F25C45E7A}">
      <dgm:prSet/>
      <dgm:spPr/>
      <dgm:t>
        <a:bodyPr/>
        <a:lstStyle/>
        <a:p>
          <a:endParaRPr lang="en-US" sz="1400"/>
        </a:p>
      </dgm:t>
    </dgm:pt>
    <dgm:pt modelId="{4A9F0F31-AAF4-461E-828D-1428CF67885F}">
      <dgm:prSet custT="1"/>
      <dgm:spPr/>
      <dgm:t>
        <a:bodyPr/>
        <a:lstStyle/>
        <a:p>
          <a:pPr>
            <a:defRPr cap="all"/>
          </a:pPr>
          <a:r>
            <a:rPr lang="en-US" sz="1400"/>
            <a:t>Indicates a higher level of preparedness, often with specific access and acreage requirements.</a:t>
          </a:r>
        </a:p>
      </dgm:t>
    </dgm:pt>
    <dgm:pt modelId="{A94AD878-3864-4CE2-A415-83877FEBEBDE}" type="parTrans" cxnId="{09B80A24-CB42-4F44-B4C7-4341472E2472}">
      <dgm:prSet/>
      <dgm:spPr/>
      <dgm:t>
        <a:bodyPr/>
        <a:lstStyle/>
        <a:p>
          <a:endParaRPr lang="en-US" sz="1400"/>
        </a:p>
      </dgm:t>
    </dgm:pt>
    <dgm:pt modelId="{F9643B09-95F0-435F-BB5D-807CBBDFE170}" type="sibTrans" cxnId="{09B80A24-CB42-4F44-B4C7-4341472E2472}">
      <dgm:prSet/>
      <dgm:spPr/>
      <dgm:t>
        <a:bodyPr/>
        <a:lstStyle/>
        <a:p>
          <a:endParaRPr lang="en-US" sz="1400"/>
        </a:p>
      </dgm:t>
    </dgm:pt>
    <dgm:pt modelId="{29B574A5-3D2B-4E29-ACF7-6B80137AF46A}">
      <dgm:prSet custT="1"/>
      <dgm:spPr/>
      <dgm:t>
        <a:bodyPr/>
        <a:lstStyle/>
        <a:p>
          <a:pPr>
            <a:defRPr cap="all"/>
          </a:pPr>
          <a:r>
            <a:rPr lang="en-US" sz="1400"/>
            <a:t>A strong signal of an advanced site readiness.</a:t>
          </a:r>
        </a:p>
      </dgm:t>
    </dgm:pt>
    <dgm:pt modelId="{49601200-C8F5-49A9-B772-4DB98DEB178E}" type="parTrans" cxnId="{47F54C7C-4501-4F12-BCBD-2B283A99DE47}">
      <dgm:prSet/>
      <dgm:spPr/>
      <dgm:t>
        <a:bodyPr/>
        <a:lstStyle/>
        <a:p>
          <a:endParaRPr lang="en-US" sz="1400"/>
        </a:p>
      </dgm:t>
    </dgm:pt>
    <dgm:pt modelId="{5E6D7029-3975-4BC2-9BEA-F5324F0E2C34}" type="sibTrans" cxnId="{47F54C7C-4501-4F12-BCBD-2B283A99DE47}">
      <dgm:prSet/>
      <dgm:spPr/>
      <dgm:t>
        <a:bodyPr/>
        <a:lstStyle/>
        <a:p>
          <a:endParaRPr lang="en-US" sz="1400"/>
        </a:p>
      </dgm:t>
    </dgm:pt>
    <dgm:pt modelId="{92F512EB-640D-4194-84D6-AC4F168085CB}" type="pres">
      <dgm:prSet presAssocID="{EAD5E703-E50C-4A82-B0EF-58073E16E1AD}" presName="root" presStyleCnt="0">
        <dgm:presLayoutVars>
          <dgm:dir/>
          <dgm:resizeHandles val="exact"/>
        </dgm:presLayoutVars>
      </dgm:prSet>
      <dgm:spPr/>
    </dgm:pt>
    <dgm:pt modelId="{99F92F10-F1DE-4DCF-B2BF-6739CC97791A}" type="pres">
      <dgm:prSet presAssocID="{5357E35D-8F4C-4774-9ECC-E0A3DFD09D55}" presName="compNode" presStyleCnt="0"/>
      <dgm:spPr/>
    </dgm:pt>
    <dgm:pt modelId="{FD42746E-A784-433A-A007-7A5BEADC54BF}" type="pres">
      <dgm:prSet presAssocID="{5357E35D-8F4C-4774-9ECC-E0A3DFD09D55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0A3C0F2-562F-42E5-B013-5073E14AF4A6}" type="pres">
      <dgm:prSet presAssocID="{5357E35D-8F4C-4774-9ECC-E0A3DFD09D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8FDB2A26-EA5C-4C9B-A440-07F8106CBD67}" type="pres">
      <dgm:prSet presAssocID="{5357E35D-8F4C-4774-9ECC-E0A3DFD09D55}" presName="spaceRect" presStyleCnt="0"/>
      <dgm:spPr/>
    </dgm:pt>
    <dgm:pt modelId="{0C6F1450-54C9-47E2-ABBA-3D8D52B7531D}" type="pres">
      <dgm:prSet presAssocID="{5357E35D-8F4C-4774-9ECC-E0A3DFD09D55}" presName="textRect" presStyleLbl="revTx" presStyleIdx="0" presStyleCnt="4">
        <dgm:presLayoutVars>
          <dgm:chMax val="1"/>
          <dgm:chPref val="1"/>
        </dgm:presLayoutVars>
      </dgm:prSet>
      <dgm:spPr/>
    </dgm:pt>
    <dgm:pt modelId="{A76F6E62-4AE9-4CC2-B4CB-7655FAEEB010}" type="pres">
      <dgm:prSet presAssocID="{A8CE3082-AE87-4710-9C6A-912A31FE3673}" presName="sibTrans" presStyleCnt="0"/>
      <dgm:spPr/>
    </dgm:pt>
    <dgm:pt modelId="{A8CAEE05-5EDD-43BE-9D5A-9458EBCDAAD6}" type="pres">
      <dgm:prSet presAssocID="{1C1D9DD3-F8C1-4B58-A6C6-80CC4CE4103A}" presName="compNode" presStyleCnt="0"/>
      <dgm:spPr/>
    </dgm:pt>
    <dgm:pt modelId="{23135F69-771A-45DE-9007-519553AE7CFC}" type="pres">
      <dgm:prSet presAssocID="{1C1D9DD3-F8C1-4B58-A6C6-80CC4CE4103A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7632D21-8C54-4D87-9FCD-1CC0C04D6A76}" type="pres">
      <dgm:prSet presAssocID="{1C1D9DD3-F8C1-4B58-A6C6-80CC4CE410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3047FD3-DD20-4F04-9EFB-F2812FD615B2}" type="pres">
      <dgm:prSet presAssocID="{1C1D9DD3-F8C1-4B58-A6C6-80CC4CE4103A}" presName="spaceRect" presStyleCnt="0"/>
      <dgm:spPr/>
    </dgm:pt>
    <dgm:pt modelId="{69CF541D-FA22-47D7-8993-209ABB75F743}" type="pres">
      <dgm:prSet presAssocID="{1C1D9DD3-F8C1-4B58-A6C6-80CC4CE4103A}" presName="textRect" presStyleLbl="revTx" presStyleIdx="1" presStyleCnt="4">
        <dgm:presLayoutVars>
          <dgm:chMax val="1"/>
          <dgm:chPref val="1"/>
        </dgm:presLayoutVars>
      </dgm:prSet>
      <dgm:spPr/>
    </dgm:pt>
    <dgm:pt modelId="{9CF63D22-6AF1-4391-B506-57900B7252E1}" type="pres">
      <dgm:prSet presAssocID="{B03BDB95-AAED-4C3C-8933-3AABBB653C0F}" presName="sibTrans" presStyleCnt="0"/>
      <dgm:spPr/>
    </dgm:pt>
    <dgm:pt modelId="{A707C4A1-8952-4A3C-B783-4259C27106F3}" type="pres">
      <dgm:prSet presAssocID="{4A9F0F31-AAF4-461E-828D-1428CF67885F}" presName="compNode" presStyleCnt="0"/>
      <dgm:spPr/>
    </dgm:pt>
    <dgm:pt modelId="{8D544E02-1AB9-4E21-8860-ECBF31300F28}" type="pres">
      <dgm:prSet presAssocID="{4A9F0F31-AAF4-461E-828D-1428CF67885F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890F348-5182-4ED9-A135-E0E4E7D41816}" type="pres">
      <dgm:prSet presAssocID="{4A9F0F31-AAF4-461E-828D-1428CF67885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9F99F509-CD82-4766-8430-634E7B02C748}" type="pres">
      <dgm:prSet presAssocID="{4A9F0F31-AAF4-461E-828D-1428CF67885F}" presName="spaceRect" presStyleCnt="0"/>
      <dgm:spPr/>
    </dgm:pt>
    <dgm:pt modelId="{44B817D8-9448-4FE0-B769-A9497B3633B4}" type="pres">
      <dgm:prSet presAssocID="{4A9F0F31-AAF4-461E-828D-1428CF67885F}" presName="textRect" presStyleLbl="revTx" presStyleIdx="2" presStyleCnt="4">
        <dgm:presLayoutVars>
          <dgm:chMax val="1"/>
          <dgm:chPref val="1"/>
        </dgm:presLayoutVars>
      </dgm:prSet>
      <dgm:spPr/>
    </dgm:pt>
    <dgm:pt modelId="{D5709B12-DCB9-4A5B-955A-DABDBBB55B2A}" type="pres">
      <dgm:prSet presAssocID="{F9643B09-95F0-435F-BB5D-807CBBDFE170}" presName="sibTrans" presStyleCnt="0"/>
      <dgm:spPr/>
    </dgm:pt>
    <dgm:pt modelId="{1E66C784-35F7-437B-9CC4-37A14786C0D3}" type="pres">
      <dgm:prSet presAssocID="{29B574A5-3D2B-4E29-ACF7-6B80137AF46A}" presName="compNode" presStyleCnt="0"/>
      <dgm:spPr/>
    </dgm:pt>
    <dgm:pt modelId="{2EE817EC-488F-440C-8065-C2BC569DA3C1}" type="pres">
      <dgm:prSet presAssocID="{29B574A5-3D2B-4E29-ACF7-6B80137AF46A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1EF0A62-38D2-4854-B535-54E6C6C235DA}" type="pres">
      <dgm:prSet presAssocID="{29B574A5-3D2B-4E29-ACF7-6B80137AF4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402062B5-B9A7-41A4-89BD-3B0BE1C3B1F2}" type="pres">
      <dgm:prSet presAssocID="{29B574A5-3D2B-4E29-ACF7-6B80137AF46A}" presName="spaceRect" presStyleCnt="0"/>
      <dgm:spPr/>
    </dgm:pt>
    <dgm:pt modelId="{2D8F1C27-2C09-4455-A48F-4ECC92B68B4B}" type="pres">
      <dgm:prSet presAssocID="{29B574A5-3D2B-4E29-ACF7-6B80137AF46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640B0E-F7EE-4AB0-B8E7-118712CD17F8}" type="presOf" srcId="{29B574A5-3D2B-4E29-ACF7-6B80137AF46A}" destId="{2D8F1C27-2C09-4455-A48F-4ECC92B68B4B}" srcOrd="0" destOrd="0" presId="urn:microsoft.com/office/officeart/2018/5/layout/IconLeafLabelList"/>
    <dgm:cxn modelId="{09B80A24-CB42-4F44-B4C7-4341472E2472}" srcId="{EAD5E703-E50C-4A82-B0EF-58073E16E1AD}" destId="{4A9F0F31-AAF4-461E-828D-1428CF67885F}" srcOrd="2" destOrd="0" parTransId="{A94AD878-3864-4CE2-A415-83877FEBEBDE}" sibTransId="{F9643B09-95F0-435F-BB5D-807CBBDFE170}"/>
    <dgm:cxn modelId="{AE34F161-2846-4FAD-BD03-FBA891CAC8AF}" type="presOf" srcId="{4A9F0F31-AAF4-461E-828D-1428CF67885F}" destId="{44B817D8-9448-4FE0-B769-A9497B3633B4}" srcOrd="0" destOrd="0" presId="urn:microsoft.com/office/officeart/2018/5/layout/IconLeafLabelList"/>
    <dgm:cxn modelId="{5ECC8547-7614-429C-A351-E14F25C45E7A}" srcId="{EAD5E703-E50C-4A82-B0EF-58073E16E1AD}" destId="{1C1D9DD3-F8C1-4B58-A6C6-80CC4CE4103A}" srcOrd="1" destOrd="0" parTransId="{1316B7E1-0629-4F8A-A4CB-93DA31472819}" sibTransId="{B03BDB95-AAED-4C3C-8933-3AABBB653C0F}"/>
    <dgm:cxn modelId="{0872146C-F0C2-4C7D-92F6-AAD692868EC1}" type="presOf" srcId="{5357E35D-8F4C-4774-9ECC-E0A3DFD09D55}" destId="{0C6F1450-54C9-47E2-ABBA-3D8D52B7531D}" srcOrd="0" destOrd="0" presId="urn:microsoft.com/office/officeart/2018/5/layout/IconLeafLabelList"/>
    <dgm:cxn modelId="{47F54C7C-4501-4F12-BCBD-2B283A99DE47}" srcId="{EAD5E703-E50C-4A82-B0EF-58073E16E1AD}" destId="{29B574A5-3D2B-4E29-ACF7-6B80137AF46A}" srcOrd="3" destOrd="0" parTransId="{49601200-C8F5-49A9-B772-4DB98DEB178E}" sibTransId="{5E6D7029-3975-4BC2-9BEA-F5324F0E2C34}"/>
    <dgm:cxn modelId="{E00D278A-DDC4-4EFF-856B-E24180F67431}" type="presOf" srcId="{1C1D9DD3-F8C1-4B58-A6C6-80CC4CE4103A}" destId="{69CF541D-FA22-47D7-8993-209ABB75F743}" srcOrd="0" destOrd="0" presId="urn:microsoft.com/office/officeart/2018/5/layout/IconLeafLabelList"/>
    <dgm:cxn modelId="{0B6D73A3-9513-4569-AF71-9E2DD3806FD3}" type="presOf" srcId="{EAD5E703-E50C-4A82-B0EF-58073E16E1AD}" destId="{92F512EB-640D-4194-84D6-AC4F168085CB}" srcOrd="0" destOrd="0" presId="urn:microsoft.com/office/officeart/2018/5/layout/IconLeafLabelList"/>
    <dgm:cxn modelId="{5F4589B9-9B6A-4BE8-9A57-360B122B7B78}" srcId="{EAD5E703-E50C-4A82-B0EF-58073E16E1AD}" destId="{5357E35D-8F4C-4774-9ECC-E0A3DFD09D55}" srcOrd="0" destOrd="0" parTransId="{8C347E6F-40F8-407B-997C-EB373FE51D37}" sibTransId="{A8CE3082-AE87-4710-9C6A-912A31FE3673}"/>
    <dgm:cxn modelId="{2E36D08F-DE10-45A3-B62D-F9B5F03511D4}" type="presParOf" srcId="{92F512EB-640D-4194-84D6-AC4F168085CB}" destId="{99F92F10-F1DE-4DCF-B2BF-6739CC97791A}" srcOrd="0" destOrd="0" presId="urn:microsoft.com/office/officeart/2018/5/layout/IconLeafLabelList"/>
    <dgm:cxn modelId="{323A6AD8-6ADF-4A72-82EE-FF2FA69E9932}" type="presParOf" srcId="{99F92F10-F1DE-4DCF-B2BF-6739CC97791A}" destId="{FD42746E-A784-433A-A007-7A5BEADC54BF}" srcOrd="0" destOrd="0" presId="urn:microsoft.com/office/officeart/2018/5/layout/IconLeafLabelList"/>
    <dgm:cxn modelId="{07EA1418-730D-4F56-9027-DC5D04B8700A}" type="presParOf" srcId="{99F92F10-F1DE-4DCF-B2BF-6739CC97791A}" destId="{F0A3C0F2-562F-42E5-B013-5073E14AF4A6}" srcOrd="1" destOrd="0" presId="urn:microsoft.com/office/officeart/2018/5/layout/IconLeafLabelList"/>
    <dgm:cxn modelId="{7EE32073-E4D8-48E3-8FA8-1A80608DD336}" type="presParOf" srcId="{99F92F10-F1DE-4DCF-B2BF-6739CC97791A}" destId="{8FDB2A26-EA5C-4C9B-A440-07F8106CBD67}" srcOrd="2" destOrd="0" presId="urn:microsoft.com/office/officeart/2018/5/layout/IconLeafLabelList"/>
    <dgm:cxn modelId="{945BC960-62F4-4DA9-8B8A-A713552C346E}" type="presParOf" srcId="{99F92F10-F1DE-4DCF-B2BF-6739CC97791A}" destId="{0C6F1450-54C9-47E2-ABBA-3D8D52B7531D}" srcOrd="3" destOrd="0" presId="urn:microsoft.com/office/officeart/2018/5/layout/IconLeafLabelList"/>
    <dgm:cxn modelId="{AF1296A6-2444-4C6A-9E11-78BF55E82E8E}" type="presParOf" srcId="{92F512EB-640D-4194-84D6-AC4F168085CB}" destId="{A76F6E62-4AE9-4CC2-B4CB-7655FAEEB010}" srcOrd="1" destOrd="0" presId="urn:microsoft.com/office/officeart/2018/5/layout/IconLeafLabelList"/>
    <dgm:cxn modelId="{F5E576D0-E4A5-4F68-ABB0-3E3A6122B008}" type="presParOf" srcId="{92F512EB-640D-4194-84D6-AC4F168085CB}" destId="{A8CAEE05-5EDD-43BE-9D5A-9458EBCDAAD6}" srcOrd="2" destOrd="0" presId="urn:microsoft.com/office/officeart/2018/5/layout/IconLeafLabelList"/>
    <dgm:cxn modelId="{3F4993AE-8299-42DD-9220-21C21A4C2BA1}" type="presParOf" srcId="{A8CAEE05-5EDD-43BE-9D5A-9458EBCDAAD6}" destId="{23135F69-771A-45DE-9007-519553AE7CFC}" srcOrd="0" destOrd="0" presId="urn:microsoft.com/office/officeart/2018/5/layout/IconLeafLabelList"/>
    <dgm:cxn modelId="{DBC1EB9A-8665-46A6-B5F4-756CAFC6E20F}" type="presParOf" srcId="{A8CAEE05-5EDD-43BE-9D5A-9458EBCDAAD6}" destId="{A7632D21-8C54-4D87-9FCD-1CC0C04D6A76}" srcOrd="1" destOrd="0" presId="urn:microsoft.com/office/officeart/2018/5/layout/IconLeafLabelList"/>
    <dgm:cxn modelId="{855E7949-1294-4FB6-A3E3-6A6A48F968A2}" type="presParOf" srcId="{A8CAEE05-5EDD-43BE-9D5A-9458EBCDAAD6}" destId="{53047FD3-DD20-4F04-9EFB-F2812FD615B2}" srcOrd="2" destOrd="0" presId="urn:microsoft.com/office/officeart/2018/5/layout/IconLeafLabelList"/>
    <dgm:cxn modelId="{F50A3F2E-4578-4F07-8D13-BE5123A13F3B}" type="presParOf" srcId="{A8CAEE05-5EDD-43BE-9D5A-9458EBCDAAD6}" destId="{69CF541D-FA22-47D7-8993-209ABB75F743}" srcOrd="3" destOrd="0" presId="urn:microsoft.com/office/officeart/2018/5/layout/IconLeafLabelList"/>
    <dgm:cxn modelId="{6061AE9A-56FC-4C9F-9249-535CE0E4E157}" type="presParOf" srcId="{92F512EB-640D-4194-84D6-AC4F168085CB}" destId="{9CF63D22-6AF1-4391-B506-57900B7252E1}" srcOrd="3" destOrd="0" presId="urn:microsoft.com/office/officeart/2018/5/layout/IconLeafLabelList"/>
    <dgm:cxn modelId="{B98A8396-B026-4165-A2FC-286416246640}" type="presParOf" srcId="{92F512EB-640D-4194-84D6-AC4F168085CB}" destId="{A707C4A1-8952-4A3C-B783-4259C27106F3}" srcOrd="4" destOrd="0" presId="urn:microsoft.com/office/officeart/2018/5/layout/IconLeafLabelList"/>
    <dgm:cxn modelId="{B915F5DD-64C7-40BA-8DF8-4E5F80E1D703}" type="presParOf" srcId="{A707C4A1-8952-4A3C-B783-4259C27106F3}" destId="{8D544E02-1AB9-4E21-8860-ECBF31300F28}" srcOrd="0" destOrd="0" presId="urn:microsoft.com/office/officeart/2018/5/layout/IconLeafLabelList"/>
    <dgm:cxn modelId="{BE9C099D-D2F6-4598-8758-A14812B2C91F}" type="presParOf" srcId="{A707C4A1-8952-4A3C-B783-4259C27106F3}" destId="{6890F348-5182-4ED9-A135-E0E4E7D41816}" srcOrd="1" destOrd="0" presId="urn:microsoft.com/office/officeart/2018/5/layout/IconLeafLabelList"/>
    <dgm:cxn modelId="{C2CC46F2-5356-43B3-8060-1E78D0CD41BC}" type="presParOf" srcId="{A707C4A1-8952-4A3C-B783-4259C27106F3}" destId="{9F99F509-CD82-4766-8430-634E7B02C748}" srcOrd="2" destOrd="0" presId="urn:microsoft.com/office/officeart/2018/5/layout/IconLeafLabelList"/>
    <dgm:cxn modelId="{50FC99ED-801F-4F5C-BC54-9139FB2CD5AA}" type="presParOf" srcId="{A707C4A1-8952-4A3C-B783-4259C27106F3}" destId="{44B817D8-9448-4FE0-B769-A9497B3633B4}" srcOrd="3" destOrd="0" presId="urn:microsoft.com/office/officeart/2018/5/layout/IconLeafLabelList"/>
    <dgm:cxn modelId="{93564C98-966C-475C-9CBE-C8B07BB40EDD}" type="presParOf" srcId="{92F512EB-640D-4194-84D6-AC4F168085CB}" destId="{D5709B12-DCB9-4A5B-955A-DABDBBB55B2A}" srcOrd="5" destOrd="0" presId="urn:microsoft.com/office/officeart/2018/5/layout/IconLeafLabelList"/>
    <dgm:cxn modelId="{E599A473-BF41-4327-80E6-9BF1F4022335}" type="presParOf" srcId="{92F512EB-640D-4194-84D6-AC4F168085CB}" destId="{1E66C784-35F7-437B-9CC4-37A14786C0D3}" srcOrd="6" destOrd="0" presId="urn:microsoft.com/office/officeart/2018/5/layout/IconLeafLabelList"/>
    <dgm:cxn modelId="{260732D9-508D-4210-90CE-FABC24892A20}" type="presParOf" srcId="{1E66C784-35F7-437B-9CC4-37A14786C0D3}" destId="{2EE817EC-488F-440C-8065-C2BC569DA3C1}" srcOrd="0" destOrd="0" presId="urn:microsoft.com/office/officeart/2018/5/layout/IconLeafLabelList"/>
    <dgm:cxn modelId="{468D25FD-F47B-492A-987C-F59DE2B80F33}" type="presParOf" srcId="{1E66C784-35F7-437B-9CC4-37A14786C0D3}" destId="{01EF0A62-38D2-4854-B535-54E6C6C235DA}" srcOrd="1" destOrd="0" presId="urn:microsoft.com/office/officeart/2018/5/layout/IconLeafLabelList"/>
    <dgm:cxn modelId="{D15C226E-C7BD-419A-8805-523639A91B64}" type="presParOf" srcId="{1E66C784-35F7-437B-9CC4-37A14786C0D3}" destId="{402062B5-B9A7-41A4-89BD-3B0BE1C3B1F2}" srcOrd="2" destOrd="0" presId="urn:microsoft.com/office/officeart/2018/5/layout/IconLeafLabelList"/>
    <dgm:cxn modelId="{EF0F124C-F227-4889-93D0-20B8077B942B}" type="presParOf" srcId="{1E66C784-35F7-437B-9CC4-37A14786C0D3}" destId="{2D8F1C27-2C09-4455-A48F-4ECC92B68B4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C2E156-CA59-49CF-B80D-1D44214D50B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B36F8CC-309C-47FD-B6D9-9297EB304433}">
      <dgm:prSet custT="1"/>
      <dgm:spPr/>
      <dgm:t>
        <a:bodyPr/>
        <a:lstStyle/>
        <a:p>
          <a:pPr>
            <a:defRPr cap="all"/>
          </a:pPr>
          <a:r>
            <a:rPr lang="en-US" sz="1400" dirty="0">
              <a:solidFill>
                <a:schemeClr val="tx1"/>
              </a:solidFill>
            </a:rPr>
            <a:t>Communities ready to commit to a higher level of due diligence.</a:t>
          </a:r>
        </a:p>
      </dgm:t>
    </dgm:pt>
    <dgm:pt modelId="{3DABFDF6-FA48-438E-8F40-91727A6C504D}" type="parTrans" cxnId="{322D3D73-ABFD-41C7-94F3-0CA33A846BA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D06CABB-CE61-47BD-9030-9E7C9C57C40F}" type="sibTrans" cxnId="{322D3D73-ABFD-41C7-94F3-0CA33A846BA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96D2949-4DED-4F0B-9A75-01E29F1FE49C}">
      <dgm:prSet custT="1"/>
      <dgm:spPr/>
      <dgm:t>
        <a:bodyPr/>
        <a:lstStyle/>
        <a:p>
          <a:pPr>
            <a:defRPr cap="all"/>
          </a:pPr>
          <a:r>
            <a:rPr lang="en-US" sz="1400" dirty="0">
              <a:solidFill>
                <a:schemeClr val="tx1"/>
              </a:solidFill>
            </a:rPr>
            <a:t>Sites with clear potential for industrial or larger commercial development.</a:t>
          </a:r>
        </a:p>
      </dgm:t>
    </dgm:pt>
    <dgm:pt modelId="{1669D993-1CAF-4112-9ED1-B615C321C054}" type="parTrans" cxnId="{1713B9BD-73BA-4A75-AF6D-D8327476039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A55EC96-4AB3-472E-81E8-CC70C9C75926}" type="sibTrans" cxnId="{1713B9BD-73BA-4A75-AF6D-D8327476039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2824061-E650-4156-941B-ACE941F73AC2}">
      <dgm:prSet custT="1"/>
      <dgm:spPr/>
      <dgm:t>
        <a:bodyPr/>
        <a:lstStyle/>
        <a:p>
          <a:pPr>
            <a:defRPr cap="all"/>
          </a:pPr>
          <a:r>
            <a:rPr lang="en-US" sz="1400" b="1" dirty="0">
              <a:solidFill>
                <a:schemeClr val="tx1"/>
              </a:solidFill>
            </a:rPr>
            <a:t>includes all Silver requirements</a:t>
          </a:r>
          <a:endParaRPr lang="en-US" sz="1400" dirty="0">
            <a:solidFill>
              <a:schemeClr val="tx1"/>
            </a:solidFill>
          </a:endParaRPr>
        </a:p>
      </dgm:t>
    </dgm:pt>
    <dgm:pt modelId="{933B03C4-E1EF-471C-9190-99243F69CC47}" type="parTrans" cxnId="{16ABF6A5-0B24-476C-87A5-C1524F1B751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F2EA9A1-6B38-433B-81EB-6731D02B1503}" type="sibTrans" cxnId="{16ABF6A5-0B24-476C-87A5-C1524F1B751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0B5D7CE-572D-4E1E-8915-C2964047E639}">
      <dgm:prSet custT="1"/>
      <dgm:spPr/>
      <dgm:t>
        <a:bodyPr/>
        <a:lstStyle/>
        <a:p>
          <a:pPr>
            <a:defRPr cap="all"/>
          </a:pPr>
          <a:r>
            <a:rPr lang="en-US" sz="1400" b="1">
              <a:solidFill>
                <a:schemeClr val="tx1"/>
              </a:solidFill>
            </a:rPr>
            <a:t>Minimum 20 Contiguous Acres:</a:t>
          </a:r>
          <a:r>
            <a:rPr lang="en-US" sz="1400">
              <a:solidFill>
                <a:schemeClr val="tx1"/>
              </a:solidFill>
            </a:rPr>
            <a:t> The site must be a substantial, unbroken parcel.</a:t>
          </a:r>
        </a:p>
      </dgm:t>
    </dgm:pt>
    <dgm:pt modelId="{C09912A3-6DBA-425E-B0C9-751DFBF46D30}" type="parTrans" cxnId="{5FF7CB0A-8B3C-4BB9-8F00-EA2E737F56A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0037D0E-B55C-4F10-A835-FC3802D06983}" type="sibTrans" cxnId="{5FF7CB0A-8B3C-4BB9-8F00-EA2E737F56A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A3F71C5-F6EF-4FA7-9012-938626C27313}">
      <dgm:prSet custT="1"/>
      <dgm:spPr/>
      <dgm:t>
        <a:bodyPr/>
        <a:lstStyle/>
        <a:p>
          <a:pPr>
            <a:defRPr cap="all"/>
          </a:pPr>
          <a:r>
            <a:rPr lang="en-US" sz="1400" b="1">
              <a:solidFill>
                <a:schemeClr val="tx1"/>
              </a:solidFill>
            </a:rPr>
            <a:t>Highway Access:</a:t>
          </a:r>
          <a:r>
            <a:rPr lang="en-US" sz="1400">
              <a:solidFill>
                <a:schemeClr val="tx1"/>
              </a:solidFill>
            </a:rPr>
            <a:t> MUST be </a:t>
          </a:r>
          <a:r>
            <a:rPr lang="en-US" sz="1400" b="1">
              <a:solidFill>
                <a:schemeClr val="tx1"/>
              </a:solidFill>
            </a:rPr>
            <a:t>five (5) miles or less</a:t>
          </a:r>
          <a:r>
            <a:rPr lang="en-US" sz="1400">
              <a:solidFill>
                <a:schemeClr val="tx1"/>
              </a:solidFill>
            </a:rPr>
            <a:t> from state highway transportation.</a:t>
          </a:r>
        </a:p>
      </dgm:t>
    </dgm:pt>
    <dgm:pt modelId="{DA23253A-14D4-4883-B6CA-E71D4A9E2B44}" type="parTrans" cxnId="{A7F5A332-4E2A-4999-AFEF-A90AC2ABE2B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D04AB30-DE5B-4DB0-8331-32265C552466}" type="sibTrans" cxnId="{A7F5A332-4E2A-4999-AFEF-A90AC2ABE2B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7E17D30-334C-4341-A7E5-15F32D3B9B12}">
      <dgm:prSet custT="1"/>
      <dgm:spPr/>
      <dgm:t>
        <a:bodyPr/>
        <a:lstStyle/>
        <a:p>
          <a:pPr>
            <a:defRPr cap="all"/>
          </a:pPr>
          <a:r>
            <a:rPr lang="en-US" sz="1400" b="1" dirty="0">
              <a:solidFill>
                <a:schemeClr val="tx1"/>
              </a:solidFill>
            </a:rPr>
            <a:t>More Detailed Studies:</a:t>
          </a:r>
          <a:r>
            <a:rPr lang="en-US" sz="1400" dirty="0">
              <a:solidFill>
                <a:schemeClr val="tx1"/>
              </a:solidFill>
            </a:rPr>
            <a:t> Shows greater confidence in site conditions.</a:t>
          </a:r>
        </a:p>
      </dgm:t>
    </dgm:pt>
    <dgm:pt modelId="{A1F6FCA8-13AD-47E3-A405-62D099E493CC}" type="parTrans" cxnId="{3225CDF7-FED8-4C39-9855-A2B6CF309EE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B088FB7-D7D2-407F-941E-E11E6D3B47B3}" type="sibTrans" cxnId="{3225CDF7-FED8-4C39-9855-A2B6CF309EE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5E0E84C-1691-4E6B-A1CA-CF63D6319B0B}" type="pres">
      <dgm:prSet presAssocID="{A9C2E156-CA59-49CF-B80D-1D44214D50B3}" presName="root" presStyleCnt="0">
        <dgm:presLayoutVars>
          <dgm:dir/>
          <dgm:resizeHandles val="exact"/>
        </dgm:presLayoutVars>
      </dgm:prSet>
      <dgm:spPr/>
    </dgm:pt>
    <dgm:pt modelId="{5BB460B5-908E-4034-A7F0-CC36051C9181}" type="pres">
      <dgm:prSet presAssocID="{3B36F8CC-309C-47FD-B6D9-9297EB304433}" presName="compNode" presStyleCnt="0"/>
      <dgm:spPr/>
    </dgm:pt>
    <dgm:pt modelId="{A1889AE6-2D58-48D5-A3F7-588C1E371E76}" type="pres">
      <dgm:prSet presAssocID="{3B36F8CC-309C-47FD-B6D9-9297EB304433}" presName="iconBgRect" presStyleLbl="bgShp" presStyleIdx="0" presStyleCnt="6"/>
      <dgm:spPr/>
    </dgm:pt>
    <dgm:pt modelId="{103745E7-F816-4D4F-B19F-EC5CA63DD9D9}" type="pres">
      <dgm:prSet presAssocID="{3B36F8CC-309C-47FD-B6D9-9297EB30443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6E7A25B-3485-4B77-B637-E3D80276B192}" type="pres">
      <dgm:prSet presAssocID="{3B36F8CC-309C-47FD-B6D9-9297EB304433}" presName="spaceRect" presStyleCnt="0"/>
      <dgm:spPr/>
    </dgm:pt>
    <dgm:pt modelId="{6D328AF4-9717-4CB6-80A4-94274F94EFB1}" type="pres">
      <dgm:prSet presAssocID="{3B36F8CC-309C-47FD-B6D9-9297EB304433}" presName="textRect" presStyleLbl="revTx" presStyleIdx="0" presStyleCnt="6">
        <dgm:presLayoutVars>
          <dgm:chMax val="1"/>
          <dgm:chPref val="1"/>
        </dgm:presLayoutVars>
      </dgm:prSet>
      <dgm:spPr/>
    </dgm:pt>
    <dgm:pt modelId="{DC6C5353-9AAA-462A-92E2-1BF282D3761D}" type="pres">
      <dgm:prSet presAssocID="{8D06CABB-CE61-47BD-9030-9E7C9C57C40F}" presName="sibTrans" presStyleCnt="0"/>
      <dgm:spPr/>
    </dgm:pt>
    <dgm:pt modelId="{9F4060CD-0F0F-44C1-8398-EDDEFB8E6552}" type="pres">
      <dgm:prSet presAssocID="{996D2949-4DED-4F0B-9A75-01E29F1FE49C}" presName="compNode" presStyleCnt="0"/>
      <dgm:spPr/>
    </dgm:pt>
    <dgm:pt modelId="{943C21D8-32BA-4CDD-A6A2-D6658123B156}" type="pres">
      <dgm:prSet presAssocID="{996D2949-4DED-4F0B-9A75-01E29F1FE49C}" presName="iconBgRect" presStyleLbl="bgShp" presStyleIdx="1" presStyleCnt="6"/>
      <dgm:spPr/>
    </dgm:pt>
    <dgm:pt modelId="{F6B3109F-16EA-4585-8DB5-D2C8C1156858}" type="pres">
      <dgm:prSet presAssocID="{996D2949-4DED-4F0B-9A75-01E29F1FE49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6D68321B-DBF8-4FDB-AB85-22E99F1C55AB}" type="pres">
      <dgm:prSet presAssocID="{996D2949-4DED-4F0B-9A75-01E29F1FE49C}" presName="spaceRect" presStyleCnt="0"/>
      <dgm:spPr/>
    </dgm:pt>
    <dgm:pt modelId="{30A9B9DA-FBBC-4846-91DF-C4E8BAB61845}" type="pres">
      <dgm:prSet presAssocID="{996D2949-4DED-4F0B-9A75-01E29F1FE49C}" presName="textRect" presStyleLbl="revTx" presStyleIdx="1" presStyleCnt="6">
        <dgm:presLayoutVars>
          <dgm:chMax val="1"/>
          <dgm:chPref val="1"/>
        </dgm:presLayoutVars>
      </dgm:prSet>
      <dgm:spPr/>
    </dgm:pt>
    <dgm:pt modelId="{4E751C10-4F8C-489D-9A02-D8F3F97EFB1D}" type="pres">
      <dgm:prSet presAssocID="{CA55EC96-4AB3-472E-81E8-CC70C9C75926}" presName="sibTrans" presStyleCnt="0"/>
      <dgm:spPr/>
    </dgm:pt>
    <dgm:pt modelId="{9839076B-5577-419E-97DB-2A8BB0996335}" type="pres">
      <dgm:prSet presAssocID="{92824061-E650-4156-941B-ACE941F73AC2}" presName="compNode" presStyleCnt="0"/>
      <dgm:spPr/>
    </dgm:pt>
    <dgm:pt modelId="{1CAAE0E3-56EA-467C-B7D4-BF066E9130BF}" type="pres">
      <dgm:prSet presAssocID="{92824061-E650-4156-941B-ACE941F73AC2}" presName="iconBgRect" presStyleLbl="bgShp" presStyleIdx="2" presStyleCnt="6"/>
      <dgm:spPr/>
    </dgm:pt>
    <dgm:pt modelId="{616F3DBC-60C2-4DF0-99EC-BB68F9F2F0EF}" type="pres">
      <dgm:prSet presAssocID="{92824061-E650-4156-941B-ACE941F73AC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14F43C53-4779-4E97-A1D9-7D48D7C6384C}" type="pres">
      <dgm:prSet presAssocID="{92824061-E650-4156-941B-ACE941F73AC2}" presName="spaceRect" presStyleCnt="0"/>
      <dgm:spPr/>
    </dgm:pt>
    <dgm:pt modelId="{375216C7-0849-4F4B-AD40-C1C392934915}" type="pres">
      <dgm:prSet presAssocID="{92824061-E650-4156-941B-ACE941F73AC2}" presName="textRect" presStyleLbl="revTx" presStyleIdx="2" presStyleCnt="6">
        <dgm:presLayoutVars>
          <dgm:chMax val="1"/>
          <dgm:chPref val="1"/>
        </dgm:presLayoutVars>
      </dgm:prSet>
      <dgm:spPr/>
    </dgm:pt>
    <dgm:pt modelId="{6CD73FFF-CF59-41C4-97A1-625D34E6AEE2}" type="pres">
      <dgm:prSet presAssocID="{5F2EA9A1-6B38-433B-81EB-6731D02B1503}" presName="sibTrans" presStyleCnt="0"/>
      <dgm:spPr/>
    </dgm:pt>
    <dgm:pt modelId="{00E56308-F37F-4CFB-97DE-1FBC9E1541CE}" type="pres">
      <dgm:prSet presAssocID="{F0B5D7CE-572D-4E1E-8915-C2964047E639}" presName="compNode" presStyleCnt="0"/>
      <dgm:spPr/>
    </dgm:pt>
    <dgm:pt modelId="{D63FA35A-F46C-4F69-A965-43C259F76C11}" type="pres">
      <dgm:prSet presAssocID="{F0B5D7CE-572D-4E1E-8915-C2964047E639}" presName="iconBgRect" presStyleLbl="bgShp" presStyleIdx="3" presStyleCnt="6"/>
      <dgm:spPr/>
    </dgm:pt>
    <dgm:pt modelId="{F7CC02E6-76E4-4045-BE44-E4A23128CA7B}" type="pres">
      <dgm:prSet presAssocID="{F0B5D7CE-572D-4E1E-8915-C2964047E63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ll scene"/>
        </a:ext>
      </dgm:extLst>
    </dgm:pt>
    <dgm:pt modelId="{E7BF7EC2-6925-48BF-8175-05BD3D77693B}" type="pres">
      <dgm:prSet presAssocID="{F0B5D7CE-572D-4E1E-8915-C2964047E639}" presName="spaceRect" presStyleCnt="0"/>
      <dgm:spPr/>
    </dgm:pt>
    <dgm:pt modelId="{ADDDC332-29E4-4791-B7C0-A046C90A0C45}" type="pres">
      <dgm:prSet presAssocID="{F0B5D7CE-572D-4E1E-8915-C2964047E639}" presName="textRect" presStyleLbl="revTx" presStyleIdx="3" presStyleCnt="6">
        <dgm:presLayoutVars>
          <dgm:chMax val="1"/>
          <dgm:chPref val="1"/>
        </dgm:presLayoutVars>
      </dgm:prSet>
      <dgm:spPr/>
    </dgm:pt>
    <dgm:pt modelId="{E5F37AAA-41BB-4DF5-B5EF-039D555C97B6}" type="pres">
      <dgm:prSet presAssocID="{C0037D0E-B55C-4F10-A835-FC3802D06983}" presName="sibTrans" presStyleCnt="0"/>
      <dgm:spPr/>
    </dgm:pt>
    <dgm:pt modelId="{14B322D8-88CC-4E21-9EDD-C2E48FF103D2}" type="pres">
      <dgm:prSet presAssocID="{FA3F71C5-F6EF-4FA7-9012-938626C27313}" presName="compNode" presStyleCnt="0"/>
      <dgm:spPr/>
    </dgm:pt>
    <dgm:pt modelId="{BD0599AF-038B-4AAD-AD12-AE46944EAA55}" type="pres">
      <dgm:prSet presAssocID="{FA3F71C5-F6EF-4FA7-9012-938626C27313}" presName="iconBgRect" presStyleLbl="bgShp" presStyleIdx="4" presStyleCnt="6"/>
      <dgm:spPr/>
    </dgm:pt>
    <dgm:pt modelId="{504D5C1C-2259-47C8-9570-A506ADAC8E87}" type="pres">
      <dgm:prSet presAssocID="{FA3F71C5-F6EF-4FA7-9012-938626C2731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way scene"/>
        </a:ext>
      </dgm:extLst>
    </dgm:pt>
    <dgm:pt modelId="{C8885862-DBCB-43A4-A13E-3F3B7E730EFC}" type="pres">
      <dgm:prSet presAssocID="{FA3F71C5-F6EF-4FA7-9012-938626C27313}" presName="spaceRect" presStyleCnt="0"/>
      <dgm:spPr/>
    </dgm:pt>
    <dgm:pt modelId="{A50BB56C-2A4A-4FDB-ADCC-1D30D26FAA9E}" type="pres">
      <dgm:prSet presAssocID="{FA3F71C5-F6EF-4FA7-9012-938626C27313}" presName="textRect" presStyleLbl="revTx" presStyleIdx="4" presStyleCnt="6">
        <dgm:presLayoutVars>
          <dgm:chMax val="1"/>
          <dgm:chPref val="1"/>
        </dgm:presLayoutVars>
      </dgm:prSet>
      <dgm:spPr/>
    </dgm:pt>
    <dgm:pt modelId="{983C5EBA-7D58-4995-BA36-9E314B9685ED}" type="pres">
      <dgm:prSet presAssocID="{8D04AB30-DE5B-4DB0-8331-32265C552466}" presName="sibTrans" presStyleCnt="0"/>
      <dgm:spPr/>
    </dgm:pt>
    <dgm:pt modelId="{C4AE56BA-D6BD-4834-AA0C-FEB0E56D6E07}" type="pres">
      <dgm:prSet presAssocID="{17E17D30-334C-4341-A7E5-15F32D3B9B12}" presName="compNode" presStyleCnt="0"/>
      <dgm:spPr/>
    </dgm:pt>
    <dgm:pt modelId="{B22BF740-9274-4375-B49E-3AED498E051A}" type="pres">
      <dgm:prSet presAssocID="{17E17D30-334C-4341-A7E5-15F32D3B9B12}" presName="iconBgRect" presStyleLbl="bgShp" presStyleIdx="5" presStyleCnt="6"/>
      <dgm:spPr/>
    </dgm:pt>
    <dgm:pt modelId="{7CF4F2C6-901D-47B2-8468-FFADDB0C78C3}" type="pres">
      <dgm:prSet presAssocID="{17E17D30-334C-4341-A7E5-15F32D3B9B1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EBEDD724-6C9D-4333-83D4-4092BF229AF5}" type="pres">
      <dgm:prSet presAssocID="{17E17D30-334C-4341-A7E5-15F32D3B9B12}" presName="spaceRect" presStyleCnt="0"/>
      <dgm:spPr/>
    </dgm:pt>
    <dgm:pt modelId="{9BF41BE2-5877-484E-9FE2-1C70041A2D12}" type="pres">
      <dgm:prSet presAssocID="{17E17D30-334C-4341-A7E5-15F32D3B9B1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FF7CB0A-8B3C-4BB9-8F00-EA2E737F56A1}" srcId="{A9C2E156-CA59-49CF-B80D-1D44214D50B3}" destId="{F0B5D7CE-572D-4E1E-8915-C2964047E639}" srcOrd="3" destOrd="0" parTransId="{C09912A3-6DBA-425E-B0C9-751DFBF46D30}" sibTransId="{C0037D0E-B55C-4F10-A835-FC3802D06983}"/>
    <dgm:cxn modelId="{ABBC1F26-346F-488C-A186-18F81B0C6323}" type="presOf" srcId="{FA3F71C5-F6EF-4FA7-9012-938626C27313}" destId="{A50BB56C-2A4A-4FDB-ADCC-1D30D26FAA9E}" srcOrd="0" destOrd="0" presId="urn:microsoft.com/office/officeart/2018/5/layout/IconCircleLabelList"/>
    <dgm:cxn modelId="{A7F5A332-4E2A-4999-AFEF-A90AC2ABE2B4}" srcId="{A9C2E156-CA59-49CF-B80D-1D44214D50B3}" destId="{FA3F71C5-F6EF-4FA7-9012-938626C27313}" srcOrd="4" destOrd="0" parTransId="{DA23253A-14D4-4883-B6CA-E71D4A9E2B44}" sibTransId="{8D04AB30-DE5B-4DB0-8331-32265C552466}"/>
    <dgm:cxn modelId="{8AB2566A-16F2-4AC3-8987-EFEB3F3EB487}" type="presOf" srcId="{A9C2E156-CA59-49CF-B80D-1D44214D50B3}" destId="{85E0E84C-1691-4E6B-A1CA-CF63D6319B0B}" srcOrd="0" destOrd="0" presId="urn:microsoft.com/office/officeart/2018/5/layout/IconCircleLabelList"/>
    <dgm:cxn modelId="{9D90A34D-1E77-4257-8C59-AD73787F20CE}" type="presOf" srcId="{17E17D30-334C-4341-A7E5-15F32D3B9B12}" destId="{9BF41BE2-5877-484E-9FE2-1C70041A2D12}" srcOrd="0" destOrd="0" presId="urn:microsoft.com/office/officeart/2018/5/layout/IconCircleLabelList"/>
    <dgm:cxn modelId="{322D3D73-ABFD-41C7-94F3-0CA33A846BAD}" srcId="{A9C2E156-CA59-49CF-B80D-1D44214D50B3}" destId="{3B36F8CC-309C-47FD-B6D9-9297EB304433}" srcOrd="0" destOrd="0" parTransId="{3DABFDF6-FA48-438E-8F40-91727A6C504D}" sibTransId="{8D06CABB-CE61-47BD-9030-9E7C9C57C40F}"/>
    <dgm:cxn modelId="{4C3401A3-10E9-4E99-9435-AF89050A6C36}" type="presOf" srcId="{996D2949-4DED-4F0B-9A75-01E29F1FE49C}" destId="{30A9B9DA-FBBC-4846-91DF-C4E8BAB61845}" srcOrd="0" destOrd="0" presId="urn:microsoft.com/office/officeart/2018/5/layout/IconCircleLabelList"/>
    <dgm:cxn modelId="{16ABF6A5-0B24-476C-87A5-C1524F1B751A}" srcId="{A9C2E156-CA59-49CF-B80D-1D44214D50B3}" destId="{92824061-E650-4156-941B-ACE941F73AC2}" srcOrd="2" destOrd="0" parTransId="{933B03C4-E1EF-471C-9190-99243F69CC47}" sibTransId="{5F2EA9A1-6B38-433B-81EB-6731D02B1503}"/>
    <dgm:cxn modelId="{1713B9BD-73BA-4A75-AF6D-D8327476039B}" srcId="{A9C2E156-CA59-49CF-B80D-1D44214D50B3}" destId="{996D2949-4DED-4F0B-9A75-01E29F1FE49C}" srcOrd="1" destOrd="0" parTransId="{1669D993-1CAF-4112-9ED1-B615C321C054}" sibTransId="{CA55EC96-4AB3-472E-81E8-CC70C9C75926}"/>
    <dgm:cxn modelId="{2DA8D1C8-0CD1-49F7-A963-860C84ABD509}" type="presOf" srcId="{92824061-E650-4156-941B-ACE941F73AC2}" destId="{375216C7-0849-4F4B-AD40-C1C392934915}" srcOrd="0" destOrd="0" presId="urn:microsoft.com/office/officeart/2018/5/layout/IconCircleLabelList"/>
    <dgm:cxn modelId="{55BCEBEB-CD79-4D11-992E-6DC584E5C6A3}" type="presOf" srcId="{3B36F8CC-309C-47FD-B6D9-9297EB304433}" destId="{6D328AF4-9717-4CB6-80A4-94274F94EFB1}" srcOrd="0" destOrd="0" presId="urn:microsoft.com/office/officeart/2018/5/layout/IconCircleLabelList"/>
    <dgm:cxn modelId="{74119AED-956F-40D0-AE6C-8570407AB701}" type="presOf" srcId="{F0B5D7CE-572D-4E1E-8915-C2964047E639}" destId="{ADDDC332-29E4-4791-B7C0-A046C90A0C45}" srcOrd="0" destOrd="0" presId="urn:microsoft.com/office/officeart/2018/5/layout/IconCircleLabelList"/>
    <dgm:cxn modelId="{3225CDF7-FED8-4C39-9855-A2B6CF309EE8}" srcId="{A9C2E156-CA59-49CF-B80D-1D44214D50B3}" destId="{17E17D30-334C-4341-A7E5-15F32D3B9B12}" srcOrd="5" destOrd="0" parTransId="{A1F6FCA8-13AD-47E3-A405-62D099E493CC}" sibTransId="{0B088FB7-D7D2-407F-941E-E11E6D3B47B3}"/>
    <dgm:cxn modelId="{981E6C47-A04D-4DBD-97DE-88F6B2D6D148}" type="presParOf" srcId="{85E0E84C-1691-4E6B-A1CA-CF63D6319B0B}" destId="{5BB460B5-908E-4034-A7F0-CC36051C9181}" srcOrd="0" destOrd="0" presId="urn:microsoft.com/office/officeart/2018/5/layout/IconCircleLabelList"/>
    <dgm:cxn modelId="{D78FBD85-51D2-469C-B1A8-BF84E447E66F}" type="presParOf" srcId="{5BB460B5-908E-4034-A7F0-CC36051C9181}" destId="{A1889AE6-2D58-48D5-A3F7-588C1E371E76}" srcOrd="0" destOrd="0" presId="urn:microsoft.com/office/officeart/2018/5/layout/IconCircleLabelList"/>
    <dgm:cxn modelId="{FF9F7819-8336-4F03-ABEE-F9E919E23D32}" type="presParOf" srcId="{5BB460B5-908E-4034-A7F0-CC36051C9181}" destId="{103745E7-F816-4D4F-B19F-EC5CA63DD9D9}" srcOrd="1" destOrd="0" presId="urn:microsoft.com/office/officeart/2018/5/layout/IconCircleLabelList"/>
    <dgm:cxn modelId="{EABCB2A3-7300-45A6-8712-817238561F5E}" type="presParOf" srcId="{5BB460B5-908E-4034-A7F0-CC36051C9181}" destId="{36E7A25B-3485-4B77-B637-E3D80276B192}" srcOrd="2" destOrd="0" presId="urn:microsoft.com/office/officeart/2018/5/layout/IconCircleLabelList"/>
    <dgm:cxn modelId="{15468B5B-1AED-4382-B5B8-A7904DF6F87B}" type="presParOf" srcId="{5BB460B5-908E-4034-A7F0-CC36051C9181}" destId="{6D328AF4-9717-4CB6-80A4-94274F94EFB1}" srcOrd="3" destOrd="0" presId="urn:microsoft.com/office/officeart/2018/5/layout/IconCircleLabelList"/>
    <dgm:cxn modelId="{B85B3847-D107-48DF-9E2F-75DD016E5F42}" type="presParOf" srcId="{85E0E84C-1691-4E6B-A1CA-CF63D6319B0B}" destId="{DC6C5353-9AAA-462A-92E2-1BF282D3761D}" srcOrd="1" destOrd="0" presId="urn:microsoft.com/office/officeart/2018/5/layout/IconCircleLabelList"/>
    <dgm:cxn modelId="{C9997D3B-AF70-47EB-8060-F7E7B400FCC9}" type="presParOf" srcId="{85E0E84C-1691-4E6B-A1CA-CF63D6319B0B}" destId="{9F4060CD-0F0F-44C1-8398-EDDEFB8E6552}" srcOrd="2" destOrd="0" presId="urn:microsoft.com/office/officeart/2018/5/layout/IconCircleLabelList"/>
    <dgm:cxn modelId="{F538B6C1-AA6D-4A2A-997E-E999B2C04D44}" type="presParOf" srcId="{9F4060CD-0F0F-44C1-8398-EDDEFB8E6552}" destId="{943C21D8-32BA-4CDD-A6A2-D6658123B156}" srcOrd="0" destOrd="0" presId="urn:microsoft.com/office/officeart/2018/5/layout/IconCircleLabelList"/>
    <dgm:cxn modelId="{D34E0F07-4379-4818-88DE-6FFD31112E34}" type="presParOf" srcId="{9F4060CD-0F0F-44C1-8398-EDDEFB8E6552}" destId="{F6B3109F-16EA-4585-8DB5-D2C8C1156858}" srcOrd="1" destOrd="0" presId="urn:microsoft.com/office/officeart/2018/5/layout/IconCircleLabelList"/>
    <dgm:cxn modelId="{4BA7EA9E-DAF2-4592-BCC1-E8B920BF3988}" type="presParOf" srcId="{9F4060CD-0F0F-44C1-8398-EDDEFB8E6552}" destId="{6D68321B-DBF8-4FDB-AB85-22E99F1C55AB}" srcOrd="2" destOrd="0" presId="urn:microsoft.com/office/officeart/2018/5/layout/IconCircleLabelList"/>
    <dgm:cxn modelId="{86FA2FE8-5CAB-40A1-A1D9-402CCA89374E}" type="presParOf" srcId="{9F4060CD-0F0F-44C1-8398-EDDEFB8E6552}" destId="{30A9B9DA-FBBC-4846-91DF-C4E8BAB61845}" srcOrd="3" destOrd="0" presId="urn:microsoft.com/office/officeart/2018/5/layout/IconCircleLabelList"/>
    <dgm:cxn modelId="{752396BC-B2B8-4EF6-9D03-88F0DC562FF6}" type="presParOf" srcId="{85E0E84C-1691-4E6B-A1CA-CF63D6319B0B}" destId="{4E751C10-4F8C-489D-9A02-D8F3F97EFB1D}" srcOrd="3" destOrd="0" presId="urn:microsoft.com/office/officeart/2018/5/layout/IconCircleLabelList"/>
    <dgm:cxn modelId="{19BD3861-E804-483C-B070-AF23BBC847EE}" type="presParOf" srcId="{85E0E84C-1691-4E6B-A1CA-CF63D6319B0B}" destId="{9839076B-5577-419E-97DB-2A8BB0996335}" srcOrd="4" destOrd="0" presId="urn:microsoft.com/office/officeart/2018/5/layout/IconCircleLabelList"/>
    <dgm:cxn modelId="{D5011DE6-0AEE-411C-B4CF-C259D217F9D2}" type="presParOf" srcId="{9839076B-5577-419E-97DB-2A8BB0996335}" destId="{1CAAE0E3-56EA-467C-B7D4-BF066E9130BF}" srcOrd="0" destOrd="0" presId="urn:microsoft.com/office/officeart/2018/5/layout/IconCircleLabelList"/>
    <dgm:cxn modelId="{5A624E9B-6AA2-411D-ABD4-918010022EC5}" type="presParOf" srcId="{9839076B-5577-419E-97DB-2A8BB0996335}" destId="{616F3DBC-60C2-4DF0-99EC-BB68F9F2F0EF}" srcOrd="1" destOrd="0" presId="urn:microsoft.com/office/officeart/2018/5/layout/IconCircleLabelList"/>
    <dgm:cxn modelId="{5FE1860F-67A2-4468-A2F2-413633FB9497}" type="presParOf" srcId="{9839076B-5577-419E-97DB-2A8BB0996335}" destId="{14F43C53-4779-4E97-A1D9-7D48D7C6384C}" srcOrd="2" destOrd="0" presId="urn:microsoft.com/office/officeart/2018/5/layout/IconCircleLabelList"/>
    <dgm:cxn modelId="{CEC35C77-AFC0-4182-B346-D90D3868AF3C}" type="presParOf" srcId="{9839076B-5577-419E-97DB-2A8BB0996335}" destId="{375216C7-0849-4F4B-AD40-C1C392934915}" srcOrd="3" destOrd="0" presId="urn:microsoft.com/office/officeart/2018/5/layout/IconCircleLabelList"/>
    <dgm:cxn modelId="{2A3686FA-EEB5-450E-9523-F84D03A05B24}" type="presParOf" srcId="{85E0E84C-1691-4E6B-A1CA-CF63D6319B0B}" destId="{6CD73FFF-CF59-41C4-97A1-625D34E6AEE2}" srcOrd="5" destOrd="0" presId="urn:microsoft.com/office/officeart/2018/5/layout/IconCircleLabelList"/>
    <dgm:cxn modelId="{1647CF72-BB56-47D2-8039-395E322A7CE5}" type="presParOf" srcId="{85E0E84C-1691-4E6B-A1CA-CF63D6319B0B}" destId="{00E56308-F37F-4CFB-97DE-1FBC9E1541CE}" srcOrd="6" destOrd="0" presId="urn:microsoft.com/office/officeart/2018/5/layout/IconCircleLabelList"/>
    <dgm:cxn modelId="{8E8E1EDD-2294-4FC9-85C7-B20A40ABF894}" type="presParOf" srcId="{00E56308-F37F-4CFB-97DE-1FBC9E1541CE}" destId="{D63FA35A-F46C-4F69-A965-43C259F76C11}" srcOrd="0" destOrd="0" presId="urn:microsoft.com/office/officeart/2018/5/layout/IconCircleLabelList"/>
    <dgm:cxn modelId="{D0768320-BDD2-4D64-9A46-5B9F8E120195}" type="presParOf" srcId="{00E56308-F37F-4CFB-97DE-1FBC9E1541CE}" destId="{F7CC02E6-76E4-4045-BE44-E4A23128CA7B}" srcOrd="1" destOrd="0" presId="urn:microsoft.com/office/officeart/2018/5/layout/IconCircleLabelList"/>
    <dgm:cxn modelId="{F3803EEB-5ED3-4E33-BB25-B76BB497B3A7}" type="presParOf" srcId="{00E56308-F37F-4CFB-97DE-1FBC9E1541CE}" destId="{E7BF7EC2-6925-48BF-8175-05BD3D77693B}" srcOrd="2" destOrd="0" presId="urn:microsoft.com/office/officeart/2018/5/layout/IconCircleLabelList"/>
    <dgm:cxn modelId="{CECB6683-77E4-4733-9595-5DAD8F40E94E}" type="presParOf" srcId="{00E56308-F37F-4CFB-97DE-1FBC9E1541CE}" destId="{ADDDC332-29E4-4791-B7C0-A046C90A0C45}" srcOrd="3" destOrd="0" presId="urn:microsoft.com/office/officeart/2018/5/layout/IconCircleLabelList"/>
    <dgm:cxn modelId="{8BC57D40-7799-4FC6-A2C7-91B797F5EDCE}" type="presParOf" srcId="{85E0E84C-1691-4E6B-A1CA-CF63D6319B0B}" destId="{E5F37AAA-41BB-4DF5-B5EF-039D555C97B6}" srcOrd="7" destOrd="0" presId="urn:microsoft.com/office/officeart/2018/5/layout/IconCircleLabelList"/>
    <dgm:cxn modelId="{0F3DD2C4-5C8E-4DF3-BBD7-2A18B8F3658A}" type="presParOf" srcId="{85E0E84C-1691-4E6B-A1CA-CF63D6319B0B}" destId="{14B322D8-88CC-4E21-9EDD-C2E48FF103D2}" srcOrd="8" destOrd="0" presId="urn:microsoft.com/office/officeart/2018/5/layout/IconCircleLabelList"/>
    <dgm:cxn modelId="{5446434A-B030-4228-AD41-86136AD73C93}" type="presParOf" srcId="{14B322D8-88CC-4E21-9EDD-C2E48FF103D2}" destId="{BD0599AF-038B-4AAD-AD12-AE46944EAA55}" srcOrd="0" destOrd="0" presId="urn:microsoft.com/office/officeart/2018/5/layout/IconCircleLabelList"/>
    <dgm:cxn modelId="{4825AE62-670B-420B-A477-B04B084494F0}" type="presParOf" srcId="{14B322D8-88CC-4E21-9EDD-C2E48FF103D2}" destId="{504D5C1C-2259-47C8-9570-A506ADAC8E87}" srcOrd="1" destOrd="0" presId="urn:microsoft.com/office/officeart/2018/5/layout/IconCircleLabelList"/>
    <dgm:cxn modelId="{AED78679-3E6F-4009-8FFD-36C3DC168497}" type="presParOf" srcId="{14B322D8-88CC-4E21-9EDD-C2E48FF103D2}" destId="{C8885862-DBCB-43A4-A13E-3F3B7E730EFC}" srcOrd="2" destOrd="0" presId="urn:microsoft.com/office/officeart/2018/5/layout/IconCircleLabelList"/>
    <dgm:cxn modelId="{84161231-3989-481D-81F3-8CF8C1737526}" type="presParOf" srcId="{14B322D8-88CC-4E21-9EDD-C2E48FF103D2}" destId="{A50BB56C-2A4A-4FDB-ADCC-1D30D26FAA9E}" srcOrd="3" destOrd="0" presId="urn:microsoft.com/office/officeart/2018/5/layout/IconCircleLabelList"/>
    <dgm:cxn modelId="{088308F7-900A-4498-B20D-25C562CFDFF5}" type="presParOf" srcId="{85E0E84C-1691-4E6B-A1CA-CF63D6319B0B}" destId="{983C5EBA-7D58-4995-BA36-9E314B9685ED}" srcOrd="9" destOrd="0" presId="urn:microsoft.com/office/officeart/2018/5/layout/IconCircleLabelList"/>
    <dgm:cxn modelId="{E56722AE-53EB-41F8-A1CD-73F9F3DCD286}" type="presParOf" srcId="{85E0E84C-1691-4E6B-A1CA-CF63D6319B0B}" destId="{C4AE56BA-D6BD-4834-AA0C-FEB0E56D6E07}" srcOrd="10" destOrd="0" presId="urn:microsoft.com/office/officeart/2018/5/layout/IconCircleLabelList"/>
    <dgm:cxn modelId="{609727C3-311E-4830-BAD0-DE66D7A45F6E}" type="presParOf" srcId="{C4AE56BA-D6BD-4834-AA0C-FEB0E56D6E07}" destId="{B22BF740-9274-4375-B49E-3AED498E051A}" srcOrd="0" destOrd="0" presId="urn:microsoft.com/office/officeart/2018/5/layout/IconCircleLabelList"/>
    <dgm:cxn modelId="{FCDE7714-CFB2-4B80-BFAB-E69097C411E1}" type="presParOf" srcId="{C4AE56BA-D6BD-4834-AA0C-FEB0E56D6E07}" destId="{7CF4F2C6-901D-47B2-8468-FFADDB0C78C3}" srcOrd="1" destOrd="0" presId="urn:microsoft.com/office/officeart/2018/5/layout/IconCircleLabelList"/>
    <dgm:cxn modelId="{C3FD4BCC-B1A0-4A74-AB86-65A894908C06}" type="presParOf" srcId="{C4AE56BA-D6BD-4834-AA0C-FEB0E56D6E07}" destId="{EBEDD724-6C9D-4333-83D4-4092BF229AF5}" srcOrd="2" destOrd="0" presId="urn:microsoft.com/office/officeart/2018/5/layout/IconCircleLabelList"/>
    <dgm:cxn modelId="{DFEB6303-3458-4167-AA21-F938D41C9C9E}" type="presParOf" srcId="{C4AE56BA-D6BD-4834-AA0C-FEB0E56D6E07}" destId="{9BF41BE2-5877-484E-9FE2-1C70041A2D1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95171-6EC1-4992-AB0B-830ACCFCF9D5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AE9AF-FB6D-46FE-B49A-C13AD2434682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Mitigates Risks:</a:t>
          </a:r>
          <a:r>
            <a:rPr lang="en-US" sz="2000" kern="1200" dirty="0"/>
            <a:t> Conducts due diligence upfront to identify and address potential site issues.</a:t>
          </a:r>
        </a:p>
      </dsp:txBody>
      <dsp:txXfrm>
        <a:off x="398656" y="1088253"/>
        <a:ext cx="2959127" cy="1837317"/>
      </dsp:txXfrm>
    </dsp:sp>
    <dsp:sp modelId="{6AACD917-4804-40D5-8505-A77DFD1BE86E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B2682-8D67-4064-8768-DEC19E7C68FF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Markets Your Sites:</a:t>
          </a:r>
          <a:r>
            <a:rPr lang="en-US" sz="2000" kern="1200" dirty="0"/>
            <a:t> Promotes certified sites to site selectors and businesses looking to expand or relocate.</a:t>
          </a:r>
        </a:p>
      </dsp:txBody>
      <dsp:txXfrm>
        <a:off x="4155097" y="1088253"/>
        <a:ext cx="2959127" cy="1837317"/>
      </dsp:txXfrm>
    </dsp:sp>
    <dsp:sp modelId="{6E66DA5B-EC64-4ADB-99B0-4AC73B46E873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C7B3B-E6F2-42DA-8108-789CFD4D45FE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Showcases Readiness:</a:t>
          </a:r>
          <a:r>
            <a:rPr lang="en-US" sz="2000" kern="1200" dirty="0"/>
            <a:t> Show your community's proactive commitment to economic development.</a:t>
          </a:r>
        </a:p>
      </dsp:txBody>
      <dsp:txXfrm>
        <a:off x="7911539" y="1088253"/>
        <a:ext cx="2959127" cy="18373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CCB89-B1F2-4946-80B7-8388F25CEC3A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5DEB3-6AF0-4E35-9AAA-28E57C52FC73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829C8-5050-4155-9D09-A5C55D68C46C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comprehensive Geotechnical Study/Soil Borings Report.</a:t>
          </a:r>
        </a:p>
      </dsp:txBody>
      <dsp:txXfrm>
        <a:off x="889864" y="1808"/>
        <a:ext cx="5355400" cy="770445"/>
      </dsp:txXfrm>
    </dsp:sp>
    <dsp:sp modelId="{6341B302-9602-4723-8DCC-130CCDEBBE2F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53625-E8C7-42BC-A48E-5550C3218E6B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942BF-DCAE-460C-8E69-E16511ECB333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Seismic Hazard Map.</a:t>
          </a:r>
        </a:p>
      </dsp:txBody>
      <dsp:txXfrm>
        <a:off x="889864" y="964865"/>
        <a:ext cx="5355400" cy="770445"/>
      </dsp:txXfrm>
    </dsp:sp>
    <dsp:sp modelId="{BF9C7779-273D-4877-82E0-2B7162F8D49C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B6524-4CA5-45E8-9FE2-7A38C3380BBD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8F29E-AF8A-4928-894D-5D656024AB54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Evidence of local zoning that supports the site's intended use.</a:t>
          </a:r>
        </a:p>
      </dsp:txBody>
      <dsp:txXfrm>
        <a:off x="889864" y="1927922"/>
        <a:ext cx="5355400" cy="770445"/>
      </dsp:txXfrm>
    </dsp:sp>
    <dsp:sp modelId="{CFC956F7-E627-4C6B-BF6F-8C29DAD8917D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212C1-9E48-48EA-B019-D58030773900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51CB6-30C5-42CA-871A-D6BCAC22E6C0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Desktop Archaeological Investigation.</a:t>
          </a:r>
        </a:p>
      </dsp:txBody>
      <dsp:txXfrm>
        <a:off x="889864" y="2890979"/>
        <a:ext cx="5355400" cy="770445"/>
      </dsp:txXfrm>
    </dsp:sp>
    <dsp:sp modelId="{124578CF-3229-4F52-A3B2-4EF975AE58B1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B55C6-7288-4F6F-8E7B-E07A3F5EF281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64F05-4EB3-4E28-BC86-3032E27FABEE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Utilities that </a:t>
          </a:r>
          <a:r>
            <a:rPr lang="en-US" sz="1700" i="1" kern="1200" dirty="0"/>
            <a:t>extend to</a:t>
          </a:r>
          <a:r>
            <a:rPr lang="en-US" sz="1700" kern="1200" dirty="0"/>
            <a:t> the property line, demonstrating full-service availability.</a:t>
          </a:r>
        </a:p>
      </dsp:txBody>
      <dsp:txXfrm>
        <a:off x="889864" y="3854036"/>
        <a:ext cx="5355400" cy="770445"/>
      </dsp:txXfrm>
    </dsp:sp>
    <dsp:sp modelId="{4D0BD749-A34E-461D-AC60-A49A36FB4949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6ADB-3503-4DB9-BB21-FA27B10D149D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147EA-924E-440A-B48A-54953BB5881A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Benefit:</a:t>
          </a:r>
          <a:r>
            <a:rPr lang="en-US" sz="1700" kern="1200"/>
            <a:t> Gold certification positions your site as a serious contender for significant development projects.</a:t>
          </a:r>
        </a:p>
      </dsp:txBody>
      <dsp:txXfrm>
        <a:off x="889864" y="4817093"/>
        <a:ext cx="5355400" cy="7704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8317-B748-4A94-8417-8AFC94AD4668}">
      <dsp:nvSpPr>
        <dsp:cNvPr id="0" name=""/>
        <dsp:cNvSpPr/>
      </dsp:nvSpPr>
      <dsp:spPr>
        <a:xfrm>
          <a:off x="2044800" y="35669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E142C-AEAF-41ED-AE1B-8C019D32C4ED}">
      <dsp:nvSpPr>
        <dsp:cNvPr id="0" name=""/>
        <dsp:cNvSpPr/>
      </dsp:nvSpPr>
      <dsp:spPr>
        <a:xfrm>
          <a:off x="2512800" y="50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30FE3-6662-4E49-91D8-A64932B35973}">
      <dsp:nvSpPr>
        <dsp:cNvPr id="0" name=""/>
        <dsp:cNvSpPr/>
      </dsp:nvSpPr>
      <dsp:spPr>
        <a:xfrm>
          <a:off x="1342800" y="2915669"/>
          <a:ext cx="3600000" cy="99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chemeClr val="tx1"/>
              </a:solidFill>
            </a:rPr>
            <a:t>Most Rigorous Due Diligence:</a:t>
          </a:r>
          <a:r>
            <a:rPr lang="en-US" sz="1600" kern="1200" dirty="0">
              <a:solidFill>
                <a:schemeClr val="tx1"/>
              </a:solidFill>
            </a:rPr>
            <a:t> 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The highest standard of site readiness.</a:t>
          </a:r>
        </a:p>
      </dsp:txBody>
      <dsp:txXfrm>
        <a:off x="1342800" y="2915669"/>
        <a:ext cx="3600000" cy="997536"/>
      </dsp:txXfrm>
    </dsp:sp>
    <dsp:sp modelId="{3DD881C1-C1E0-4D21-BB5C-9AABCD1A1266}">
      <dsp:nvSpPr>
        <dsp:cNvPr id="0" name=""/>
        <dsp:cNvSpPr/>
      </dsp:nvSpPr>
      <dsp:spPr>
        <a:xfrm>
          <a:off x="6274800" y="35669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3D9E4-F6A7-48D3-8B1E-A36103B628CF}">
      <dsp:nvSpPr>
        <dsp:cNvPr id="0" name=""/>
        <dsp:cNvSpPr/>
      </dsp:nvSpPr>
      <dsp:spPr>
        <a:xfrm>
          <a:off x="6742800" y="50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4AB34-3200-4057-826C-253DBAE29DDD}">
      <dsp:nvSpPr>
        <dsp:cNvPr id="0" name=""/>
        <dsp:cNvSpPr/>
      </dsp:nvSpPr>
      <dsp:spPr>
        <a:xfrm>
          <a:off x="5572800" y="2915669"/>
          <a:ext cx="3600000" cy="99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Features strict acreage, access, and often local public entity ownership/control requirements.</a:t>
          </a:r>
        </a:p>
      </dsp:txBody>
      <dsp:txXfrm>
        <a:off x="5572800" y="2915669"/>
        <a:ext cx="3600000" cy="9975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650CD-CA1C-4ED5-B50F-30F3B42A91C5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955CE-CAA8-4CA9-B1C7-5DD6DE70E020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D9D7D-7FAE-4B93-BC1C-F821D3288B35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 </a:t>
          </a:r>
          <a:r>
            <a:rPr lang="en-US" sz="2000" b="1" kern="1200"/>
            <a:t>field archaeological investigation</a:t>
          </a:r>
          <a:r>
            <a:rPr lang="en-US" sz="2000" kern="1200"/>
            <a:t> (beyond just a desktop review).</a:t>
          </a:r>
        </a:p>
      </dsp:txBody>
      <dsp:txXfrm>
        <a:off x="1819120" y="673"/>
        <a:ext cx="4545103" cy="1574995"/>
      </dsp:txXfrm>
    </dsp:sp>
    <dsp:sp modelId="{AF4D3A7A-D18E-4DAA-A249-7A3EE31A5D99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F8ADE-0CDC-431A-AC84-16B939950C38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9DCD1-D89E-4040-97A1-202A041AB73A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Confirmation of </a:t>
          </a:r>
          <a:r>
            <a:rPr lang="en-US" sz="2000" b="1" kern="1200"/>
            <a:t>no recognized environmental conditions</a:t>
          </a:r>
          <a:r>
            <a:rPr lang="en-US" sz="2000" kern="1200"/>
            <a:t> or a fully clear site.</a:t>
          </a:r>
        </a:p>
      </dsp:txBody>
      <dsp:txXfrm>
        <a:off x="1819120" y="1969418"/>
        <a:ext cx="4545103" cy="1574995"/>
      </dsp:txXfrm>
    </dsp:sp>
    <dsp:sp modelId="{430F716F-4A08-4FF9-87B3-CEF5CDD865E4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DC0C3-00ED-4E6C-ACE5-F1068439E06D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3BE0A-7199-465E-9BE4-9CB32F028FEF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Benefit:</a:t>
          </a:r>
          <a:r>
            <a:rPr lang="en-US" sz="2000" kern="1200" dirty="0"/>
            <a:t> Prime certification signifies your site is among the elite, offering unparalleled readiness and confidence to major investors.</a:t>
          </a:r>
        </a:p>
      </dsp:txBody>
      <dsp:txXfrm>
        <a:off x="1819120" y="3938162"/>
        <a:ext cx="4545103" cy="15749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F132-3DB3-4663-BEB2-E670CA3D6D0E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603A9-144D-47EC-84A6-1F63CE0CAF0D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22466-8783-4C42-A2E9-42E7550701A3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You can always aim for a higher certification tier as your site matures and further due diligence is completed.</a:t>
          </a:r>
        </a:p>
      </dsp:txBody>
      <dsp:txXfrm>
        <a:off x="1509882" y="708097"/>
        <a:ext cx="9005717" cy="1307257"/>
      </dsp:txXfrm>
    </dsp:sp>
    <dsp:sp modelId="{6588EFBE-5DE3-4891-9B3A-7A1069384A35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71B63-93CF-4143-97C2-ED62542757EE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7993B-DE04-4547-BCD6-313FDF337823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Additional certification would follow a similar process as the initial application but would require the documentation to prove it meets the standards of higher tiers. </a:t>
          </a:r>
        </a:p>
      </dsp:txBody>
      <dsp:txXfrm>
        <a:off x="1509882" y="2342169"/>
        <a:ext cx="9005717" cy="1307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36B3E-FA54-4B60-801F-EE3F539AE0B3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8EA41-C37D-492C-9978-C53A3657688A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Reduces barriers for developers.</a:t>
          </a:r>
        </a:p>
      </dsp:txBody>
      <dsp:txXfrm>
        <a:off x="398656" y="1088253"/>
        <a:ext cx="2959127" cy="1837317"/>
      </dsp:txXfrm>
    </dsp:sp>
    <dsp:sp modelId="{3406B9C1-77ED-4775-946E-E661F9B3D623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2F282-1585-4DBB-AEF5-5D0B3010B9BB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Accelerates the site development process.</a:t>
          </a:r>
        </a:p>
      </dsp:txBody>
      <dsp:txXfrm>
        <a:off x="4155097" y="1088253"/>
        <a:ext cx="2959127" cy="1837317"/>
      </dsp:txXfrm>
    </dsp:sp>
    <dsp:sp modelId="{8C24FEBE-26A5-4D10-A37C-057A3805B0A8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62833-B652-4A36-A6F9-1125D7DC541F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Increases your competitiveness in attracting jobs and capital.</a:t>
          </a:r>
        </a:p>
      </dsp:txBody>
      <dsp:txXfrm>
        <a:off x="7911539" y="1088253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0909D-3706-4A58-BFE7-CE22C7EE73BB}">
      <dsp:nvSpPr>
        <dsp:cNvPr id="0" name=""/>
        <dsp:cNvSpPr/>
      </dsp:nvSpPr>
      <dsp:spPr>
        <a:xfrm>
          <a:off x="0" y="641692"/>
          <a:ext cx="10515600" cy="11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40A54-A9E1-4082-B7AD-4D317F50ECC1}">
      <dsp:nvSpPr>
        <dsp:cNvPr id="0" name=""/>
        <dsp:cNvSpPr/>
      </dsp:nvSpPr>
      <dsp:spPr>
        <a:xfrm>
          <a:off x="358360" y="908241"/>
          <a:ext cx="651564" cy="651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EDB0C-A761-4077-A5C7-0AA073491EC2}">
      <dsp:nvSpPr>
        <dsp:cNvPr id="0" name=""/>
        <dsp:cNvSpPr/>
      </dsp:nvSpPr>
      <dsp:spPr>
        <a:xfrm>
          <a:off x="1368285" y="641692"/>
          <a:ext cx="9147314" cy="118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77" tIns="125377" rIns="125377" bIns="12537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Certified sites are featured in state marketing efforts and databases, increasing their visibility.</a:t>
          </a:r>
        </a:p>
      </dsp:txBody>
      <dsp:txXfrm>
        <a:off x="1368285" y="641692"/>
        <a:ext cx="9147314" cy="1184662"/>
      </dsp:txXfrm>
    </dsp:sp>
    <dsp:sp modelId="{A0150A7D-84AF-4273-B303-2AB5CE16B4CB}">
      <dsp:nvSpPr>
        <dsp:cNvPr id="0" name=""/>
        <dsp:cNvSpPr/>
      </dsp:nvSpPr>
      <dsp:spPr>
        <a:xfrm>
          <a:off x="0" y="2122520"/>
          <a:ext cx="10515600" cy="11846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B0D26-E495-4813-A39D-9AD673BFE47E}">
      <dsp:nvSpPr>
        <dsp:cNvPr id="0" name=""/>
        <dsp:cNvSpPr/>
      </dsp:nvSpPr>
      <dsp:spPr>
        <a:xfrm>
          <a:off x="358360" y="2389069"/>
          <a:ext cx="651564" cy="651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38E6B-8685-442D-878A-D0B120B7F05A}">
      <dsp:nvSpPr>
        <dsp:cNvPr id="0" name=""/>
        <dsp:cNvSpPr/>
      </dsp:nvSpPr>
      <dsp:spPr>
        <a:xfrm>
          <a:off x="1368285" y="2122520"/>
          <a:ext cx="9147314" cy="118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77" tIns="125377" rIns="125377" bIns="12537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The certification acts as a quality seal, enhancing your site's credibility.</a:t>
          </a:r>
        </a:p>
      </dsp:txBody>
      <dsp:txXfrm>
        <a:off x="1368285" y="2122520"/>
        <a:ext cx="9147314" cy="1184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D38B7-97F3-48DE-87AF-8F0C6514C6A8}">
      <dsp:nvSpPr>
        <dsp:cNvPr id="0" name=""/>
        <dsp:cNvSpPr/>
      </dsp:nvSpPr>
      <dsp:spPr>
        <a:xfrm>
          <a:off x="1747800" y="27495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0DD8A-DB72-4E14-9F4E-28845BC51258}">
      <dsp:nvSpPr>
        <dsp:cNvPr id="0" name=""/>
        <dsp:cNvSpPr/>
      </dsp:nvSpPr>
      <dsp:spPr>
        <a:xfrm>
          <a:off x="559800" y="2728918"/>
          <a:ext cx="432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many approvals and studies completed, the path from selection to construction is significantly shortened.</a:t>
          </a:r>
        </a:p>
      </dsp:txBody>
      <dsp:txXfrm>
        <a:off x="559800" y="2728918"/>
        <a:ext cx="4320000" cy="945000"/>
      </dsp:txXfrm>
    </dsp:sp>
    <dsp:sp modelId="{D0384B48-FB72-4410-B912-5B3D00788CE9}">
      <dsp:nvSpPr>
        <dsp:cNvPr id="0" name=""/>
        <dsp:cNvSpPr/>
      </dsp:nvSpPr>
      <dsp:spPr>
        <a:xfrm>
          <a:off x="6823800" y="27495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1E49D-BB3D-4433-98C1-5E7686B638EA}">
      <dsp:nvSpPr>
        <dsp:cNvPr id="0" name=""/>
        <dsp:cNvSpPr/>
      </dsp:nvSpPr>
      <dsp:spPr>
        <a:xfrm>
          <a:off x="5635800" y="2728918"/>
          <a:ext cx="432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This fast-tracks job creation and economic impact for your community.</a:t>
          </a:r>
        </a:p>
      </dsp:txBody>
      <dsp:txXfrm>
        <a:off x="5635800" y="2728918"/>
        <a:ext cx="4320000" cy="945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B2DEC-60ED-4408-9AE9-DDAF5157B145}">
      <dsp:nvSpPr>
        <dsp:cNvPr id="0" name=""/>
        <dsp:cNvSpPr/>
      </dsp:nvSpPr>
      <dsp:spPr>
        <a:xfrm>
          <a:off x="973190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8CC56-C7D5-4DEC-9F6F-AC74AB8C39B9}">
      <dsp:nvSpPr>
        <dsp:cNvPr id="0" name=""/>
        <dsp:cNvSpPr/>
      </dsp:nvSpPr>
      <dsp:spPr>
        <a:xfrm>
          <a:off x="1242597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CCEE2-1804-4A6B-84DA-27F3BEFFA404}">
      <dsp:nvSpPr>
        <dsp:cNvPr id="0" name=""/>
        <dsp:cNvSpPr/>
      </dsp:nvSpPr>
      <dsp:spPr>
        <a:xfrm>
          <a:off x="569079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 dirty="0"/>
            <a:t> Silver Certification (Entry Level)</a:t>
          </a:r>
          <a:endParaRPr lang="en-US" sz="1300" kern="1200" dirty="0"/>
        </a:p>
      </dsp:txBody>
      <dsp:txXfrm>
        <a:off x="569079" y="2443382"/>
        <a:ext cx="2072362" cy="720000"/>
      </dsp:txXfrm>
    </dsp:sp>
    <dsp:sp modelId="{96D9868A-BEB5-4B80-BE52-8ED952678D13}">
      <dsp:nvSpPr>
        <dsp:cNvPr id="0" name=""/>
        <dsp:cNvSpPr/>
      </dsp:nvSpPr>
      <dsp:spPr>
        <a:xfrm>
          <a:off x="3408216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9F5EA-A827-4CCE-8BEF-C95AC37293ED}">
      <dsp:nvSpPr>
        <dsp:cNvPr id="0" name=""/>
        <dsp:cNvSpPr/>
      </dsp:nvSpPr>
      <dsp:spPr>
        <a:xfrm>
          <a:off x="3677623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ADF1-31A9-42F8-8057-F09F7CF7FDF2}">
      <dsp:nvSpPr>
        <dsp:cNvPr id="0" name=""/>
        <dsp:cNvSpPr/>
      </dsp:nvSpPr>
      <dsp:spPr>
        <a:xfrm>
          <a:off x="3004105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Foundational Readiness:</a:t>
          </a:r>
          <a:r>
            <a:rPr lang="en-US" sz="1300" kern="1200"/>
            <a:t> Basic due diligence completed.</a:t>
          </a:r>
        </a:p>
      </dsp:txBody>
      <dsp:txXfrm>
        <a:off x="3004105" y="2443382"/>
        <a:ext cx="2072362" cy="720000"/>
      </dsp:txXfrm>
    </dsp:sp>
    <dsp:sp modelId="{9AFC7353-7211-4EC4-A0AD-1DFC7A70EBC5}">
      <dsp:nvSpPr>
        <dsp:cNvPr id="0" name=""/>
        <dsp:cNvSpPr/>
      </dsp:nvSpPr>
      <dsp:spPr>
        <a:xfrm>
          <a:off x="5843242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318D-2777-4B66-8145-10A2F983123B}">
      <dsp:nvSpPr>
        <dsp:cNvPr id="0" name=""/>
        <dsp:cNvSpPr/>
      </dsp:nvSpPr>
      <dsp:spPr>
        <a:xfrm>
          <a:off x="6112649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5109E-C257-4602-9140-355B03E3A4D4}">
      <dsp:nvSpPr>
        <dsp:cNvPr id="0" name=""/>
        <dsp:cNvSpPr/>
      </dsp:nvSpPr>
      <dsp:spPr>
        <a:xfrm>
          <a:off x="5439131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Demonstrates essential site information is available.</a:t>
          </a:r>
        </a:p>
      </dsp:txBody>
      <dsp:txXfrm>
        <a:off x="5439131" y="2443382"/>
        <a:ext cx="2072362" cy="720000"/>
      </dsp:txXfrm>
    </dsp:sp>
    <dsp:sp modelId="{EEF1699C-07A9-4DD3-BD87-DFF84972D32C}">
      <dsp:nvSpPr>
        <dsp:cNvPr id="0" name=""/>
        <dsp:cNvSpPr/>
      </dsp:nvSpPr>
      <dsp:spPr>
        <a:xfrm>
          <a:off x="8278268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FCB40-6ACF-44FF-8C57-8914E44638E2}">
      <dsp:nvSpPr>
        <dsp:cNvPr id="0" name=""/>
        <dsp:cNvSpPr/>
      </dsp:nvSpPr>
      <dsp:spPr>
        <a:xfrm>
          <a:off x="8547675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451C1-0A07-4392-94B2-308E18F45947}">
      <dsp:nvSpPr>
        <dsp:cNvPr id="0" name=""/>
        <dsp:cNvSpPr/>
      </dsp:nvSpPr>
      <dsp:spPr>
        <a:xfrm>
          <a:off x="7874157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Good for sites just beginning their readiness journey.</a:t>
          </a:r>
        </a:p>
      </dsp:txBody>
      <dsp:txXfrm>
        <a:off x="7874157" y="2443382"/>
        <a:ext cx="2072362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9462E-61E9-4733-9773-43320F4F8146}">
      <dsp:nvSpPr>
        <dsp:cNvPr id="0" name=""/>
        <dsp:cNvSpPr/>
      </dsp:nvSpPr>
      <dsp:spPr>
        <a:xfrm>
          <a:off x="1009885" y="1671"/>
          <a:ext cx="1009001" cy="1009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0D8AB-012C-41DB-9E88-F27E79D0DACE}">
      <dsp:nvSpPr>
        <dsp:cNvPr id="0" name=""/>
        <dsp:cNvSpPr/>
      </dsp:nvSpPr>
      <dsp:spPr>
        <a:xfrm>
          <a:off x="1224918" y="216705"/>
          <a:ext cx="578935" cy="5789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8BC95-11D0-477E-8A53-8C1DC412863D}">
      <dsp:nvSpPr>
        <dsp:cNvPr id="0" name=""/>
        <dsp:cNvSpPr/>
      </dsp:nvSpPr>
      <dsp:spPr>
        <a:xfrm>
          <a:off x="687335" y="1324953"/>
          <a:ext cx="1654101" cy="145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Communities looking to start their site readiness journey.</a:t>
          </a:r>
        </a:p>
      </dsp:txBody>
      <dsp:txXfrm>
        <a:off x="687335" y="1324953"/>
        <a:ext cx="1654101" cy="1453800"/>
      </dsp:txXfrm>
    </dsp:sp>
    <dsp:sp modelId="{465890EC-774E-46B2-9577-61E95B6F6B7A}">
      <dsp:nvSpPr>
        <dsp:cNvPr id="0" name=""/>
        <dsp:cNvSpPr/>
      </dsp:nvSpPr>
      <dsp:spPr>
        <a:xfrm>
          <a:off x="2953455" y="1671"/>
          <a:ext cx="1009001" cy="10090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47FE3-0F7C-4591-8BBD-9E1757847D12}">
      <dsp:nvSpPr>
        <dsp:cNvPr id="0" name=""/>
        <dsp:cNvSpPr/>
      </dsp:nvSpPr>
      <dsp:spPr>
        <a:xfrm>
          <a:off x="3168488" y="216705"/>
          <a:ext cx="578935" cy="5789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43682-3443-4620-839B-BCC77B4D6D4A}">
      <dsp:nvSpPr>
        <dsp:cNvPr id="0" name=""/>
        <dsp:cNvSpPr/>
      </dsp:nvSpPr>
      <dsp:spPr>
        <a:xfrm>
          <a:off x="2630905" y="1324953"/>
          <a:ext cx="1654101" cy="145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Sites with strong potential.</a:t>
          </a:r>
        </a:p>
      </dsp:txBody>
      <dsp:txXfrm>
        <a:off x="2630905" y="1324953"/>
        <a:ext cx="1654101" cy="1453800"/>
      </dsp:txXfrm>
    </dsp:sp>
    <dsp:sp modelId="{55EF7C03-5609-4525-918A-A62C0087C1CD}">
      <dsp:nvSpPr>
        <dsp:cNvPr id="0" name=""/>
        <dsp:cNvSpPr/>
      </dsp:nvSpPr>
      <dsp:spPr>
        <a:xfrm>
          <a:off x="4897024" y="1671"/>
          <a:ext cx="1009001" cy="10090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48E69-2F00-4E8E-90E6-B14F478B4750}">
      <dsp:nvSpPr>
        <dsp:cNvPr id="0" name=""/>
        <dsp:cNvSpPr/>
      </dsp:nvSpPr>
      <dsp:spPr>
        <a:xfrm>
          <a:off x="5112057" y="216705"/>
          <a:ext cx="578935" cy="5789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4AFF8-47C6-4676-8078-DDD239AF1802}">
      <dsp:nvSpPr>
        <dsp:cNvPr id="0" name=""/>
        <dsp:cNvSpPr/>
      </dsp:nvSpPr>
      <dsp:spPr>
        <a:xfrm>
          <a:off x="4574474" y="1324953"/>
          <a:ext cx="1654101" cy="145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less upfront investment in extensive studies</a:t>
          </a:r>
          <a:r>
            <a:rPr lang="en-US" sz="1600" b="1" kern="1200" dirty="0"/>
            <a:t>:</a:t>
          </a:r>
          <a:endParaRPr lang="en-US" sz="1600" kern="1200" dirty="0"/>
        </a:p>
      </dsp:txBody>
      <dsp:txXfrm>
        <a:off x="4574474" y="1324953"/>
        <a:ext cx="1654101" cy="1453800"/>
      </dsp:txXfrm>
    </dsp:sp>
    <dsp:sp modelId="{E0AF1B59-52B8-491F-A9E6-B5F968374E95}">
      <dsp:nvSpPr>
        <dsp:cNvPr id="0" name=""/>
        <dsp:cNvSpPr/>
      </dsp:nvSpPr>
      <dsp:spPr>
        <a:xfrm>
          <a:off x="1009885" y="3192278"/>
          <a:ext cx="1009001" cy="1009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1E504-DD4D-4025-8AC4-DDF39BC14DD5}">
      <dsp:nvSpPr>
        <dsp:cNvPr id="0" name=""/>
        <dsp:cNvSpPr/>
      </dsp:nvSpPr>
      <dsp:spPr>
        <a:xfrm>
          <a:off x="1224918" y="3407311"/>
          <a:ext cx="578935" cy="5789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2854-B89E-4BAC-838E-9E65DFD94E20}">
      <dsp:nvSpPr>
        <dsp:cNvPr id="0" name=""/>
        <dsp:cNvSpPr/>
      </dsp:nvSpPr>
      <dsp:spPr>
        <a:xfrm>
          <a:off x="687335" y="4515559"/>
          <a:ext cx="1654101" cy="145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No Size Limit:</a:t>
          </a:r>
          <a:r>
            <a:rPr lang="en-US" sz="1600" kern="1200" dirty="0"/>
            <a:t> Any size site can pursue Silver certification.</a:t>
          </a:r>
        </a:p>
      </dsp:txBody>
      <dsp:txXfrm>
        <a:off x="687335" y="4515559"/>
        <a:ext cx="1654101" cy="1453800"/>
      </dsp:txXfrm>
    </dsp:sp>
    <dsp:sp modelId="{A89568EF-9F5E-468F-9538-2C187784DC0C}">
      <dsp:nvSpPr>
        <dsp:cNvPr id="0" name=""/>
        <dsp:cNvSpPr/>
      </dsp:nvSpPr>
      <dsp:spPr>
        <a:xfrm>
          <a:off x="2953455" y="3192278"/>
          <a:ext cx="1009001" cy="1009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AC056-5422-4435-B137-3308EE45B4F7}">
      <dsp:nvSpPr>
        <dsp:cNvPr id="0" name=""/>
        <dsp:cNvSpPr/>
      </dsp:nvSpPr>
      <dsp:spPr>
        <a:xfrm>
          <a:off x="3168488" y="3407311"/>
          <a:ext cx="578935" cy="5789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E7484-7C6C-446D-B1AF-AD1E7FC435A1}">
      <dsp:nvSpPr>
        <dsp:cNvPr id="0" name=""/>
        <dsp:cNvSpPr/>
      </dsp:nvSpPr>
      <dsp:spPr>
        <a:xfrm>
          <a:off x="2630905" y="4515559"/>
          <a:ext cx="1654101" cy="145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Foundational Due Diligence:</a:t>
          </a:r>
          <a:r>
            <a:rPr lang="en-US" sz="1600" kern="1200" dirty="0"/>
            <a:t> Focuses on essential site information and initial assessments.</a:t>
          </a:r>
        </a:p>
      </dsp:txBody>
      <dsp:txXfrm>
        <a:off x="2630905" y="4515559"/>
        <a:ext cx="1654101" cy="1453800"/>
      </dsp:txXfrm>
    </dsp:sp>
    <dsp:sp modelId="{EDFF5593-633B-47E9-884A-B08E33419CCC}">
      <dsp:nvSpPr>
        <dsp:cNvPr id="0" name=""/>
        <dsp:cNvSpPr/>
      </dsp:nvSpPr>
      <dsp:spPr>
        <a:xfrm>
          <a:off x="4897024" y="3192278"/>
          <a:ext cx="1009001" cy="1009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E7A47-ABB7-47B1-8276-F1B541F8258F}">
      <dsp:nvSpPr>
        <dsp:cNvPr id="0" name=""/>
        <dsp:cNvSpPr/>
      </dsp:nvSpPr>
      <dsp:spPr>
        <a:xfrm>
          <a:off x="5112057" y="3407311"/>
          <a:ext cx="578935" cy="57893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E6226-AFA1-4211-A52A-03E1B3F42C5A}">
      <dsp:nvSpPr>
        <dsp:cNvPr id="0" name=""/>
        <dsp:cNvSpPr/>
      </dsp:nvSpPr>
      <dsp:spPr>
        <a:xfrm>
          <a:off x="4574474" y="4515559"/>
          <a:ext cx="1654101" cy="145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No specific distance requirement to state highways.</a:t>
          </a:r>
        </a:p>
      </dsp:txBody>
      <dsp:txXfrm>
        <a:off x="4574474" y="4515559"/>
        <a:ext cx="1654101" cy="1453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E6CBD-444C-4A9B-8615-40ACE7E9D391}">
      <dsp:nvSpPr>
        <dsp:cNvPr id="0" name=""/>
        <dsp:cNvSpPr/>
      </dsp:nvSpPr>
      <dsp:spPr>
        <a:xfrm>
          <a:off x="2241532" y="99860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1041745"/>
        <a:ext cx="25774" cy="5154"/>
      </dsp:txXfrm>
    </dsp:sp>
    <dsp:sp modelId="{20C2A631-A4B2-42ED-9930-E3A37C5AE26C}">
      <dsp:nvSpPr>
        <dsp:cNvPr id="0" name=""/>
        <dsp:cNvSpPr/>
      </dsp:nvSpPr>
      <dsp:spPr>
        <a:xfrm>
          <a:off x="2092" y="371951"/>
          <a:ext cx="2241239" cy="1344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Basic maps (e.g., Aerial, ALTA, Topographical).</a:t>
          </a:r>
        </a:p>
      </dsp:txBody>
      <dsp:txXfrm>
        <a:off x="2092" y="371951"/>
        <a:ext cx="2241239" cy="1344743"/>
      </dsp:txXfrm>
    </dsp:sp>
    <dsp:sp modelId="{D8D33A85-114A-40A6-AAFD-C8515DEC4EC5}">
      <dsp:nvSpPr>
        <dsp:cNvPr id="0" name=""/>
        <dsp:cNvSpPr/>
      </dsp:nvSpPr>
      <dsp:spPr>
        <a:xfrm>
          <a:off x="4998257" y="99860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1041745"/>
        <a:ext cx="25774" cy="5154"/>
      </dsp:txXfrm>
    </dsp:sp>
    <dsp:sp modelId="{E510E608-D403-471F-B14E-337B8A3729CB}">
      <dsp:nvSpPr>
        <dsp:cNvPr id="0" name=""/>
        <dsp:cNvSpPr/>
      </dsp:nvSpPr>
      <dsp:spPr>
        <a:xfrm>
          <a:off x="2758817" y="371951"/>
          <a:ext cx="2241239" cy="1344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Evidence of clear title (50-year search).</a:t>
          </a:r>
        </a:p>
      </dsp:txBody>
      <dsp:txXfrm>
        <a:off x="2758817" y="371951"/>
        <a:ext cx="2241239" cy="1344743"/>
      </dsp:txXfrm>
    </dsp:sp>
    <dsp:sp modelId="{BFC97A87-636F-4366-9B1F-B5A75E8C5AEA}">
      <dsp:nvSpPr>
        <dsp:cNvPr id="0" name=""/>
        <dsp:cNvSpPr/>
      </dsp:nvSpPr>
      <dsp:spPr>
        <a:xfrm>
          <a:off x="7754982" y="99860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4537" y="1041745"/>
        <a:ext cx="25774" cy="5154"/>
      </dsp:txXfrm>
    </dsp:sp>
    <dsp:sp modelId="{B49EA624-B8FA-4E26-8100-E2204FBCE007}">
      <dsp:nvSpPr>
        <dsp:cNvPr id="0" name=""/>
        <dsp:cNvSpPr/>
      </dsp:nvSpPr>
      <dsp:spPr>
        <a:xfrm>
          <a:off x="5515542" y="371951"/>
          <a:ext cx="2241239" cy="1344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Phase 1 Environmental Assessment.</a:t>
          </a:r>
        </a:p>
      </dsp:txBody>
      <dsp:txXfrm>
        <a:off x="5515542" y="371951"/>
        <a:ext cx="2241239" cy="1344743"/>
      </dsp:txXfrm>
    </dsp:sp>
    <dsp:sp modelId="{ABED1588-A159-4054-96D4-DD2934297E2D}">
      <dsp:nvSpPr>
        <dsp:cNvPr id="0" name=""/>
        <dsp:cNvSpPr/>
      </dsp:nvSpPr>
      <dsp:spPr>
        <a:xfrm>
          <a:off x="1122712" y="1714895"/>
          <a:ext cx="8270175" cy="484885"/>
        </a:xfrm>
        <a:custGeom>
          <a:avLst/>
          <a:gdLst/>
          <a:ahLst/>
          <a:cxnLst/>
          <a:rect l="0" t="0" r="0" b="0"/>
          <a:pathLst>
            <a:path>
              <a:moveTo>
                <a:pt x="8270175" y="0"/>
              </a:moveTo>
              <a:lnTo>
                <a:pt x="8270175" y="259542"/>
              </a:lnTo>
              <a:lnTo>
                <a:pt x="0" y="259542"/>
              </a:lnTo>
              <a:lnTo>
                <a:pt x="0" y="4848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644" y="1954760"/>
        <a:ext cx="414311" cy="5154"/>
      </dsp:txXfrm>
    </dsp:sp>
    <dsp:sp modelId="{5277B74C-DD5D-4AAB-B4C0-F8E1D26D59B5}">
      <dsp:nvSpPr>
        <dsp:cNvPr id="0" name=""/>
        <dsp:cNvSpPr/>
      </dsp:nvSpPr>
      <dsp:spPr>
        <a:xfrm>
          <a:off x="8272267" y="371951"/>
          <a:ext cx="2241239" cy="13447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Wetland Delineation Report.</a:t>
          </a:r>
        </a:p>
      </dsp:txBody>
      <dsp:txXfrm>
        <a:off x="8272267" y="371951"/>
        <a:ext cx="2241239" cy="1344743"/>
      </dsp:txXfrm>
    </dsp:sp>
    <dsp:sp modelId="{00C3CE3E-D6D4-442A-8370-2C59B9FE3D2D}">
      <dsp:nvSpPr>
        <dsp:cNvPr id="0" name=""/>
        <dsp:cNvSpPr/>
      </dsp:nvSpPr>
      <dsp:spPr>
        <a:xfrm>
          <a:off x="2241532" y="2858832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2901975"/>
        <a:ext cx="25774" cy="5154"/>
      </dsp:txXfrm>
    </dsp:sp>
    <dsp:sp modelId="{928811F3-57AD-4899-BBD0-272C5F892210}">
      <dsp:nvSpPr>
        <dsp:cNvPr id="0" name=""/>
        <dsp:cNvSpPr/>
      </dsp:nvSpPr>
      <dsp:spPr>
        <a:xfrm>
          <a:off x="2092" y="2232180"/>
          <a:ext cx="2241239" cy="13447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Letter of support from Chief Elected Official.</a:t>
          </a:r>
        </a:p>
      </dsp:txBody>
      <dsp:txXfrm>
        <a:off x="2092" y="2232180"/>
        <a:ext cx="2241239" cy="1344743"/>
      </dsp:txXfrm>
    </dsp:sp>
    <dsp:sp modelId="{BEC3B3C7-2E0B-4593-B6A5-2930C736FDCC}">
      <dsp:nvSpPr>
        <dsp:cNvPr id="0" name=""/>
        <dsp:cNvSpPr/>
      </dsp:nvSpPr>
      <dsp:spPr>
        <a:xfrm>
          <a:off x="4998257" y="2858832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2901975"/>
        <a:ext cx="25774" cy="5154"/>
      </dsp:txXfrm>
    </dsp:sp>
    <dsp:sp modelId="{83620CB1-915D-4D16-9E74-DB0423A7152D}">
      <dsp:nvSpPr>
        <dsp:cNvPr id="0" name=""/>
        <dsp:cNvSpPr/>
      </dsp:nvSpPr>
      <dsp:spPr>
        <a:xfrm>
          <a:off x="2758817" y="2232180"/>
          <a:ext cx="2241239" cy="1344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Utility capacity and distance defined.</a:t>
          </a:r>
        </a:p>
      </dsp:txBody>
      <dsp:txXfrm>
        <a:off x="2758817" y="2232180"/>
        <a:ext cx="2241239" cy="1344743"/>
      </dsp:txXfrm>
    </dsp:sp>
    <dsp:sp modelId="{521FEB0E-D908-44E2-AD61-EB0FB939795D}">
      <dsp:nvSpPr>
        <dsp:cNvPr id="0" name=""/>
        <dsp:cNvSpPr/>
      </dsp:nvSpPr>
      <dsp:spPr>
        <a:xfrm>
          <a:off x="5515542" y="2232180"/>
          <a:ext cx="2241239" cy="1344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Benefit:</a:t>
          </a:r>
          <a:r>
            <a:rPr lang="en-US" sz="1500" kern="1200"/>
            <a:t> Silver is a great first step to gain recognition and visibility for your promising sites.</a:t>
          </a:r>
        </a:p>
      </dsp:txBody>
      <dsp:txXfrm>
        <a:off x="5515542" y="2232180"/>
        <a:ext cx="2241239" cy="13447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2746E-A784-433A-A007-7A5BEADC54BF}">
      <dsp:nvSpPr>
        <dsp:cNvPr id="0" name=""/>
        <dsp:cNvSpPr/>
      </dsp:nvSpPr>
      <dsp:spPr>
        <a:xfrm>
          <a:off x="973190" y="557680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3C0F2-562F-42E5-B013-5073E14AF4A6}">
      <dsp:nvSpPr>
        <dsp:cNvPr id="0" name=""/>
        <dsp:cNvSpPr/>
      </dsp:nvSpPr>
      <dsp:spPr>
        <a:xfrm>
          <a:off x="1242597" y="827087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F1450-54C9-47E2-ABBA-3D8D52B7531D}">
      <dsp:nvSpPr>
        <dsp:cNvPr id="0" name=""/>
        <dsp:cNvSpPr/>
      </dsp:nvSpPr>
      <dsp:spPr>
        <a:xfrm>
          <a:off x="569079" y="2215570"/>
          <a:ext cx="2072362" cy="117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 Gold Certification (Elevated Readiness):</a:t>
          </a:r>
          <a:endParaRPr lang="en-US" sz="1400" kern="1200" dirty="0"/>
        </a:p>
      </dsp:txBody>
      <dsp:txXfrm>
        <a:off x="569079" y="2215570"/>
        <a:ext cx="2072362" cy="1175625"/>
      </dsp:txXfrm>
    </dsp:sp>
    <dsp:sp modelId="{23135F69-771A-45DE-9007-519553AE7CFC}">
      <dsp:nvSpPr>
        <dsp:cNvPr id="0" name=""/>
        <dsp:cNvSpPr/>
      </dsp:nvSpPr>
      <dsp:spPr>
        <a:xfrm>
          <a:off x="3408216" y="557680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32D21-8C54-4D87-9FCD-1CC0C04D6A76}">
      <dsp:nvSpPr>
        <dsp:cNvPr id="0" name=""/>
        <dsp:cNvSpPr/>
      </dsp:nvSpPr>
      <dsp:spPr>
        <a:xfrm>
          <a:off x="3677623" y="827087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F541D-FA22-47D7-8993-209ABB75F743}">
      <dsp:nvSpPr>
        <dsp:cNvPr id="0" name=""/>
        <dsp:cNvSpPr/>
      </dsp:nvSpPr>
      <dsp:spPr>
        <a:xfrm>
          <a:off x="3004105" y="2215570"/>
          <a:ext cx="2072362" cy="117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Intermediate Due Diligence:</a:t>
          </a:r>
          <a:r>
            <a:rPr lang="en-US" sz="1400" kern="1200"/>
            <a:t> More comprehensive studies and stricter criteria.</a:t>
          </a:r>
        </a:p>
      </dsp:txBody>
      <dsp:txXfrm>
        <a:off x="3004105" y="2215570"/>
        <a:ext cx="2072362" cy="1175625"/>
      </dsp:txXfrm>
    </dsp:sp>
    <dsp:sp modelId="{8D544E02-1AB9-4E21-8860-ECBF31300F28}">
      <dsp:nvSpPr>
        <dsp:cNvPr id="0" name=""/>
        <dsp:cNvSpPr/>
      </dsp:nvSpPr>
      <dsp:spPr>
        <a:xfrm>
          <a:off x="5843242" y="557680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0F348-5182-4ED9-A135-E0E4E7D41816}">
      <dsp:nvSpPr>
        <dsp:cNvPr id="0" name=""/>
        <dsp:cNvSpPr/>
      </dsp:nvSpPr>
      <dsp:spPr>
        <a:xfrm>
          <a:off x="6112649" y="827087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817D8-9448-4FE0-B769-A9497B3633B4}">
      <dsp:nvSpPr>
        <dsp:cNvPr id="0" name=""/>
        <dsp:cNvSpPr/>
      </dsp:nvSpPr>
      <dsp:spPr>
        <a:xfrm>
          <a:off x="5439131" y="2215570"/>
          <a:ext cx="2072362" cy="117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Indicates a higher level of preparedness, often with specific access and acreage requirements.</a:t>
          </a:r>
        </a:p>
      </dsp:txBody>
      <dsp:txXfrm>
        <a:off x="5439131" y="2215570"/>
        <a:ext cx="2072362" cy="1175625"/>
      </dsp:txXfrm>
    </dsp:sp>
    <dsp:sp modelId="{2EE817EC-488F-440C-8065-C2BC569DA3C1}">
      <dsp:nvSpPr>
        <dsp:cNvPr id="0" name=""/>
        <dsp:cNvSpPr/>
      </dsp:nvSpPr>
      <dsp:spPr>
        <a:xfrm>
          <a:off x="8278268" y="557680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F0A62-38D2-4854-B535-54E6C6C235DA}">
      <dsp:nvSpPr>
        <dsp:cNvPr id="0" name=""/>
        <dsp:cNvSpPr/>
      </dsp:nvSpPr>
      <dsp:spPr>
        <a:xfrm>
          <a:off x="8547675" y="827087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F1C27-2C09-4455-A48F-4ECC92B68B4B}">
      <dsp:nvSpPr>
        <dsp:cNvPr id="0" name=""/>
        <dsp:cNvSpPr/>
      </dsp:nvSpPr>
      <dsp:spPr>
        <a:xfrm>
          <a:off x="7874157" y="2215570"/>
          <a:ext cx="2072362" cy="117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 strong signal of an advanced site readiness.</a:t>
          </a:r>
        </a:p>
      </dsp:txBody>
      <dsp:txXfrm>
        <a:off x="7874157" y="2215570"/>
        <a:ext cx="2072362" cy="11756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89AE6-2D58-48D5-A3F7-588C1E371E76}">
      <dsp:nvSpPr>
        <dsp:cNvPr id="0" name=""/>
        <dsp:cNvSpPr/>
      </dsp:nvSpPr>
      <dsp:spPr>
        <a:xfrm>
          <a:off x="299054" y="853078"/>
          <a:ext cx="932871" cy="9328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745E7-F816-4D4F-B19F-EC5CA63DD9D9}">
      <dsp:nvSpPr>
        <dsp:cNvPr id="0" name=""/>
        <dsp:cNvSpPr/>
      </dsp:nvSpPr>
      <dsp:spPr>
        <a:xfrm>
          <a:off x="497863" y="1051886"/>
          <a:ext cx="535253" cy="535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28AF4-9717-4CB6-80A4-94274F94EFB1}">
      <dsp:nvSpPr>
        <dsp:cNvPr id="0" name=""/>
        <dsp:cNvSpPr/>
      </dsp:nvSpPr>
      <dsp:spPr>
        <a:xfrm>
          <a:off x="841" y="2076515"/>
          <a:ext cx="1529296" cy="101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chemeClr val="tx1"/>
              </a:solidFill>
            </a:rPr>
            <a:t>Communities ready to commit to a higher level of due diligence.</a:t>
          </a:r>
        </a:p>
      </dsp:txBody>
      <dsp:txXfrm>
        <a:off x="841" y="2076515"/>
        <a:ext cx="1529296" cy="1019282"/>
      </dsp:txXfrm>
    </dsp:sp>
    <dsp:sp modelId="{943C21D8-32BA-4CDD-A6A2-D6658123B156}">
      <dsp:nvSpPr>
        <dsp:cNvPr id="0" name=""/>
        <dsp:cNvSpPr/>
      </dsp:nvSpPr>
      <dsp:spPr>
        <a:xfrm>
          <a:off x="2095978" y="853078"/>
          <a:ext cx="932871" cy="9328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3109F-16EA-4585-8DB5-D2C8C1156858}">
      <dsp:nvSpPr>
        <dsp:cNvPr id="0" name=""/>
        <dsp:cNvSpPr/>
      </dsp:nvSpPr>
      <dsp:spPr>
        <a:xfrm>
          <a:off x="2294787" y="1051886"/>
          <a:ext cx="535253" cy="535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9B9DA-FBBC-4846-91DF-C4E8BAB61845}">
      <dsp:nvSpPr>
        <dsp:cNvPr id="0" name=""/>
        <dsp:cNvSpPr/>
      </dsp:nvSpPr>
      <dsp:spPr>
        <a:xfrm>
          <a:off x="1797765" y="2076515"/>
          <a:ext cx="1529296" cy="101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chemeClr val="tx1"/>
              </a:solidFill>
            </a:rPr>
            <a:t>Sites with clear potential for industrial or larger commercial development.</a:t>
          </a:r>
        </a:p>
      </dsp:txBody>
      <dsp:txXfrm>
        <a:off x="1797765" y="2076515"/>
        <a:ext cx="1529296" cy="1019282"/>
      </dsp:txXfrm>
    </dsp:sp>
    <dsp:sp modelId="{1CAAE0E3-56EA-467C-B7D4-BF066E9130BF}">
      <dsp:nvSpPr>
        <dsp:cNvPr id="0" name=""/>
        <dsp:cNvSpPr/>
      </dsp:nvSpPr>
      <dsp:spPr>
        <a:xfrm>
          <a:off x="3892902" y="853078"/>
          <a:ext cx="932871" cy="9328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F3DBC-60C2-4DF0-99EC-BB68F9F2F0EF}">
      <dsp:nvSpPr>
        <dsp:cNvPr id="0" name=""/>
        <dsp:cNvSpPr/>
      </dsp:nvSpPr>
      <dsp:spPr>
        <a:xfrm>
          <a:off x="4091711" y="1051886"/>
          <a:ext cx="535253" cy="5352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216C7-0849-4F4B-AD40-C1C392934915}">
      <dsp:nvSpPr>
        <dsp:cNvPr id="0" name=""/>
        <dsp:cNvSpPr/>
      </dsp:nvSpPr>
      <dsp:spPr>
        <a:xfrm>
          <a:off x="3594689" y="2076515"/>
          <a:ext cx="1529296" cy="101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tx1"/>
              </a:solidFill>
            </a:rPr>
            <a:t>includes all Silver requirements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94689" y="2076515"/>
        <a:ext cx="1529296" cy="1019282"/>
      </dsp:txXfrm>
    </dsp:sp>
    <dsp:sp modelId="{D63FA35A-F46C-4F69-A965-43C259F76C11}">
      <dsp:nvSpPr>
        <dsp:cNvPr id="0" name=""/>
        <dsp:cNvSpPr/>
      </dsp:nvSpPr>
      <dsp:spPr>
        <a:xfrm>
          <a:off x="5689826" y="853078"/>
          <a:ext cx="932871" cy="9328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02E6-76E4-4045-BE44-E4A23128CA7B}">
      <dsp:nvSpPr>
        <dsp:cNvPr id="0" name=""/>
        <dsp:cNvSpPr/>
      </dsp:nvSpPr>
      <dsp:spPr>
        <a:xfrm>
          <a:off x="5888634" y="1051886"/>
          <a:ext cx="535253" cy="535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DC332-29E4-4791-B7C0-A046C90A0C45}">
      <dsp:nvSpPr>
        <dsp:cNvPr id="0" name=""/>
        <dsp:cNvSpPr/>
      </dsp:nvSpPr>
      <dsp:spPr>
        <a:xfrm>
          <a:off x="5391613" y="2076515"/>
          <a:ext cx="1529296" cy="101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>
              <a:solidFill>
                <a:schemeClr val="tx1"/>
              </a:solidFill>
            </a:rPr>
            <a:t>Minimum 20 Contiguous Acres:</a:t>
          </a:r>
          <a:r>
            <a:rPr lang="en-US" sz="1400" kern="1200">
              <a:solidFill>
                <a:schemeClr val="tx1"/>
              </a:solidFill>
            </a:rPr>
            <a:t> The site must be a substantial, unbroken parcel.</a:t>
          </a:r>
        </a:p>
      </dsp:txBody>
      <dsp:txXfrm>
        <a:off x="5391613" y="2076515"/>
        <a:ext cx="1529296" cy="1019282"/>
      </dsp:txXfrm>
    </dsp:sp>
    <dsp:sp modelId="{BD0599AF-038B-4AAD-AD12-AE46944EAA55}">
      <dsp:nvSpPr>
        <dsp:cNvPr id="0" name=""/>
        <dsp:cNvSpPr/>
      </dsp:nvSpPr>
      <dsp:spPr>
        <a:xfrm>
          <a:off x="7486750" y="853078"/>
          <a:ext cx="932871" cy="9328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D5C1C-2259-47C8-9570-A506ADAC8E87}">
      <dsp:nvSpPr>
        <dsp:cNvPr id="0" name=""/>
        <dsp:cNvSpPr/>
      </dsp:nvSpPr>
      <dsp:spPr>
        <a:xfrm>
          <a:off x="7685558" y="1051886"/>
          <a:ext cx="535253" cy="5352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BB56C-2A4A-4FDB-ADCC-1D30D26FAA9E}">
      <dsp:nvSpPr>
        <dsp:cNvPr id="0" name=""/>
        <dsp:cNvSpPr/>
      </dsp:nvSpPr>
      <dsp:spPr>
        <a:xfrm>
          <a:off x="7188537" y="2076515"/>
          <a:ext cx="1529296" cy="101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>
              <a:solidFill>
                <a:schemeClr val="tx1"/>
              </a:solidFill>
            </a:rPr>
            <a:t>Highway Access:</a:t>
          </a:r>
          <a:r>
            <a:rPr lang="en-US" sz="1400" kern="1200">
              <a:solidFill>
                <a:schemeClr val="tx1"/>
              </a:solidFill>
            </a:rPr>
            <a:t> MUST be </a:t>
          </a:r>
          <a:r>
            <a:rPr lang="en-US" sz="1400" b="1" kern="1200">
              <a:solidFill>
                <a:schemeClr val="tx1"/>
              </a:solidFill>
            </a:rPr>
            <a:t>five (5) miles or less</a:t>
          </a:r>
          <a:r>
            <a:rPr lang="en-US" sz="1400" kern="1200">
              <a:solidFill>
                <a:schemeClr val="tx1"/>
              </a:solidFill>
            </a:rPr>
            <a:t> from state highway transportation.</a:t>
          </a:r>
        </a:p>
      </dsp:txBody>
      <dsp:txXfrm>
        <a:off x="7188537" y="2076515"/>
        <a:ext cx="1529296" cy="1019282"/>
      </dsp:txXfrm>
    </dsp:sp>
    <dsp:sp modelId="{B22BF740-9274-4375-B49E-3AED498E051A}">
      <dsp:nvSpPr>
        <dsp:cNvPr id="0" name=""/>
        <dsp:cNvSpPr/>
      </dsp:nvSpPr>
      <dsp:spPr>
        <a:xfrm>
          <a:off x="9283674" y="853078"/>
          <a:ext cx="932871" cy="9328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4F2C6-901D-47B2-8468-FFADDB0C78C3}">
      <dsp:nvSpPr>
        <dsp:cNvPr id="0" name=""/>
        <dsp:cNvSpPr/>
      </dsp:nvSpPr>
      <dsp:spPr>
        <a:xfrm>
          <a:off x="9482482" y="1051886"/>
          <a:ext cx="535253" cy="5352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41BE2-5877-484E-9FE2-1C70041A2D12}">
      <dsp:nvSpPr>
        <dsp:cNvPr id="0" name=""/>
        <dsp:cNvSpPr/>
      </dsp:nvSpPr>
      <dsp:spPr>
        <a:xfrm>
          <a:off x="8985461" y="2076515"/>
          <a:ext cx="1529296" cy="101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tx1"/>
              </a:solidFill>
            </a:rPr>
            <a:t>More Detailed Studies:</a:t>
          </a:r>
          <a:r>
            <a:rPr lang="en-US" sz="1400" kern="1200" dirty="0">
              <a:solidFill>
                <a:schemeClr val="tx1"/>
              </a:solidFill>
            </a:rPr>
            <a:t> Shows greater confidence in site conditions.</a:t>
          </a:r>
        </a:p>
      </dsp:txBody>
      <dsp:txXfrm>
        <a:off x="8985461" y="2076515"/>
        <a:ext cx="1529296" cy="101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DB73-D827-E679-7124-CAE2AF4F1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0F45E-B83D-CB51-B452-CFED38E7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535BA-3CD0-EFD8-38D6-124F8735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B2D09-41C9-AFBC-BBBE-1B8627F2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5AA6-AAE8-6214-C0DD-A43BBA90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582A-AB14-BBDE-AC7D-66E4B9A5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B0F6A-943F-04A9-2DDA-2E94FF50F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30989-8511-AAC1-19DE-68B065AC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40E1B-AA4F-81FA-9D09-B576582A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A034F-8050-2291-0418-17098135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5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8C6E9-A898-C143-71E8-515F9D65F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061E9-4D0B-4F8F-298E-D0CF9F2E3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E4A68-1E92-92F0-DD3D-AA3F589C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A55A-4AFA-8980-EF75-416EBC3C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3ABC3-6032-836B-5855-4B304036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79F6-834B-6062-D486-B88E1EDD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7B40-EBA9-2228-03E4-9AD6A7711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FD469-EBF8-F1AE-54D8-92D58F50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7FD8-3A9D-1301-4744-2A3206B7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0436-0EBE-4869-15B7-699DA458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7362-7A34-5C16-EDFB-58616B6D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4B774-040D-4BD7-5BE1-3FC5D7BEF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FD2A9-514E-7870-EE95-0D547078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3A984-A024-F86A-5D9A-6B06B1C0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9D2DD-012D-C3F9-3F3A-6AFC2A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1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5FEE-4EF0-5335-4802-980A9E22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6633-421A-52B6-59DE-5F174E888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71984-80E1-9ECA-9D07-D45638BB6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3D105-4131-5B1C-32FA-C99A9A5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0FBCC-194A-2AEF-361F-3E173646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A3F07-B47C-FA5C-4F47-D4B1B2C9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FD62-D3B3-D3B9-30E3-2B16BAE2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B1ECA-9757-14AF-D623-99F0B5D5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41349-AA8F-7591-0399-60D036124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5A674-F67D-E7CD-155A-887A30FD2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ED698-CEFC-5CDB-3F33-60298E25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AFCFA-FBB8-AA9F-E79C-0D68C340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A4D8A5-711F-7988-9FA1-84139C89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39FF7-B064-16A5-0019-27F08B17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4E62-42FC-4D72-441D-07E2AFC1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C51A6-8180-8BCF-32C2-9E21B634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7B0D-DB18-68B5-3117-4DAAF329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9B54B-AFB7-7321-5C98-1D5E7BA0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F528F-381F-39DF-9D06-1C218AA6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9D694-4D2F-864E-F49B-13D8E6D1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61960-8648-5F75-694D-4E23977C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8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C7F0-E8E6-C3D4-4F99-5C532B3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59B-4935-50EE-E255-789E30C4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03561-808D-79DA-52B0-F7FB1268F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A9C08-854A-E08A-2AF5-CACEC795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4DA04-F60B-7136-73AE-59CC023D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77FD-50F8-CBA4-40C7-A706C840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5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B784-CF79-14ED-14A6-6A23A27E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FE9FC-DE5B-9E2A-F623-2792301A6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71DE6-0FFF-D020-5F80-F2E8BD48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79B88-34CC-9743-D32B-830169D1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B01C7-C2AF-84BF-959A-6D4C0887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37FB3-E818-75EA-F460-9608407B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57DBE-91B4-9DC2-A994-55A091A4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D1DB1-EB34-08ED-4088-D745F5199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F4D3A-EEAA-2C73-6A38-B237712E1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44864C-257E-4F66-9D88-531F402F0B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54C0-066C-7E31-5A51-F7161CF3C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C264B-BDC1-7C90-9DE9-73CCAEFC1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7EB732-4DEE-428D-8F7A-1CA28EBF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4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podium-sport-troph%C3%A9e-victoire-106091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eyblsphotography.com/northwest-indiana-photography/aerial-photo-downtown-valparaiso-indiana-porter-coun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ocra/files/Site-Certified-Checklist-and-Glossery.pdf" TargetMode="External"/><Relationship Id="rId2" Type="http://schemas.openxmlformats.org/officeDocument/2006/relationships/hyperlink" Target="https://www.in.gov/ocra/indiana-site-certifie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in.gov/ocra/about/community-liais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ocra/about/community-liaisons/" TargetMode="External"/><Relationship Id="rId2" Type="http://schemas.openxmlformats.org/officeDocument/2006/relationships/hyperlink" Target="http://www.in.gov/ocr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site@ocra.in.gov" TargetMode="External"/><Relationship Id="rId4" Type="http://schemas.openxmlformats.org/officeDocument/2006/relationships/hyperlink" Target="http://www.in.gov/ocra/Indiana-site-certifie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F4608-9C9E-557B-AEFC-0D43DA462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Site Certified Webinar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ncennes Industrial Park designated Certified Gold | Classic Hit ...">
            <a:extLst>
              <a:ext uri="{FF2B5EF4-FFF2-40B4-BE49-F238E27FC236}">
                <a16:creationId xmlns:a16="http://schemas.microsoft.com/office/drawing/2014/main" id="{BE3B73D8-F320-67B5-0F9F-422DA35D8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38" b="-26217"/>
          <a:stretch>
            <a:fillRect/>
          </a:stretch>
        </p:blipFill>
        <p:spPr bwMode="auto">
          <a:xfrm>
            <a:off x="6371823" y="1039293"/>
            <a:ext cx="4774928" cy="47838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D1C22254-A15D-4D8B-8840-93B396B31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7" y="4575013"/>
            <a:ext cx="3335065" cy="18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6"/>
    </mc:Choice>
    <mc:Fallback xmlns="">
      <p:transition spd="slow" advTm="63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3C1B2-0D03-631E-3659-B59BE3E4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636264" cy="5583148"/>
          </a:xfrm>
        </p:spPr>
        <p:txBody>
          <a:bodyPr anchor="ctr">
            <a:norm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the Tier System: Silver, Gold, Prime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ctangle&#10;&#10;AI-generated content may be incorrect.">
            <a:extLst>
              <a:ext uri="{FF2B5EF4-FFF2-40B4-BE49-F238E27FC236}">
                <a16:creationId xmlns:a16="http://schemas.microsoft.com/office/drawing/2014/main" id="{4F7D046A-A82B-0EB5-A9C4-BF8601091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296" y="864108"/>
            <a:ext cx="6894576" cy="3447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6E61C-1560-8C9E-2B70-43CFB5AF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The Indiana Site Certified program offers three tiers, each reflecting a different level of due diligence and site readiness. Communities choose a tier based on their site's characteristics and their strategic goals.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4656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6E489-79CE-26B6-358D-B637F715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Silver Tier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725630A3-7324-35A1-0F73-44D7F63B4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69114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1A0117A7-5B41-1390-E9A2-EBB11649C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28213-FCC9-28CB-4694-EDBA3C40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Silver Certification: Who it's for</a:t>
            </a:r>
            <a:endParaRPr lang="en-US" sz="4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8D5677F-D9F6-906A-5DFC-927B61164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629637"/>
              </p:ext>
            </p:extLst>
          </p:nvPr>
        </p:nvGraphicFramePr>
        <p:xfrm>
          <a:off x="5047488" y="438912"/>
          <a:ext cx="6915912" cy="597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58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B289F-BF30-0DE0-6557-A904AD2E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What your community can expect to provide</a:t>
            </a:r>
            <a:endParaRPr lang="en-US" sz="3800" dirty="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18C402B3-69C2-2928-9CFC-D47E029BA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84079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A9747B0B-D7B5-C32E-2929-F6AF06C1E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3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FFD20-C2E6-1C03-5417-EF2D14A9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Gold Tier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3616E200-F791-2285-7C73-AA3EFAB88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3420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8236EAA7-0A20-26D8-9A0A-FF3893101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3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9A14-2F82-D552-B70D-884C6535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Gold Certification: Who it's for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B7E0BA4E-CF47-DD2C-CBB3-D54C78F9C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76328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26B18D2E-3554-3802-9D20-9448E35B5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5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B695B-03EC-65BE-E5FD-99C1E4D0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What your community can expect to provide</a:t>
            </a:r>
            <a:endParaRPr lang="en-US" sz="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A353FB-63A3-F71A-AC61-431B88BF8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55343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43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ACD79-3A5C-8FEB-DC9F-83C46471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Prime Certification</a:t>
            </a:r>
            <a:endParaRPr lang="en-US" sz="5400" dirty="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7C030727-42EB-EEDA-58B1-9B2426A73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44444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A87F61C3-B5B5-7D05-F20F-AA9E06036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C7C9-0DB9-7775-0731-5EE53B72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/>
              <a:t>Prime Certification: Who it's for</a:t>
            </a:r>
            <a:endParaRPr lang="en-US" sz="46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5138-DA77-FCEB-3D99-8A1901A80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5876141"/>
          </a:xfrm>
        </p:spPr>
        <p:txBody>
          <a:bodyPr anchor="ctr">
            <a:normAutofit/>
          </a:bodyPr>
          <a:lstStyle/>
          <a:p>
            <a:pPr lvl="0"/>
            <a:r>
              <a:rPr lang="en-US" sz="1900" dirty="0"/>
              <a:t>Communities with premium sites targeted for the largest, most critical development projects.</a:t>
            </a:r>
          </a:p>
          <a:p>
            <a:pPr lvl="0"/>
            <a:r>
              <a:rPr lang="en-US" sz="1900" dirty="0"/>
              <a:t>Sites with substantial local government or economic development organization backing.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Key Characteristics (includes all Gold requirements, plus):</a:t>
            </a:r>
            <a:endParaRPr lang="en-US" sz="1900" dirty="0"/>
          </a:p>
          <a:p>
            <a:pPr lvl="0"/>
            <a:r>
              <a:rPr lang="en-US" sz="1900" b="1" dirty="0"/>
              <a:t>Minimum 30 Contiguous Acres:</a:t>
            </a:r>
            <a:r>
              <a:rPr lang="en-US" sz="1900" dirty="0"/>
              <a:t> Reserved for large-scale developments.</a:t>
            </a:r>
          </a:p>
          <a:p>
            <a:pPr lvl="0"/>
            <a:r>
              <a:rPr lang="en-US" sz="1900" b="1" dirty="0"/>
              <a:t>Premier Highway Access:</a:t>
            </a:r>
            <a:r>
              <a:rPr lang="en-US" sz="1900" dirty="0"/>
              <a:t> MUST be </a:t>
            </a:r>
            <a:r>
              <a:rPr lang="en-US" sz="1900" b="1" dirty="0"/>
              <a:t>two and a half (2.5) miles or less</a:t>
            </a:r>
            <a:r>
              <a:rPr lang="en-US" sz="1900" dirty="0"/>
              <a:t> from state highway transportation.</a:t>
            </a:r>
          </a:p>
          <a:p>
            <a:pPr lvl="0"/>
            <a:r>
              <a:rPr lang="en-US" sz="1900" b="1" dirty="0"/>
              <a:t>Ownership/Control:</a:t>
            </a:r>
            <a:r>
              <a:rPr lang="en-US" sz="1900" dirty="0"/>
              <a:t> Local Unit of Government (LUG), Local Economic Development Organization (LEDO), or Regional Economic Development Organization (REDO) </a:t>
            </a:r>
            <a:r>
              <a:rPr lang="en-US" sz="1900" b="1" dirty="0"/>
              <a:t>must own the property or have an option agreement.</a:t>
            </a:r>
            <a:endParaRPr lang="en-US" sz="1900" dirty="0"/>
          </a:p>
          <a:p>
            <a:pPr lvl="0"/>
            <a:r>
              <a:rPr lang="en-US" sz="1900" b="1" dirty="0"/>
              <a:t>Most Extensive Due Diligence:</a:t>
            </a:r>
            <a:r>
              <a:rPr lang="en-US" sz="1900" dirty="0"/>
              <a:t> Comprehensive vetting, minimizing all potential unknowns.</a:t>
            </a:r>
          </a:p>
        </p:txBody>
      </p:sp>
    </p:spTree>
    <p:extLst>
      <p:ext uri="{BB962C8B-B14F-4D97-AF65-F5344CB8AC3E}">
        <p14:creationId xmlns:p14="http://schemas.microsoft.com/office/powerpoint/2010/main" val="53204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D34E1-376E-34D7-6452-D5B6CA82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your community can expect to provide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2D2DB7-0D3C-59BC-9B89-22D0D5921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56054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44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0FF0A-A9C7-8FB1-1884-BB730ABF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730747" cy="1642970"/>
          </a:xfrm>
        </p:spPr>
        <p:txBody>
          <a:bodyPr anchor="b">
            <a:normAutofit/>
          </a:bodyPr>
          <a:lstStyle/>
          <a:p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What is the Indiana Site Certified Program?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BB6E1-4C42-666A-599C-B4DB5D46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statewide initiative by the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Indiana Office of Community and Rural Affairs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Designed to identify, evaluate and certify sites that are ready for economic development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Creates a portfolio of high-quality sites across Indiana to attract new businesses and investment.</a:t>
            </a:r>
          </a:p>
          <a:p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n aerial view of a city&#10;&#10;AI-generated content may be incorrect.">
            <a:extLst>
              <a:ext uri="{FF2B5EF4-FFF2-40B4-BE49-F238E27FC236}">
                <a16:creationId xmlns:a16="http://schemas.microsoft.com/office/drawing/2014/main" id="{771150FD-E9FB-AF62-8010-05373FB4B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073" r="13974" b="-1"/>
          <a:stretch>
            <a:fillRect/>
          </a:stretch>
        </p:blipFill>
        <p:spPr>
          <a:xfrm>
            <a:off x="7075967" y="1365984"/>
            <a:ext cx="4170530" cy="4157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1D83E8-F915-A8AF-68E6-98F0B068B14D}"/>
              </a:ext>
            </a:extLst>
          </p:cNvPr>
          <p:cNvSpPr txBox="1"/>
          <p:nvPr/>
        </p:nvSpPr>
        <p:spPr>
          <a:xfrm>
            <a:off x="8636488" y="5323854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joeyblsphotography.com/northwest-indiana-photography/aerial-photo-downtown-valparaiso-indiana-porter-coun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017F71E6-B111-38BA-5533-5A0BADDB9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6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E2890-5461-237F-0A71-FCE3F63E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The Application Process: </a:t>
            </a:r>
            <a:b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Steps for Your Community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F543-F12E-EFA7-D63C-491538845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Step 1: Site Identification &amp; Goal Setting: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a potential site in your community.</a:t>
            </a:r>
          </a:p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Discuss with local stakeholders (economic development, planning) to determine which certification tier aligns best with the site's potential and your community's goals.</a:t>
            </a:r>
          </a:p>
          <a:p>
            <a:endParaRPr lang="en-US" sz="2200" dirty="0"/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FEAE2C85-58B6-2058-279C-4BF46F39C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D0444-2600-9BF7-BC33-0871E2700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A7070-CA27-95B1-ABDC-FBD65922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200" b="1" dirty="0"/>
              <a:t>Step 2: Understand Requirements: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E331F-8336-BBEA-EFB2-716404C15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Review the official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Indiana Site Certified Program Checklist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for your chosen tier. This outlines ALL required documents and criteria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Site Certified Checklist can be found on our website: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OCRA: Indiana Site Certified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Site-Certified-Checklist-and-Glossery.pdf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749860EF-1913-7C1B-759E-FBA56066D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1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A3D6B-6794-DA09-06D3-1E34CE685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BCF16F5-E0AF-4144-B7AF-BDDCDF8D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7085843F-A255-4AE2-BD1C-10954E1A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918980" cy="6858000"/>
          </a:xfrm>
          <a:custGeom>
            <a:avLst/>
            <a:gdLst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91493 w 7918980"/>
              <a:gd name="connsiteY69" fmla="*/ 1969445 h 6858000"/>
              <a:gd name="connsiteX70" fmla="*/ 6949577 w 7918980"/>
              <a:gd name="connsiteY70" fmla="*/ 2024270 h 6858000"/>
              <a:gd name="connsiteX71" fmla="*/ 6942508 w 7918980"/>
              <a:gd name="connsiteY71" fmla="*/ 2107942 h 6858000"/>
              <a:gd name="connsiteX72" fmla="*/ 6933336 w 7918980"/>
              <a:gd name="connsiteY72" fmla="*/ 2193455 h 6858000"/>
              <a:gd name="connsiteX73" fmla="*/ 6927972 w 7918980"/>
              <a:gd name="connsiteY73" fmla="*/ 2260088 h 6858000"/>
              <a:gd name="connsiteX74" fmla="*/ 6909058 w 7918980"/>
              <a:gd name="connsiteY74" fmla="*/ 2296008 h 6858000"/>
              <a:gd name="connsiteX75" fmla="*/ 6901810 w 7918980"/>
              <a:gd name="connsiteY75" fmla="*/ 2305564 h 6858000"/>
              <a:gd name="connsiteX76" fmla="*/ 6904482 w 7918980"/>
              <a:gd name="connsiteY76" fmla="*/ 2320214 h 6858000"/>
              <a:gd name="connsiteX77" fmla="*/ 6891885 w 7918980"/>
              <a:gd name="connsiteY77" fmla="*/ 2417011 h 6858000"/>
              <a:gd name="connsiteX78" fmla="*/ 6884970 w 7918980"/>
              <a:gd name="connsiteY78" fmla="*/ 2454207 h 6858000"/>
              <a:gd name="connsiteX79" fmla="*/ 6882954 w 7918980"/>
              <a:gd name="connsiteY79" fmla="*/ 2487203 h 6858000"/>
              <a:gd name="connsiteX80" fmla="*/ 6871484 w 7918980"/>
              <a:gd name="connsiteY80" fmla="*/ 2512282 h 6858000"/>
              <a:gd name="connsiteX81" fmla="*/ 6872496 w 7918980"/>
              <a:gd name="connsiteY81" fmla="*/ 2514318 h 6858000"/>
              <a:gd name="connsiteX82" fmla="*/ 6898111 w 7918980"/>
              <a:gd name="connsiteY82" fmla="*/ 2574334 h 6858000"/>
              <a:gd name="connsiteX83" fmla="*/ 6897017 w 7918980"/>
              <a:gd name="connsiteY83" fmla="*/ 2579877 h 6858000"/>
              <a:gd name="connsiteX84" fmla="*/ 6897171 w 7918980"/>
              <a:gd name="connsiteY84" fmla="*/ 2608928 h 6858000"/>
              <a:gd name="connsiteX85" fmla="*/ 6896584 w 7918980"/>
              <a:gd name="connsiteY85" fmla="*/ 2613111 h 6858000"/>
              <a:gd name="connsiteX86" fmla="*/ 6888164 w 7918980"/>
              <a:gd name="connsiteY86" fmla="*/ 2621996 h 6858000"/>
              <a:gd name="connsiteX87" fmla="*/ 6890652 w 7918980"/>
              <a:gd name="connsiteY87" fmla="*/ 2634265 h 6858000"/>
              <a:gd name="connsiteX88" fmla="*/ 6882034 w 7918980"/>
              <a:gd name="connsiteY88" fmla="*/ 2647237 h 6858000"/>
              <a:gd name="connsiteX89" fmla="*/ 6888195 w 7918980"/>
              <a:gd name="connsiteY89" fmla="*/ 2650786 h 6858000"/>
              <a:gd name="connsiteX90" fmla="*/ 6894052 w 7918980"/>
              <a:gd name="connsiteY90" fmla="*/ 2661993 h 6858000"/>
              <a:gd name="connsiteX91" fmla="*/ 6885953 w 7918980"/>
              <a:gd name="connsiteY91" fmla="*/ 2670949 h 6858000"/>
              <a:gd name="connsiteX92" fmla="*/ 6880156 w 7918980"/>
              <a:gd name="connsiteY92" fmla="*/ 2690255 h 6858000"/>
              <a:gd name="connsiteX93" fmla="*/ 6881009 w 7918980"/>
              <a:gd name="connsiteY93" fmla="*/ 2695683 h 6858000"/>
              <a:gd name="connsiteX94" fmla="*/ 6870001 w 7918980"/>
              <a:gd name="connsiteY94" fmla="*/ 2713964 h 6858000"/>
              <a:gd name="connsiteX95" fmla="*/ 6864441 w 7918980"/>
              <a:gd name="connsiteY95" fmla="*/ 2730175 h 6858000"/>
              <a:gd name="connsiteX96" fmla="*/ 6875107 w 7918980"/>
              <a:gd name="connsiteY96" fmla="*/ 2763497 h 6858000"/>
              <a:gd name="connsiteX97" fmla="*/ 6837349 w 7918980"/>
              <a:gd name="connsiteY97" fmla="*/ 3051539 h 6858000"/>
              <a:gd name="connsiteX98" fmla="*/ 6835698 w 7918980"/>
              <a:gd name="connsiteY98" fmla="*/ 3060333 h 6858000"/>
              <a:gd name="connsiteX99" fmla="*/ 6837785 w 7918980"/>
              <a:gd name="connsiteY99" fmla="*/ 3065434 h 6858000"/>
              <a:gd name="connsiteX100" fmla="*/ 6834476 w 7918980"/>
              <a:gd name="connsiteY100" fmla="*/ 3066836 h 6858000"/>
              <a:gd name="connsiteX101" fmla="*/ 6831096 w 7918980"/>
              <a:gd name="connsiteY101" fmla="*/ 3084834 h 6858000"/>
              <a:gd name="connsiteX102" fmla="*/ 6831305 w 7918980"/>
              <a:gd name="connsiteY102" fmla="*/ 3097259 h 6858000"/>
              <a:gd name="connsiteX103" fmla="*/ 6828050 w 7918980"/>
              <a:gd name="connsiteY103" fmla="*/ 3101053 h 6858000"/>
              <a:gd name="connsiteX104" fmla="*/ 6827093 w 7918980"/>
              <a:gd name="connsiteY104" fmla="*/ 3106151 h 6858000"/>
              <a:gd name="connsiteX105" fmla="*/ 6833251 w 7918980"/>
              <a:gd name="connsiteY105" fmla="*/ 3116747 h 6858000"/>
              <a:gd name="connsiteX106" fmla="*/ 6825921 w 7918980"/>
              <a:gd name="connsiteY106" fmla="*/ 3151828 h 6858000"/>
              <a:gd name="connsiteX107" fmla="*/ 6825863 w 7918980"/>
              <a:gd name="connsiteY107" fmla="*/ 3180546 h 6858000"/>
              <a:gd name="connsiteX108" fmla="*/ 6839691 w 7918980"/>
              <a:gd name="connsiteY108" fmla="*/ 3258677 h 6858000"/>
              <a:gd name="connsiteX109" fmla="*/ 6840898 w 7918980"/>
              <a:gd name="connsiteY109" fmla="*/ 3262610 h 6858000"/>
              <a:gd name="connsiteX110" fmla="*/ 6834652 w 7918980"/>
              <a:gd name="connsiteY110" fmla="*/ 3277179 h 6858000"/>
              <a:gd name="connsiteX111" fmla="*/ 6832324 w 7918980"/>
              <a:gd name="connsiteY111" fmla="*/ 3278130 h 6858000"/>
              <a:gd name="connsiteX112" fmla="*/ 6849750 w 7918980"/>
              <a:gd name="connsiteY112" fmla="*/ 3325671 h 6858000"/>
              <a:gd name="connsiteX113" fmla="*/ 6847551 w 7918980"/>
              <a:gd name="connsiteY113" fmla="*/ 3332072 h 6858000"/>
              <a:gd name="connsiteX114" fmla="*/ 6864685 w 7918980"/>
              <a:gd name="connsiteY114" fmla="*/ 3362948 h 6858000"/>
              <a:gd name="connsiteX115" fmla="*/ 6870457 w 7918980"/>
              <a:gd name="connsiteY115" fmla="*/ 3378959 h 6858000"/>
              <a:gd name="connsiteX116" fmla="*/ 6883738 w 7918980"/>
              <a:gd name="connsiteY116" fmla="*/ 3407057 h 6858000"/>
              <a:gd name="connsiteX117" fmla="*/ 6881948 w 7918980"/>
              <a:gd name="connsiteY117" fmla="*/ 3409825 h 6858000"/>
              <a:gd name="connsiteX118" fmla="*/ 6885647 w 7918980"/>
              <a:gd name="connsiteY118" fmla="*/ 3415218 h 6858000"/>
              <a:gd name="connsiteX119" fmla="*/ 6883908 w 7918980"/>
              <a:gd name="connsiteY119" fmla="*/ 3419880 h 6858000"/>
              <a:gd name="connsiteX120" fmla="*/ 6885903 w 7918980"/>
              <a:gd name="connsiteY120" fmla="*/ 3424545 h 6858000"/>
              <a:gd name="connsiteX121" fmla="*/ 6887603 w 7918980"/>
              <a:gd name="connsiteY121" fmla="*/ 3476412 h 6858000"/>
              <a:gd name="connsiteX122" fmla="*/ 6892664 w 7918980"/>
              <a:gd name="connsiteY122" fmla="*/ 3486850 h 6858000"/>
              <a:gd name="connsiteX123" fmla="*/ 6886319 w 7918980"/>
              <a:gd name="connsiteY123" fmla="*/ 3496391 h 6858000"/>
              <a:gd name="connsiteX124" fmla="*/ 6893119 w 7918980"/>
              <a:gd name="connsiteY124" fmla="*/ 3531201 h 6858000"/>
              <a:gd name="connsiteX125" fmla="*/ 6902876 w 7918980"/>
              <a:gd name="connsiteY125" fmla="*/ 3542019 h 6858000"/>
              <a:gd name="connsiteX126" fmla="*/ 6910520 w 7918980"/>
              <a:gd name="connsiteY126" fmla="*/ 3552249 h 6858000"/>
              <a:gd name="connsiteX127" fmla="*/ 6910882 w 7918980"/>
              <a:gd name="connsiteY127" fmla="*/ 3553678 h 6858000"/>
              <a:gd name="connsiteX128" fmla="*/ 6914489 w 7918980"/>
              <a:gd name="connsiteY128" fmla="*/ 3568021 h 6858000"/>
              <a:gd name="connsiteX129" fmla="*/ 6914914 w 7918980"/>
              <a:gd name="connsiteY129" fmla="*/ 3569719 h 6858000"/>
              <a:gd name="connsiteX130" fmla="*/ 6912342 w 7918980"/>
              <a:gd name="connsiteY130" fmla="*/ 3586412 h 6858000"/>
              <a:gd name="connsiteX131" fmla="*/ 6915338 w 7918980"/>
              <a:gd name="connsiteY131" fmla="*/ 3597336 h 6858000"/>
              <a:gd name="connsiteX132" fmla="*/ 6907234 w 7918980"/>
              <a:gd name="connsiteY132" fmla="*/ 3606007 h 6858000"/>
              <a:gd name="connsiteX133" fmla="*/ 6907261 w 7918980"/>
              <a:gd name="connsiteY133" fmla="*/ 3641228 h 6858000"/>
              <a:gd name="connsiteX134" fmla="*/ 6914828 w 7918980"/>
              <a:gd name="connsiteY134" fmla="*/ 3653088 h 6858000"/>
              <a:gd name="connsiteX135" fmla="*/ 6920416 w 7918980"/>
              <a:gd name="connsiteY135" fmla="*/ 3664114 h 6858000"/>
              <a:gd name="connsiteX136" fmla="*/ 6920498 w 7918980"/>
              <a:gd name="connsiteY136" fmla="*/ 3665569 h 6858000"/>
              <a:gd name="connsiteX137" fmla="*/ 6922809 w 7918980"/>
              <a:gd name="connsiteY137" fmla="*/ 3707357 h 6858000"/>
              <a:gd name="connsiteX138" fmla="*/ 6937676 w 7918980"/>
              <a:gd name="connsiteY138" fmla="*/ 3778166 h 6858000"/>
              <a:gd name="connsiteX139" fmla="*/ 6958359 w 7918980"/>
              <a:gd name="connsiteY139" fmla="*/ 3878222 h 6858000"/>
              <a:gd name="connsiteX140" fmla="*/ 6953118 w 7918980"/>
              <a:gd name="connsiteY140" fmla="*/ 4048117 h 6858000"/>
              <a:gd name="connsiteX141" fmla="*/ 6913020 w 7918980"/>
              <a:gd name="connsiteY141" fmla="*/ 4219510 h 6858000"/>
              <a:gd name="connsiteX142" fmla="*/ 6915792 w 7918980"/>
              <a:gd name="connsiteY142" fmla="*/ 4411258 h 6858000"/>
              <a:gd name="connsiteX143" fmla="*/ 6907579 w 7918980"/>
              <a:gd name="connsiteY143" fmla="*/ 4488531 h 6858000"/>
              <a:gd name="connsiteX144" fmla="*/ 6907052 w 7918980"/>
              <a:gd name="connsiteY144" fmla="*/ 4539168 h 6858000"/>
              <a:gd name="connsiteX145" fmla="*/ 6891916 w 7918980"/>
              <a:gd name="connsiteY145" fmla="*/ 4625153 h 6858000"/>
              <a:gd name="connsiteX146" fmla="*/ 6882094 w 7918980"/>
              <a:gd name="connsiteY146" fmla="*/ 4733115 h 6858000"/>
              <a:gd name="connsiteX147" fmla="*/ 6860189 w 7918980"/>
              <a:gd name="connsiteY147" fmla="*/ 4844323 h 6858000"/>
              <a:gd name="connsiteX148" fmla="*/ 6843618 w 7918980"/>
              <a:gd name="connsiteY148" fmla="*/ 4877992 h 6858000"/>
              <a:gd name="connsiteX149" fmla="*/ 6829393 w 7918980"/>
              <a:gd name="connsiteY149" fmla="*/ 4925805 h 6858000"/>
              <a:gd name="connsiteX150" fmla="*/ 6794017 w 7918980"/>
              <a:gd name="connsiteY150" fmla="*/ 5009272 h 6858000"/>
              <a:gd name="connsiteX151" fmla="*/ 6786085 w 7918980"/>
              <a:gd name="connsiteY151" fmla="*/ 5111369 h 6858000"/>
              <a:gd name="connsiteX152" fmla="*/ 6799321 w 7918980"/>
              <a:gd name="connsiteY152" fmla="*/ 5210876 h 6858000"/>
              <a:gd name="connsiteX153" fmla="*/ 6803597 w 7918980"/>
              <a:gd name="connsiteY153" fmla="*/ 5269726 h 6858000"/>
              <a:gd name="connsiteX154" fmla="*/ 6820713 w 7918980"/>
              <a:gd name="connsiteY154" fmla="*/ 5464225 h 6858000"/>
              <a:gd name="connsiteX155" fmla="*/ 6824380 w 7918980"/>
              <a:gd name="connsiteY155" fmla="*/ 5594585 h 6858000"/>
              <a:gd name="connsiteX156" fmla="*/ 6806680 w 7918980"/>
              <a:gd name="connsiteY156" fmla="*/ 5667896 h 6858000"/>
              <a:gd name="connsiteX157" fmla="*/ 6791486 w 7918980"/>
              <a:gd name="connsiteY157" fmla="*/ 5769225 h 6858000"/>
              <a:gd name="connsiteX158" fmla="*/ 6792745 w 7918980"/>
              <a:gd name="connsiteY158" fmla="*/ 5823324 h 6858000"/>
              <a:gd name="connsiteX159" fmla="*/ 6789109 w 7918980"/>
              <a:gd name="connsiteY159" fmla="*/ 5862699 h 6858000"/>
              <a:gd name="connsiteX160" fmla="*/ 6793675 w 7918980"/>
              <a:gd name="connsiteY160" fmla="*/ 5906467 h 6858000"/>
              <a:gd name="connsiteX161" fmla="*/ 6814548 w 7918980"/>
              <a:gd name="connsiteY161" fmla="*/ 5939847 h 6858000"/>
              <a:gd name="connsiteX162" fmla="*/ 6809795 w 7918980"/>
              <a:gd name="connsiteY162" fmla="*/ 5973994 h 6858000"/>
              <a:gd name="connsiteX163" fmla="*/ 6810756 w 7918980"/>
              <a:gd name="connsiteY163" fmla="*/ 6089693 h 6858000"/>
              <a:gd name="connsiteX164" fmla="*/ 6814601 w 7918980"/>
              <a:gd name="connsiteY164" fmla="*/ 6224938 h 6858000"/>
              <a:gd name="connsiteX165" fmla="*/ 6840137 w 7918980"/>
              <a:gd name="connsiteY165" fmla="*/ 6370251 h 6858000"/>
              <a:gd name="connsiteX166" fmla="*/ 6863777 w 7918980"/>
              <a:gd name="connsiteY166" fmla="*/ 6541313 h 6858000"/>
              <a:gd name="connsiteX167" fmla="*/ 6868355 w 7918980"/>
              <a:gd name="connsiteY167" fmla="*/ 6640957 h 6858000"/>
              <a:gd name="connsiteX168" fmla="*/ 6881422 w 7918980"/>
              <a:gd name="connsiteY168" fmla="*/ 6705297 h 6858000"/>
              <a:gd name="connsiteX169" fmla="*/ 6894105 w 7918980"/>
              <a:gd name="connsiteY169" fmla="*/ 6759582 h 6858000"/>
              <a:gd name="connsiteX170" fmla="*/ 6892152 w 7918980"/>
              <a:gd name="connsiteY170" fmla="*/ 6817746 h 6858000"/>
              <a:gd name="connsiteX171" fmla="*/ 6895302 w 7918980"/>
              <a:gd name="connsiteY171" fmla="*/ 6843646 h 6858000"/>
              <a:gd name="connsiteX172" fmla="*/ 6914368 w 7918980"/>
              <a:gd name="connsiteY172" fmla="*/ 6857998 h 6858000"/>
              <a:gd name="connsiteX173" fmla="*/ 7549620 w 7918980"/>
              <a:gd name="connsiteY173" fmla="*/ 6857998 h 6858000"/>
              <a:gd name="connsiteX174" fmla="*/ 7918980 w 7918980"/>
              <a:gd name="connsiteY174" fmla="*/ 6857998 h 6858000"/>
              <a:gd name="connsiteX175" fmla="*/ 7918980 w 7918980"/>
              <a:gd name="connsiteY175" fmla="*/ 6858000 h 6858000"/>
              <a:gd name="connsiteX176" fmla="*/ 7549620 w 7918980"/>
              <a:gd name="connsiteY176" fmla="*/ 6858000 h 6858000"/>
              <a:gd name="connsiteX177" fmla="*/ 6658851 w 7918980"/>
              <a:gd name="connsiteY177" fmla="*/ 6858000 h 6858000"/>
              <a:gd name="connsiteX178" fmla="*/ 2092387 w 7918980"/>
              <a:gd name="connsiteY178" fmla="*/ 6858000 h 6858000"/>
              <a:gd name="connsiteX179" fmla="*/ 1822980 w 7918980"/>
              <a:gd name="connsiteY179" fmla="*/ 6858000 h 6858000"/>
              <a:gd name="connsiteX180" fmla="*/ 727500 w 7918980"/>
              <a:gd name="connsiteY180" fmla="*/ 6858000 h 6858000"/>
              <a:gd name="connsiteX181" fmla="*/ 504457 w 7918980"/>
              <a:gd name="connsiteY181" fmla="*/ 6858000 h 6858000"/>
              <a:gd name="connsiteX182" fmla="*/ 0 w 7918980"/>
              <a:gd name="connsiteY182" fmla="*/ 685800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49577 w 7918980"/>
              <a:gd name="connsiteY69" fmla="*/ 2024270 h 6858000"/>
              <a:gd name="connsiteX70" fmla="*/ 6942508 w 7918980"/>
              <a:gd name="connsiteY70" fmla="*/ 2107942 h 6858000"/>
              <a:gd name="connsiteX71" fmla="*/ 6933336 w 7918980"/>
              <a:gd name="connsiteY71" fmla="*/ 2193455 h 6858000"/>
              <a:gd name="connsiteX72" fmla="*/ 6927972 w 7918980"/>
              <a:gd name="connsiteY72" fmla="*/ 2260088 h 6858000"/>
              <a:gd name="connsiteX73" fmla="*/ 6909058 w 7918980"/>
              <a:gd name="connsiteY73" fmla="*/ 2296008 h 6858000"/>
              <a:gd name="connsiteX74" fmla="*/ 6901810 w 7918980"/>
              <a:gd name="connsiteY74" fmla="*/ 2305564 h 6858000"/>
              <a:gd name="connsiteX75" fmla="*/ 6904482 w 7918980"/>
              <a:gd name="connsiteY75" fmla="*/ 2320214 h 6858000"/>
              <a:gd name="connsiteX76" fmla="*/ 6891885 w 7918980"/>
              <a:gd name="connsiteY76" fmla="*/ 2417011 h 6858000"/>
              <a:gd name="connsiteX77" fmla="*/ 6884970 w 7918980"/>
              <a:gd name="connsiteY77" fmla="*/ 2454207 h 6858000"/>
              <a:gd name="connsiteX78" fmla="*/ 6882954 w 7918980"/>
              <a:gd name="connsiteY78" fmla="*/ 2487203 h 6858000"/>
              <a:gd name="connsiteX79" fmla="*/ 6871484 w 7918980"/>
              <a:gd name="connsiteY79" fmla="*/ 2512282 h 6858000"/>
              <a:gd name="connsiteX80" fmla="*/ 6872496 w 7918980"/>
              <a:gd name="connsiteY80" fmla="*/ 2514318 h 6858000"/>
              <a:gd name="connsiteX81" fmla="*/ 6898111 w 7918980"/>
              <a:gd name="connsiteY81" fmla="*/ 2574334 h 6858000"/>
              <a:gd name="connsiteX82" fmla="*/ 6897017 w 7918980"/>
              <a:gd name="connsiteY82" fmla="*/ 2579877 h 6858000"/>
              <a:gd name="connsiteX83" fmla="*/ 6897171 w 7918980"/>
              <a:gd name="connsiteY83" fmla="*/ 2608928 h 6858000"/>
              <a:gd name="connsiteX84" fmla="*/ 6896584 w 7918980"/>
              <a:gd name="connsiteY84" fmla="*/ 2613111 h 6858000"/>
              <a:gd name="connsiteX85" fmla="*/ 6888164 w 7918980"/>
              <a:gd name="connsiteY85" fmla="*/ 2621996 h 6858000"/>
              <a:gd name="connsiteX86" fmla="*/ 6890652 w 7918980"/>
              <a:gd name="connsiteY86" fmla="*/ 2634265 h 6858000"/>
              <a:gd name="connsiteX87" fmla="*/ 6882034 w 7918980"/>
              <a:gd name="connsiteY87" fmla="*/ 2647237 h 6858000"/>
              <a:gd name="connsiteX88" fmla="*/ 6888195 w 7918980"/>
              <a:gd name="connsiteY88" fmla="*/ 2650786 h 6858000"/>
              <a:gd name="connsiteX89" fmla="*/ 6894052 w 7918980"/>
              <a:gd name="connsiteY89" fmla="*/ 2661993 h 6858000"/>
              <a:gd name="connsiteX90" fmla="*/ 6885953 w 7918980"/>
              <a:gd name="connsiteY90" fmla="*/ 2670949 h 6858000"/>
              <a:gd name="connsiteX91" fmla="*/ 6880156 w 7918980"/>
              <a:gd name="connsiteY91" fmla="*/ 2690255 h 6858000"/>
              <a:gd name="connsiteX92" fmla="*/ 6881009 w 7918980"/>
              <a:gd name="connsiteY92" fmla="*/ 2695683 h 6858000"/>
              <a:gd name="connsiteX93" fmla="*/ 6870001 w 7918980"/>
              <a:gd name="connsiteY93" fmla="*/ 2713964 h 6858000"/>
              <a:gd name="connsiteX94" fmla="*/ 6864441 w 7918980"/>
              <a:gd name="connsiteY94" fmla="*/ 2730175 h 6858000"/>
              <a:gd name="connsiteX95" fmla="*/ 6875107 w 7918980"/>
              <a:gd name="connsiteY95" fmla="*/ 2763497 h 6858000"/>
              <a:gd name="connsiteX96" fmla="*/ 6837349 w 7918980"/>
              <a:gd name="connsiteY96" fmla="*/ 3051539 h 6858000"/>
              <a:gd name="connsiteX97" fmla="*/ 6835698 w 7918980"/>
              <a:gd name="connsiteY97" fmla="*/ 3060333 h 6858000"/>
              <a:gd name="connsiteX98" fmla="*/ 6837785 w 7918980"/>
              <a:gd name="connsiteY98" fmla="*/ 3065434 h 6858000"/>
              <a:gd name="connsiteX99" fmla="*/ 6834476 w 7918980"/>
              <a:gd name="connsiteY99" fmla="*/ 3066836 h 6858000"/>
              <a:gd name="connsiteX100" fmla="*/ 6831096 w 7918980"/>
              <a:gd name="connsiteY100" fmla="*/ 3084834 h 6858000"/>
              <a:gd name="connsiteX101" fmla="*/ 6831305 w 7918980"/>
              <a:gd name="connsiteY101" fmla="*/ 3097259 h 6858000"/>
              <a:gd name="connsiteX102" fmla="*/ 6828050 w 7918980"/>
              <a:gd name="connsiteY102" fmla="*/ 3101053 h 6858000"/>
              <a:gd name="connsiteX103" fmla="*/ 6827093 w 7918980"/>
              <a:gd name="connsiteY103" fmla="*/ 3106151 h 6858000"/>
              <a:gd name="connsiteX104" fmla="*/ 6833251 w 7918980"/>
              <a:gd name="connsiteY104" fmla="*/ 3116747 h 6858000"/>
              <a:gd name="connsiteX105" fmla="*/ 6825921 w 7918980"/>
              <a:gd name="connsiteY105" fmla="*/ 3151828 h 6858000"/>
              <a:gd name="connsiteX106" fmla="*/ 6825863 w 7918980"/>
              <a:gd name="connsiteY106" fmla="*/ 3180546 h 6858000"/>
              <a:gd name="connsiteX107" fmla="*/ 6839691 w 7918980"/>
              <a:gd name="connsiteY107" fmla="*/ 3258677 h 6858000"/>
              <a:gd name="connsiteX108" fmla="*/ 6840898 w 7918980"/>
              <a:gd name="connsiteY108" fmla="*/ 3262610 h 6858000"/>
              <a:gd name="connsiteX109" fmla="*/ 6834652 w 7918980"/>
              <a:gd name="connsiteY109" fmla="*/ 3277179 h 6858000"/>
              <a:gd name="connsiteX110" fmla="*/ 6832324 w 7918980"/>
              <a:gd name="connsiteY110" fmla="*/ 3278130 h 6858000"/>
              <a:gd name="connsiteX111" fmla="*/ 6849750 w 7918980"/>
              <a:gd name="connsiteY111" fmla="*/ 3325671 h 6858000"/>
              <a:gd name="connsiteX112" fmla="*/ 6847551 w 7918980"/>
              <a:gd name="connsiteY112" fmla="*/ 3332072 h 6858000"/>
              <a:gd name="connsiteX113" fmla="*/ 6864685 w 7918980"/>
              <a:gd name="connsiteY113" fmla="*/ 3362948 h 6858000"/>
              <a:gd name="connsiteX114" fmla="*/ 6870457 w 7918980"/>
              <a:gd name="connsiteY114" fmla="*/ 3378959 h 6858000"/>
              <a:gd name="connsiteX115" fmla="*/ 6883738 w 7918980"/>
              <a:gd name="connsiteY115" fmla="*/ 3407057 h 6858000"/>
              <a:gd name="connsiteX116" fmla="*/ 6881948 w 7918980"/>
              <a:gd name="connsiteY116" fmla="*/ 3409825 h 6858000"/>
              <a:gd name="connsiteX117" fmla="*/ 6885647 w 7918980"/>
              <a:gd name="connsiteY117" fmla="*/ 3415218 h 6858000"/>
              <a:gd name="connsiteX118" fmla="*/ 6883908 w 7918980"/>
              <a:gd name="connsiteY118" fmla="*/ 3419880 h 6858000"/>
              <a:gd name="connsiteX119" fmla="*/ 6885903 w 7918980"/>
              <a:gd name="connsiteY119" fmla="*/ 3424545 h 6858000"/>
              <a:gd name="connsiteX120" fmla="*/ 6887603 w 7918980"/>
              <a:gd name="connsiteY120" fmla="*/ 3476412 h 6858000"/>
              <a:gd name="connsiteX121" fmla="*/ 6892664 w 7918980"/>
              <a:gd name="connsiteY121" fmla="*/ 3486850 h 6858000"/>
              <a:gd name="connsiteX122" fmla="*/ 6886319 w 7918980"/>
              <a:gd name="connsiteY122" fmla="*/ 3496391 h 6858000"/>
              <a:gd name="connsiteX123" fmla="*/ 6893119 w 7918980"/>
              <a:gd name="connsiteY123" fmla="*/ 3531201 h 6858000"/>
              <a:gd name="connsiteX124" fmla="*/ 6902876 w 7918980"/>
              <a:gd name="connsiteY124" fmla="*/ 3542019 h 6858000"/>
              <a:gd name="connsiteX125" fmla="*/ 6910520 w 7918980"/>
              <a:gd name="connsiteY125" fmla="*/ 3552249 h 6858000"/>
              <a:gd name="connsiteX126" fmla="*/ 6910882 w 7918980"/>
              <a:gd name="connsiteY126" fmla="*/ 3553678 h 6858000"/>
              <a:gd name="connsiteX127" fmla="*/ 6914489 w 7918980"/>
              <a:gd name="connsiteY127" fmla="*/ 3568021 h 6858000"/>
              <a:gd name="connsiteX128" fmla="*/ 6914914 w 7918980"/>
              <a:gd name="connsiteY128" fmla="*/ 3569719 h 6858000"/>
              <a:gd name="connsiteX129" fmla="*/ 6912342 w 7918980"/>
              <a:gd name="connsiteY129" fmla="*/ 3586412 h 6858000"/>
              <a:gd name="connsiteX130" fmla="*/ 6915338 w 7918980"/>
              <a:gd name="connsiteY130" fmla="*/ 3597336 h 6858000"/>
              <a:gd name="connsiteX131" fmla="*/ 6907234 w 7918980"/>
              <a:gd name="connsiteY131" fmla="*/ 3606007 h 6858000"/>
              <a:gd name="connsiteX132" fmla="*/ 6907261 w 7918980"/>
              <a:gd name="connsiteY132" fmla="*/ 3641228 h 6858000"/>
              <a:gd name="connsiteX133" fmla="*/ 6914828 w 7918980"/>
              <a:gd name="connsiteY133" fmla="*/ 3653088 h 6858000"/>
              <a:gd name="connsiteX134" fmla="*/ 6920416 w 7918980"/>
              <a:gd name="connsiteY134" fmla="*/ 3664114 h 6858000"/>
              <a:gd name="connsiteX135" fmla="*/ 6920498 w 7918980"/>
              <a:gd name="connsiteY135" fmla="*/ 3665569 h 6858000"/>
              <a:gd name="connsiteX136" fmla="*/ 6922809 w 7918980"/>
              <a:gd name="connsiteY136" fmla="*/ 3707357 h 6858000"/>
              <a:gd name="connsiteX137" fmla="*/ 6937676 w 7918980"/>
              <a:gd name="connsiteY137" fmla="*/ 3778166 h 6858000"/>
              <a:gd name="connsiteX138" fmla="*/ 6958359 w 7918980"/>
              <a:gd name="connsiteY138" fmla="*/ 3878222 h 6858000"/>
              <a:gd name="connsiteX139" fmla="*/ 6953118 w 7918980"/>
              <a:gd name="connsiteY139" fmla="*/ 4048117 h 6858000"/>
              <a:gd name="connsiteX140" fmla="*/ 6913020 w 7918980"/>
              <a:gd name="connsiteY140" fmla="*/ 4219510 h 6858000"/>
              <a:gd name="connsiteX141" fmla="*/ 6915792 w 7918980"/>
              <a:gd name="connsiteY141" fmla="*/ 4411258 h 6858000"/>
              <a:gd name="connsiteX142" fmla="*/ 6907579 w 7918980"/>
              <a:gd name="connsiteY142" fmla="*/ 4488531 h 6858000"/>
              <a:gd name="connsiteX143" fmla="*/ 6907052 w 7918980"/>
              <a:gd name="connsiteY143" fmla="*/ 4539168 h 6858000"/>
              <a:gd name="connsiteX144" fmla="*/ 6891916 w 7918980"/>
              <a:gd name="connsiteY144" fmla="*/ 4625153 h 6858000"/>
              <a:gd name="connsiteX145" fmla="*/ 6882094 w 7918980"/>
              <a:gd name="connsiteY145" fmla="*/ 4733115 h 6858000"/>
              <a:gd name="connsiteX146" fmla="*/ 6860189 w 7918980"/>
              <a:gd name="connsiteY146" fmla="*/ 4844323 h 6858000"/>
              <a:gd name="connsiteX147" fmla="*/ 6843618 w 7918980"/>
              <a:gd name="connsiteY147" fmla="*/ 4877992 h 6858000"/>
              <a:gd name="connsiteX148" fmla="*/ 6829393 w 7918980"/>
              <a:gd name="connsiteY148" fmla="*/ 4925805 h 6858000"/>
              <a:gd name="connsiteX149" fmla="*/ 6794017 w 7918980"/>
              <a:gd name="connsiteY149" fmla="*/ 5009272 h 6858000"/>
              <a:gd name="connsiteX150" fmla="*/ 6786085 w 7918980"/>
              <a:gd name="connsiteY150" fmla="*/ 5111369 h 6858000"/>
              <a:gd name="connsiteX151" fmla="*/ 6799321 w 7918980"/>
              <a:gd name="connsiteY151" fmla="*/ 5210876 h 6858000"/>
              <a:gd name="connsiteX152" fmla="*/ 6803597 w 7918980"/>
              <a:gd name="connsiteY152" fmla="*/ 5269726 h 6858000"/>
              <a:gd name="connsiteX153" fmla="*/ 6820713 w 7918980"/>
              <a:gd name="connsiteY153" fmla="*/ 5464225 h 6858000"/>
              <a:gd name="connsiteX154" fmla="*/ 6824380 w 7918980"/>
              <a:gd name="connsiteY154" fmla="*/ 5594585 h 6858000"/>
              <a:gd name="connsiteX155" fmla="*/ 6806680 w 7918980"/>
              <a:gd name="connsiteY155" fmla="*/ 5667896 h 6858000"/>
              <a:gd name="connsiteX156" fmla="*/ 6791486 w 7918980"/>
              <a:gd name="connsiteY156" fmla="*/ 5769225 h 6858000"/>
              <a:gd name="connsiteX157" fmla="*/ 6792745 w 7918980"/>
              <a:gd name="connsiteY157" fmla="*/ 5823324 h 6858000"/>
              <a:gd name="connsiteX158" fmla="*/ 6789109 w 7918980"/>
              <a:gd name="connsiteY158" fmla="*/ 5862699 h 6858000"/>
              <a:gd name="connsiteX159" fmla="*/ 6793675 w 7918980"/>
              <a:gd name="connsiteY159" fmla="*/ 5906467 h 6858000"/>
              <a:gd name="connsiteX160" fmla="*/ 6814548 w 7918980"/>
              <a:gd name="connsiteY160" fmla="*/ 5939847 h 6858000"/>
              <a:gd name="connsiteX161" fmla="*/ 6809795 w 7918980"/>
              <a:gd name="connsiteY161" fmla="*/ 5973994 h 6858000"/>
              <a:gd name="connsiteX162" fmla="*/ 6810756 w 7918980"/>
              <a:gd name="connsiteY162" fmla="*/ 6089693 h 6858000"/>
              <a:gd name="connsiteX163" fmla="*/ 6814601 w 7918980"/>
              <a:gd name="connsiteY163" fmla="*/ 6224938 h 6858000"/>
              <a:gd name="connsiteX164" fmla="*/ 6840137 w 7918980"/>
              <a:gd name="connsiteY164" fmla="*/ 6370251 h 6858000"/>
              <a:gd name="connsiteX165" fmla="*/ 6863777 w 7918980"/>
              <a:gd name="connsiteY165" fmla="*/ 6541313 h 6858000"/>
              <a:gd name="connsiteX166" fmla="*/ 6868355 w 7918980"/>
              <a:gd name="connsiteY166" fmla="*/ 6640957 h 6858000"/>
              <a:gd name="connsiteX167" fmla="*/ 6881422 w 7918980"/>
              <a:gd name="connsiteY167" fmla="*/ 6705297 h 6858000"/>
              <a:gd name="connsiteX168" fmla="*/ 6894105 w 7918980"/>
              <a:gd name="connsiteY168" fmla="*/ 6759582 h 6858000"/>
              <a:gd name="connsiteX169" fmla="*/ 6892152 w 7918980"/>
              <a:gd name="connsiteY169" fmla="*/ 6817746 h 6858000"/>
              <a:gd name="connsiteX170" fmla="*/ 6895302 w 7918980"/>
              <a:gd name="connsiteY170" fmla="*/ 6843646 h 6858000"/>
              <a:gd name="connsiteX171" fmla="*/ 6914368 w 7918980"/>
              <a:gd name="connsiteY171" fmla="*/ 6857998 h 6858000"/>
              <a:gd name="connsiteX172" fmla="*/ 7549620 w 7918980"/>
              <a:gd name="connsiteY172" fmla="*/ 6857998 h 6858000"/>
              <a:gd name="connsiteX173" fmla="*/ 7918980 w 7918980"/>
              <a:gd name="connsiteY173" fmla="*/ 6857998 h 6858000"/>
              <a:gd name="connsiteX174" fmla="*/ 7918980 w 7918980"/>
              <a:gd name="connsiteY174" fmla="*/ 6858000 h 6858000"/>
              <a:gd name="connsiteX175" fmla="*/ 7549620 w 7918980"/>
              <a:gd name="connsiteY175" fmla="*/ 6858000 h 6858000"/>
              <a:gd name="connsiteX176" fmla="*/ 6658851 w 7918980"/>
              <a:gd name="connsiteY176" fmla="*/ 6858000 h 6858000"/>
              <a:gd name="connsiteX177" fmla="*/ 2092387 w 7918980"/>
              <a:gd name="connsiteY177" fmla="*/ 6858000 h 6858000"/>
              <a:gd name="connsiteX178" fmla="*/ 1822980 w 7918980"/>
              <a:gd name="connsiteY178" fmla="*/ 6858000 h 6858000"/>
              <a:gd name="connsiteX179" fmla="*/ 727500 w 7918980"/>
              <a:gd name="connsiteY179" fmla="*/ 6858000 h 6858000"/>
              <a:gd name="connsiteX180" fmla="*/ 504457 w 7918980"/>
              <a:gd name="connsiteY180" fmla="*/ 6858000 h 6858000"/>
              <a:gd name="connsiteX181" fmla="*/ 0 w 7918980"/>
              <a:gd name="connsiteY181" fmla="*/ 6858000 h 6858000"/>
              <a:gd name="connsiteX182" fmla="*/ 0 w 7918980"/>
              <a:gd name="connsiteY182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6985020 w 7918980"/>
              <a:gd name="connsiteY67" fmla="*/ 1967551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918980" h="6858000">
                <a:moveTo>
                  <a:pt x="0" y="0"/>
                </a:moveTo>
                <a:lnTo>
                  <a:pt x="504457" y="0"/>
                </a:lnTo>
                <a:lnTo>
                  <a:pt x="727500" y="0"/>
                </a:lnTo>
                <a:lnTo>
                  <a:pt x="1822980" y="0"/>
                </a:lnTo>
                <a:lnTo>
                  <a:pt x="2092387" y="0"/>
                </a:lnTo>
                <a:lnTo>
                  <a:pt x="7076514" y="0"/>
                </a:lnTo>
                <a:lnTo>
                  <a:pt x="7264525" y="0"/>
                </a:lnTo>
                <a:lnTo>
                  <a:pt x="7390497" y="0"/>
                </a:lnTo>
                <a:lnTo>
                  <a:pt x="7389918" y="1705"/>
                </a:lnTo>
                <a:cubicBezTo>
                  <a:pt x="7386106" y="8440"/>
                  <a:pt x="7381092" y="13784"/>
                  <a:pt x="7374574" y="17287"/>
                </a:cubicBezTo>
                <a:cubicBezTo>
                  <a:pt x="7385344" y="82036"/>
                  <a:pt x="7333329" y="69804"/>
                  <a:pt x="7368621" y="130336"/>
                </a:cubicBezTo>
                <a:cubicBezTo>
                  <a:pt x="7349933" y="117589"/>
                  <a:pt x="7359958" y="162458"/>
                  <a:pt x="7361269" y="187093"/>
                </a:cubicBezTo>
                <a:cubicBezTo>
                  <a:pt x="7359185" y="226511"/>
                  <a:pt x="7368702" y="205530"/>
                  <a:pt x="7368770" y="265704"/>
                </a:cubicBezTo>
                <a:cubicBezTo>
                  <a:pt x="7365276" y="317533"/>
                  <a:pt x="7366793" y="325288"/>
                  <a:pt x="7365293" y="354566"/>
                </a:cubicBezTo>
                <a:lnTo>
                  <a:pt x="7347106" y="472000"/>
                </a:lnTo>
                <a:lnTo>
                  <a:pt x="7345150" y="473782"/>
                </a:lnTo>
                <a:cubicBezTo>
                  <a:pt x="7340827" y="482008"/>
                  <a:pt x="7341662" y="487340"/>
                  <a:pt x="7344778" y="491380"/>
                </a:cubicBezTo>
                <a:lnTo>
                  <a:pt x="7359399" y="531675"/>
                </a:lnTo>
                <a:lnTo>
                  <a:pt x="7356415" y="536015"/>
                </a:lnTo>
                <a:lnTo>
                  <a:pt x="7361068" y="572092"/>
                </a:lnTo>
                <a:lnTo>
                  <a:pt x="7359041" y="572511"/>
                </a:lnTo>
                <a:cubicBezTo>
                  <a:pt x="7354591" y="574271"/>
                  <a:pt x="7351509" y="577121"/>
                  <a:pt x="7351198" y="582332"/>
                </a:cubicBezTo>
                <a:cubicBezTo>
                  <a:pt x="7320982" y="573171"/>
                  <a:pt x="7339242" y="585107"/>
                  <a:pt x="7340991" y="601285"/>
                </a:cubicBezTo>
                <a:cubicBezTo>
                  <a:pt x="7331818" y="617831"/>
                  <a:pt x="7303664" y="666964"/>
                  <a:pt x="7296154" y="681608"/>
                </a:cubicBezTo>
                <a:cubicBezTo>
                  <a:pt x="7296082" y="684122"/>
                  <a:pt x="7296013" y="686637"/>
                  <a:pt x="7295943" y="689151"/>
                </a:cubicBezTo>
                <a:lnTo>
                  <a:pt x="7295465" y="689289"/>
                </a:lnTo>
                <a:cubicBezTo>
                  <a:pt x="7294414" y="690905"/>
                  <a:pt x="7293966" y="693376"/>
                  <a:pt x="7294306" y="697222"/>
                </a:cubicBezTo>
                <a:cubicBezTo>
                  <a:pt x="7294586" y="703992"/>
                  <a:pt x="7294864" y="710761"/>
                  <a:pt x="7295144" y="717531"/>
                </a:cubicBezTo>
                <a:lnTo>
                  <a:pt x="7291871" y="722494"/>
                </a:lnTo>
                <a:lnTo>
                  <a:pt x="7286061" y="724368"/>
                </a:lnTo>
                <a:lnTo>
                  <a:pt x="7269961" y="752692"/>
                </a:lnTo>
                <a:cubicBezTo>
                  <a:pt x="7277671" y="764380"/>
                  <a:pt x="7245699" y="808083"/>
                  <a:pt x="7240170" y="816346"/>
                </a:cubicBezTo>
                <a:lnTo>
                  <a:pt x="7211938" y="889417"/>
                </a:lnTo>
                <a:cubicBezTo>
                  <a:pt x="7143471" y="969963"/>
                  <a:pt x="7144887" y="1005331"/>
                  <a:pt x="7130024" y="1063288"/>
                </a:cubicBezTo>
                <a:cubicBezTo>
                  <a:pt x="7136312" y="1111028"/>
                  <a:pt x="7140076" y="1110140"/>
                  <a:pt x="7126817" y="1157176"/>
                </a:cubicBezTo>
                <a:cubicBezTo>
                  <a:pt x="7124083" y="1192124"/>
                  <a:pt x="7124864" y="1197232"/>
                  <a:pt x="7109474" y="1210776"/>
                </a:cubicBezTo>
                <a:lnTo>
                  <a:pt x="7105443" y="1301993"/>
                </a:lnTo>
                <a:lnTo>
                  <a:pt x="7075215" y="1360879"/>
                </a:lnTo>
                <a:lnTo>
                  <a:pt x="7067477" y="1404045"/>
                </a:lnTo>
                <a:lnTo>
                  <a:pt x="7046803" y="1429568"/>
                </a:lnTo>
                <a:lnTo>
                  <a:pt x="7047831" y="1430305"/>
                </a:lnTo>
                <a:cubicBezTo>
                  <a:pt x="7049677" y="1432466"/>
                  <a:pt x="7037718" y="1459891"/>
                  <a:pt x="7035374" y="1463304"/>
                </a:cubicBezTo>
                <a:cubicBezTo>
                  <a:pt x="7032892" y="1477394"/>
                  <a:pt x="7036007" y="1501295"/>
                  <a:pt x="7032938" y="1514846"/>
                </a:cubicBezTo>
                <a:lnTo>
                  <a:pt x="7029397" y="1519731"/>
                </a:lnTo>
                <a:lnTo>
                  <a:pt x="7029620" y="1519929"/>
                </a:lnTo>
                <a:cubicBezTo>
                  <a:pt x="7029470" y="1521210"/>
                  <a:pt x="7032690" y="1543635"/>
                  <a:pt x="7030612" y="1546022"/>
                </a:cubicBezTo>
                <a:lnTo>
                  <a:pt x="7035010" y="1578752"/>
                </a:lnTo>
                <a:cubicBezTo>
                  <a:pt x="7029127" y="1605585"/>
                  <a:pt x="7049361" y="1622803"/>
                  <a:pt x="7026513" y="1647555"/>
                </a:cubicBezTo>
                <a:cubicBezTo>
                  <a:pt x="7021108" y="1672675"/>
                  <a:pt x="7026193" y="1694404"/>
                  <a:pt x="7013857" y="1715685"/>
                </a:cubicBezTo>
                <a:cubicBezTo>
                  <a:pt x="7019795" y="1724301"/>
                  <a:pt x="7021078" y="1732435"/>
                  <a:pt x="7007215" y="1740358"/>
                </a:cubicBezTo>
                <a:cubicBezTo>
                  <a:pt x="7005605" y="1763793"/>
                  <a:pt x="7021348" y="1769422"/>
                  <a:pt x="7004455" y="1784314"/>
                </a:cubicBezTo>
                <a:cubicBezTo>
                  <a:pt x="7028967" y="1797417"/>
                  <a:pt x="7018226" y="1798221"/>
                  <a:pt x="7008825" y="1804434"/>
                </a:cubicBezTo>
                <a:lnTo>
                  <a:pt x="7008048" y="1805316"/>
                </a:lnTo>
                <a:lnTo>
                  <a:pt x="7011573" y="1807109"/>
                </a:lnTo>
                <a:lnTo>
                  <a:pt x="7008900" y="1821003"/>
                </a:lnTo>
                <a:lnTo>
                  <a:pt x="7006523" y="1824832"/>
                </a:lnTo>
                <a:cubicBezTo>
                  <a:pt x="7005264" y="1827468"/>
                  <a:pt x="7004917" y="1829219"/>
                  <a:pt x="7005215" y="1830429"/>
                </a:cubicBezTo>
                <a:lnTo>
                  <a:pt x="7005505" y="1830569"/>
                </a:lnTo>
                <a:lnTo>
                  <a:pt x="7003643" y="1835810"/>
                </a:lnTo>
                <a:cubicBezTo>
                  <a:pt x="6999759" y="1844665"/>
                  <a:pt x="6995277" y="1853278"/>
                  <a:pt x="6990432" y="1861483"/>
                </a:cubicBezTo>
                <a:cubicBezTo>
                  <a:pt x="7002807" y="1866643"/>
                  <a:pt x="6989768" y="1884999"/>
                  <a:pt x="6997246" y="1892417"/>
                </a:cubicBezTo>
                <a:lnTo>
                  <a:pt x="7012242" y="1895114"/>
                </a:lnTo>
                <a:lnTo>
                  <a:pt x="7010080" y="1899379"/>
                </a:lnTo>
                <a:lnTo>
                  <a:pt x="7003451" y="1907867"/>
                </a:lnTo>
                <a:cubicBezTo>
                  <a:pt x="7002589" y="1909162"/>
                  <a:pt x="7002627" y="1909994"/>
                  <a:pt x="7004341" y="1910265"/>
                </a:cubicBezTo>
                <a:cubicBezTo>
                  <a:pt x="7003975" y="1914884"/>
                  <a:pt x="7000873" y="1930292"/>
                  <a:pt x="7001248" y="1935584"/>
                </a:cubicBezTo>
                <a:lnTo>
                  <a:pt x="7006599" y="1942021"/>
                </a:lnTo>
                <a:lnTo>
                  <a:pt x="6985020" y="1967551"/>
                </a:lnTo>
                <a:lnTo>
                  <a:pt x="6949577" y="2024270"/>
                </a:lnTo>
                <a:lnTo>
                  <a:pt x="6942508" y="2107942"/>
                </a:lnTo>
                <a:cubicBezTo>
                  <a:pt x="6912270" y="2138038"/>
                  <a:pt x="6933395" y="2159228"/>
                  <a:pt x="6933336" y="2193455"/>
                </a:cubicBezTo>
                <a:cubicBezTo>
                  <a:pt x="6924282" y="2220953"/>
                  <a:pt x="6933361" y="2224200"/>
                  <a:pt x="6927972" y="2260088"/>
                </a:cubicBezTo>
                <a:cubicBezTo>
                  <a:pt x="6923728" y="2275916"/>
                  <a:pt x="6917037" y="2285645"/>
                  <a:pt x="6909058" y="2296008"/>
                </a:cubicBezTo>
                <a:lnTo>
                  <a:pt x="6901810" y="2305564"/>
                </a:lnTo>
                <a:lnTo>
                  <a:pt x="6904482" y="2320214"/>
                </a:lnTo>
                <a:cubicBezTo>
                  <a:pt x="6902155" y="2355906"/>
                  <a:pt x="6895137" y="2394678"/>
                  <a:pt x="6891885" y="2417011"/>
                </a:cubicBezTo>
                <a:cubicBezTo>
                  <a:pt x="6880976" y="2426377"/>
                  <a:pt x="6897848" y="2456509"/>
                  <a:pt x="6884970" y="2454207"/>
                </a:cubicBezTo>
                <a:cubicBezTo>
                  <a:pt x="6890753" y="2464947"/>
                  <a:pt x="6887930" y="2476105"/>
                  <a:pt x="6882954" y="2487203"/>
                </a:cubicBezTo>
                <a:lnTo>
                  <a:pt x="6871484" y="2512282"/>
                </a:lnTo>
                <a:lnTo>
                  <a:pt x="6872496" y="2514318"/>
                </a:lnTo>
                <a:lnTo>
                  <a:pt x="6898111" y="2574334"/>
                </a:lnTo>
                <a:lnTo>
                  <a:pt x="6897017" y="2579877"/>
                </a:lnTo>
                <a:cubicBezTo>
                  <a:pt x="6896861" y="2585644"/>
                  <a:pt x="6897245" y="2603388"/>
                  <a:pt x="6897171" y="2608928"/>
                </a:cubicBezTo>
                <a:cubicBezTo>
                  <a:pt x="6896975" y="2610322"/>
                  <a:pt x="6896780" y="2611717"/>
                  <a:pt x="6896584" y="2613111"/>
                </a:cubicBezTo>
                <a:lnTo>
                  <a:pt x="6888164" y="2621996"/>
                </a:lnTo>
                <a:lnTo>
                  <a:pt x="6890652" y="2634265"/>
                </a:lnTo>
                <a:lnTo>
                  <a:pt x="6882034" y="2647237"/>
                </a:lnTo>
                <a:cubicBezTo>
                  <a:pt x="6884287" y="2648158"/>
                  <a:pt x="6886365" y="2649356"/>
                  <a:pt x="6888195" y="2650786"/>
                </a:cubicBezTo>
                <a:lnTo>
                  <a:pt x="6894052" y="2661993"/>
                </a:lnTo>
                <a:lnTo>
                  <a:pt x="6885953" y="2670949"/>
                </a:lnTo>
                <a:cubicBezTo>
                  <a:pt x="6898507" y="2672007"/>
                  <a:pt x="6883930" y="2681695"/>
                  <a:pt x="6880156" y="2690255"/>
                </a:cubicBezTo>
                <a:lnTo>
                  <a:pt x="6881009" y="2695683"/>
                </a:lnTo>
                <a:lnTo>
                  <a:pt x="6870001" y="2713964"/>
                </a:lnTo>
                <a:lnTo>
                  <a:pt x="6864441" y="2730175"/>
                </a:lnTo>
                <a:lnTo>
                  <a:pt x="6875107" y="2763497"/>
                </a:lnTo>
                <a:lnTo>
                  <a:pt x="6837349" y="3051539"/>
                </a:lnTo>
                <a:lnTo>
                  <a:pt x="6835698" y="3060333"/>
                </a:lnTo>
                <a:lnTo>
                  <a:pt x="6837785" y="3065434"/>
                </a:lnTo>
                <a:lnTo>
                  <a:pt x="6834476" y="3066836"/>
                </a:lnTo>
                <a:lnTo>
                  <a:pt x="6831096" y="3084834"/>
                </a:lnTo>
                <a:cubicBezTo>
                  <a:pt x="6831166" y="3088976"/>
                  <a:pt x="6831235" y="3093117"/>
                  <a:pt x="6831305" y="3097259"/>
                </a:cubicBezTo>
                <a:lnTo>
                  <a:pt x="6828050" y="3101053"/>
                </a:lnTo>
                <a:lnTo>
                  <a:pt x="6827093" y="3106151"/>
                </a:lnTo>
                <a:lnTo>
                  <a:pt x="6833251" y="3116747"/>
                </a:lnTo>
                <a:cubicBezTo>
                  <a:pt x="6834765" y="3127646"/>
                  <a:pt x="6821739" y="3134084"/>
                  <a:pt x="6825921" y="3151828"/>
                </a:cubicBezTo>
                <a:cubicBezTo>
                  <a:pt x="6833244" y="3163902"/>
                  <a:pt x="6834336" y="3171780"/>
                  <a:pt x="6825863" y="3180546"/>
                </a:cubicBezTo>
                <a:cubicBezTo>
                  <a:pt x="6861566" y="3236545"/>
                  <a:pt x="6826703" y="3210316"/>
                  <a:pt x="6839691" y="3258677"/>
                </a:cubicBezTo>
                <a:lnTo>
                  <a:pt x="6840898" y="3262610"/>
                </a:lnTo>
                <a:lnTo>
                  <a:pt x="6834652" y="3277179"/>
                </a:lnTo>
                <a:lnTo>
                  <a:pt x="6832324" y="3278130"/>
                </a:lnTo>
                <a:lnTo>
                  <a:pt x="6849750" y="3325671"/>
                </a:lnTo>
                <a:lnTo>
                  <a:pt x="6847551" y="3332072"/>
                </a:lnTo>
                <a:lnTo>
                  <a:pt x="6864685" y="3362948"/>
                </a:lnTo>
                <a:lnTo>
                  <a:pt x="6870457" y="3378959"/>
                </a:lnTo>
                <a:lnTo>
                  <a:pt x="6883738" y="3407057"/>
                </a:lnTo>
                <a:lnTo>
                  <a:pt x="6881948" y="3409825"/>
                </a:lnTo>
                <a:lnTo>
                  <a:pt x="6885647" y="3415218"/>
                </a:lnTo>
                <a:lnTo>
                  <a:pt x="6883908" y="3419880"/>
                </a:lnTo>
                <a:lnTo>
                  <a:pt x="6885903" y="3424545"/>
                </a:lnTo>
                <a:cubicBezTo>
                  <a:pt x="6886517" y="3433967"/>
                  <a:pt x="6886474" y="3466028"/>
                  <a:pt x="6887603" y="3476412"/>
                </a:cubicBezTo>
                <a:lnTo>
                  <a:pt x="6892664" y="3486850"/>
                </a:lnTo>
                <a:lnTo>
                  <a:pt x="6886319" y="3496391"/>
                </a:lnTo>
                <a:lnTo>
                  <a:pt x="6893119" y="3531201"/>
                </a:lnTo>
                <a:lnTo>
                  <a:pt x="6902876" y="3542019"/>
                </a:lnTo>
                <a:lnTo>
                  <a:pt x="6910520" y="3552249"/>
                </a:lnTo>
                <a:cubicBezTo>
                  <a:pt x="6910641" y="3552725"/>
                  <a:pt x="6910761" y="3553202"/>
                  <a:pt x="6910882" y="3553678"/>
                </a:cubicBezTo>
                <a:lnTo>
                  <a:pt x="6914489" y="3568021"/>
                </a:lnTo>
                <a:lnTo>
                  <a:pt x="6914914" y="3569719"/>
                </a:lnTo>
                <a:lnTo>
                  <a:pt x="6912342" y="3586412"/>
                </a:lnTo>
                <a:lnTo>
                  <a:pt x="6915338" y="3597336"/>
                </a:lnTo>
                <a:lnTo>
                  <a:pt x="6907234" y="3606007"/>
                </a:lnTo>
                <a:cubicBezTo>
                  <a:pt x="6907242" y="3617747"/>
                  <a:pt x="6907253" y="3629488"/>
                  <a:pt x="6907261" y="3641228"/>
                </a:cubicBezTo>
                <a:lnTo>
                  <a:pt x="6914828" y="3653088"/>
                </a:lnTo>
                <a:lnTo>
                  <a:pt x="6920416" y="3664114"/>
                </a:lnTo>
                <a:cubicBezTo>
                  <a:pt x="6920443" y="3664599"/>
                  <a:pt x="6920471" y="3665084"/>
                  <a:pt x="6920498" y="3665569"/>
                </a:cubicBezTo>
                <a:cubicBezTo>
                  <a:pt x="6920895" y="3672776"/>
                  <a:pt x="6919946" y="3688591"/>
                  <a:pt x="6922809" y="3707357"/>
                </a:cubicBezTo>
                <a:cubicBezTo>
                  <a:pt x="6923485" y="3724716"/>
                  <a:pt x="6941058" y="3760234"/>
                  <a:pt x="6937676" y="3778166"/>
                </a:cubicBezTo>
                <a:cubicBezTo>
                  <a:pt x="6964607" y="3845122"/>
                  <a:pt x="6948407" y="3821305"/>
                  <a:pt x="6958359" y="3878222"/>
                </a:cubicBezTo>
                <a:cubicBezTo>
                  <a:pt x="6984499" y="3905047"/>
                  <a:pt x="6948397" y="4015047"/>
                  <a:pt x="6953118" y="4048117"/>
                </a:cubicBezTo>
                <a:cubicBezTo>
                  <a:pt x="6904784" y="4192084"/>
                  <a:pt x="6919242" y="4158987"/>
                  <a:pt x="6913020" y="4219510"/>
                </a:cubicBezTo>
                <a:cubicBezTo>
                  <a:pt x="6927533" y="4280033"/>
                  <a:pt x="6888360" y="4345686"/>
                  <a:pt x="6915792" y="4411258"/>
                </a:cubicBezTo>
                <a:cubicBezTo>
                  <a:pt x="6913610" y="4437329"/>
                  <a:pt x="6906858" y="4473140"/>
                  <a:pt x="6907579" y="4488531"/>
                </a:cubicBezTo>
                <a:cubicBezTo>
                  <a:pt x="6907403" y="4505410"/>
                  <a:pt x="6907228" y="4522289"/>
                  <a:pt x="6907052" y="4539168"/>
                </a:cubicBezTo>
                <a:cubicBezTo>
                  <a:pt x="6895094" y="4567830"/>
                  <a:pt x="6887285" y="4588197"/>
                  <a:pt x="6891916" y="4625153"/>
                </a:cubicBezTo>
                <a:cubicBezTo>
                  <a:pt x="6900413" y="4662889"/>
                  <a:pt x="6888879" y="4679357"/>
                  <a:pt x="6882094" y="4733115"/>
                </a:cubicBezTo>
                <a:cubicBezTo>
                  <a:pt x="6891667" y="4752352"/>
                  <a:pt x="6878350" y="4832308"/>
                  <a:pt x="6860189" y="4844323"/>
                </a:cubicBezTo>
                <a:cubicBezTo>
                  <a:pt x="6856424" y="4857054"/>
                  <a:pt x="6863174" y="4871554"/>
                  <a:pt x="6843618" y="4877992"/>
                </a:cubicBezTo>
                <a:cubicBezTo>
                  <a:pt x="6820131" y="4888353"/>
                  <a:pt x="6857398" y="4931200"/>
                  <a:pt x="6829393" y="4925805"/>
                </a:cubicBezTo>
                <a:cubicBezTo>
                  <a:pt x="6854944" y="4956261"/>
                  <a:pt x="6805820" y="4982633"/>
                  <a:pt x="6794017" y="5009272"/>
                </a:cubicBezTo>
                <a:cubicBezTo>
                  <a:pt x="6796239" y="5034036"/>
                  <a:pt x="6791355" y="5053859"/>
                  <a:pt x="6786085" y="5111369"/>
                </a:cubicBezTo>
                <a:cubicBezTo>
                  <a:pt x="6796204" y="5141336"/>
                  <a:pt x="6760393" y="5161742"/>
                  <a:pt x="6799321" y="5210876"/>
                </a:cubicBezTo>
                <a:cubicBezTo>
                  <a:pt x="6795435" y="5212581"/>
                  <a:pt x="6800034" y="5227501"/>
                  <a:pt x="6803597" y="5269726"/>
                </a:cubicBezTo>
                <a:cubicBezTo>
                  <a:pt x="6807162" y="5311951"/>
                  <a:pt x="6813370" y="5400671"/>
                  <a:pt x="6820713" y="5464225"/>
                </a:cubicBezTo>
                <a:cubicBezTo>
                  <a:pt x="6824745" y="5536542"/>
                  <a:pt x="6813205" y="5517959"/>
                  <a:pt x="6824380" y="5594585"/>
                </a:cubicBezTo>
                <a:cubicBezTo>
                  <a:pt x="6822888" y="5619318"/>
                  <a:pt x="6797022" y="5647975"/>
                  <a:pt x="6806680" y="5667896"/>
                </a:cubicBezTo>
                <a:cubicBezTo>
                  <a:pt x="6799814" y="5696311"/>
                  <a:pt x="6798559" y="5738356"/>
                  <a:pt x="6791486" y="5769225"/>
                </a:cubicBezTo>
                <a:cubicBezTo>
                  <a:pt x="6791906" y="5787258"/>
                  <a:pt x="6792324" y="5805291"/>
                  <a:pt x="6792745" y="5823324"/>
                </a:cubicBezTo>
                <a:cubicBezTo>
                  <a:pt x="6789102" y="5853058"/>
                  <a:pt x="6788588" y="5838948"/>
                  <a:pt x="6789109" y="5862699"/>
                </a:cubicBezTo>
                <a:lnTo>
                  <a:pt x="6793675" y="5906467"/>
                </a:lnTo>
                <a:lnTo>
                  <a:pt x="6814548" y="5939847"/>
                </a:lnTo>
                <a:cubicBezTo>
                  <a:pt x="6821828" y="5955713"/>
                  <a:pt x="6797711" y="5940131"/>
                  <a:pt x="6809795" y="5973994"/>
                </a:cubicBezTo>
                <a:cubicBezTo>
                  <a:pt x="6784167" y="5997051"/>
                  <a:pt x="6806424" y="6032039"/>
                  <a:pt x="6810756" y="6089693"/>
                </a:cubicBezTo>
                <a:lnTo>
                  <a:pt x="6814601" y="6224938"/>
                </a:lnTo>
                <a:cubicBezTo>
                  <a:pt x="6811422" y="6270972"/>
                  <a:pt x="6831942" y="6317522"/>
                  <a:pt x="6840137" y="6370251"/>
                </a:cubicBezTo>
                <a:cubicBezTo>
                  <a:pt x="6848333" y="6422980"/>
                  <a:pt x="6862918" y="6490855"/>
                  <a:pt x="6863777" y="6541313"/>
                </a:cubicBezTo>
                <a:cubicBezTo>
                  <a:pt x="6862878" y="6576319"/>
                  <a:pt x="6854892" y="6591883"/>
                  <a:pt x="6868355" y="6640957"/>
                </a:cubicBezTo>
                <a:cubicBezTo>
                  <a:pt x="6880485" y="6669536"/>
                  <a:pt x="6875256" y="6675394"/>
                  <a:pt x="6881422" y="6705297"/>
                </a:cubicBezTo>
                <a:cubicBezTo>
                  <a:pt x="6880347" y="6727133"/>
                  <a:pt x="6890881" y="6732087"/>
                  <a:pt x="6894105" y="6759582"/>
                </a:cubicBezTo>
                <a:cubicBezTo>
                  <a:pt x="6878594" y="6796071"/>
                  <a:pt x="6874636" y="6769544"/>
                  <a:pt x="6892152" y="6817746"/>
                </a:cubicBezTo>
                <a:cubicBezTo>
                  <a:pt x="6883936" y="6828354"/>
                  <a:pt x="6887505" y="6836369"/>
                  <a:pt x="6895302" y="6843646"/>
                </a:cubicBezTo>
                <a:lnTo>
                  <a:pt x="6914368" y="6857998"/>
                </a:lnTo>
                <a:lnTo>
                  <a:pt x="7549620" y="6857998"/>
                </a:lnTo>
                <a:lnTo>
                  <a:pt x="7918980" y="6857998"/>
                </a:lnTo>
                <a:lnTo>
                  <a:pt x="7918980" y="6858000"/>
                </a:lnTo>
                <a:lnTo>
                  <a:pt x="7549620" y="6858000"/>
                </a:lnTo>
                <a:lnTo>
                  <a:pt x="6658851" y="6858000"/>
                </a:lnTo>
                <a:lnTo>
                  <a:pt x="2092387" y="6858000"/>
                </a:lnTo>
                <a:lnTo>
                  <a:pt x="1822980" y="6858000"/>
                </a:lnTo>
                <a:lnTo>
                  <a:pt x="727500" y="6858000"/>
                </a:lnTo>
                <a:lnTo>
                  <a:pt x="5044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FE175-7F9A-316B-89E8-0BA549EB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600"/>
            <a:ext cx="5243295" cy="13308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 3: Engage Your Community Liaison: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EE7A-0890-9A80-38E5-D995FEF1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4102"/>
            <a:ext cx="5243295" cy="3908585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 with your designated Community Liaison from OCRA. They are your primary point of contact and will guide you through the process, offering feedback and assistance.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CL will also provide login information to our Grants Management System (GMS). This is where the application is housed, documents will be uploaded and applications submitted.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OCRA: Community Liaisons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CDBAEA-F1FD-E8C8-749E-F77C3D64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9888" y="770925"/>
            <a:ext cx="3402333" cy="53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6">
            <a:extLst>
              <a:ext uri="{FF2B5EF4-FFF2-40B4-BE49-F238E27FC236}">
                <a16:creationId xmlns:a16="http://schemas.microsoft.com/office/drawing/2014/main" id="{5B1C0F75-E7F7-4B02-A77F-5EABD7CBD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4090" y="6128733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9D570620-6EA7-CC09-93DE-9CE38C73E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9D5D43-E42B-2BAC-212B-4566078D6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7C12B-BC2B-9901-6583-4EA81D13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Step 4: Documentation &amp; Studies:</a:t>
            </a:r>
            <a:endParaRPr lang="en-US" sz="42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4BE53-7B5B-2442-A407-04631E54A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Begin compiling all necessary documents, maps, letters and commissioning required studies (e.g., environmental, geotechnical) as per your chosen tier's checklist.</a:t>
            </a:r>
          </a:p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Ensure all documents meet dating requirements (your Community Liaison will help clarify these).</a:t>
            </a:r>
          </a:p>
          <a:p>
            <a:endParaRPr lang="en-US" sz="2200" dirty="0"/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5706D96D-F31F-5F39-7B86-DBBE9CD0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911D7-3B9B-A4C5-BBEE-46FF8A240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86B13-C103-BF1F-C35D-FBB3D3BA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Step 5: Application Submission</a:t>
            </a:r>
            <a:endParaRPr lang="en-US" sz="4200" dirty="0"/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A70A-F8C4-ABEA-605E-93FD8ADF3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Submit your complete application package to OCRA through the Grants Management System</a:t>
            </a:r>
            <a:endParaRPr lang="en-US" sz="2200" dirty="0"/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929CFAC3-2F3E-599A-FB99-215D59820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51B20C-DC7D-0704-94C7-308C09BC3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B23BB-B277-E639-166B-136B132B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Step 6: Review &amp; Feedback Cycle</a:t>
            </a:r>
            <a:endParaRPr lang="en-US" sz="42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C34F-2768-0D00-FE79-8A50A5EEB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0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Your Community Liaison will conduct an initial review, providing feedback on any missing or insufficient items.</a:t>
            </a:r>
          </a:p>
          <a:p>
            <a:pPr lvl="0"/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Address feedback and resubmit as needed.</a:t>
            </a:r>
          </a:p>
          <a:p>
            <a:endParaRPr lang="en-US" sz="2200"/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41DE5884-BA17-C2D5-38CB-BD45EFBA6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21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F76CB-7607-6EA9-2707-FAB7AC2DE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4CED5-92CB-2CCC-39F9-F1B839F5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48640"/>
            <a:ext cx="3866036" cy="5431536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Step 7: </a:t>
            </a:r>
            <a:b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Final Review &amp; Certification</a:t>
            </a:r>
            <a:endParaRPr lang="en-US" sz="42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BD2C-8A7F-0E42-40AA-4CF3171C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Once the Community Liaison’s review is complete, the Program Manager conducts a final assessment.</a:t>
            </a:r>
          </a:p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all criteria are met, your site receives its official Indiana Site Certified designation!</a:t>
            </a: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3420CAA6-8580-159B-7330-5E51ADE2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47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1F694-2A04-CD7D-C5EA-F603DFF4D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D7A8C-F813-9335-D9BD-BEBA1A9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6" y="552091"/>
            <a:ext cx="4624988" cy="5431536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What Happens After Certification?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0FCB-CCB9-2DFF-B592-5BEDC80EE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Enhanced Marketing &amp; Promotion: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Your site will be featured on state economic development websites and promotional materials.</a:t>
            </a:r>
          </a:p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OCRA and its partners will actively market your certified site to potential developers and site selectors.</a:t>
            </a:r>
          </a:p>
          <a:p>
            <a:endParaRPr lang="en-US" sz="2200" dirty="0"/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635C068A-EAE9-1F63-0AFE-3B667E35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38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0720C-0C97-323A-6502-461C26523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853F1-088E-9799-0D9E-31B55F7D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59" y="552091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/>
              <a:t>Ongoing Site Maintenance:</a:t>
            </a:r>
            <a:endParaRPr lang="en-US" sz="46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2446-F875-49E2-F83B-5EBABD2D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maintain certification, you'll need to keep site information up-to-date.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involves annual updates to confirm the site's status, available utilities and other key details</a:t>
            </a: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2B8889B9-BFBF-5908-6769-243F87A27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81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BC45D-123B-4773-098A-686507406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1D540-3506-EA42-0F97-E053CA2D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548640"/>
            <a:ext cx="4295804" cy="5431536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Showcasing Your Commitment: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40EA4-249D-096E-F212-C553A8481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lvl="0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Certification serves as a powerful testament to your community's pro-business environment and readiness for economic growth.</a:t>
            </a:r>
          </a:p>
          <a:p>
            <a:pPr lvl="0"/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Use your certified status in your own local marketing and outreach efforts!</a:t>
            </a:r>
          </a:p>
          <a:p>
            <a:endParaRPr lang="en-US" sz="2200"/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1C8C887E-5B50-4F06-2F05-7A9796490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2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713A2-A149-0452-2002-C0AA1978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program does: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12DADE4-2A94-B169-6755-0E777F494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7015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6C54D10D-1282-73A0-B4B2-36044534F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3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CE2C3-05F3-D483-F609-331498959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0B33C-FACA-363B-68AB-691AAFB5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Potential for Future Upgrades:</a:t>
            </a:r>
            <a:endParaRPr lang="en-US" sz="3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F0563607-F013-32AC-E121-2B13D4C56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97839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1B6FDF2C-0697-03F3-E2A6-DD9D2DD71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11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EB40C3-E24B-6101-7FDB-3B8DC3FCF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0D204-E5D5-0025-0874-29AECCE6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Getting Started &amp; Resources</a:t>
            </a:r>
            <a:b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Ready to Certify Your Site?</a:t>
            </a:r>
            <a:br>
              <a:rPr lang="en-US" sz="2600"/>
            </a:br>
            <a:endParaRPr lang="en-US" sz="260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B813E-6E8C-074B-B3BA-2A0A216BB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 Contact OCRA: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Visit the Indiana Office of Community and Rural Affairs (OCRA) website 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www.in.gov/ocra/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program details and resources.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 Connect with Your Community Liaison: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Liaison is your dedicated guide through this process. Don't hesitate to reach out with questions. Find your Community Liaison 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www.in.gov/ocra/about/community-liaisons/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3. Review the Checklist: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official Document Collection Checklist is your roadmap. Familiarize yourself with the requirements for your target certification level. View the Checklist 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www.in.gov/ocra/Indiana-site-certified/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We're here to help you succeed! Contact us 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site@ocra.in.gov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C76EA3DE-5BAA-0216-F868-7A563DB0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5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66094-A111-02F6-D6B2-15EA096E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matters for your community: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93490EB0-59C5-6653-75F1-E5BE0D753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44616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69EDF20E-7B75-6ABA-AE8C-D871A98B0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2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FCC6F-230D-D2BD-FD86-F956A961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586855"/>
            <a:ext cx="520080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Certify Your Site? The Benefits for Your Community:</a:t>
            </a:r>
            <a:b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 More Investment </a:t>
            </a:r>
            <a:endParaRPr lang="en-US" sz="3400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AAD470-6D29-5BC1-2201-C1538E2A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/>
              <a:t>Certified sites are already approved by OCRA to begin projects, appealing directly to businesses needing quick development.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They signal that a community has done its homework, making it a more attractive place to invest.</a:t>
            </a:r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B7B515E1-119E-72D0-AF8D-D21613E37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2A230E-DD0D-68E2-4392-EF6D2874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E97F19A-1D0F-5BC4-B8CD-74A7FED9E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3AC6A2-DBF1-6670-3717-A52605606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5DF4E2-3BF2-442B-9895-72CF81938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7B2BB2-16AD-D28B-750F-851E01A5E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381581E-90CB-0799-F5F7-EFDA0264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5DAB75D-8E67-96B5-0FFB-4F67C63BB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62CCE-FF84-741D-3D98-368D759A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28" y="1007338"/>
            <a:ext cx="520293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Certify Your Site? The Benefits for Your Community:</a:t>
            </a:r>
            <a:b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Risk for Developers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614E88-083C-33B4-BEF8-DF75C8571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Extensive due diligence conducted through the program identifies and resolves potential issues before a developer commits.</a:t>
            </a:r>
          </a:p>
          <a:p>
            <a:endParaRPr lang="en-US" sz="3200" dirty="0"/>
          </a:p>
          <a:p>
            <a:r>
              <a:rPr lang="en-US" sz="3200" dirty="0"/>
              <a:t>This saves the businesses time and money, making your site a safer bet.</a:t>
            </a: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A6FFB991-09BB-9DEB-93F4-A86C21431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CB45F-EF11-EE3E-36C1-DE71173C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Why Certify Your Site?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Benefits for Your Community: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Gain a Marketing Advantage</a:t>
            </a:r>
            <a:endParaRPr lang="en-US" sz="3200" dirty="0"/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BBD80115-C944-C286-D629-60E0EACC5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57841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AA96F878-7E79-32D0-02C5-8EC931086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DD63B-8535-195D-B8D8-7B76C5EA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Why Certify Your Site?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Benefits for Your Community: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Streamline Development</a:t>
            </a:r>
            <a:endParaRPr lang="en-US" sz="3200" dirty="0"/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D4CB7686-DC82-181B-BA4A-09B751EED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75248"/>
              </p:ext>
            </p:extLst>
          </p:nvPr>
        </p:nvGraphicFramePr>
        <p:xfrm>
          <a:off x="838200" y="2055813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10B2B282-05C6-948A-9BD7-E8D33655F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6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91CE6-6330-8227-A869-915AC0FE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Why Certify Your Site?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Benefits for Your Community: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Demonstrate Preparedness</a:t>
            </a:r>
            <a:endParaRPr lang="en-US" sz="3200" dirty="0"/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C2956-1D0B-22E7-E863-DB1C1396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Achieving certification proves your community's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foresight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supporting business growth.</a:t>
            </a:r>
          </a:p>
          <a:p>
            <a:endParaRPr lang="en-US" sz="2200" dirty="0"/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6E4E543F-A4B5-FF1F-B5A7-24E21921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92" y="5659768"/>
            <a:ext cx="1882286" cy="1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7909</TotalTime>
  <Words>1575</Words>
  <Application>Microsoft Office PowerPoint</Application>
  <PresentationFormat>Widescreen</PresentationFormat>
  <Paragraphs>151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Office Theme</vt:lpstr>
      <vt:lpstr>Site Certified Webinar</vt:lpstr>
      <vt:lpstr>What is the Indiana Site Certified Program?</vt:lpstr>
      <vt:lpstr>What the program does:</vt:lpstr>
      <vt:lpstr>Why it matters for your community:</vt:lpstr>
      <vt:lpstr>Why Certify Your Site? The Benefits for Your Community:  Attract More Investment </vt:lpstr>
      <vt:lpstr>Why Certify Your Site? The Benefits for Your Community:  Reduce Risk for Developers</vt:lpstr>
      <vt:lpstr>Why Certify Your Site?  The Benefits for Your Community:  Gain a Marketing Advantage</vt:lpstr>
      <vt:lpstr>Why Certify Your Site?  The Benefits for Your Community: Streamline Development</vt:lpstr>
      <vt:lpstr>Why Certify Your Site?  The Benefits for Your Community: Demonstrate Preparedness</vt:lpstr>
      <vt:lpstr>Understanding the Tier System: Silver, Gold, Prime</vt:lpstr>
      <vt:lpstr>Silver Tier</vt:lpstr>
      <vt:lpstr>Silver Certification: Who it's for</vt:lpstr>
      <vt:lpstr>What your community can expect to provide</vt:lpstr>
      <vt:lpstr>Gold Tier</vt:lpstr>
      <vt:lpstr>Gold Certification: Who it's for </vt:lpstr>
      <vt:lpstr>What your community can expect to provide</vt:lpstr>
      <vt:lpstr>Prime Certification</vt:lpstr>
      <vt:lpstr>Prime Certification: Who it's for</vt:lpstr>
      <vt:lpstr>What your community can expect to provide </vt:lpstr>
      <vt:lpstr>The Application Process:  Steps for Your Community</vt:lpstr>
      <vt:lpstr>Step 2: Understand Requirements: </vt:lpstr>
      <vt:lpstr>Step 3: Engage Your Community Liaison: </vt:lpstr>
      <vt:lpstr>Step 4: Documentation &amp; Studies:</vt:lpstr>
      <vt:lpstr>Step 5: Application Submission</vt:lpstr>
      <vt:lpstr>Step 6: Review &amp; Feedback Cycle</vt:lpstr>
      <vt:lpstr>Step 7:  Final Review &amp; Certification</vt:lpstr>
      <vt:lpstr>What Happens After Certification?</vt:lpstr>
      <vt:lpstr>Ongoing Site Maintenance:</vt:lpstr>
      <vt:lpstr>Showcasing Your Commitment: </vt:lpstr>
      <vt:lpstr>Potential for Future Upgrades:</vt:lpstr>
      <vt:lpstr>Getting Started &amp; Resources Ready to Certify Your Site?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Proudler, Quinn</dc:creator>
  <cp:lastModifiedBy>Kline, Lydia</cp:lastModifiedBy>
  <cp:revision>7</cp:revision>
  <dcterms:created xsi:type="dcterms:W3CDTF">2025-11-26T13:21:20Z</dcterms:created>
  <dcterms:modified xsi:type="dcterms:W3CDTF">2026-01-14T21:30:58Z</dcterms:modified>
</cp:coreProperties>
</file>