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7" r:id="rId2"/>
    <p:sldId id="265" r:id="rId3"/>
    <p:sldId id="288" r:id="rId4"/>
    <p:sldId id="285" r:id="rId5"/>
    <p:sldId id="289" r:id="rId6"/>
    <p:sldId id="290" r:id="rId7"/>
    <p:sldId id="291" r:id="rId8"/>
    <p:sldId id="292" r:id="rId9"/>
    <p:sldId id="293" r:id="rId10"/>
    <p:sldId id="287" r:id="rId11"/>
    <p:sldId id="264"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4B3"/>
    <a:srgbClr val="78A552"/>
    <a:srgbClr val="ED7D31"/>
    <a:srgbClr val="2D477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7409" autoAdjust="0"/>
  </p:normalViewPr>
  <p:slideViewPr>
    <p:cSldViewPr snapToGrid="0">
      <p:cViewPr varScale="1">
        <p:scale>
          <a:sx n="80" d="100"/>
          <a:sy n="80" d="100"/>
        </p:scale>
        <p:origin x="658" y="53"/>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Fatalities per</a:t>
            </a:r>
            <a:r>
              <a:rPr lang="en-US" sz="1600" baseline="0" dirty="0"/>
              <a:t> Year</a:t>
            </a:r>
            <a:endParaRPr lang="en-US"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Total Fatalities</c:v>
          </c:tx>
          <c:spPr>
            <a:ln w="28575" cap="rnd">
              <a:solidFill>
                <a:srgbClr val="78A552"/>
              </a:solidFill>
              <a:round/>
            </a:ln>
            <a:effectLst/>
          </c:spPr>
          <c:marker>
            <c:symbol val="none"/>
          </c:marker>
          <c:cat>
            <c:numRef>
              <c:f>'[Copy of 2025 Target Setting - DRAFT V7 240710.xlsx]Draft 2023 Target Table'!$C$15:$O$15</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Table'!$C$2:$O$2</c:f>
              <c:numCache>
                <c:formatCode>General</c:formatCode>
                <c:ptCount val="13"/>
                <c:pt idx="0">
                  <c:v>784</c:v>
                </c:pt>
                <c:pt idx="1">
                  <c:v>745</c:v>
                </c:pt>
                <c:pt idx="2">
                  <c:v>817</c:v>
                </c:pt>
                <c:pt idx="3">
                  <c:v>829</c:v>
                </c:pt>
                <c:pt idx="4">
                  <c:v>916</c:v>
                </c:pt>
                <c:pt idx="5">
                  <c:v>860</c:v>
                </c:pt>
                <c:pt idx="6">
                  <c:v>810</c:v>
                </c:pt>
                <c:pt idx="7">
                  <c:v>897</c:v>
                </c:pt>
                <c:pt idx="8">
                  <c:v>932</c:v>
                </c:pt>
                <c:pt idx="9">
                  <c:v>976</c:v>
                </c:pt>
                <c:pt idx="10" formatCode="0">
                  <c:v>928</c:v>
                </c:pt>
              </c:numCache>
            </c:numRef>
          </c:val>
          <c:smooth val="0"/>
          <c:extLst>
            <c:ext xmlns:c16="http://schemas.microsoft.com/office/drawing/2014/chart" uri="{C3380CC4-5D6E-409C-BE32-E72D297353CC}">
              <c16:uniqueId val="{00000000-D775-466D-99F3-54A3706B0468}"/>
            </c:ext>
          </c:extLst>
        </c:ser>
        <c:ser>
          <c:idx val="2"/>
          <c:order val="1"/>
          <c:tx>
            <c:v>5-Year Running Average</c:v>
          </c:tx>
          <c:spPr>
            <a:ln w="28575" cap="rnd">
              <a:solidFill>
                <a:srgbClr val="0994B3"/>
              </a:solidFill>
              <a:round/>
            </a:ln>
            <a:effectLst/>
          </c:spPr>
          <c:marker>
            <c:symbol val="none"/>
          </c:marker>
          <c:cat>
            <c:numRef>
              <c:f>'[Copy of 2025 Target Setting - DRAFT V7 240710.xlsx]Draft 2023 Target Table'!$C$15:$O$15</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Table'!$C$16:$O$16</c:f>
              <c:numCache>
                <c:formatCode>General</c:formatCode>
                <c:ptCount val="13"/>
                <c:pt idx="3" formatCode="0.0">
                  <c:v>791.2</c:v>
                </c:pt>
                <c:pt idx="4" formatCode="0.0">
                  <c:v>818.2</c:v>
                </c:pt>
                <c:pt idx="5" formatCode="0.0">
                  <c:v>833.4</c:v>
                </c:pt>
                <c:pt idx="6" formatCode="0.0">
                  <c:v>846.4</c:v>
                </c:pt>
                <c:pt idx="7" formatCode="0.0">
                  <c:v>862.4</c:v>
                </c:pt>
                <c:pt idx="8" formatCode="0.0">
                  <c:v>883</c:v>
                </c:pt>
                <c:pt idx="9" formatCode="0.0">
                  <c:v>895</c:v>
                </c:pt>
                <c:pt idx="10" formatCode="0.0">
                  <c:v>908.6</c:v>
                </c:pt>
              </c:numCache>
            </c:numRef>
          </c:val>
          <c:smooth val="0"/>
          <c:extLst>
            <c:ext xmlns:c16="http://schemas.microsoft.com/office/drawing/2014/chart" uri="{C3380CC4-5D6E-409C-BE32-E72D297353CC}">
              <c16:uniqueId val="{00000001-D775-466D-99F3-54A3706B0468}"/>
            </c:ext>
          </c:extLst>
        </c:ser>
        <c:ser>
          <c:idx val="0"/>
          <c:order val="2"/>
          <c:tx>
            <c:v>Targets</c:v>
          </c:tx>
          <c:spPr>
            <a:ln w="28575" cap="rnd">
              <a:solidFill>
                <a:schemeClr val="accent2"/>
              </a:solidFill>
              <a:round/>
            </a:ln>
            <a:effectLst/>
          </c:spPr>
          <c:marker>
            <c:symbol val="none"/>
          </c:marker>
          <c:dLbls>
            <c:spPr>
              <a:noFill/>
              <a:ln>
                <a:noFill/>
              </a:ln>
              <a:effectLst/>
            </c:spPr>
            <c:txPr>
              <a:bodyPr rot="-2700000" spcFirstLastPara="1" vertOverflow="ellipsis"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2025 Target Setting - DRAFT V7 240710.xlsx]Draft 2023 Target Table'!$C$15:$O$15</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Table'!$C$17:$O$17</c:f>
              <c:numCache>
                <c:formatCode>General</c:formatCode>
                <c:ptCount val="13"/>
                <c:pt idx="8" formatCode="0.0">
                  <c:v>883</c:v>
                </c:pt>
                <c:pt idx="9" formatCode="0.0">
                  <c:v>865.34</c:v>
                </c:pt>
                <c:pt idx="10" formatCode="0.0">
                  <c:v>847.68</c:v>
                </c:pt>
                <c:pt idx="11" formatCode="0.0">
                  <c:v>830.02</c:v>
                </c:pt>
                <c:pt idx="12" formatCode="0.0">
                  <c:v>812.36</c:v>
                </c:pt>
              </c:numCache>
            </c:numRef>
          </c:val>
          <c:smooth val="0"/>
          <c:extLst>
            <c:ext xmlns:c16="http://schemas.microsoft.com/office/drawing/2014/chart" uri="{C3380CC4-5D6E-409C-BE32-E72D297353CC}">
              <c16:uniqueId val="{00000002-D775-466D-99F3-54A3706B0468}"/>
            </c:ext>
          </c:extLst>
        </c:ser>
        <c:dLbls>
          <c:showLegendKey val="0"/>
          <c:showVal val="0"/>
          <c:showCatName val="0"/>
          <c:showSerName val="0"/>
          <c:showPercent val="0"/>
          <c:showBubbleSize val="0"/>
        </c:dLbls>
        <c:smooth val="0"/>
        <c:axId val="1460699984"/>
        <c:axId val="1567044576"/>
      </c:lineChart>
      <c:catAx>
        <c:axId val="146069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7044576"/>
        <c:crosses val="autoZero"/>
        <c:auto val="1"/>
        <c:lblAlgn val="ctr"/>
        <c:lblOffset val="100"/>
        <c:noMultiLvlLbl val="0"/>
      </c:catAx>
      <c:valAx>
        <c:axId val="1567044576"/>
        <c:scaling>
          <c:orientation val="minMax"/>
          <c:max val="1000"/>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069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Fatality</a:t>
            </a:r>
            <a:r>
              <a:rPr lang="en-US" sz="1600" baseline="0"/>
              <a:t> Rate </a:t>
            </a:r>
            <a:r>
              <a:rPr lang="en-US" sz="1600"/>
              <a:t>by Year</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Actual Rate of Fatalities</c:v>
          </c:tx>
          <c:spPr>
            <a:ln w="28575" cap="rnd">
              <a:solidFill>
                <a:srgbClr val="78A552"/>
              </a:solidFill>
              <a:round/>
            </a:ln>
            <a:effectLst/>
          </c:spPr>
          <c:marker>
            <c:symbol val="none"/>
          </c:marker>
          <c:cat>
            <c:numRef>
              <c:f>'[Copy of 2025 Target Setting - DRAFT V7 240710.xlsx]Draft 2023 Target Table'!$C$15:$O$15</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Table'!$C$5:$M$5</c:f>
              <c:numCache>
                <c:formatCode>0.000</c:formatCode>
                <c:ptCount val="11"/>
                <c:pt idx="0">
                  <c:v>1</c:v>
                </c:pt>
                <c:pt idx="1">
                  <c:v>0.94</c:v>
                </c:pt>
                <c:pt idx="2">
                  <c:v>1.04</c:v>
                </c:pt>
                <c:pt idx="3">
                  <c:v>1</c:v>
                </c:pt>
                <c:pt idx="4">
                  <c:v>1.1200000000000001</c:v>
                </c:pt>
                <c:pt idx="5">
                  <c:v>1.05</c:v>
                </c:pt>
                <c:pt idx="6">
                  <c:v>0.98</c:v>
                </c:pt>
                <c:pt idx="7">
                  <c:v>1.1699949130655953</c:v>
                </c:pt>
                <c:pt idx="8">
                  <c:v>1.1851475076297051</c:v>
                </c:pt>
                <c:pt idx="9">
                  <c:v>0.95455875590485351</c:v>
                </c:pt>
                <c:pt idx="10">
                  <c:v>0.99299690354372216</c:v>
                </c:pt>
              </c:numCache>
            </c:numRef>
          </c:val>
          <c:smooth val="0"/>
          <c:extLst>
            <c:ext xmlns:c16="http://schemas.microsoft.com/office/drawing/2014/chart" uri="{C3380CC4-5D6E-409C-BE32-E72D297353CC}">
              <c16:uniqueId val="{00000000-0625-49AA-BBED-93701675FEB4}"/>
            </c:ext>
          </c:extLst>
        </c:ser>
        <c:ser>
          <c:idx val="0"/>
          <c:order val="1"/>
          <c:tx>
            <c:v>5-Year Running Average and 2025 Target</c:v>
          </c:tx>
          <c:spPr>
            <a:ln w="28575" cap="rnd">
              <a:solidFill>
                <a:srgbClr val="ED7D31"/>
              </a:solidFill>
              <a:round/>
            </a:ln>
            <a:effectLst/>
          </c:spPr>
          <c:marker>
            <c:symbol val="none"/>
          </c:marker>
          <c:dLbls>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25-49AA-BBED-93701675FEB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2025 Target Setting - DRAFT V7 240710.xlsx]Draft 2023 Target Table'!$C$15:$O$15</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Table'!$C$19:$O$19</c:f>
              <c:numCache>
                <c:formatCode>General</c:formatCode>
                <c:ptCount val="13"/>
                <c:pt idx="3" formatCode="0.000">
                  <c:v>0.99399999999999999</c:v>
                </c:pt>
                <c:pt idx="4" formatCode="0.000">
                  <c:v>1.02</c:v>
                </c:pt>
                <c:pt idx="5" formatCode="0.000">
                  <c:v>1.0299999999999998</c:v>
                </c:pt>
                <c:pt idx="6" formatCode="0.000">
                  <c:v>1.0379999999999998</c:v>
                </c:pt>
                <c:pt idx="7" formatCode="0.000">
                  <c:v>1.0639989826131191</c:v>
                </c:pt>
                <c:pt idx="8" formatCode="0.000">
                  <c:v>1.1010284841390601</c:v>
                </c:pt>
                <c:pt idx="9" formatCode="0.000">
                  <c:v>1.0679402353200309</c:v>
                </c:pt>
                <c:pt idx="10" formatCode="0.000">
                  <c:v>1.0565396160287752</c:v>
                </c:pt>
                <c:pt idx="11" formatCode="0.000">
                  <c:v>1.0548915028002994</c:v>
                </c:pt>
                <c:pt idx="12" formatCode="0.000">
                  <c:v>1.0092311800885565</c:v>
                </c:pt>
              </c:numCache>
            </c:numRef>
          </c:val>
          <c:smooth val="0"/>
          <c:extLst>
            <c:ext xmlns:c16="http://schemas.microsoft.com/office/drawing/2014/chart" uri="{C3380CC4-5D6E-409C-BE32-E72D297353CC}">
              <c16:uniqueId val="{00000002-0625-49AA-BBED-93701675FEB4}"/>
            </c:ext>
          </c:extLst>
        </c:ser>
        <c:dLbls>
          <c:showLegendKey val="0"/>
          <c:showVal val="0"/>
          <c:showCatName val="0"/>
          <c:showSerName val="0"/>
          <c:showPercent val="0"/>
          <c:showBubbleSize val="0"/>
        </c:dLbls>
        <c:smooth val="0"/>
        <c:axId val="1460699984"/>
        <c:axId val="1567044576"/>
      </c:lineChart>
      <c:catAx>
        <c:axId val="146069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7044576"/>
        <c:crosses val="autoZero"/>
        <c:auto val="1"/>
        <c:lblAlgn val="ctr"/>
        <c:lblOffset val="100"/>
        <c:noMultiLvlLbl val="0"/>
      </c:catAx>
      <c:valAx>
        <c:axId val="1567044576"/>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06999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Serious Injuries</a:t>
            </a:r>
            <a:r>
              <a:rPr lang="en-US" sz="1600" baseline="0"/>
              <a:t> per Year</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Total Injuries</c:v>
          </c:tx>
          <c:spPr>
            <a:ln w="28575" cap="rnd">
              <a:solidFill>
                <a:srgbClr val="78A552"/>
              </a:solidFill>
              <a:round/>
            </a:ln>
            <a:effectLst/>
          </c:spPr>
          <c:marker>
            <c:symbol val="none"/>
          </c:marker>
          <c:cat>
            <c:numRef>
              <c:f>'[Copy of 2025 Target Setting - DRAFT V7 240710.xlsx]Draft 2023 Target Table'!$C$1:$O$1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Table'!$C$6:$O$6</c:f>
              <c:numCache>
                <c:formatCode>0</c:formatCode>
                <c:ptCount val="13"/>
                <c:pt idx="0">
                  <c:v>3453</c:v>
                </c:pt>
                <c:pt idx="1">
                  <c:v>3338.4959999999996</c:v>
                </c:pt>
                <c:pt idx="2">
                  <c:v>3433.9679999999998</c:v>
                </c:pt>
                <c:pt idx="3">
                  <c:v>3505.1039999999998</c:v>
                </c:pt>
                <c:pt idx="4">
                  <c:v>3388.4639999999999</c:v>
                </c:pt>
                <c:pt idx="5">
                  <c:v>3210.4079999999999</c:v>
                </c:pt>
                <c:pt idx="6">
                  <c:v>3061.7279999999996</c:v>
                </c:pt>
                <c:pt idx="7" formatCode="General">
                  <c:v>3304</c:v>
                </c:pt>
                <c:pt idx="8">
                  <c:v>3513</c:v>
                </c:pt>
                <c:pt idx="9">
                  <c:v>3923</c:v>
                </c:pt>
                <c:pt idx="10">
                  <c:v>3468</c:v>
                </c:pt>
              </c:numCache>
            </c:numRef>
          </c:val>
          <c:smooth val="0"/>
          <c:extLst>
            <c:ext xmlns:c16="http://schemas.microsoft.com/office/drawing/2014/chart" uri="{C3380CC4-5D6E-409C-BE32-E72D297353CC}">
              <c16:uniqueId val="{00000000-1470-4B51-8C94-76BA7D876718}"/>
            </c:ext>
          </c:extLst>
        </c:ser>
        <c:ser>
          <c:idx val="2"/>
          <c:order val="1"/>
          <c:tx>
            <c:v>5-Year Running Average</c:v>
          </c:tx>
          <c:spPr>
            <a:ln w="28575" cap="rnd">
              <a:solidFill>
                <a:srgbClr val="0994B3"/>
              </a:solidFill>
              <a:round/>
            </a:ln>
            <a:effectLst/>
          </c:spPr>
          <c:marker>
            <c:symbol val="none"/>
          </c:marker>
          <c:cat>
            <c:numRef>
              <c:f>'[Copy of 2025 Target Setting - DRAFT V7 240710.xlsx]Draft 2023 Target Table'!$C$1:$O$1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Table'!$C$20:$O$20</c:f>
              <c:numCache>
                <c:formatCode>General</c:formatCode>
                <c:ptCount val="13"/>
                <c:pt idx="3" formatCode="0.0">
                  <c:v>3510.7136</c:v>
                </c:pt>
                <c:pt idx="4" formatCode="0.0">
                  <c:v>3423.8063999999999</c:v>
                </c:pt>
                <c:pt idx="5" formatCode="0.0">
                  <c:v>3375.2879999999996</c:v>
                </c:pt>
                <c:pt idx="6" formatCode="0.0">
                  <c:v>3319.9343999999996</c:v>
                </c:pt>
                <c:pt idx="7" formatCode="0.0">
                  <c:v>3293.9407999999994</c:v>
                </c:pt>
                <c:pt idx="8" formatCode="0.0">
                  <c:v>3295.5199999999995</c:v>
                </c:pt>
                <c:pt idx="9" formatCode="0.0">
                  <c:v>3306.3751999999995</c:v>
                </c:pt>
                <c:pt idx="10" formatCode="0.0">
                  <c:v>3338.7896000000001</c:v>
                </c:pt>
              </c:numCache>
            </c:numRef>
          </c:val>
          <c:smooth val="0"/>
          <c:extLst>
            <c:ext xmlns:c16="http://schemas.microsoft.com/office/drawing/2014/chart" uri="{C3380CC4-5D6E-409C-BE32-E72D297353CC}">
              <c16:uniqueId val="{00000001-1470-4B51-8C94-76BA7D876718}"/>
            </c:ext>
          </c:extLst>
        </c:ser>
        <c:ser>
          <c:idx val="0"/>
          <c:order val="2"/>
          <c:tx>
            <c:v>Targets</c:v>
          </c:tx>
          <c:spPr>
            <a:ln w="28575" cap="rnd">
              <a:solidFill>
                <a:schemeClr val="accent2"/>
              </a:solidFill>
              <a:round/>
            </a:ln>
            <a:effectLst/>
          </c:spPr>
          <c:marker>
            <c:symbol val="none"/>
          </c:marker>
          <c:dLbls>
            <c:spPr>
              <a:noFill/>
              <a:ln>
                <a:noFill/>
              </a:ln>
              <a:effectLst/>
            </c:spPr>
            <c:txPr>
              <a:bodyPr rot="-2700000" spcFirstLastPara="1" vertOverflow="ellipsis"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2025 Target Setting - DRAFT V7 240710.xlsx]Draft 2023 Target Table'!$C$1:$O$1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Table'!$C$21:$O$21</c:f>
              <c:numCache>
                <c:formatCode>General</c:formatCode>
                <c:ptCount val="13"/>
                <c:pt idx="8" formatCode="0.0">
                  <c:v>3295.5199999999995</c:v>
                </c:pt>
                <c:pt idx="9" formatCode="0.0">
                  <c:v>3229.6095999999993</c:v>
                </c:pt>
                <c:pt idx="10" formatCode="0.0">
                  <c:v>3163.6991999999996</c:v>
                </c:pt>
                <c:pt idx="11" formatCode="0.0">
                  <c:v>3097.7887999999994</c:v>
                </c:pt>
                <c:pt idx="12" formatCode="0.0">
                  <c:v>3031.8783999999996</c:v>
                </c:pt>
              </c:numCache>
            </c:numRef>
          </c:val>
          <c:smooth val="0"/>
          <c:extLst>
            <c:ext xmlns:c16="http://schemas.microsoft.com/office/drawing/2014/chart" uri="{C3380CC4-5D6E-409C-BE32-E72D297353CC}">
              <c16:uniqueId val="{00000002-1470-4B51-8C94-76BA7D876718}"/>
            </c:ext>
          </c:extLst>
        </c:ser>
        <c:dLbls>
          <c:showLegendKey val="0"/>
          <c:showVal val="0"/>
          <c:showCatName val="0"/>
          <c:showSerName val="0"/>
          <c:showPercent val="0"/>
          <c:showBubbleSize val="0"/>
        </c:dLbls>
        <c:smooth val="0"/>
        <c:axId val="1460699984"/>
        <c:axId val="1567044576"/>
      </c:lineChart>
      <c:catAx>
        <c:axId val="146069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7044576"/>
        <c:crosses val="autoZero"/>
        <c:auto val="1"/>
        <c:lblAlgn val="ctr"/>
        <c:lblOffset val="100"/>
        <c:noMultiLvlLbl val="0"/>
      </c:catAx>
      <c:valAx>
        <c:axId val="1567044576"/>
        <c:scaling>
          <c:orientation val="minMax"/>
          <c:min val="0"/>
        </c:scaling>
        <c:delete val="0"/>
        <c:axPos val="l"/>
        <c:majorGridlines>
          <c:spPr>
            <a:ln w="9525" cap="flat" cmpd="sng" algn="ctr">
              <a:solidFill>
                <a:schemeClr val="tx1">
                  <a:lumMod val="15000"/>
                  <a:lumOff val="85000"/>
                </a:schemeClr>
              </a:solidFill>
              <a:prstDash val="sys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069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Serious Injury Rate by</a:t>
            </a:r>
            <a:r>
              <a:rPr lang="en-US" sz="1600" baseline="0"/>
              <a:t> Year</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Actual Serious Injury Rate</c:v>
          </c:tx>
          <c:spPr>
            <a:ln w="28575" cap="rnd">
              <a:solidFill>
                <a:srgbClr val="78A552"/>
              </a:solidFill>
              <a:round/>
            </a:ln>
            <a:effectLst/>
          </c:spPr>
          <c:marker>
            <c:symbol val="none"/>
          </c:marker>
          <c:cat>
            <c:numRef>
              <c:f>'[Copy of 2025 Target Setting - DRAFT V7 240710.xlsx]Draft 2023 Target Table'!$C$15:$O$15</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Table'!$C$8:$M$8</c:f>
              <c:numCache>
                <c:formatCode>0.000</c:formatCode>
                <c:ptCount val="11"/>
                <c:pt idx="0">
                  <c:v>4.4093422379997698</c:v>
                </c:pt>
                <c:pt idx="1">
                  <c:v>4.2310858765081614</c:v>
                </c:pt>
                <c:pt idx="2">
                  <c:v>4.3567769192707333</c:v>
                </c:pt>
                <c:pt idx="3">
                  <c:v>4.2429022769364853</c:v>
                </c:pt>
                <c:pt idx="4">
                  <c:v>4.1448086896956653</c:v>
                </c:pt>
                <c:pt idx="5">
                  <c:v>3.9377497577549092</c:v>
                </c:pt>
                <c:pt idx="6">
                  <c:v>3.7013600261125008</c:v>
                </c:pt>
                <c:pt idx="7">
                  <c:v>4.3095464802326946</c:v>
                </c:pt>
                <c:pt idx="8">
                  <c:v>4.4671922685656158</c:v>
                </c:pt>
                <c:pt idx="9">
                  <c:v>3.5980310187701181</c:v>
                </c:pt>
                <c:pt idx="10">
                  <c:v>3.7429164400741377</c:v>
                </c:pt>
              </c:numCache>
            </c:numRef>
          </c:val>
          <c:smooth val="0"/>
          <c:extLst>
            <c:ext xmlns:c16="http://schemas.microsoft.com/office/drawing/2014/chart" uri="{C3380CC4-5D6E-409C-BE32-E72D297353CC}">
              <c16:uniqueId val="{00000000-72AA-4CCF-992E-966D47CBC33C}"/>
            </c:ext>
          </c:extLst>
        </c:ser>
        <c:ser>
          <c:idx val="0"/>
          <c:order val="1"/>
          <c:tx>
            <c:v>5-Year Running Average and 2025 Target</c:v>
          </c:tx>
          <c:spPr>
            <a:ln w="28575" cap="rnd">
              <a:solidFill>
                <a:schemeClr val="accent2"/>
              </a:solidFill>
              <a:round/>
            </a:ln>
            <a:effectLst/>
          </c:spPr>
          <c:marker>
            <c:symbol val="none"/>
          </c:marker>
          <c:dLbls>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AA-4CCF-992E-966D47CBC33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2025 Target Setting - DRAFT V7 240710.xlsx]Draft 2023 Target Table'!$C$15:$O$15</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Table'!$C$22:$O$22</c:f>
              <c:numCache>
                <c:formatCode>General</c:formatCode>
                <c:ptCount val="13"/>
                <c:pt idx="3" formatCode="0.000">
                  <c:v>4.415236638763683</c:v>
                </c:pt>
                <c:pt idx="4" formatCode="0.000">
                  <c:v>4.2755145518073308</c:v>
                </c:pt>
                <c:pt idx="5" formatCode="0.000">
                  <c:v>4.1813213086728682</c:v>
                </c:pt>
                <c:pt idx="6" formatCode="0.000">
                  <c:v>4.0742390103821506</c:v>
                </c:pt>
                <c:pt idx="7" formatCode="0.000">
                  <c:v>4.0638041048366791</c:v>
                </c:pt>
                <c:pt idx="8" formatCode="0.000">
                  <c:v>4.1059836982659155</c:v>
                </c:pt>
                <c:pt idx="9" formatCode="0.000">
                  <c:v>3.8888562972167824</c:v>
                </c:pt>
                <c:pt idx="10" formatCode="0.000">
                  <c:v>3.7324234980993971</c:v>
                </c:pt>
                <c:pt idx="11" formatCode="0.000">
                  <c:v>3.5916558453604419</c:v>
                </c:pt>
                <c:pt idx="12" formatCode="0.000">
                  <c:v>3.40175839365937</c:v>
                </c:pt>
              </c:numCache>
            </c:numRef>
          </c:val>
          <c:smooth val="0"/>
          <c:extLst>
            <c:ext xmlns:c16="http://schemas.microsoft.com/office/drawing/2014/chart" uri="{C3380CC4-5D6E-409C-BE32-E72D297353CC}">
              <c16:uniqueId val="{00000002-72AA-4CCF-992E-966D47CBC33C}"/>
            </c:ext>
          </c:extLst>
        </c:ser>
        <c:dLbls>
          <c:showLegendKey val="0"/>
          <c:showVal val="0"/>
          <c:showCatName val="0"/>
          <c:showSerName val="0"/>
          <c:showPercent val="0"/>
          <c:showBubbleSize val="0"/>
        </c:dLbls>
        <c:smooth val="0"/>
        <c:axId val="1460699984"/>
        <c:axId val="1567044576"/>
      </c:lineChart>
      <c:catAx>
        <c:axId val="146069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7044576"/>
        <c:crosses val="autoZero"/>
        <c:auto val="1"/>
        <c:lblAlgn val="ctr"/>
        <c:lblOffset val="100"/>
        <c:noMultiLvlLbl val="0"/>
      </c:catAx>
      <c:valAx>
        <c:axId val="1567044576"/>
        <c:scaling>
          <c:orientation val="minMax"/>
          <c:min val="0"/>
        </c:scaling>
        <c:delete val="0"/>
        <c:axPos val="l"/>
        <c:majorGridlines>
          <c:spPr>
            <a:ln w="9525" cap="flat" cmpd="sng" algn="ctr">
              <a:solidFill>
                <a:schemeClr val="tx1">
                  <a:lumMod val="15000"/>
                  <a:lumOff val="85000"/>
                </a:schemeClr>
              </a:solidFill>
              <a:prstDash val="sysDash"/>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069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Vulnerable</a:t>
            </a:r>
            <a:r>
              <a:rPr lang="en-US" sz="1600" baseline="0"/>
              <a:t> Road User (Non-Motorized) Fatalities and Serious Injuries per Year</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Total Fatalities and Injuries </c:v>
          </c:tx>
          <c:spPr>
            <a:ln w="28575" cap="rnd">
              <a:solidFill>
                <a:srgbClr val="78A552"/>
              </a:solidFill>
              <a:round/>
            </a:ln>
            <a:effectLst/>
          </c:spPr>
          <c:marker>
            <c:symbol val="none"/>
          </c:marker>
          <c:cat>
            <c:numRef>
              <c:f>'[Copy of 2025 Target Setting - DRAFT V7 240710.xlsx]Draft 2023 Target Table'!$C$15:$O$15</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Table'!$C$9:$O$9</c:f>
              <c:numCache>
                <c:formatCode>General</c:formatCode>
                <c:ptCount val="13"/>
                <c:pt idx="0">
                  <c:v>389</c:v>
                </c:pt>
                <c:pt idx="1">
                  <c:v>371</c:v>
                </c:pt>
                <c:pt idx="2">
                  <c:v>385</c:v>
                </c:pt>
                <c:pt idx="3">
                  <c:v>386</c:v>
                </c:pt>
                <c:pt idx="4">
                  <c:v>372</c:v>
                </c:pt>
                <c:pt idx="5">
                  <c:v>405</c:v>
                </c:pt>
                <c:pt idx="6">
                  <c:v>336</c:v>
                </c:pt>
                <c:pt idx="7">
                  <c:v>402</c:v>
                </c:pt>
                <c:pt idx="8">
                  <c:v>460</c:v>
                </c:pt>
                <c:pt idx="9" formatCode="0">
                  <c:v>398</c:v>
                </c:pt>
                <c:pt idx="10" formatCode="0">
                  <c:v>410</c:v>
                </c:pt>
              </c:numCache>
            </c:numRef>
          </c:val>
          <c:smooth val="0"/>
          <c:extLst>
            <c:ext xmlns:c16="http://schemas.microsoft.com/office/drawing/2014/chart" uri="{C3380CC4-5D6E-409C-BE32-E72D297353CC}">
              <c16:uniqueId val="{00000000-5079-48C2-AAFA-21507627D46F}"/>
            </c:ext>
          </c:extLst>
        </c:ser>
        <c:ser>
          <c:idx val="1"/>
          <c:order val="1"/>
          <c:tx>
            <c:v>5-Year Running Average</c:v>
          </c:tx>
          <c:spPr>
            <a:ln w="28575" cap="rnd">
              <a:solidFill>
                <a:srgbClr val="0994B3"/>
              </a:solidFill>
              <a:round/>
            </a:ln>
            <a:effectLst/>
          </c:spPr>
          <c:marker>
            <c:symbol val="none"/>
          </c:marker>
          <c:cat>
            <c:numRef>
              <c:f>'[Copy of 2025 Target Setting - DRAFT V7 240710.xlsx]Draft 2023 Target Table'!$C$15:$O$15</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Table'!$C$23:$M$23</c:f>
              <c:numCache>
                <c:formatCode>General</c:formatCode>
                <c:ptCount val="11"/>
                <c:pt idx="3" formatCode="0.0">
                  <c:v>387.2</c:v>
                </c:pt>
                <c:pt idx="4" formatCode="0.0">
                  <c:v>380.6</c:v>
                </c:pt>
                <c:pt idx="5" formatCode="0.0">
                  <c:v>383.8</c:v>
                </c:pt>
                <c:pt idx="6" formatCode="0.0">
                  <c:v>376.8</c:v>
                </c:pt>
                <c:pt idx="7" formatCode="0.0">
                  <c:v>380.2</c:v>
                </c:pt>
                <c:pt idx="8" formatCode="0.0">
                  <c:v>395</c:v>
                </c:pt>
                <c:pt idx="9" formatCode="0.0">
                  <c:v>400.2</c:v>
                </c:pt>
                <c:pt idx="10" formatCode="0.0">
                  <c:v>401.2</c:v>
                </c:pt>
              </c:numCache>
            </c:numRef>
          </c:val>
          <c:smooth val="0"/>
          <c:extLst>
            <c:ext xmlns:c16="http://schemas.microsoft.com/office/drawing/2014/chart" uri="{C3380CC4-5D6E-409C-BE32-E72D297353CC}">
              <c16:uniqueId val="{00000001-5079-48C2-AAFA-21507627D46F}"/>
            </c:ext>
          </c:extLst>
        </c:ser>
        <c:ser>
          <c:idx val="2"/>
          <c:order val="2"/>
          <c:tx>
            <c:v>Targets</c:v>
          </c:tx>
          <c:spPr>
            <a:ln w="28575" cap="rnd">
              <a:solidFill>
                <a:schemeClr val="accent2"/>
              </a:solidFill>
              <a:round/>
            </a:ln>
            <a:effectLst/>
          </c:spPr>
          <c:marker>
            <c:symbol val="none"/>
          </c:marker>
          <c:dLbls>
            <c:spPr>
              <a:noFill/>
              <a:ln>
                <a:noFill/>
              </a:ln>
              <a:effectLst/>
            </c:spPr>
            <c:txPr>
              <a:bodyPr rot="-2700000" spcFirstLastPara="1" vertOverflow="ellipsis"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2025 Target Setting - DRAFT V7 240710.xlsx]Draft 2023 Target Table'!$C$15:$O$15</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'[Copy of 2025 Target Setting - DRAFT V7 240710.xlsx]Draft 2023 Target Table'!$C$24:$O$24</c:f>
              <c:numCache>
                <c:formatCode>General</c:formatCode>
                <c:ptCount val="13"/>
                <c:pt idx="8" formatCode="0.0">
                  <c:v>395</c:v>
                </c:pt>
                <c:pt idx="9" formatCode="0.0">
                  <c:v>387.09999999999997</c:v>
                </c:pt>
                <c:pt idx="10" formatCode="0.0">
                  <c:v>379.2</c:v>
                </c:pt>
                <c:pt idx="11" formatCode="0.0">
                  <c:v>371.29999999999995</c:v>
                </c:pt>
                <c:pt idx="12" formatCode="0.0">
                  <c:v>363.40000000000003</c:v>
                </c:pt>
              </c:numCache>
            </c:numRef>
          </c:val>
          <c:smooth val="0"/>
          <c:extLst>
            <c:ext xmlns:c16="http://schemas.microsoft.com/office/drawing/2014/chart" uri="{C3380CC4-5D6E-409C-BE32-E72D297353CC}">
              <c16:uniqueId val="{00000002-5079-48C2-AAFA-21507627D46F}"/>
            </c:ext>
          </c:extLst>
        </c:ser>
        <c:dLbls>
          <c:showLegendKey val="0"/>
          <c:showVal val="0"/>
          <c:showCatName val="0"/>
          <c:showSerName val="0"/>
          <c:showPercent val="0"/>
          <c:showBubbleSize val="0"/>
        </c:dLbls>
        <c:smooth val="0"/>
        <c:axId val="558046495"/>
        <c:axId val="558046975"/>
      </c:lineChart>
      <c:catAx>
        <c:axId val="558046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8046975"/>
        <c:crosses val="autoZero"/>
        <c:auto val="1"/>
        <c:lblAlgn val="ctr"/>
        <c:lblOffset val="100"/>
        <c:noMultiLvlLbl val="0"/>
      </c:catAx>
      <c:valAx>
        <c:axId val="558046975"/>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046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42AA7-A119-4238-AF92-E72153364DA5}"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73853-BBF5-408C-BF0E-415C40391DA7}" type="slidenum">
              <a:rPr lang="en-US" smtClean="0"/>
              <a:t>‹#›</a:t>
            </a:fld>
            <a:endParaRPr lang="en-US"/>
          </a:p>
        </p:txBody>
      </p:sp>
    </p:spTree>
    <p:extLst>
      <p:ext uri="{BB962C8B-B14F-4D97-AF65-F5344CB8AC3E}">
        <p14:creationId xmlns:p14="http://schemas.microsoft.com/office/powerpoint/2010/main" val="385583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373853-BBF5-408C-BF0E-415C40391DA7}" type="slidenum">
              <a:rPr lang="en-US" smtClean="0"/>
              <a:t>1</a:t>
            </a:fld>
            <a:endParaRPr lang="en-US"/>
          </a:p>
        </p:txBody>
      </p:sp>
    </p:spTree>
    <p:extLst>
      <p:ext uri="{BB962C8B-B14F-4D97-AF65-F5344CB8AC3E}">
        <p14:creationId xmlns:p14="http://schemas.microsoft.com/office/powerpoint/2010/main" val="3507753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373853-BBF5-408C-BF0E-415C40391DA7}" type="slidenum">
              <a:rPr lang="en-US" smtClean="0"/>
              <a:t>10</a:t>
            </a:fld>
            <a:endParaRPr lang="en-US"/>
          </a:p>
        </p:txBody>
      </p:sp>
    </p:spTree>
    <p:extLst>
      <p:ext uri="{BB962C8B-B14F-4D97-AF65-F5344CB8AC3E}">
        <p14:creationId xmlns:p14="http://schemas.microsoft.com/office/powerpoint/2010/main" val="301640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373853-BBF5-408C-BF0E-415C40391DA7}" type="slidenum">
              <a:rPr lang="en-US" smtClean="0"/>
              <a:t>11</a:t>
            </a:fld>
            <a:endParaRPr lang="en-US"/>
          </a:p>
        </p:txBody>
      </p:sp>
    </p:spTree>
    <p:extLst>
      <p:ext uri="{BB962C8B-B14F-4D97-AF65-F5344CB8AC3E}">
        <p14:creationId xmlns:p14="http://schemas.microsoft.com/office/powerpoint/2010/main" val="415658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373853-BBF5-408C-BF0E-415C40391DA7}" type="slidenum">
              <a:rPr lang="en-US" smtClean="0"/>
              <a:t>2</a:t>
            </a:fld>
            <a:endParaRPr lang="en-US"/>
          </a:p>
        </p:txBody>
      </p:sp>
    </p:spTree>
    <p:extLst>
      <p:ext uri="{BB962C8B-B14F-4D97-AF65-F5344CB8AC3E}">
        <p14:creationId xmlns:p14="http://schemas.microsoft.com/office/powerpoint/2010/main" val="168400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2412D-AC44-C384-3D7E-7B02C2E1F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6EA06-62A3-00ED-5035-ACCDDF74C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331DE-17B1-DBCD-9CF0-86B056EF51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B932F8-D295-F145-4AB3-317B1DBDA1A6}"/>
              </a:ext>
            </a:extLst>
          </p:cNvPr>
          <p:cNvSpPr>
            <a:spLocks noGrp="1"/>
          </p:cNvSpPr>
          <p:nvPr>
            <p:ph type="sldNum" sz="quarter" idx="5"/>
          </p:nvPr>
        </p:nvSpPr>
        <p:spPr/>
        <p:txBody>
          <a:bodyPr/>
          <a:lstStyle/>
          <a:p>
            <a:fld id="{E8373853-BBF5-408C-BF0E-415C40391DA7}" type="slidenum">
              <a:rPr lang="en-US" smtClean="0"/>
              <a:t>3</a:t>
            </a:fld>
            <a:endParaRPr lang="en-US"/>
          </a:p>
        </p:txBody>
      </p:sp>
    </p:spTree>
    <p:extLst>
      <p:ext uri="{BB962C8B-B14F-4D97-AF65-F5344CB8AC3E}">
        <p14:creationId xmlns:p14="http://schemas.microsoft.com/office/powerpoint/2010/main" val="132671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373853-BBF5-408C-BF0E-415C40391DA7}" type="slidenum">
              <a:rPr lang="en-US" smtClean="0"/>
              <a:t>4</a:t>
            </a:fld>
            <a:endParaRPr lang="en-US"/>
          </a:p>
        </p:txBody>
      </p:sp>
    </p:spTree>
    <p:extLst>
      <p:ext uri="{BB962C8B-B14F-4D97-AF65-F5344CB8AC3E}">
        <p14:creationId xmlns:p14="http://schemas.microsoft.com/office/powerpoint/2010/main" val="211087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7B9BD-0F06-493C-CA98-F9254084A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9C6E0-B4C8-E0C5-8C77-0CA1ACED0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2310E5-8F37-2F05-C016-2FDA50C8B6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4161C9-24E4-EEF1-FBD1-E3E2FF39621B}"/>
              </a:ext>
            </a:extLst>
          </p:cNvPr>
          <p:cNvSpPr>
            <a:spLocks noGrp="1"/>
          </p:cNvSpPr>
          <p:nvPr>
            <p:ph type="sldNum" sz="quarter" idx="5"/>
          </p:nvPr>
        </p:nvSpPr>
        <p:spPr/>
        <p:txBody>
          <a:bodyPr/>
          <a:lstStyle/>
          <a:p>
            <a:fld id="{E8373853-BBF5-408C-BF0E-415C40391DA7}" type="slidenum">
              <a:rPr lang="en-US" smtClean="0"/>
              <a:t>5</a:t>
            </a:fld>
            <a:endParaRPr lang="en-US"/>
          </a:p>
        </p:txBody>
      </p:sp>
    </p:spTree>
    <p:extLst>
      <p:ext uri="{BB962C8B-B14F-4D97-AF65-F5344CB8AC3E}">
        <p14:creationId xmlns:p14="http://schemas.microsoft.com/office/powerpoint/2010/main" val="97094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30110-C7A9-C665-3DB7-615D362E8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8F01A-6CA4-9F70-5170-EF056090E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949D1-EC8B-A4C5-CB4D-F91E80FEF1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3FF2E8-2FB5-AD7E-C7D8-93685737D911}"/>
              </a:ext>
            </a:extLst>
          </p:cNvPr>
          <p:cNvSpPr>
            <a:spLocks noGrp="1"/>
          </p:cNvSpPr>
          <p:nvPr>
            <p:ph type="sldNum" sz="quarter" idx="5"/>
          </p:nvPr>
        </p:nvSpPr>
        <p:spPr/>
        <p:txBody>
          <a:bodyPr/>
          <a:lstStyle/>
          <a:p>
            <a:fld id="{E8373853-BBF5-408C-BF0E-415C40391DA7}" type="slidenum">
              <a:rPr lang="en-US" smtClean="0"/>
              <a:t>6</a:t>
            </a:fld>
            <a:endParaRPr lang="en-US"/>
          </a:p>
        </p:txBody>
      </p:sp>
    </p:spTree>
    <p:extLst>
      <p:ext uri="{BB962C8B-B14F-4D97-AF65-F5344CB8AC3E}">
        <p14:creationId xmlns:p14="http://schemas.microsoft.com/office/powerpoint/2010/main" val="340593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A79BC-7728-9DE0-AEFD-3DB05556E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97D68-2C7C-F907-A937-6D9817167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6EE79B-AD6A-10B9-ABDA-4BCE2A1F5B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BE5183-2837-5C0F-CBBB-08906AEF7E15}"/>
              </a:ext>
            </a:extLst>
          </p:cNvPr>
          <p:cNvSpPr>
            <a:spLocks noGrp="1"/>
          </p:cNvSpPr>
          <p:nvPr>
            <p:ph type="sldNum" sz="quarter" idx="5"/>
          </p:nvPr>
        </p:nvSpPr>
        <p:spPr/>
        <p:txBody>
          <a:bodyPr/>
          <a:lstStyle/>
          <a:p>
            <a:fld id="{E8373853-BBF5-408C-BF0E-415C40391DA7}" type="slidenum">
              <a:rPr lang="en-US" smtClean="0"/>
              <a:t>7</a:t>
            </a:fld>
            <a:endParaRPr lang="en-US"/>
          </a:p>
        </p:txBody>
      </p:sp>
    </p:spTree>
    <p:extLst>
      <p:ext uri="{BB962C8B-B14F-4D97-AF65-F5344CB8AC3E}">
        <p14:creationId xmlns:p14="http://schemas.microsoft.com/office/powerpoint/2010/main" val="3313575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5A275-A85A-42EC-6678-24308EBEF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00BC9-C010-BC8B-8BB7-A01F5ED0A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83025-4DB3-B411-E470-1BD8CC89A4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DE3AF3-FFCD-C466-FD3C-6B40C2691D47}"/>
              </a:ext>
            </a:extLst>
          </p:cNvPr>
          <p:cNvSpPr>
            <a:spLocks noGrp="1"/>
          </p:cNvSpPr>
          <p:nvPr>
            <p:ph type="sldNum" sz="quarter" idx="5"/>
          </p:nvPr>
        </p:nvSpPr>
        <p:spPr/>
        <p:txBody>
          <a:bodyPr/>
          <a:lstStyle/>
          <a:p>
            <a:fld id="{E8373853-BBF5-408C-BF0E-415C40391DA7}" type="slidenum">
              <a:rPr lang="en-US" smtClean="0"/>
              <a:t>8</a:t>
            </a:fld>
            <a:endParaRPr lang="en-US"/>
          </a:p>
        </p:txBody>
      </p:sp>
    </p:spTree>
    <p:extLst>
      <p:ext uri="{BB962C8B-B14F-4D97-AF65-F5344CB8AC3E}">
        <p14:creationId xmlns:p14="http://schemas.microsoft.com/office/powerpoint/2010/main" val="2853849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6EE0-4EDC-E1D6-2005-661E5A43D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C6677-A4AF-39FF-0F0F-300A503CB6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5B395-D0AE-AFAD-00A4-522737704C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B3C15E-0D3A-B431-0EA9-AE697B86E423}"/>
              </a:ext>
            </a:extLst>
          </p:cNvPr>
          <p:cNvSpPr>
            <a:spLocks noGrp="1"/>
          </p:cNvSpPr>
          <p:nvPr>
            <p:ph type="sldNum" sz="quarter" idx="5"/>
          </p:nvPr>
        </p:nvSpPr>
        <p:spPr/>
        <p:txBody>
          <a:bodyPr/>
          <a:lstStyle/>
          <a:p>
            <a:fld id="{E8373853-BBF5-408C-BF0E-415C40391DA7}" type="slidenum">
              <a:rPr lang="en-US" smtClean="0"/>
              <a:t>9</a:t>
            </a:fld>
            <a:endParaRPr lang="en-US"/>
          </a:p>
        </p:txBody>
      </p:sp>
    </p:spTree>
    <p:extLst>
      <p:ext uri="{BB962C8B-B14F-4D97-AF65-F5344CB8AC3E}">
        <p14:creationId xmlns:p14="http://schemas.microsoft.com/office/powerpoint/2010/main" val="88491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0E2BAAB-FC79-4942-96D1-7FCC66C85054}"/>
              </a:ext>
            </a:extLst>
          </p:cNvPr>
          <p:cNvSpPr>
            <a:spLocks noGrp="1"/>
          </p:cNvSpPr>
          <p:nvPr>
            <p:ph type="subTitle" idx="1"/>
          </p:nvPr>
        </p:nvSpPr>
        <p:spPr>
          <a:xfrm>
            <a:off x="90777" y="3156798"/>
            <a:ext cx="11906886" cy="491471"/>
          </a:xfrm>
        </p:spPr>
        <p:txBody>
          <a:bodyPr anchor="t">
            <a:normAutofit/>
          </a:bodyPr>
          <a:lstStyle>
            <a:lvl1pPr marL="0" indent="0" algn="l">
              <a:buNone/>
              <a:defRPr sz="2000" b="1">
                <a:solidFill>
                  <a:srgbClr val="78A55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878FDAE-58E1-4156-B1E4-19AF9592A037}"/>
              </a:ext>
            </a:extLst>
          </p:cNvPr>
          <p:cNvSpPr>
            <a:spLocks noGrp="1"/>
          </p:cNvSpPr>
          <p:nvPr>
            <p:ph type="dt" sz="half" idx="10"/>
          </p:nvPr>
        </p:nvSpPr>
        <p:spPr>
          <a:xfrm>
            <a:off x="10425793" y="6356350"/>
            <a:ext cx="1005840" cy="365125"/>
          </a:xfrm>
          <a:prstGeom prst="rect">
            <a:avLst/>
          </a:prstGeom>
        </p:spPr>
        <p:txBody>
          <a:bodyPr/>
          <a:lstStyle>
            <a:lvl1pPr algn="r">
              <a:defRPr sz="1050" b="1">
                <a:latin typeface="+mn-lt"/>
              </a:defRPr>
            </a:lvl1pPr>
          </a:lstStyle>
          <a:p>
            <a:fld id="{4492DE86-A093-4372-A401-DF280E2EAC08}" type="datetime1">
              <a:rPr lang="en-US" smtClean="0"/>
              <a:pPr/>
              <a:t>12/3/2024</a:t>
            </a:fld>
            <a:endParaRPr lang="en-US"/>
          </a:p>
        </p:txBody>
      </p:sp>
      <p:sp>
        <p:nvSpPr>
          <p:cNvPr id="6" name="Slide Number Placeholder 5">
            <a:extLst>
              <a:ext uri="{FF2B5EF4-FFF2-40B4-BE49-F238E27FC236}">
                <a16:creationId xmlns:a16="http://schemas.microsoft.com/office/drawing/2014/main" id="{B7AE64A7-9504-447B-912E-37DF39F9B118}"/>
              </a:ext>
            </a:extLst>
          </p:cNvPr>
          <p:cNvSpPr>
            <a:spLocks noGrp="1"/>
          </p:cNvSpPr>
          <p:nvPr>
            <p:ph type="sldNum" sz="quarter" idx="12"/>
          </p:nvPr>
        </p:nvSpPr>
        <p:spPr>
          <a:xfrm>
            <a:off x="11523305" y="6356349"/>
            <a:ext cx="457200" cy="365125"/>
          </a:xfrm>
          <a:prstGeom prst="rect">
            <a:avLst/>
          </a:prstGeom>
        </p:spPr>
        <p:txBody>
          <a:bodyPr/>
          <a:lstStyle>
            <a:lvl1pPr>
              <a:defRPr sz="1050" b="1">
                <a:latin typeface="+mn-lt"/>
              </a:defRPr>
            </a:lvl1pPr>
          </a:lstStyle>
          <a:p>
            <a:fld id="{F5D2898B-408D-431F-9E98-2059B02A5CF4}" type="slidenum">
              <a:rPr lang="en-US" smtClean="0"/>
              <a:pPr/>
              <a:t>‹#›</a:t>
            </a:fld>
            <a:endParaRPr lang="en-US"/>
          </a:p>
        </p:txBody>
      </p:sp>
      <p:sp>
        <p:nvSpPr>
          <p:cNvPr id="10" name="Title 1">
            <a:extLst>
              <a:ext uri="{FF2B5EF4-FFF2-40B4-BE49-F238E27FC236}">
                <a16:creationId xmlns:a16="http://schemas.microsoft.com/office/drawing/2014/main" id="{EE09DED2-57D8-4C4A-8E4C-DCDAF5F35FC9}"/>
              </a:ext>
            </a:extLst>
          </p:cNvPr>
          <p:cNvSpPr>
            <a:spLocks noGrp="1"/>
          </p:cNvSpPr>
          <p:nvPr>
            <p:ph type="title"/>
          </p:nvPr>
        </p:nvSpPr>
        <p:spPr>
          <a:xfrm>
            <a:off x="90777" y="2264305"/>
            <a:ext cx="11906886" cy="767220"/>
          </a:xfrm>
          <a:gradFill>
            <a:gsLst>
              <a:gs pos="0">
                <a:schemeClr val="accent2">
                  <a:lumMod val="75000"/>
                </a:schemeClr>
              </a:gs>
              <a:gs pos="29000">
                <a:schemeClr val="accent2"/>
              </a:gs>
              <a:gs pos="75000">
                <a:schemeClr val="accent3">
                  <a:lumMod val="75000"/>
                </a:schemeClr>
              </a:gs>
              <a:gs pos="90000">
                <a:schemeClr val="bg1"/>
              </a:gs>
            </a:gsLst>
            <a:lin ang="0" scaled="0"/>
          </a:gradFill>
        </p:spPr>
        <p:txBody>
          <a:bodyPr>
            <a:normAutofit/>
          </a:bodyPr>
          <a:lstStyle>
            <a:lvl1pPr>
              <a:defRPr sz="4000" b="1">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11180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tion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63CE-C4B6-4184-8583-0234BB7B6439}"/>
              </a:ext>
            </a:extLst>
          </p:cNvPr>
          <p:cNvSpPr>
            <a:spLocks noGrp="1"/>
          </p:cNvSpPr>
          <p:nvPr>
            <p:ph type="title"/>
          </p:nvPr>
        </p:nvSpPr>
        <p:spPr>
          <a:xfrm>
            <a:off x="90777" y="70927"/>
            <a:ext cx="11906886" cy="767220"/>
          </a:xfrm>
          <a:gradFill>
            <a:gsLst>
              <a:gs pos="0">
                <a:schemeClr val="accent2">
                  <a:lumMod val="75000"/>
                </a:schemeClr>
              </a:gs>
              <a:gs pos="29000">
                <a:schemeClr val="accent2"/>
              </a:gs>
              <a:gs pos="75000">
                <a:schemeClr val="accent3">
                  <a:lumMod val="75000"/>
                </a:schemeClr>
              </a:gs>
              <a:gs pos="90000">
                <a:schemeClr val="bg1"/>
              </a:gs>
            </a:gsLst>
            <a:lin ang="0" scaled="0"/>
          </a:gradFill>
        </p:spPr>
        <p:txBody>
          <a:bodyPr>
            <a:normAutofit/>
          </a:bodyPr>
          <a:lstStyle>
            <a:lvl1pPr>
              <a:defRPr sz="32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71B32E2-76D6-4D9D-AFB6-CCD248D6AE61}"/>
              </a:ext>
            </a:extLst>
          </p:cNvPr>
          <p:cNvSpPr>
            <a:spLocks noGrp="1"/>
          </p:cNvSpPr>
          <p:nvPr>
            <p:ph idx="1"/>
          </p:nvPr>
        </p:nvSpPr>
        <p:spPr/>
        <p:txBody>
          <a:bodyPr>
            <a:normAutofit/>
          </a:bodyPr>
          <a:lstStyle>
            <a:lvl1pPr marL="0" indent="0">
              <a:buNone/>
              <a:defRPr sz="2400" b="1">
                <a:solidFill>
                  <a:srgbClr val="78A552"/>
                </a:solidFill>
              </a:defRPr>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EED9E06-3818-4C20-8D30-18B880B679E3}"/>
              </a:ext>
            </a:extLst>
          </p:cNvPr>
          <p:cNvSpPr>
            <a:spLocks noGrp="1"/>
          </p:cNvSpPr>
          <p:nvPr>
            <p:ph type="dt" sz="half" idx="10"/>
          </p:nvPr>
        </p:nvSpPr>
        <p:spPr>
          <a:xfrm>
            <a:off x="10425793" y="6356350"/>
            <a:ext cx="1005840" cy="365125"/>
          </a:xfrm>
          <a:prstGeom prst="rect">
            <a:avLst/>
          </a:prstGeom>
        </p:spPr>
        <p:txBody>
          <a:bodyPr/>
          <a:lstStyle>
            <a:lvl1pPr algn="r">
              <a:defRPr sz="1050" b="1">
                <a:latin typeface="+mn-lt"/>
              </a:defRPr>
            </a:lvl1pPr>
          </a:lstStyle>
          <a:p>
            <a:fld id="{4492DE86-A093-4372-A401-DF280E2EAC08}" type="datetime1">
              <a:rPr lang="en-US" smtClean="0"/>
              <a:pPr/>
              <a:t>12/3/2024</a:t>
            </a:fld>
            <a:endParaRPr lang="en-US"/>
          </a:p>
        </p:txBody>
      </p:sp>
      <p:sp>
        <p:nvSpPr>
          <p:cNvPr id="8" name="Slide Number Placeholder 5">
            <a:extLst>
              <a:ext uri="{FF2B5EF4-FFF2-40B4-BE49-F238E27FC236}">
                <a16:creationId xmlns:a16="http://schemas.microsoft.com/office/drawing/2014/main" id="{A942ADBE-FF79-4C1F-9AE1-125D451896AE}"/>
              </a:ext>
            </a:extLst>
          </p:cNvPr>
          <p:cNvSpPr>
            <a:spLocks noGrp="1"/>
          </p:cNvSpPr>
          <p:nvPr>
            <p:ph type="sldNum" sz="quarter" idx="12"/>
          </p:nvPr>
        </p:nvSpPr>
        <p:spPr>
          <a:xfrm>
            <a:off x="11523305" y="6356349"/>
            <a:ext cx="457200" cy="365125"/>
          </a:xfrm>
          <a:prstGeom prst="rect">
            <a:avLst/>
          </a:prstGeom>
        </p:spPr>
        <p:txBody>
          <a:bodyPr/>
          <a:lstStyle>
            <a:lvl1pPr>
              <a:defRPr sz="1050" b="1">
                <a:latin typeface="+mn-lt"/>
              </a:defRPr>
            </a:lvl1pPr>
          </a:lstStyle>
          <a:p>
            <a:fld id="{F5D2898B-408D-431F-9E98-2059B02A5CF4}" type="slidenum">
              <a:rPr lang="en-US" smtClean="0"/>
              <a:pPr/>
              <a:t>‹#›</a:t>
            </a:fld>
            <a:endParaRPr lang="en-US"/>
          </a:p>
        </p:txBody>
      </p:sp>
    </p:spTree>
    <p:extLst>
      <p:ext uri="{BB962C8B-B14F-4D97-AF65-F5344CB8AC3E}">
        <p14:creationId xmlns:p14="http://schemas.microsoft.com/office/powerpoint/2010/main" val="69615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inue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B32E2-76D6-4D9D-AFB6-CCD248D6AE61}"/>
              </a:ext>
            </a:extLst>
          </p:cNvPr>
          <p:cNvSpPr>
            <a:spLocks noGrp="1"/>
          </p:cNvSpPr>
          <p:nvPr>
            <p:ph idx="1"/>
          </p:nvPr>
        </p:nvSpPr>
        <p:spPr>
          <a:xfrm>
            <a:off x="90777" y="136525"/>
            <a:ext cx="11906886" cy="6152957"/>
          </a:xfrm>
        </p:spPr>
        <p:txBody>
          <a:bodyPr>
            <a:normAutofit/>
          </a:bodyPr>
          <a:lstStyle>
            <a:lvl1pPr marL="0" indent="0">
              <a:buNone/>
              <a:defRPr sz="2400" b="1">
                <a:solidFill>
                  <a:srgbClr val="78A552"/>
                </a:solidFill>
              </a:defRPr>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7E8FAC-4BF3-4AFA-A963-21C6947803DE}"/>
              </a:ext>
            </a:extLst>
          </p:cNvPr>
          <p:cNvSpPr>
            <a:spLocks noGrp="1"/>
          </p:cNvSpPr>
          <p:nvPr>
            <p:ph type="dt" sz="half" idx="10"/>
          </p:nvPr>
        </p:nvSpPr>
        <p:spPr>
          <a:xfrm>
            <a:off x="10425793" y="6356350"/>
            <a:ext cx="1005840" cy="365125"/>
          </a:xfrm>
          <a:prstGeom prst="rect">
            <a:avLst/>
          </a:prstGeom>
        </p:spPr>
        <p:txBody>
          <a:bodyPr/>
          <a:lstStyle>
            <a:lvl1pPr algn="r">
              <a:defRPr sz="1050" b="1">
                <a:latin typeface="+mn-lt"/>
              </a:defRPr>
            </a:lvl1pPr>
          </a:lstStyle>
          <a:p>
            <a:fld id="{4492DE86-A093-4372-A401-DF280E2EAC08}" type="datetime1">
              <a:rPr lang="en-US" smtClean="0"/>
              <a:pPr/>
              <a:t>12/3/2024</a:t>
            </a:fld>
            <a:endParaRPr lang="en-US"/>
          </a:p>
        </p:txBody>
      </p:sp>
      <p:sp>
        <p:nvSpPr>
          <p:cNvPr id="8" name="Slide Number Placeholder 5">
            <a:extLst>
              <a:ext uri="{FF2B5EF4-FFF2-40B4-BE49-F238E27FC236}">
                <a16:creationId xmlns:a16="http://schemas.microsoft.com/office/drawing/2014/main" id="{4680E86A-E6F1-4BB7-811C-13E77CED3A3A}"/>
              </a:ext>
            </a:extLst>
          </p:cNvPr>
          <p:cNvSpPr>
            <a:spLocks noGrp="1"/>
          </p:cNvSpPr>
          <p:nvPr>
            <p:ph type="sldNum" sz="quarter" idx="12"/>
          </p:nvPr>
        </p:nvSpPr>
        <p:spPr>
          <a:xfrm>
            <a:off x="11523305" y="6356349"/>
            <a:ext cx="457200" cy="365125"/>
          </a:xfrm>
          <a:prstGeom prst="rect">
            <a:avLst/>
          </a:prstGeom>
        </p:spPr>
        <p:txBody>
          <a:bodyPr/>
          <a:lstStyle>
            <a:lvl1pPr>
              <a:defRPr sz="1050" b="1">
                <a:latin typeface="+mn-lt"/>
              </a:defRPr>
            </a:lvl1pPr>
          </a:lstStyle>
          <a:p>
            <a:fld id="{F5D2898B-408D-431F-9E98-2059B02A5CF4}" type="slidenum">
              <a:rPr lang="en-US" smtClean="0"/>
              <a:pPr/>
              <a:t>‹#›</a:t>
            </a:fld>
            <a:endParaRPr lang="en-US"/>
          </a:p>
        </p:txBody>
      </p:sp>
    </p:spTree>
    <p:extLst>
      <p:ext uri="{BB962C8B-B14F-4D97-AF65-F5344CB8AC3E}">
        <p14:creationId xmlns:p14="http://schemas.microsoft.com/office/powerpoint/2010/main" val="299770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and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D425B-351C-4929-BD72-0373DBCF5BC9}"/>
              </a:ext>
            </a:extLst>
          </p:cNvPr>
          <p:cNvSpPr>
            <a:spLocks noGrp="1"/>
          </p:cNvSpPr>
          <p:nvPr>
            <p:ph type="body" idx="1"/>
          </p:nvPr>
        </p:nvSpPr>
        <p:spPr>
          <a:xfrm>
            <a:off x="90776" y="922507"/>
            <a:ext cx="5715000" cy="457200"/>
          </a:xfrm>
        </p:spPr>
        <p:txBody>
          <a:bodyPr anchor="t">
            <a:normAutofit/>
          </a:bodyPr>
          <a:lstStyle>
            <a:lvl1pPr marL="0" indent="0">
              <a:buNone/>
              <a:defRPr sz="2000" b="1">
                <a:solidFill>
                  <a:srgbClr val="78A5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C10532-E3DB-441A-84D1-C5018567097D}"/>
              </a:ext>
            </a:extLst>
          </p:cNvPr>
          <p:cNvSpPr>
            <a:spLocks noGrp="1"/>
          </p:cNvSpPr>
          <p:nvPr>
            <p:ph sz="half" idx="2"/>
          </p:nvPr>
        </p:nvSpPr>
        <p:spPr>
          <a:xfrm>
            <a:off x="90776" y="1488644"/>
            <a:ext cx="5715000" cy="4790857"/>
          </a:xfrm>
        </p:spPr>
        <p:txBody>
          <a:bodyPr>
            <a:normAutofit/>
          </a:bodyPr>
          <a:lstStyle>
            <a:lvl1pPr marL="342900" indent="-342900">
              <a:buFont typeface="Arial" panose="020B0604020202020204" pitchFamily="34" charset="0"/>
              <a:buChar char="•"/>
              <a:defRPr sz="2000">
                <a:solidFill>
                  <a:schemeClr val="tx1"/>
                </a:solidFill>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88AF51-B983-4D8E-8500-2B28941EBFC8}"/>
              </a:ext>
            </a:extLst>
          </p:cNvPr>
          <p:cNvSpPr>
            <a:spLocks noGrp="1"/>
          </p:cNvSpPr>
          <p:nvPr>
            <p:ph type="body" sz="quarter" idx="3"/>
          </p:nvPr>
        </p:nvSpPr>
        <p:spPr>
          <a:xfrm>
            <a:off x="6282663" y="922507"/>
            <a:ext cx="5715000" cy="457200"/>
          </a:xfrm>
        </p:spPr>
        <p:txBody>
          <a:bodyPr anchor="t">
            <a:normAutofit/>
          </a:bodyPr>
          <a:lstStyle>
            <a:lvl1pPr marL="0" indent="0">
              <a:buNone/>
              <a:defRPr sz="2000" b="1">
                <a:solidFill>
                  <a:srgbClr val="78A5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AAA187-84C9-4B36-847E-EB6438324F44}"/>
              </a:ext>
            </a:extLst>
          </p:cNvPr>
          <p:cNvSpPr>
            <a:spLocks noGrp="1"/>
          </p:cNvSpPr>
          <p:nvPr>
            <p:ph sz="quarter" idx="4"/>
          </p:nvPr>
        </p:nvSpPr>
        <p:spPr>
          <a:xfrm>
            <a:off x="6282663" y="1484173"/>
            <a:ext cx="5715000" cy="4795327"/>
          </a:xfrm>
        </p:spPr>
        <p:txBody>
          <a:bodyPr>
            <a:normAutofit/>
          </a:bodyPr>
          <a:lstStyle>
            <a:lvl1pPr marL="342900" indent="-342900">
              <a:buFont typeface="Arial" panose="020B0604020202020204" pitchFamily="34" charset="0"/>
              <a:buChar char="•"/>
              <a:defRPr sz="2000">
                <a:solidFill>
                  <a:schemeClr val="tx1"/>
                </a:solidFill>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6EA17725-EBDD-4EA0-8DE8-2582AC063FE8}"/>
              </a:ext>
            </a:extLst>
          </p:cNvPr>
          <p:cNvSpPr>
            <a:spLocks noGrp="1"/>
          </p:cNvSpPr>
          <p:nvPr>
            <p:ph type="title"/>
          </p:nvPr>
        </p:nvSpPr>
        <p:spPr>
          <a:xfrm>
            <a:off x="90777" y="70927"/>
            <a:ext cx="11906886" cy="767220"/>
          </a:xfrm>
          <a:gradFill>
            <a:gsLst>
              <a:gs pos="0">
                <a:schemeClr val="accent2">
                  <a:lumMod val="75000"/>
                </a:schemeClr>
              </a:gs>
              <a:gs pos="29000">
                <a:schemeClr val="accent2"/>
              </a:gs>
              <a:gs pos="75000">
                <a:schemeClr val="accent3">
                  <a:lumMod val="75000"/>
                </a:schemeClr>
              </a:gs>
              <a:gs pos="90000">
                <a:schemeClr val="bg1"/>
              </a:gs>
            </a:gsLst>
            <a:lin ang="0" scaled="0"/>
          </a:gradFill>
        </p:spPr>
        <p:txBody>
          <a:bodyPr>
            <a:normAutofit/>
          </a:bodyPr>
          <a:lstStyle>
            <a:lvl1pPr>
              <a:defRPr sz="3200" b="1">
                <a:solidFill>
                  <a:schemeClr val="bg1"/>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261BDD1-4D9D-4740-BBD5-B44498A52FE1}"/>
              </a:ext>
            </a:extLst>
          </p:cNvPr>
          <p:cNvSpPr>
            <a:spLocks noGrp="1"/>
          </p:cNvSpPr>
          <p:nvPr>
            <p:ph type="dt" sz="half" idx="10"/>
          </p:nvPr>
        </p:nvSpPr>
        <p:spPr>
          <a:xfrm>
            <a:off x="10425793" y="6356350"/>
            <a:ext cx="1005840" cy="365125"/>
          </a:xfrm>
          <a:prstGeom prst="rect">
            <a:avLst/>
          </a:prstGeom>
        </p:spPr>
        <p:txBody>
          <a:bodyPr/>
          <a:lstStyle>
            <a:lvl1pPr algn="r">
              <a:defRPr sz="1050" b="1">
                <a:latin typeface="+mn-lt"/>
              </a:defRPr>
            </a:lvl1pPr>
          </a:lstStyle>
          <a:p>
            <a:fld id="{4492DE86-A093-4372-A401-DF280E2EAC08}" type="datetime1">
              <a:rPr lang="en-US" smtClean="0"/>
              <a:pPr/>
              <a:t>12/3/2024</a:t>
            </a:fld>
            <a:endParaRPr lang="en-US"/>
          </a:p>
        </p:txBody>
      </p:sp>
      <p:sp>
        <p:nvSpPr>
          <p:cNvPr id="12" name="Slide Number Placeholder 5">
            <a:extLst>
              <a:ext uri="{FF2B5EF4-FFF2-40B4-BE49-F238E27FC236}">
                <a16:creationId xmlns:a16="http://schemas.microsoft.com/office/drawing/2014/main" id="{FDF4BB8A-FEE1-4305-B740-53D4CB54CFD6}"/>
              </a:ext>
            </a:extLst>
          </p:cNvPr>
          <p:cNvSpPr>
            <a:spLocks noGrp="1"/>
          </p:cNvSpPr>
          <p:nvPr>
            <p:ph type="sldNum" sz="quarter" idx="12"/>
          </p:nvPr>
        </p:nvSpPr>
        <p:spPr>
          <a:xfrm>
            <a:off x="11523305" y="6356349"/>
            <a:ext cx="457200" cy="365125"/>
          </a:xfrm>
          <a:prstGeom prst="rect">
            <a:avLst/>
          </a:prstGeom>
        </p:spPr>
        <p:txBody>
          <a:bodyPr/>
          <a:lstStyle>
            <a:lvl1pPr>
              <a:defRPr sz="1050" b="1">
                <a:latin typeface="+mn-lt"/>
              </a:defRPr>
            </a:lvl1pPr>
          </a:lstStyle>
          <a:p>
            <a:fld id="{F5D2898B-408D-431F-9E98-2059B02A5CF4}" type="slidenum">
              <a:rPr lang="en-US" smtClean="0"/>
              <a:pPr/>
              <a:t>‹#›</a:t>
            </a:fld>
            <a:endParaRPr lang="en-US"/>
          </a:p>
        </p:txBody>
      </p:sp>
    </p:spTree>
    <p:extLst>
      <p:ext uri="{BB962C8B-B14F-4D97-AF65-F5344CB8AC3E}">
        <p14:creationId xmlns:p14="http://schemas.microsoft.com/office/powerpoint/2010/main" val="252200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inued section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D425B-351C-4929-BD72-0373DBCF5BC9}"/>
              </a:ext>
            </a:extLst>
          </p:cNvPr>
          <p:cNvSpPr>
            <a:spLocks noGrp="1"/>
          </p:cNvSpPr>
          <p:nvPr>
            <p:ph type="body" idx="1"/>
          </p:nvPr>
        </p:nvSpPr>
        <p:spPr>
          <a:xfrm>
            <a:off x="90776" y="121299"/>
            <a:ext cx="5715000" cy="457200"/>
          </a:xfrm>
        </p:spPr>
        <p:txBody>
          <a:bodyPr anchor="t">
            <a:normAutofit/>
          </a:bodyPr>
          <a:lstStyle>
            <a:lvl1pPr marL="0" indent="0">
              <a:buNone/>
              <a:defRPr sz="20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C10532-E3DB-441A-84D1-C5018567097D}"/>
              </a:ext>
            </a:extLst>
          </p:cNvPr>
          <p:cNvSpPr>
            <a:spLocks noGrp="1"/>
          </p:cNvSpPr>
          <p:nvPr>
            <p:ph sz="half" idx="2"/>
          </p:nvPr>
        </p:nvSpPr>
        <p:spPr>
          <a:xfrm>
            <a:off x="90776" y="693964"/>
            <a:ext cx="5715000" cy="5585537"/>
          </a:xfrm>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288AF51-B983-4D8E-8500-2B28941EBFC8}"/>
              </a:ext>
            </a:extLst>
          </p:cNvPr>
          <p:cNvSpPr>
            <a:spLocks noGrp="1"/>
          </p:cNvSpPr>
          <p:nvPr>
            <p:ph type="body" sz="quarter" idx="3"/>
          </p:nvPr>
        </p:nvSpPr>
        <p:spPr>
          <a:xfrm>
            <a:off x="6282663" y="121299"/>
            <a:ext cx="5715000" cy="457200"/>
          </a:xfrm>
        </p:spPr>
        <p:txBody>
          <a:bodyPr anchor="t">
            <a:normAutofit/>
          </a:bodyPr>
          <a:lstStyle>
            <a:lvl1pPr marL="0" indent="0">
              <a:buNone/>
              <a:defRPr sz="20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AAA187-84C9-4B36-847E-EB6438324F44}"/>
              </a:ext>
            </a:extLst>
          </p:cNvPr>
          <p:cNvSpPr>
            <a:spLocks noGrp="1"/>
          </p:cNvSpPr>
          <p:nvPr>
            <p:ph sz="quarter" idx="4"/>
          </p:nvPr>
        </p:nvSpPr>
        <p:spPr>
          <a:xfrm>
            <a:off x="6282663" y="693965"/>
            <a:ext cx="5715000" cy="5585536"/>
          </a:xfrm>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D436A4DB-C8CB-4590-93FD-F9103D6ED709}"/>
              </a:ext>
            </a:extLst>
          </p:cNvPr>
          <p:cNvSpPr>
            <a:spLocks noGrp="1"/>
          </p:cNvSpPr>
          <p:nvPr>
            <p:ph type="dt" sz="half" idx="10"/>
          </p:nvPr>
        </p:nvSpPr>
        <p:spPr>
          <a:xfrm>
            <a:off x="10425793" y="6356350"/>
            <a:ext cx="1005840" cy="365125"/>
          </a:xfrm>
          <a:prstGeom prst="rect">
            <a:avLst/>
          </a:prstGeom>
        </p:spPr>
        <p:txBody>
          <a:bodyPr/>
          <a:lstStyle>
            <a:lvl1pPr algn="r">
              <a:defRPr sz="1050" b="1">
                <a:latin typeface="+mn-lt"/>
              </a:defRPr>
            </a:lvl1pPr>
          </a:lstStyle>
          <a:p>
            <a:fld id="{4492DE86-A093-4372-A401-DF280E2EAC08}" type="datetime1">
              <a:rPr lang="en-US" smtClean="0"/>
              <a:pPr/>
              <a:t>12/3/2024</a:t>
            </a:fld>
            <a:endParaRPr lang="en-US"/>
          </a:p>
        </p:txBody>
      </p:sp>
      <p:sp>
        <p:nvSpPr>
          <p:cNvPr id="11" name="Slide Number Placeholder 5">
            <a:extLst>
              <a:ext uri="{FF2B5EF4-FFF2-40B4-BE49-F238E27FC236}">
                <a16:creationId xmlns:a16="http://schemas.microsoft.com/office/drawing/2014/main" id="{63197DE0-095D-4C0C-B336-9F5596B54293}"/>
              </a:ext>
            </a:extLst>
          </p:cNvPr>
          <p:cNvSpPr>
            <a:spLocks noGrp="1"/>
          </p:cNvSpPr>
          <p:nvPr>
            <p:ph type="sldNum" sz="quarter" idx="12"/>
          </p:nvPr>
        </p:nvSpPr>
        <p:spPr>
          <a:xfrm>
            <a:off x="11523305" y="6356349"/>
            <a:ext cx="457200" cy="365125"/>
          </a:xfrm>
          <a:prstGeom prst="rect">
            <a:avLst/>
          </a:prstGeom>
        </p:spPr>
        <p:txBody>
          <a:bodyPr/>
          <a:lstStyle>
            <a:lvl1pPr>
              <a:defRPr sz="1050" b="1">
                <a:latin typeface="+mn-lt"/>
              </a:defRPr>
            </a:lvl1pPr>
          </a:lstStyle>
          <a:p>
            <a:fld id="{F5D2898B-408D-431F-9E98-2059B02A5CF4}" type="slidenum">
              <a:rPr lang="en-US" smtClean="0"/>
              <a:pPr/>
              <a:t>‹#›</a:t>
            </a:fld>
            <a:endParaRPr lang="en-US"/>
          </a:p>
        </p:txBody>
      </p:sp>
    </p:spTree>
    <p:extLst>
      <p:ext uri="{BB962C8B-B14F-4D97-AF65-F5344CB8AC3E}">
        <p14:creationId xmlns:p14="http://schemas.microsoft.com/office/powerpoint/2010/main" val="193831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graphic w/ text explana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B64B9EE-B1FB-4EA4-914A-680159E5DC7A}"/>
              </a:ext>
            </a:extLst>
          </p:cNvPr>
          <p:cNvCxnSpPr/>
          <p:nvPr userDrawn="1"/>
        </p:nvCxnSpPr>
        <p:spPr>
          <a:xfrm>
            <a:off x="4152123" y="922507"/>
            <a:ext cx="0" cy="5138136"/>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5CF8C44-869F-494A-A0BA-522B28F15447}"/>
              </a:ext>
            </a:extLst>
          </p:cNvPr>
          <p:cNvSpPr>
            <a:spLocks noGrp="1"/>
          </p:cNvSpPr>
          <p:nvPr>
            <p:ph type="title"/>
          </p:nvPr>
        </p:nvSpPr>
        <p:spPr>
          <a:xfrm>
            <a:off x="90777" y="70927"/>
            <a:ext cx="11906873" cy="767220"/>
          </a:xfrm>
          <a:gradFill>
            <a:gsLst>
              <a:gs pos="0">
                <a:schemeClr val="accent2">
                  <a:lumMod val="75000"/>
                </a:schemeClr>
              </a:gs>
              <a:gs pos="29000">
                <a:schemeClr val="accent2"/>
              </a:gs>
              <a:gs pos="75000">
                <a:schemeClr val="accent3">
                  <a:lumMod val="75000"/>
                </a:schemeClr>
              </a:gs>
              <a:gs pos="90000">
                <a:schemeClr val="bg1"/>
              </a:gs>
            </a:gsLst>
            <a:lin ang="0" scaled="0"/>
          </a:gradFill>
        </p:spPr>
        <p:txBody>
          <a:bodyPr>
            <a:normAutofit/>
          </a:bodyPr>
          <a:lstStyle>
            <a:lvl1pPr>
              <a:defRPr sz="3200" b="1">
                <a:solidFill>
                  <a:schemeClr val="bg1"/>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28AB8E63-58EC-4303-905C-4D2A46343C22}"/>
              </a:ext>
            </a:extLst>
          </p:cNvPr>
          <p:cNvSpPr>
            <a:spLocks noGrp="1"/>
          </p:cNvSpPr>
          <p:nvPr>
            <p:ph type="body" idx="1"/>
          </p:nvPr>
        </p:nvSpPr>
        <p:spPr>
          <a:xfrm>
            <a:off x="90776" y="922507"/>
            <a:ext cx="3912057" cy="457200"/>
          </a:xfrm>
        </p:spPr>
        <p:txBody>
          <a:bodyPr anchor="ctr">
            <a:normAutofit/>
          </a:bodyPr>
          <a:lstStyle>
            <a:lvl1pPr marL="0" indent="0">
              <a:buNone/>
              <a:defRPr sz="20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7B1A637D-4639-4559-8DAC-F221428469CE}"/>
              </a:ext>
            </a:extLst>
          </p:cNvPr>
          <p:cNvSpPr>
            <a:spLocks noGrp="1"/>
          </p:cNvSpPr>
          <p:nvPr>
            <p:ph sz="half" idx="2"/>
          </p:nvPr>
        </p:nvSpPr>
        <p:spPr>
          <a:xfrm>
            <a:off x="90776" y="1488643"/>
            <a:ext cx="3912057" cy="4572000"/>
          </a:xfrm>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a:extLst>
              <a:ext uri="{FF2B5EF4-FFF2-40B4-BE49-F238E27FC236}">
                <a16:creationId xmlns:a16="http://schemas.microsoft.com/office/drawing/2014/main" id="{F88EC6C2-B38D-43EB-895A-FB0977F4C668}"/>
              </a:ext>
            </a:extLst>
          </p:cNvPr>
          <p:cNvSpPr>
            <a:spLocks noGrp="1"/>
          </p:cNvSpPr>
          <p:nvPr>
            <p:ph sz="quarter" idx="4"/>
          </p:nvPr>
        </p:nvSpPr>
        <p:spPr>
          <a:xfrm>
            <a:off x="4290457" y="922507"/>
            <a:ext cx="7707204" cy="5138136"/>
          </a:xfrm>
        </p:spPr>
        <p:txBody>
          <a:bodyPr>
            <a:normAutofit/>
          </a:bodyPr>
          <a:lstStyle>
            <a:lvl1pPr marL="0" indent="0">
              <a:buNone/>
              <a:defRPr sz="2000" b="1">
                <a:solidFill>
                  <a:srgbClr val="00B050"/>
                </a:solidFill>
              </a:defRPr>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C4CE9E77-7B75-4BBB-B4AC-5EDB51358FE4}"/>
              </a:ext>
            </a:extLst>
          </p:cNvPr>
          <p:cNvSpPr>
            <a:spLocks noGrp="1"/>
          </p:cNvSpPr>
          <p:nvPr>
            <p:ph type="dt" sz="half" idx="10"/>
          </p:nvPr>
        </p:nvSpPr>
        <p:spPr>
          <a:xfrm>
            <a:off x="10425793" y="6356350"/>
            <a:ext cx="1005840" cy="365125"/>
          </a:xfrm>
          <a:prstGeom prst="rect">
            <a:avLst/>
          </a:prstGeom>
        </p:spPr>
        <p:txBody>
          <a:bodyPr/>
          <a:lstStyle>
            <a:lvl1pPr algn="r">
              <a:defRPr sz="1050" b="1">
                <a:latin typeface="+mn-lt"/>
              </a:defRPr>
            </a:lvl1pPr>
          </a:lstStyle>
          <a:p>
            <a:fld id="{4492DE86-A093-4372-A401-DF280E2EAC08}" type="datetime1">
              <a:rPr lang="en-US" smtClean="0"/>
              <a:pPr/>
              <a:t>12/3/2024</a:t>
            </a:fld>
            <a:endParaRPr lang="en-US"/>
          </a:p>
        </p:txBody>
      </p:sp>
      <p:sp>
        <p:nvSpPr>
          <p:cNvPr id="15" name="Slide Number Placeholder 5">
            <a:extLst>
              <a:ext uri="{FF2B5EF4-FFF2-40B4-BE49-F238E27FC236}">
                <a16:creationId xmlns:a16="http://schemas.microsoft.com/office/drawing/2014/main" id="{66E9763C-1B51-4EFA-817A-FB75FD38771C}"/>
              </a:ext>
            </a:extLst>
          </p:cNvPr>
          <p:cNvSpPr>
            <a:spLocks noGrp="1"/>
          </p:cNvSpPr>
          <p:nvPr>
            <p:ph type="sldNum" sz="quarter" idx="12"/>
          </p:nvPr>
        </p:nvSpPr>
        <p:spPr>
          <a:xfrm>
            <a:off x="11523305" y="6356349"/>
            <a:ext cx="457200" cy="365125"/>
          </a:xfrm>
          <a:prstGeom prst="rect">
            <a:avLst/>
          </a:prstGeom>
        </p:spPr>
        <p:txBody>
          <a:bodyPr/>
          <a:lstStyle>
            <a:lvl1pPr>
              <a:defRPr sz="1050" b="1">
                <a:latin typeface="+mn-lt"/>
              </a:defRPr>
            </a:lvl1pPr>
          </a:lstStyle>
          <a:p>
            <a:fld id="{F5D2898B-408D-431F-9E98-2059B02A5CF4}" type="slidenum">
              <a:rPr lang="en-US" smtClean="0"/>
              <a:pPr/>
              <a:t>‹#›</a:t>
            </a:fld>
            <a:endParaRPr lang="en-US"/>
          </a:p>
        </p:txBody>
      </p:sp>
    </p:spTree>
    <p:extLst>
      <p:ext uri="{BB962C8B-B14F-4D97-AF65-F5344CB8AC3E}">
        <p14:creationId xmlns:p14="http://schemas.microsoft.com/office/powerpoint/2010/main" val="102312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inued section graphic w/ text explanati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D425B-351C-4929-BD72-0373DBCF5BC9}"/>
              </a:ext>
            </a:extLst>
          </p:cNvPr>
          <p:cNvSpPr>
            <a:spLocks noGrp="1"/>
          </p:cNvSpPr>
          <p:nvPr>
            <p:ph type="body" idx="1"/>
          </p:nvPr>
        </p:nvSpPr>
        <p:spPr>
          <a:xfrm>
            <a:off x="90776" y="114243"/>
            <a:ext cx="3912057" cy="457200"/>
          </a:xfrm>
        </p:spPr>
        <p:txBody>
          <a:bodyPr anchor="ctr">
            <a:normAutofit/>
          </a:bodyPr>
          <a:lstStyle>
            <a:lvl1pPr marL="0" indent="0">
              <a:buNone/>
              <a:defRPr sz="20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C10532-E3DB-441A-84D1-C5018567097D}"/>
              </a:ext>
            </a:extLst>
          </p:cNvPr>
          <p:cNvSpPr>
            <a:spLocks noGrp="1"/>
          </p:cNvSpPr>
          <p:nvPr>
            <p:ph sz="half" idx="2"/>
          </p:nvPr>
        </p:nvSpPr>
        <p:spPr>
          <a:xfrm>
            <a:off x="90776" y="669471"/>
            <a:ext cx="3912057" cy="5391172"/>
          </a:xfrm>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FFAAA187-84C9-4B36-847E-EB6438324F44}"/>
              </a:ext>
            </a:extLst>
          </p:cNvPr>
          <p:cNvSpPr>
            <a:spLocks noGrp="1"/>
          </p:cNvSpPr>
          <p:nvPr>
            <p:ph sz="quarter" idx="4"/>
          </p:nvPr>
        </p:nvSpPr>
        <p:spPr>
          <a:xfrm>
            <a:off x="4290457" y="114243"/>
            <a:ext cx="7707204" cy="5946400"/>
          </a:xfrm>
        </p:spPr>
        <p:txBody>
          <a:bodyPr>
            <a:normAutofit/>
          </a:bodyPr>
          <a:lstStyle>
            <a:lvl1pPr marL="0" indent="0">
              <a:buNone/>
              <a:defRPr sz="2000" b="1">
                <a:solidFill>
                  <a:srgbClr val="00B050"/>
                </a:solidFill>
              </a:defRPr>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1B64B9EE-B1FB-4EA4-914A-680159E5DC7A}"/>
              </a:ext>
            </a:extLst>
          </p:cNvPr>
          <p:cNvCxnSpPr>
            <a:cxnSpLocks/>
          </p:cNvCxnSpPr>
          <p:nvPr userDrawn="1"/>
        </p:nvCxnSpPr>
        <p:spPr>
          <a:xfrm>
            <a:off x="4152123" y="114243"/>
            <a:ext cx="0" cy="594640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C884DFFB-9045-48DF-A64B-1ADD6D5E77D5}"/>
              </a:ext>
            </a:extLst>
          </p:cNvPr>
          <p:cNvSpPr>
            <a:spLocks noGrp="1"/>
          </p:cNvSpPr>
          <p:nvPr>
            <p:ph type="dt" sz="half" idx="10"/>
          </p:nvPr>
        </p:nvSpPr>
        <p:spPr>
          <a:xfrm>
            <a:off x="10425793" y="6356350"/>
            <a:ext cx="1005840" cy="365125"/>
          </a:xfrm>
          <a:prstGeom prst="rect">
            <a:avLst/>
          </a:prstGeom>
        </p:spPr>
        <p:txBody>
          <a:bodyPr/>
          <a:lstStyle>
            <a:lvl1pPr algn="r">
              <a:defRPr sz="1050" b="1">
                <a:latin typeface="+mn-lt"/>
              </a:defRPr>
            </a:lvl1pPr>
          </a:lstStyle>
          <a:p>
            <a:fld id="{4492DE86-A093-4372-A401-DF280E2EAC08}" type="datetime1">
              <a:rPr lang="en-US" smtClean="0"/>
              <a:pPr/>
              <a:t>12/3/2024</a:t>
            </a:fld>
            <a:endParaRPr lang="en-US"/>
          </a:p>
        </p:txBody>
      </p:sp>
      <p:sp>
        <p:nvSpPr>
          <p:cNvPr id="11" name="Slide Number Placeholder 5">
            <a:extLst>
              <a:ext uri="{FF2B5EF4-FFF2-40B4-BE49-F238E27FC236}">
                <a16:creationId xmlns:a16="http://schemas.microsoft.com/office/drawing/2014/main" id="{80B6BC51-F2FF-40A8-AC79-CB4C86D7AED6}"/>
              </a:ext>
            </a:extLst>
          </p:cNvPr>
          <p:cNvSpPr>
            <a:spLocks noGrp="1"/>
          </p:cNvSpPr>
          <p:nvPr>
            <p:ph type="sldNum" sz="quarter" idx="12"/>
          </p:nvPr>
        </p:nvSpPr>
        <p:spPr>
          <a:xfrm>
            <a:off x="11523305" y="6356349"/>
            <a:ext cx="457200" cy="365125"/>
          </a:xfrm>
          <a:prstGeom prst="rect">
            <a:avLst/>
          </a:prstGeom>
        </p:spPr>
        <p:txBody>
          <a:bodyPr/>
          <a:lstStyle>
            <a:lvl1pPr>
              <a:defRPr sz="1050" b="1">
                <a:latin typeface="+mn-lt"/>
              </a:defRPr>
            </a:lvl1pPr>
          </a:lstStyle>
          <a:p>
            <a:fld id="{F5D2898B-408D-431F-9E98-2059B02A5CF4}" type="slidenum">
              <a:rPr lang="en-US" smtClean="0"/>
              <a:pPr/>
              <a:t>‹#›</a:t>
            </a:fld>
            <a:endParaRPr lang="en-US"/>
          </a:p>
        </p:txBody>
      </p:sp>
    </p:spTree>
    <p:extLst>
      <p:ext uri="{BB962C8B-B14F-4D97-AF65-F5344CB8AC3E}">
        <p14:creationId xmlns:p14="http://schemas.microsoft.com/office/powerpoint/2010/main" val="102966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C10532-E3DB-441A-84D1-C5018567097D}"/>
              </a:ext>
            </a:extLst>
          </p:cNvPr>
          <p:cNvSpPr>
            <a:spLocks noGrp="1"/>
          </p:cNvSpPr>
          <p:nvPr>
            <p:ph sz="half" idx="2" hasCustomPrompt="1"/>
          </p:nvPr>
        </p:nvSpPr>
        <p:spPr>
          <a:xfrm>
            <a:off x="4132425" y="911936"/>
            <a:ext cx="5814008" cy="466344"/>
          </a:xfrm>
        </p:spPr>
        <p:txBody>
          <a:bodyPr lIns="0" anchor="ctr">
            <a:normAutofit/>
          </a:bodyPr>
          <a:lstStyle>
            <a:lvl1pPr marL="0" indent="0">
              <a:buNone/>
              <a:defRPr sz="20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Insert contact name</a:t>
            </a:r>
          </a:p>
        </p:txBody>
      </p:sp>
      <p:sp>
        <p:nvSpPr>
          <p:cNvPr id="10" name="Title 1">
            <a:extLst>
              <a:ext uri="{FF2B5EF4-FFF2-40B4-BE49-F238E27FC236}">
                <a16:creationId xmlns:a16="http://schemas.microsoft.com/office/drawing/2014/main" id="{65CF8C44-869F-494A-A0BA-522B28F15447}"/>
              </a:ext>
            </a:extLst>
          </p:cNvPr>
          <p:cNvSpPr>
            <a:spLocks noGrp="1"/>
          </p:cNvSpPr>
          <p:nvPr>
            <p:ph type="title" hasCustomPrompt="1"/>
          </p:nvPr>
        </p:nvSpPr>
        <p:spPr>
          <a:xfrm>
            <a:off x="90777" y="70927"/>
            <a:ext cx="11889728" cy="767220"/>
          </a:xfrm>
          <a:gradFill>
            <a:gsLst>
              <a:gs pos="0">
                <a:schemeClr val="accent2">
                  <a:lumMod val="75000"/>
                </a:schemeClr>
              </a:gs>
              <a:gs pos="29000">
                <a:schemeClr val="accent2"/>
              </a:gs>
              <a:gs pos="75000">
                <a:schemeClr val="accent3">
                  <a:lumMod val="75000"/>
                </a:schemeClr>
              </a:gs>
              <a:gs pos="90000">
                <a:schemeClr val="bg1"/>
              </a:gs>
            </a:gsLst>
            <a:lin ang="0" scaled="0"/>
          </a:gradFill>
        </p:spPr>
        <p:txBody>
          <a:bodyPr lIns="0">
            <a:normAutofit/>
          </a:bodyPr>
          <a:lstStyle>
            <a:lvl1pPr>
              <a:defRPr sz="3200" b="1">
                <a:solidFill>
                  <a:schemeClr val="bg1"/>
                </a:solidFill>
              </a:defRPr>
            </a:lvl1pPr>
          </a:lstStyle>
          <a:p>
            <a:r>
              <a:rPr lang="en-US" dirty="0"/>
              <a:t>Insert Closing Header</a:t>
            </a:r>
          </a:p>
        </p:txBody>
      </p:sp>
      <p:sp>
        <p:nvSpPr>
          <p:cNvPr id="15" name="Content Placeholder 3">
            <a:extLst>
              <a:ext uri="{FF2B5EF4-FFF2-40B4-BE49-F238E27FC236}">
                <a16:creationId xmlns:a16="http://schemas.microsoft.com/office/drawing/2014/main" id="{7109B673-44EB-4740-9187-C08415B213DC}"/>
              </a:ext>
            </a:extLst>
          </p:cNvPr>
          <p:cNvSpPr>
            <a:spLocks noGrp="1"/>
          </p:cNvSpPr>
          <p:nvPr>
            <p:ph sz="half" idx="17" hasCustomPrompt="1"/>
          </p:nvPr>
        </p:nvSpPr>
        <p:spPr>
          <a:xfrm>
            <a:off x="4132425" y="1425943"/>
            <a:ext cx="5814008" cy="466344"/>
          </a:xfrm>
        </p:spPr>
        <p:txBody>
          <a:bodyPr lIns="0" anchor="ctr">
            <a:normAutofit/>
          </a:bodyPr>
          <a:lstStyle>
            <a:lvl1pPr marL="0" indent="0">
              <a:buNone/>
              <a:defRPr sz="20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Insert email address for contact</a:t>
            </a:r>
          </a:p>
        </p:txBody>
      </p:sp>
      <p:sp>
        <p:nvSpPr>
          <p:cNvPr id="16" name="Content Placeholder 3">
            <a:extLst>
              <a:ext uri="{FF2B5EF4-FFF2-40B4-BE49-F238E27FC236}">
                <a16:creationId xmlns:a16="http://schemas.microsoft.com/office/drawing/2014/main" id="{8F886AB4-5040-4C08-B821-562C78AD5CB4}"/>
              </a:ext>
            </a:extLst>
          </p:cNvPr>
          <p:cNvSpPr>
            <a:spLocks noGrp="1"/>
          </p:cNvSpPr>
          <p:nvPr>
            <p:ph sz="half" idx="18" hasCustomPrompt="1"/>
          </p:nvPr>
        </p:nvSpPr>
        <p:spPr>
          <a:xfrm>
            <a:off x="4132425" y="1939950"/>
            <a:ext cx="5814008" cy="466344"/>
          </a:xfrm>
        </p:spPr>
        <p:txBody>
          <a:bodyPr lIns="0" anchor="ctr">
            <a:normAutofit/>
          </a:bodyPr>
          <a:lstStyle>
            <a:lvl1pPr marL="0" indent="0">
              <a:buNone/>
              <a:defRPr sz="2000" i="0"/>
            </a:lvl1pPr>
            <a:lvl2pPr marL="457200" indent="0">
              <a:buNone/>
              <a:defRPr sz="2000" i="1"/>
            </a:lvl2pPr>
            <a:lvl3pPr marL="914400" indent="0">
              <a:buNone/>
              <a:defRPr sz="1800" i="1"/>
            </a:lvl3pPr>
            <a:lvl4pPr marL="1371600" indent="0">
              <a:buNone/>
              <a:defRPr sz="1600" i="1"/>
            </a:lvl4pPr>
            <a:lvl5pPr marL="1828800" indent="0">
              <a:buNone/>
              <a:defRPr sz="1600" i="1"/>
            </a:lvl5pPr>
          </a:lstStyle>
          <a:p>
            <a:pPr lvl="0"/>
            <a:r>
              <a:rPr lang="en-US" dirty="0"/>
              <a:t>Insert project web address</a:t>
            </a:r>
          </a:p>
        </p:txBody>
      </p:sp>
      <p:sp>
        <p:nvSpPr>
          <p:cNvPr id="24" name="TextBox 23">
            <a:extLst>
              <a:ext uri="{FF2B5EF4-FFF2-40B4-BE49-F238E27FC236}">
                <a16:creationId xmlns:a16="http://schemas.microsoft.com/office/drawing/2014/main" id="{3BB78DEC-DF18-4C03-A846-E661A7D898BB}"/>
              </a:ext>
            </a:extLst>
          </p:cNvPr>
          <p:cNvSpPr txBox="1"/>
          <p:nvPr userDrawn="1"/>
        </p:nvSpPr>
        <p:spPr>
          <a:xfrm>
            <a:off x="90777" y="905318"/>
            <a:ext cx="4041648" cy="400110"/>
          </a:xfrm>
          <a:prstGeom prst="rect">
            <a:avLst/>
          </a:prstGeom>
          <a:gradFill>
            <a:gsLst>
              <a:gs pos="0">
                <a:srgbClr val="78A552"/>
              </a:gs>
              <a:gs pos="29000">
                <a:srgbClr val="78A552"/>
              </a:gs>
              <a:gs pos="75000">
                <a:srgbClr val="78A552"/>
              </a:gs>
              <a:gs pos="90000">
                <a:schemeClr val="bg1"/>
              </a:gs>
            </a:gsLst>
            <a:lin ang="0" scaled="0"/>
          </a:gradFill>
        </p:spPr>
        <p:txBody>
          <a:bodyPr wrap="square" lIns="0" rtlCol="0">
            <a:spAutoFit/>
          </a:bodyPr>
          <a:lstStyle/>
          <a:p>
            <a:r>
              <a:rPr lang="en-US" sz="2000" i="1" dirty="0">
                <a:solidFill>
                  <a:schemeClr val="bg1"/>
                </a:solidFill>
              </a:rPr>
              <a:t> </a:t>
            </a:r>
            <a:r>
              <a:rPr lang="en-US" sz="2000" b="1" i="1" dirty="0">
                <a:solidFill>
                  <a:schemeClr val="bg1"/>
                </a:solidFill>
              </a:rPr>
              <a:t>Contact Name</a:t>
            </a:r>
          </a:p>
        </p:txBody>
      </p:sp>
      <p:sp>
        <p:nvSpPr>
          <p:cNvPr id="25" name="TextBox 24">
            <a:extLst>
              <a:ext uri="{FF2B5EF4-FFF2-40B4-BE49-F238E27FC236}">
                <a16:creationId xmlns:a16="http://schemas.microsoft.com/office/drawing/2014/main" id="{85A5CA0F-631C-480E-9E24-3C7435BECA07}"/>
              </a:ext>
            </a:extLst>
          </p:cNvPr>
          <p:cNvSpPr txBox="1"/>
          <p:nvPr userDrawn="1"/>
        </p:nvSpPr>
        <p:spPr>
          <a:xfrm>
            <a:off x="90777" y="1421208"/>
            <a:ext cx="4041648" cy="400110"/>
          </a:xfrm>
          <a:prstGeom prst="rect">
            <a:avLst/>
          </a:prstGeom>
          <a:gradFill>
            <a:gsLst>
              <a:gs pos="0">
                <a:srgbClr val="78A552"/>
              </a:gs>
              <a:gs pos="29000">
                <a:srgbClr val="78A552"/>
              </a:gs>
              <a:gs pos="75000">
                <a:srgbClr val="78A552"/>
              </a:gs>
              <a:gs pos="90000">
                <a:schemeClr val="bg1"/>
              </a:gs>
            </a:gsLst>
            <a:lin ang="0" scaled="0"/>
          </a:gradFill>
        </p:spPr>
        <p:txBody>
          <a:bodyPr wrap="square" lIns="0" rtlCol="0">
            <a:spAutoFit/>
          </a:bodyPr>
          <a:lstStyle/>
          <a:p>
            <a:r>
              <a:rPr lang="en-US" sz="2000" i="1" dirty="0">
                <a:solidFill>
                  <a:schemeClr val="bg1"/>
                </a:solidFill>
              </a:rPr>
              <a:t> </a:t>
            </a:r>
            <a:r>
              <a:rPr lang="en-US" sz="2000" b="1" i="1" dirty="0">
                <a:solidFill>
                  <a:schemeClr val="bg1"/>
                </a:solidFill>
              </a:rPr>
              <a:t>Email</a:t>
            </a:r>
          </a:p>
        </p:txBody>
      </p:sp>
      <p:sp>
        <p:nvSpPr>
          <p:cNvPr id="26" name="TextBox 25">
            <a:extLst>
              <a:ext uri="{FF2B5EF4-FFF2-40B4-BE49-F238E27FC236}">
                <a16:creationId xmlns:a16="http://schemas.microsoft.com/office/drawing/2014/main" id="{E293E496-2DF2-42BA-9CD0-B6D74A948107}"/>
              </a:ext>
            </a:extLst>
          </p:cNvPr>
          <p:cNvSpPr txBox="1"/>
          <p:nvPr userDrawn="1"/>
        </p:nvSpPr>
        <p:spPr>
          <a:xfrm>
            <a:off x="90777" y="1937098"/>
            <a:ext cx="4041648" cy="400110"/>
          </a:xfrm>
          <a:prstGeom prst="rect">
            <a:avLst/>
          </a:prstGeom>
          <a:gradFill>
            <a:gsLst>
              <a:gs pos="0">
                <a:srgbClr val="78A552"/>
              </a:gs>
              <a:gs pos="29000">
                <a:srgbClr val="78A552"/>
              </a:gs>
              <a:gs pos="75000">
                <a:srgbClr val="78A552"/>
              </a:gs>
              <a:gs pos="90000">
                <a:schemeClr val="bg1"/>
              </a:gs>
            </a:gsLst>
            <a:lin ang="0" scaled="0"/>
          </a:gradFill>
        </p:spPr>
        <p:txBody>
          <a:bodyPr wrap="square" lIns="0" rtlCol="0">
            <a:spAutoFit/>
          </a:bodyPr>
          <a:lstStyle/>
          <a:p>
            <a:r>
              <a:rPr lang="en-US" sz="2000" i="1" dirty="0">
                <a:solidFill>
                  <a:schemeClr val="bg1"/>
                </a:solidFill>
              </a:rPr>
              <a:t> </a:t>
            </a:r>
            <a:r>
              <a:rPr lang="en-US" sz="2000" b="1" i="1" dirty="0">
                <a:solidFill>
                  <a:schemeClr val="bg1"/>
                </a:solidFill>
              </a:rPr>
              <a:t>Website</a:t>
            </a:r>
          </a:p>
        </p:txBody>
      </p:sp>
      <p:sp>
        <p:nvSpPr>
          <p:cNvPr id="27" name="TextBox 26">
            <a:extLst>
              <a:ext uri="{FF2B5EF4-FFF2-40B4-BE49-F238E27FC236}">
                <a16:creationId xmlns:a16="http://schemas.microsoft.com/office/drawing/2014/main" id="{8CDD9B08-6E3D-4CB5-844E-7281CE2E0D6E}"/>
              </a:ext>
            </a:extLst>
          </p:cNvPr>
          <p:cNvSpPr txBox="1"/>
          <p:nvPr userDrawn="1"/>
        </p:nvSpPr>
        <p:spPr>
          <a:xfrm>
            <a:off x="90777" y="2452988"/>
            <a:ext cx="4041648" cy="400110"/>
          </a:xfrm>
          <a:prstGeom prst="rect">
            <a:avLst/>
          </a:prstGeom>
          <a:gradFill>
            <a:gsLst>
              <a:gs pos="0">
                <a:srgbClr val="78A552"/>
              </a:gs>
              <a:gs pos="29000">
                <a:srgbClr val="78A552"/>
              </a:gs>
              <a:gs pos="75000">
                <a:srgbClr val="78A552"/>
              </a:gs>
              <a:gs pos="90000">
                <a:schemeClr val="bg1"/>
              </a:gs>
            </a:gsLst>
            <a:lin ang="0" scaled="0"/>
          </a:gradFill>
        </p:spPr>
        <p:txBody>
          <a:bodyPr wrap="square" lIns="0" rtlCol="0">
            <a:spAutoFit/>
          </a:bodyPr>
          <a:lstStyle/>
          <a:p>
            <a:r>
              <a:rPr lang="en-US" sz="2000" i="1" dirty="0">
                <a:solidFill>
                  <a:schemeClr val="bg1"/>
                </a:solidFill>
              </a:rPr>
              <a:t> </a:t>
            </a:r>
            <a:r>
              <a:rPr lang="en-US" sz="2000" b="1" i="1" dirty="0">
                <a:solidFill>
                  <a:schemeClr val="bg1"/>
                </a:solidFill>
              </a:rPr>
              <a:t>Facebook</a:t>
            </a:r>
          </a:p>
        </p:txBody>
      </p:sp>
      <p:sp>
        <p:nvSpPr>
          <p:cNvPr id="28" name="TextBox 27">
            <a:extLst>
              <a:ext uri="{FF2B5EF4-FFF2-40B4-BE49-F238E27FC236}">
                <a16:creationId xmlns:a16="http://schemas.microsoft.com/office/drawing/2014/main" id="{F978C715-0D4F-43CE-A395-0FB5D221E540}"/>
              </a:ext>
            </a:extLst>
          </p:cNvPr>
          <p:cNvSpPr txBox="1"/>
          <p:nvPr userDrawn="1"/>
        </p:nvSpPr>
        <p:spPr>
          <a:xfrm>
            <a:off x="90777" y="3980873"/>
            <a:ext cx="4041648" cy="400110"/>
          </a:xfrm>
          <a:prstGeom prst="rect">
            <a:avLst/>
          </a:prstGeom>
          <a:gradFill>
            <a:gsLst>
              <a:gs pos="0">
                <a:srgbClr val="78A552"/>
              </a:gs>
              <a:gs pos="29000">
                <a:srgbClr val="78A552"/>
              </a:gs>
              <a:gs pos="75000">
                <a:srgbClr val="78A552"/>
              </a:gs>
              <a:gs pos="90000">
                <a:schemeClr val="bg1"/>
              </a:gs>
            </a:gsLst>
            <a:lin ang="0" scaled="0"/>
          </a:gradFill>
        </p:spPr>
        <p:txBody>
          <a:bodyPr wrap="square" lIns="0" rtlCol="0">
            <a:spAutoFit/>
          </a:bodyPr>
          <a:lstStyle/>
          <a:p>
            <a:r>
              <a:rPr lang="en-US" sz="2000" i="1" dirty="0">
                <a:solidFill>
                  <a:schemeClr val="bg1"/>
                </a:solidFill>
              </a:rPr>
              <a:t> </a:t>
            </a:r>
            <a:r>
              <a:rPr lang="en-US" sz="2000" b="1" i="1" dirty="0">
                <a:solidFill>
                  <a:schemeClr val="bg1"/>
                </a:solidFill>
              </a:rPr>
              <a:t>Twitter</a:t>
            </a:r>
          </a:p>
        </p:txBody>
      </p:sp>
      <p:sp>
        <p:nvSpPr>
          <p:cNvPr id="29" name="TextBox 28">
            <a:extLst>
              <a:ext uri="{FF2B5EF4-FFF2-40B4-BE49-F238E27FC236}">
                <a16:creationId xmlns:a16="http://schemas.microsoft.com/office/drawing/2014/main" id="{636B8200-D6C2-4A2C-AE67-CE14C681F076}"/>
              </a:ext>
            </a:extLst>
          </p:cNvPr>
          <p:cNvSpPr txBox="1"/>
          <p:nvPr userDrawn="1"/>
        </p:nvSpPr>
        <p:spPr>
          <a:xfrm>
            <a:off x="90777" y="5004139"/>
            <a:ext cx="4041648" cy="400110"/>
          </a:xfrm>
          <a:prstGeom prst="rect">
            <a:avLst/>
          </a:prstGeom>
          <a:gradFill>
            <a:gsLst>
              <a:gs pos="0">
                <a:srgbClr val="78A552"/>
              </a:gs>
              <a:gs pos="29000">
                <a:srgbClr val="78A552"/>
              </a:gs>
              <a:gs pos="75000">
                <a:srgbClr val="78A552"/>
              </a:gs>
              <a:gs pos="90000">
                <a:schemeClr val="bg1"/>
              </a:gs>
            </a:gsLst>
            <a:lin ang="0" scaled="0"/>
          </a:gradFill>
        </p:spPr>
        <p:txBody>
          <a:bodyPr wrap="square" lIns="0" rtlCol="0">
            <a:spAutoFit/>
          </a:bodyPr>
          <a:lstStyle/>
          <a:p>
            <a:r>
              <a:rPr lang="en-US" sz="2000" i="1" dirty="0">
                <a:solidFill>
                  <a:schemeClr val="bg1"/>
                </a:solidFill>
              </a:rPr>
              <a:t> </a:t>
            </a:r>
            <a:r>
              <a:rPr lang="en-US" sz="2000" b="1" i="1" dirty="0">
                <a:solidFill>
                  <a:schemeClr val="bg1"/>
                </a:solidFill>
              </a:rPr>
              <a:t>Phone</a:t>
            </a:r>
          </a:p>
        </p:txBody>
      </p:sp>
      <p:sp>
        <p:nvSpPr>
          <p:cNvPr id="30" name="TextBox 29">
            <a:extLst>
              <a:ext uri="{FF2B5EF4-FFF2-40B4-BE49-F238E27FC236}">
                <a16:creationId xmlns:a16="http://schemas.microsoft.com/office/drawing/2014/main" id="{74BBBD0F-23B1-4D30-8392-F38F59BDDB49}"/>
              </a:ext>
            </a:extLst>
          </p:cNvPr>
          <p:cNvSpPr txBox="1"/>
          <p:nvPr userDrawn="1"/>
        </p:nvSpPr>
        <p:spPr>
          <a:xfrm>
            <a:off x="90777" y="5520027"/>
            <a:ext cx="4041648" cy="400110"/>
          </a:xfrm>
          <a:prstGeom prst="rect">
            <a:avLst/>
          </a:prstGeom>
          <a:gradFill>
            <a:gsLst>
              <a:gs pos="0">
                <a:srgbClr val="78A552"/>
              </a:gs>
              <a:gs pos="29000">
                <a:srgbClr val="78A552"/>
              </a:gs>
              <a:gs pos="75000">
                <a:srgbClr val="78A552"/>
              </a:gs>
              <a:gs pos="90000">
                <a:schemeClr val="bg1"/>
              </a:gs>
            </a:gsLst>
            <a:lin ang="0" scaled="0"/>
          </a:gradFill>
        </p:spPr>
        <p:txBody>
          <a:bodyPr wrap="square" lIns="0" rtlCol="0">
            <a:spAutoFit/>
          </a:bodyPr>
          <a:lstStyle/>
          <a:p>
            <a:r>
              <a:rPr lang="en-US" sz="2000" i="1" dirty="0">
                <a:solidFill>
                  <a:schemeClr val="bg1"/>
                </a:solidFill>
              </a:rPr>
              <a:t> </a:t>
            </a:r>
            <a:r>
              <a:rPr lang="en-US" sz="2000" b="1" i="1" dirty="0">
                <a:solidFill>
                  <a:schemeClr val="bg1"/>
                </a:solidFill>
              </a:rPr>
              <a:t>Address</a:t>
            </a:r>
          </a:p>
        </p:txBody>
      </p:sp>
      <p:sp>
        <p:nvSpPr>
          <p:cNvPr id="31" name="TextBox 30">
            <a:extLst>
              <a:ext uri="{FF2B5EF4-FFF2-40B4-BE49-F238E27FC236}">
                <a16:creationId xmlns:a16="http://schemas.microsoft.com/office/drawing/2014/main" id="{927C8A44-83F1-40F0-9CBA-A3315ECFEB6B}"/>
              </a:ext>
            </a:extLst>
          </p:cNvPr>
          <p:cNvSpPr txBox="1"/>
          <p:nvPr userDrawn="1"/>
        </p:nvSpPr>
        <p:spPr>
          <a:xfrm>
            <a:off x="4132425" y="2454690"/>
            <a:ext cx="5814008" cy="400110"/>
          </a:xfrm>
          <a:prstGeom prst="rect">
            <a:avLst/>
          </a:prstGeom>
          <a:noFill/>
        </p:spPr>
        <p:txBody>
          <a:bodyPr wrap="square" lIns="0" rtlCol="0">
            <a:spAutoFit/>
          </a:bodyPr>
          <a:lstStyle/>
          <a:p>
            <a:r>
              <a:rPr lang="en-US" sz="2000" i="1" dirty="0">
                <a:solidFill>
                  <a:srgbClr val="00B0F0"/>
                </a:solidFill>
              </a:rPr>
              <a:t>facebook.com/</a:t>
            </a:r>
            <a:r>
              <a:rPr lang="en-US" sz="2000" i="1" dirty="0" err="1">
                <a:solidFill>
                  <a:srgbClr val="00B0F0"/>
                </a:solidFill>
              </a:rPr>
              <a:t>nirpcmpo</a:t>
            </a:r>
            <a:endParaRPr lang="en-US" sz="2000" i="1" dirty="0">
              <a:solidFill>
                <a:srgbClr val="00B0F0"/>
              </a:solidFill>
            </a:endParaRPr>
          </a:p>
        </p:txBody>
      </p:sp>
      <p:sp>
        <p:nvSpPr>
          <p:cNvPr id="32" name="TextBox 31">
            <a:extLst>
              <a:ext uri="{FF2B5EF4-FFF2-40B4-BE49-F238E27FC236}">
                <a16:creationId xmlns:a16="http://schemas.microsoft.com/office/drawing/2014/main" id="{E904A8DC-F588-45B3-9ACB-54EAABFD79DB}"/>
              </a:ext>
            </a:extLst>
          </p:cNvPr>
          <p:cNvSpPr txBox="1"/>
          <p:nvPr userDrawn="1"/>
        </p:nvSpPr>
        <p:spPr>
          <a:xfrm>
            <a:off x="4132425" y="3982575"/>
            <a:ext cx="5814008" cy="400110"/>
          </a:xfrm>
          <a:prstGeom prst="rect">
            <a:avLst/>
          </a:prstGeom>
          <a:noFill/>
        </p:spPr>
        <p:txBody>
          <a:bodyPr wrap="square" lIns="0" rtlCol="0">
            <a:spAutoFit/>
          </a:bodyPr>
          <a:lstStyle/>
          <a:p>
            <a:r>
              <a:rPr lang="en-US" sz="2000" i="1" dirty="0">
                <a:solidFill>
                  <a:srgbClr val="00B0F0"/>
                </a:solidFill>
              </a:rPr>
              <a:t>twitter.com/NIRPC</a:t>
            </a:r>
          </a:p>
        </p:txBody>
      </p:sp>
      <p:sp>
        <p:nvSpPr>
          <p:cNvPr id="33" name="TextBox 32">
            <a:extLst>
              <a:ext uri="{FF2B5EF4-FFF2-40B4-BE49-F238E27FC236}">
                <a16:creationId xmlns:a16="http://schemas.microsoft.com/office/drawing/2014/main" id="{2528995D-D782-43FE-BE23-02589FB174E5}"/>
              </a:ext>
            </a:extLst>
          </p:cNvPr>
          <p:cNvSpPr txBox="1"/>
          <p:nvPr userDrawn="1"/>
        </p:nvSpPr>
        <p:spPr>
          <a:xfrm>
            <a:off x="4132425" y="5005841"/>
            <a:ext cx="5814008" cy="400110"/>
          </a:xfrm>
          <a:prstGeom prst="rect">
            <a:avLst/>
          </a:prstGeom>
          <a:noFill/>
        </p:spPr>
        <p:txBody>
          <a:bodyPr wrap="square" lIns="0" rtlCol="0">
            <a:spAutoFit/>
          </a:bodyPr>
          <a:lstStyle/>
          <a:p>
            <a:r>
              <a:rPr lang="en-US" sz="2000" i="1" dirty="0">
                <a:solidFill>
                  <a:schemeClr val="accent2"/>
                </a:solidFill>
              </a:rPr>
              <a:t>(219) 763-6060</a:t>
            </a:r>
          </a:p>
        </p:txBody>
      </p:sp>
      <p:sp>
        <p:nvSpPr>
          <p:cNvPr id="34" name="TextBox 33">
            <a:extLst>
              <a:ext uri="{FF2B5EF4-FFF2-40B4-BE49-F238E27FC236}">
                <a16:creationId xmlns:a16="http://schemas.microsoft.com/office/drawing/2014/main" id="{8572EA68-E2B5-4837-9280-6BCC94AD4056}"/>
              </a:ext>
            </a:extLst>
          </p:cNvPr>
          <p:cNvSpPr txBox="1"/>
          <p:nvPr userDrawn="1"/>
        </p:nvSpPr>
        <p:spPr>
          <a:xfrm>
            <a:off x="4132425" y="5521729"/>
            <a:ext cx="5638220" cy="400110"/>
          </a:xfrm>
          <a:prstGeom prst="rect">
            <a:avLst/>
          </a:prstGeom>
          <a:noFill/>
        </p:spPr>
        <p:txBody>
          <a:bodyPr wrap="square" lIns="0" rtlCol="0">
            <a:spAutoFit/>
          </a:bodyPr>
          <a:lstStyle/>
          <a:p>
            <a:r>
              <a:rPr lang="en-US" sz="2000" i="1" dirty="0">
                <a:solidFill>
                  <a:schemeClr val="accent2"/>
                </a:solidFill>
              </a:rPr>
              <a:t>6100 Southport Rd Portage, IN 46368</a:t>
            </a:r>
          </a:p>
        </p:txBody>
      </p:sp>
      <p:sp>
        <p:nvSpPr>
          <p:cNvPr id="20" name="Date Placeholder 3">
            <a:extLst>
              <a:ext uri="{FF2B5EF4-FFF2-40B4-BE49-F238E27FC236}">
                <a16:creationId xmlns:a16="http://schemas.microsoft.com/office/drawing/2014/main" id="{CF93AB21-97E7-4544-98D1-B05A27D4ED2B}"/>
              </a:ext>
            </a:extLst>
          </p:cNvPr>
          <p:cNvSpPr>
            <a:spLocks noGrp="1"/>
          </p:cNvSpPr>
          <p:nvPr>
            <p:ph type="dt" sz="half" idx="10"/>
          </p:nvPr>
        </p:nvSpPr>
        <p:spPr>
          <a:xfrm>
            <a:off x="10425793" y="6356350"/>
            <a:ext cx="1005840" cy="365125"/>
          </a:xfrm>
          <a:prstGeom prst="rect">
            <a:avLst/>
          </a:prstGeom>
        </p:spPr>
        <p:txBody>
          <a:bodyPr/>
          <a:lstStyle>
            <a:lvl1pPr algn="r">
              <a:defRPr sz="1050" b="1">
                <a:latin typeface="+mn-lt"/>
              </a:defRPr>
            </a:lvl1pPr>
          </a:lstStyle>
          <a:p>
            <a:fld id="{4492DE86-A093-4372-A401-DF280E2EAC08}" type="datetime1">
              <a:rPr lang="en-US" smtClean="0"/>
              <a:pPr/>
              <a:t>12/3/2024</a:t>
            </a:fld>
            <a:endParaRPr lang="en-US"/>
          </a:p>
        </p:txBody>
      </p:sp>
      <p:sp>
        <p:nvSpPr>
          <p:cNvPr id="21" name="Slide Number Placeholder 5">
            <a:extLst>
              <a:ext uri="{FF2B5EF4-FFF2-40B4-BE49-F238E27FC236}">
                <a16:creationId xmlns:a16="http://schemas.microsoft.com/office/drawing/2014/main" id="{BBE14357-C7E9-444C-BE45-37A7012D232E}"/>
              </a:ext>
            </a:extLst>
          </p:cNvPr>
          <p:cNvSpPr>
            <a:spLocks noGrp="1"/>
          </p:cNvSpPr>
          <p:nvPr>
            <p:ph type="sldNum" sz="quarter" idx="12"/>
          </p:nvPr>
        </p:nvSpPr>
        <p:spPr>
          <a:xfrm>
            <a:off x="11523305" y="6356349"/>
            <a:ext cx="457200" cy="365125"/>
          </a:xfrm>
          <a:prstGeom prst="rect">
            <a:avLst/>
          </a:prstGeom>
        </p:spPr>
        <p:txBody>
          <a:bodyPr/>
          <a:lstStyle>
            <a:lvl1pPr>
              <a:defRPr sz="1050" b="1">
                <a:latin typeface="+mn-lt"/>
              </a:defRPr>
            </a:lvl1pPr>
          </a:lstStyle>
          <a:p>
            <a:fld id="{F5D2898B-408D-431F-9E98-2059B02A5CF4}" type="slidenum">
              <a:rPr lang="en-US" smtClean="0"/>
              <a:pPr/>
              <a:t>‹#›</a:t>
            </a:fld>
            <a:endParaRPr lang="en-US"/>
          </a:p>
        </p:txBody>
      </p:sp>
      <p:sp>
        <p:nvSpPr>
          <p:cNvPr id="22" name="TextBox 21">
            <a:extLst>
              <a:ext uri="{FF2B5EF4-FFF2-40B4-BE49-F238E27FC236}">
                <a16:creationId xmlns:a16="http://schemas.microsoft.com/office/drawing/2014/main" id="{F6D937AD-EDFC-474F-A9F1-D2A5C7734C67}"/>
              </a:ext>
            </a:extLst>
          </p:cNvPr>
          <p:cNvSpPr txBox="1"/>
          <p:nvPr userDrawn="1"/>
        </p:nvSpPr>
        <p:spPr>
          <a:xfrm>
            <a:off x="90777" y="2967174"/>
            <a:ext cx="4041648" cy="400110"/>
          </a:xfrm>
          <a:prstGeom prst="rect">
            <a:avLst/>
          </a:prstGeom>
          <a:gradFill>
            <a:gsLst>
              <a:gs pos="0">
                <a:srgbClr val="78A552"/>
              </a:gs>
              <a:gs pos="29000">
                <a:srgbClr val="78A552"/>
              </a:gs>
              <a:gs pos="75000">
                <a:srgbClr val="78A552"/>
              </a:gs>
              <a:gs pos="90000">
                <a:schemeClr val="bg1"/>
              </a:gs>
            </a:gsLst>
            <a:lin ang="0" scaled="0"/>
          </a:gradFill>
        </p:spPr>
        <p:txBody>
          <a:bodyPr wrap="square" lIns="0" rtlCol="0">
            <a:spAutoFit/>
          </a:bodyPr>
          <a:lstStyle/>
          <a:p>
            <a:r>
              <a:rPr lang="en-US" sz="2000" i="1" dirty="0">
                <a:solidFill>
                  <a:schemeClr val="bg1"/>
                </a:solidFill>
              </a:rPr>
              <a:t> </a:t>
            </a:r>
            <a:r>
              <a:rPr lang="en-US" sz="2000" b="1" i="1" dirty="0">
                <a:solidFill>
                  <a:schemeClr val="bg1"/>
                </a:solidFill>
              </a:rPr>
              <a:t>Instagram</a:t>
            </a:r>
          </a:p>
        </p:txBody>
      </p:sp>
      <p:sp>
        <p:nvSpPr>
          <p:cNvPr id="23" name="TextBox 22">
            <a:extLst>
              <a:ext uri="{FF2B5EF4-FFF2-40B4-BE49-F238E27FC236}">
                <a16:creationId xmlns:a16="http://schemas.microsoft.com/office/drawing/2014/main" id="{BC5ABC5E-44AA-4CB0-B2C8-CE11507BA6A9}"/>
              </a:ext>
            </a:extLst>
          </p:cNvPr>
          <p:cNvSpPr txBox="1"/>
          <p:nvPr userDrawn="1"/>
        </p:nvSpPr>
        <p:spPr>
          <a:xfrm>
            <a:off x="4132425" y="2968876"/>
            <a:ext cx="5814008" cy="400110"/>
          </a:xfrm>
          <a:prstGeom prst="rect">
            <a:avLst/>
          </a:prstGeom>
          <a:noFill/>
        </p:spPr>
        <p:txBody>
          <a:bodyPr wrap="square" lIns="0" rtlCol="0">
            <a:spAutoFit/>
          </a:bodyPr>
          <a:lstStyle/>
          <a:p>
            <a:r>
              <a:rPr lang="en-US" sz="2000" i="1" dirty="0">
                <a:solidFill>
                  <a:srgbClr val="00B0F0"/>
                </a:solidFill>
              </a:rPr>
              <a:t>instagram.com/</a:t>
            </a:r>
            <a:r>
              <a:rPr lang="en-US" sz="2000" i="1" dirty="0" err="1">
                <a:solidFill>
                  <a:srgbClr val="00B0F0"/>
                </a:solidFill>
              </a:rPr>
              <a:t>regionmpo</a:t>
            </a:r>
            <a:endParaRPr lang="en-US" sz="2000" i="1" dirty="0">
              <a:solidFill>
                <a:srgbClr val="00B0F0"/>
              </a:solidFill>
            </a:endParaRPr>
          </a:p>
        </p:txBody>
      </p:sp>
      <p:sp>
        <p:nvSpPr>
          <p:cNvPr id="35" name="TextBox 34">
            <a:extLst>
              <a:ext uri="{FF2B5EF4-FFF2-40B4-BE49-F238E27FC236}">
                <a16:creationId xmlns:a16="http://schemas.microsoft.com/office/drawing/2014/main" id="{9F8AB89E-BEEB-4A03-9F83-52479E5F4D04}"/>
              </a:ext>
            </a:extLst>
          </p:cNvPr>
          <p:cNvSpPr txBox="1"/>
          <p:nvPr userDrawn="1"/>
        </p:nvSpPr>
        <p:spPr>
          <a:xfrm>
            <a:off x="90777" y="3466687"/>
            <a:ext cx="4041648" cy="400110"/>
          </a:xfrm>
          <a:prstGeom prst="rect">
            <a:avLst/>
          </a:prstGeom>
          <a:gradFill>
            <a:gsLst>
              <a:gs pos="0">
                <a:srgbClr val="78A552"/>
              </a:gs>
              <a:gs pos="29000">
                <a:srgbClr val="78A552"/>
              </a:gs>
              <a:gs pos="75000">
                <a:srgbClr val="78A552"/>
              </a:gs>
              <a:gs pos="90000">
                <a:schemeClr val="bg1"/>
              </a:gs>
            </a:gsLst>
            <a:lin ang="0" scaled="0"/>
          </a:gradFill>
        </p:spPr>
        <p:txBody>
          <a:bodyPr wrap="square" lIns="0" rtlCol="0">
            <a:spAutoFit/>
          </a:bodyPr>
          <a:lstStyle/>
          <a:p>
            <a:r>
              <a:rPr lang="en-US" sz="2000" i="1" dirty="0">
                <a:solidFill>
                  <a:schemeClr val="bg1"/>
                </a:solidFill>
              </a:rPr>
              <a:t> </a:t>
            </a:r>
            <a:r>
              <a:rPr lang="en-US" sz="2000" b="1" i="1" dirty="0">
                <a:solidFill>
                  <a:schemeClr val="bg1"/>
                </a:solidFill>
              </a:rPr>
              <a:t>LinkedIn</a:t>
            </a:r>
          </a:p>
        </p:txBody>
      </p:sp>
      <p:sp>
        <p:nvSpPr>
          <p:cNvPr id="36" name="TextBox 35">
            <a:extLst>
              <a:ext uri="{FF2B5EF4-FFF2-40B4-BE49-F238E27FC236}">
                <a16:creationId xmlns:a16="http://schemas.microsoft.com/office/drawing/2014/main" id="{249F0084-E030-4B9B-9741-17E2878ED585}"/>
              </a:ext>
            </a:extLst>
          </p:cNvPr>
          <p:cNvSpPr txBox="1"/>
          <p:nvPr userDrawn="1"/>
        </p:nvSpPr>
        <p:spPr>
          <a:xfrm>
            <a:off x="4132425" y="3468389"/>
            <a:ext cx="5814008" cy="400110"/>
          </a:xfrm>
          <a:prstGeom prst="rect">
            <a:avLst/>
          </a:prstGeom>
          <a:noFill/>
        </p:spPr>
        <p:txBody>
          <a:bodyPr wrap="square" lIns="0" rtlCol="0">
            <a:spAutoFit/>
          </a:bodyPr>
          <a:lstStyle/>
          <a:p>
            <a:r>
              <a:rPr lang="en-US" sz="2000" i="1" dirty="0">
                <a:solidFill>
                  <a:srgbClr val="00B0F0"/>
                </a:solidFill>
              </a:rPr>
              <a:t>linkedin.com/company/</a:t>
            </a:r>
            <a:r>
              <a:rPr lang="en-US" sz="2000" i="1" dirty="0" err="1">
                <a:solidFill>
                  <a:srgbClr val="00B0F0"/>
                </a:solidFill>
              </a:rPr>
              <a:t>nirpc</a:t>
            </a:r>
            <a:endParaRPr lang="en-US" sz="2000" i="1" dirty="0">
              <a:solidFill>
                <a:srgbClr val="00B0F0"/>
              </a:solidFill>
            </a:endParaRPr>
          </a:p>
        </p:txBody>
      </p:sp>
      <p:sp>
        <p:nvSpPr>
          <p:cNvPr id="37" name="TextBox 36">
            <a:extLst>
              <a:ext uri="{FF2B5EF4-FFF2-40B4-BE49-F238E27FC236}">
                <a16:creationId xmlns:a16="http://schemas.microsoft.com/office/drawing/2014/main" id="{2965AF08-DD03-4B7E-A445-2F3FDF9DFEED}"/>
              </a:ext>
            </a:extLst>
          </p:cNvPr>
          <p:cNvSpPr txBox="1"/>
          <p:nvPr userDrawn="1"/>
        </p:nvSpPr>
        <p:spPr>
          <a:xfrm>
            <a:off x="90777" y="4493357"/>
            <a:ext cx="4041648" cy="400110"/>
          </a:xfrm>
          <a:prstGeom prst="rect">
            <a:avLst/>
          </a:prstGeom>
          <a:gradFill>
            <a:gsLst>
              <a:gs pos="0">
                <a:srgbClr val="78A552"/>
              </a:gs>
              <a:gs pos="29000">
                <a:srgbClr val="78A552"/>
              </a:gs>
              <a:gs pos="75000">
                <a:srgbClr val="78A552"/>
              </a:gs>
              <a:gs pos="90000">
                <a:schemeClr val="bg1"/>
              </a:gs>
            </a:gsLst>
            <a:lin ang="0" scaled="0"/>
          </a:gradFill>
        </p:spPr>
        <p:txBody>
          <a:bodyPr wrap="square" lIns="0" rtlCol="0">
            <a:spAutoFit/>
          </a:bodyPr>
          <a:lstStyle/>
          <a:p>
            <a:r>
              <a:rPr lang="en-US" sz="2000" i="1" dirty="0">
                <a:solidFill>
                  <a:schemeClr val="bg1"/>
                </a:solidFill>
              </a:rPr>
              <a:t> </a:t>
            </a:r>
            <a:r>
              <a:rPr lang="en-US" sz="2000" b="1" i="1" dirty="0">
                <a:solidFill>
                  <a:schemeClr val="bg1"/>
                </a:solidFill>
              </a:rPr>
              <a:t>YouTube</a:t>
            </a:r>
          </a:p>
        </p:txBody>
      </p:sp>
      <p:sp>
        <p:nvSpPr>
          <p:cNvPr id="38" name="TextBox 37">
            <a:extLst>
              <a:ext uri="{FF2B5EF4-FFF2-40B4-BE49-F238E27FC236}">
                <a16:creationId xmlns:a16="http://schemas.microsoft.com/office/drawing/2014/main" id="{E7AF5F8B-537F-490D-B633-2AA68D8BD1BE}"/>
              </a:ext>
            </a:extLst>
          </p:cNvPr>
          <p:cNvSpPr txBox="1"/>
          <p:nvPr userDrawn="1"/>
        </p:nvSpPr>
        <p:spPr>
          <a:xfrm>
            <a:off x="4132425" y="4495059"/>
            <a:ext cx="5814008" cy="400110"/>
          </a:xfrm>
          <a:prstGeom prst="rect">
            <a:avLst/>
          </a:prstGeom>
          <a:noFill/>
        </p:spPr>
        <p:txBody>
          <a:bodyPr wrap="square" lIns="0" rtlCol="0">
            <a:spAutoFit/>
          </a:bodyPr>
          <a:lstStyle/>
          <a:p>
            <a:r>
              <a:rPr lang="en-US" sz="2000" i="1" dirty="0">
                <a:solidFill>
                  <a:srgbClr val="00B0F0"/>
                </a:solidFill>
              </a:rPr>
              <a:t>youtube.com/</a:t>
            </a:r>
            <a:r>
              <a:rPr lang="en-US" sz="2000" i="1" dirty="0" err="1">
                <a:solidFill>
                  <a:srgbClr val="00B0F0"/>
                </a:solidFill>
              </a:rPr>
              <a:t>NIRPCplanning</a:t>
            </a:r>
            <a:endParaRPr lang="en-US" sz="2000" i="1" dirty="0">
              <a:solidFill>
                <a:srgbClr val="00B0F0"/>
              </a:solidFill>
            </a:endParaRPr>
          </a:p>
        </p:txBody>
      </p:sp>
    </p:spTree>
    <p:extLst>
      <p:ext uri="{BB962C8B-B14F-4D97-AF65-F5344CB8AC3E}">
        <p14:creationId xmlns:p14="http://schemas.microsoft.com/office/powerpoint/2010/main" val="348020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993006-FEB8-49D9-AA80-EB519D2061C7}"/>
              </a:ext>
            </a:extLst>
          </p:cNvPr>
          <p:cNvSpPr>
            <a:spLocks noGrp="1"/>
          </p:cNvSpPr>
          <p:nvPr>
            <p:ph type="title"/>
          </p:nvPr>
        </p:nvSpPr>
        <p:spPr>
          <a:xfrm>
            <a:off x="90776" y="70927"/>
            <a:ext cx="9273659" cy="767220"/>
          </a:xfrm>
          <a:prstGeom prst="rect">
            <a:avLst/>
          </a:prstGeom>
        </p:spPr>
        <p:txBody>
          <a:bodyPr vert="horz" lIns="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B12546-6B01-4089-ACD2-860E242D721A}"/>
              </a:ext>
            </a:extLst>
          </p:cNvPr>
          <p:cNvSpPr>
            <a:spLocks noGrp="1"/>
          </p:cNvSpPr>
          <p:nvPr>
            <p:ph type="body" idx="1"/>
          </p:nvPr>
        </p:nvSpPr>
        <p:spPr>
          <a:xfrm>
            <a:off x="90777" y="897234"/>
            <a:ext cx="11906886" cy="539224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60287092-4017-4249-8A33-B18EEEC8D198}"/>
              </a:ext>
            </a:extLst>
          </p:cNvPr>
          <p:cNvSpPr>
            <a:spLocks noGrp="1"/>
          </p:cNvSpPr>
          <p:nvPr>
            <p:ph type="dt" sz="half" idx="2"/>
          </p:nvPr>
        </p:nvSpPr>
        <p:spPr>
          <a:xfrm>
            <a:off x="10442951" y="6356350"/>
            <a:ext cx="1005840" cy="365125"/>
          </a:xfrm>
          <a:prstGeom prst="rect">
            <a:avLst/>
          </a:prstGeom>
        </p:spPr>
        <p:txBody>
          <a:bodyPr anchor="ctr"/>
          <a:lstStyle>
            <a:lvl1pPr algn="r">
              <a:defRPr sz="1050" b="1">
                <a:solidFill>
                  <a:schemeClr val="accent3"/>
                </a:solidFill>
                <a:latin typeface="+mn-lt"/>
              </a:defRPr>
            </a:lvl1pPr>
          </a:lstStyle>
          <a:p>
            <a:fld id="{4492DE86-A093-4372-A401-DF280E2EAC08}" type="datetime1">
              <a:rPr lang="en-US" smtClean="0"/>
              <a:pPr/>
              <a:t>12/3/2024</a:t>
            </a:fld>
            <a:endParaRPr lang="en-US" dirty="0"/>
          </a:p>
        </p:txBody>
      </p:sp>
      <p:sp>
        <p:nvSpPr>
          <p:cNvPr id="11" name="Slide Number Placeholder 5">
            <a:extLst>
              <a:ext uri="{FF2B5EF4-FFF2-40B4-BE49-F238E27FC236}">
                <a16:creationId xmlns:a16="http://schemas.microsoft.com/office/drawing/2014/main" id="{CEB454C1-20A6-4D13-8F5C-A5C51767ABF2}"/>
              </a:ext>
            </a:extLst>
          </p:cNvPr>
          <p:cNvSpPr>
            <a:spLocks noGrp="1"/>
          </p:cNvSpPr>
          <p:nvPr>
            <p:ph type="sldNum" sz="quarter" idx="4"/>
          </p:nvPr>
        </p:nvSpPr>
        <p:spPr>
          <a:xfrm>
            <a:off x="11540463" y="6356349"/>
            <a:ext cx="457200" cy="365125"/>
          </a:xfrm>
          <a:prstGeom prst="rect">
            <a:avLst/>
          </a:prstGeom>
        </p:spPr>
        <p:txBody>
          <a:bodyPr anchor="ctr"/>
          <a:lstStyle>
            <a:lvl1pPr algn="r">
              <a:defRPr sz="1050" b="1">
                <a:solidFill>
                  <a:schemeClr val="accent3"/>
                </a:solidFill>
                <a:latin typeface="+mn-lt"/>
              </a:defRPr>
            </a:lvl1pPr>
          </a:lstStyle>
          <a:p>
            <a:fld id="{F5D2898B-408D-431F-9E98-2059B02A5CF4}" type="slidenum">
              <a:rPr lang="en-US" smtClean="0"/>
              <a:pPr/>
              <a:t>‹#›</a:t>
            </a:fld>
            <a:endParaRPr lang="en-US" dirty="0"/>
          </a:p>
        </p:txBody>
      </p:sp>
      <p:pic>
        <p:nvPicPr>
          <p:cNvPr id="5" name="Picture 4">
            <a:extLst>
              <a:ext uri="{FF2B5EF4-FFF2-40B4-BE49-F238E27FC236}">
                <a16:creationId xmlns:a16="http://schemas.microsoft.com/office/drawing/2014/main" id="{6B1F3DA9-41EB-42C6-8C4B-5A9E9537947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0776" y="6298504"/>
            <a:ext cx="1509424" cy="559496"/>
          </a:xfrm>
          <a:prstGeom prst="rect">
            <a:avLst/>
          </a:prstGeom>
        </p:spPr>
      </p:pic>
    </p:spTree>
    <p:extLst>
      <p:ext uri="{BB962C8B-B14F-4D97-AF65-F5344CB8AC3E}">
        <p14:creationId xmlns:p14="http://schemas.microsoft.com/office/powerpoint/2010/main" val="3825244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3" r:id="rId4"/>
    <p:sldLayoutId id="2147483659" r:id="rId5"/>
    <p:sldLayoutId id="2147483662" r:id="rId6"/>
    <p:sldLayoutId id="2147483661" r:id="rId7"/>
    <p:sldLayoutId id="2147483663" r:id="rId8"/>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78A55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43BA8CA-F680-4491-A050-848EBD3BBAA4}"/>
              </a:ext>
            </a:extLst>
          </p:cNvPr>
          <p:cNvSpPr>
            <a:spLocks noGrp="1"/>
          </p:cNvSpPr>
          <p:nvPr>
            <p:ph type="subTitle" idx="1"/>
          </p:nvPr>
        </p:nvSpPr>
        <p:spPr>
          <a:xfrm>
            <a:off x="0" y="3183264"/>
            <a:ext cx="8703856" cy="491471"/>
          </a:xfrm>
        </p:spPr>
        <p:txBody>
          <a:bodyPr/>
          <a:lstStyle/>
          <a:p>
            <a:r>
              <a:rPr lang="en-US" dirty="0"/>
              <a:t>        December 5, 2024</a:t>
            </a:r>
          </a:p>
        </p:txBody>
      </p:sp>
      <p:sp>
        <p:nvSpPr>
          <p:cNvPr id="3" name="Title 2">
            <a:extLst>
              <a:ext uri="{FF2B5EF4-FFF2-40B4-BE49-F238E27FC236}">
                <a16:creationId xmlns:a16="http://schemas.microsoft.com/office/drawing/2014/main" id="{7CBD15AE-FD2D-4DEE-84CF-B5D740DCCD0C}"/>
              </a:ext>
            </a:extLst>
          </p:cNvPr>
          <p:cNvSpPr>
            <a:spLocks noGrp="1"/>
          </p:cNvSpPr>
          <p:nvPr>
            <p:ph type="title"/>
          </p:nvPr>
        </p:nvSpPr>
        <p:spPr>
          <a:xfrm>
            <a:off x="0" y="2264305"/>
            <a:ext cx="12083753" cy="767220"/>
          </a:xfrm>
          <a:gradFill>
            <a:gsLst>
              <a:gs pos="0">
                <a:srgbClr val="0994B3"/>
              </a:gs>
              <a:gs pos="29000">
                <a:srgbClr val="0994B3"/>
              </a:gs>
              <a:gs pos="75000">
                <a:srgbClr val="0994B3"/>
              </a:gs>
              <a:gs pos="90000">
                <a:schemeClr val="bg1"/>
              </a:gs>
            </a:gsLst>
          </a:gradFill>
        </p:spPr>
        <p:txBody>
          <a:bodyPr>
            <a:normAutofit/>
          </a:bodyPr>
          <a:lstStyle/>
          <a:p>
            <a:pPr marL="514350" marR="0" indent="-514350">
              <a:spcBef>
                <a:spcPts val="0"/>
              </a:spcBef>
              <a:spcAft>
                <a:spcPts val="1200"/>
              </a:spcAft>
              <a:tabLst>
                <a:tab pos="514350" algn="l"/>
                <a:tab pos="1200150" algn="l"/>
                <a:tab pos="1543050" algn="l"/>
              </a:tabLst>
            </a:pPr>
            <a:r>
              <a:rPr lang="en-US" sz="2800" dirty="0">
                <a:latin typeface="Franklin Gothic Book" panose="020B0503020102020204" pitchFamily="34" charset="0"/>
                <a:ea typeface="Calibri" panose="020F0502020204030204" pitchFamily="34" charset="0"/>
                <a:cs typeface="Times New Roman" panose="02020603050405020304" pitchFamily="18" charset="0"/>
              </a:rPr>
              <a:t>	</a:t>
            </a:r>
            <a:r>
              <a:rPr lang="en-US" sz="2800" dirty="0">
                <a:effectLst/>
                <a:latin typeface="Franklin Gothic Book" panose="020B0503020102020204" pitchFamily="34" charset="0"/>
                <a:ea typeface="Calibri" panose="020F0502020204030204" pitchFamily="34" charset="0"/>
                <a:cs typeface="Times New Roman" panose="02020603050405020304" pitchFamily="18" charset="0"/>
              </a:rPr>
              <a:t>2025 Safety Performance Measure Targets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99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7AA7-AD23-4150-89E0-9F427221D730}"/>
              </a:ext>
            </a:extLst>
          </p:cNvPr>
          <p:cNvSpPr>
            <a:spLocks noGrp="1"/>
          </p:cNvSpPr>
          <p:nvPr>
            <p:ph type="title"/>
          </p:nvPr>
        </p:nvSpPr>
        <p:spPr>
          <a:gradFill>
            <a:gsLst>
              <a:gs pos="0">
                <a:srgbClr val="0994B3"/>
              </a:gs>
              <a:gs pos="29000">
                <a:srgbClr val="0994B3"/>
              </a:gs>
              <a:gs pos="75000">
                <a:srgbClr val="0994B3"/>
              </a:gs>
              <a:gs pos="90000">
                <a:schemeClr val="bg1"/>
              </a:gs>
            </a:gsLst>
          </a:gradFill>
        </p:spPr>
        <p:txBody>
          <a:bodyPr/>
          <a:lstStyle/>
          <a:p>
            <a:r>
              <a:rPr lang="en-US" dirty="0"/>
              <a:t>Next Steps</a:t>
            </a:r>
          </a:p>
        </p:txBody>
      </p:sp>
      <p:sp>
        <p:nvSpPr>
          <p:cNvPr id="4" name="Date Placeholder 3">
            <a:extLst>
              <a:ext uri="{FF2B5EF4-FFF2-40B4-BE49-F238E27FC236}">
                <a16:creationId xmlns:a16="http://schemas.microsoft.com/office/drawing/2014/main" id="{5B4AF00C-1FB8-4A9B-8C94-EF688E551E90}"/>
              </a:ext>
            </a:extLst>
          </p:cNvPr>
          <p:cNvSpPr>
            <a:spLocks noGrp="1"/>
          </p:cNvSpPr>
          <p:nvPr>
            <p:ph type="dt" sz="half" idx="10"/>
          </p:nvPr>
        </p:nvSpPr>
        <p:spPr/>
        <p:txBody>
          <a:bodyPr/>
          <a:lstStyle/>
          <a:p>
            <a:fld id="{4492DE86-A093-4372-A401-DF280E2EAC08}" type="datetime1">
              <a:rPr lang="en-US" smtClean="0"/>
              <a:pPr/>
              <a:t>12/3/2024</a:t>
            </a:fld>
            <a:endParaRPr lang="en-US"/>
          </a:p>
        </p:txBody>
      </p:sp>
      <p:sp>
        <p:nvSpPr>
          <p:cNvPr id="5" name="Slide Number Placeholder 4">
            <a:extLst>
              <a:ext uri="{FF2B5EF4-FFF2-40B4-BE49-F238E27FC236}">
                <a16:creationId xmlns:a16="http://schemas.microsoft.com/office/drawing/2014/main" id="{EF8F7217-C014-43D9-84B9-62DF8E141A4A}"/>
              </a:ext>
            </a:extLst>
          </p:cNvPr>
          <p:cNvSpPr>
            <a:spLocks noGrp="1"/>
          </p:cNvSpPr>
          <p:nvPr>
            <p:ph type="sldNum" sz="quarter" idx="12"/>
          </p:nvPr>
        </p:nvSpPr>
        <p:spPr/>
        <p:txBody>
          <a:bodyPr/>
          <a:lstStyle/>
          <a:p>
            <a:fld id="{F5D2898B-408D-431F-9E98-2059B02A5CF4}" type="slidenum">
              <a:rPr lang="en-US" smtClean="0"/>
              <a:pPr/>
              <a:t>10</a:t>
            </a:fld>
            <a:endParaRPr lang="en-US"/>
          </a:p>
        </p:txBody>
      </p:sp>
      <p:graphicFrame>
        <p:nvGraphicFramePr>
          <p:cNvPr id="8" name="Table 7">
            <a:extLst>
              <a:ext uri="{FF2B5EF4-FFF2-40B4-BE49-F238E27FC236}">
                <a16:creationId xmlns:a16="http://schemas.microsoft.com/office/drawing/2014/main" id="{171B093A-4E9C-1208-31F7-717166A9CF40}"/>
              </a:ext>
            </a:extLst>
          </p:cNvPr>
          <p:cNvGraphicFramePr>
            <a:graphicFrameLocks noGrp="1"/>
          </p:cNvGraphicFramePr>
          <p:nvPr>
            <p:extLst>
              <p:ext uri="{D42A27DB-BD31-4B8C-83A1-F6EECF244321}">
                <p14:modId xmlns:p14="http://schemas.microsoft.com/office/powerpoint/2010/main" val="4213882245"/>
              </p:ext>
            </p:extLst>
          </p:nvPr>
        </p:nvGraphicFramePr>
        <p:xfrm>
          <a:off x="90777" y="1130711"/>
          <a:ext cx="11224148" cy="1381125"/>
        </p:xfrm>
        <a:graphic>
          <a:graphicData uri="http://schemas.openxmlformats.org/drawingml/2006/table">
            <a:tbl>
              <a:tblPr>
                <a:tableStyleId>{5C22544A-7EE6-4342-B048-85BDC9FD1C3A}</a:tableStyleId>
              </a:tblPr>
              <a:tblGrid>
                <a:gridCol w="11224148">
                  <a:extLst>
                    <a:ext uri="{9D8B030D-6E8A-4147-A177-3AD203B41FA5}">
                      <a16:colId xmlns:a16="http://schemas.microsoft.com/office/drawing/2014/main" val="3742944292"/>
                    </a:ext>
                  </a:extLst>
                </a:gridCol>
              </a:tblGrid>
              <a:tr h="216308">
                <a:tc>
                  <a:txBody>
                    <a:bodyPr/>
                    <a:lstStyle/>
                    <a:p>
                      <a:pPr marL="285750" lvl="0" indent="-285750" algn="l">
                        <a:buFont typeface="Arial" panose="020B0604020202020204" pitchFamily="34" charset="0"/>
                        <a:buChar char="•"/>
                      </a:pPr>
                      <a:r>
                        <a:rPr lang="en-US" sz="1800" b="0" i="0" u="none" strike="noStrike" dirty="0">
                          <a:solidFill>
                            <a:srgbClr val="000000"/>
                          </a:solidFill>
                          <a:effectLst/>
                          <a:latin typeface="+mn-lt"/>
                        </a:rPr>
                        <a:t>Commission adoption of Resolution 24-13</a:t>
                      </a:r>
                      <a:endParaRPr lang="en-US" dirty="0"/>
                    </a:p>
                    <a:p>
                      <a:pPr marL="285750" indent="-285750" algn="l" fontAlgn="ctr">
                        <a:buFont typeface="Arial" panose="020B0604020202020204" pitchFamily="34" charset="0"/>
                        <a:buChar char="•"/>
                      </a:pPr>
                      <a:endParaRPr lang="en-US" sz="1800" b="0" i="0" u="none" strike="noStrike" dirty="0">
                        <a:solidFill>
                          <a:srgbClr val="000000"/>
                        </a:solidFill>
                        <a:effectLst/>
                        <a:latin typeface="+mn-lt"/>
                      </a:endParaRPr>
                    </a:p>
                    <a:p>
                      <a:pPr marL="285750" indent="-285750" algn="l" fontAlgn="ctr">
                        <a:buFont typeface="Arial" panose="020B0604020202020204" pitchFamily="34" charset="0"/>
                        <a:buChar char="•"/>
                      </a:pPr>
                      <a:r>
                        <a:rPr lang="en-US" sz="1800" b="0" i="0" u="none" strike="noStrike" dirty="0">
                          <a:solidFill>
                            <a:srgbClr val="000000"/>
                          </a:solidFill>
                          <a:effectLst/>
                          <a:latin typeface="+mn-lt"/>
                        </a:rPr>
                        <a:t>Forward adopted targets to INDOT</a:t>
                      </a:r>
                    </a:p>
                    <a:p>
                      <a:pPr marL="285750" indent="-285750" algn="l" fontAlgn="ctr">
                        <a:buFont typeface="Arial" panose="020B0604020202020204" pitchFamily="34" charset="0"/>
                        <a:buChar char="•"/>
                      </a:pPr>
                      <a:endParaRPr lang="en-US" sz="1800" b="0" i="0" u="none" strike="noStrike" dirty="0">
                        <a:solidFill>
                          <a:srgbClr val="000000"/>
                        </a:solidFill>
                        <a:effectLst/>
                        <a:latin typeface="+mn-lt"/>
                      </a:endParaRPr>
                    </a:p>
                    <a:p>
                      <a:pPr marL="285750" indent="-285750" algn="l" fontAlgn="ctr">
                        <a:buFont typeface="Arial" panose="020B0604020202020204" pitchFamily="34" charset="0"/>
                        <a:buChar char="•"/>
                      </a:pPr>
                      <a:r>
                        <a:rPr lang="en-US" sz="1800" b="0" i="0" u="none" strike="noStrike" dirty="0">
                          <a:solidFill>
                            <a:srgbClr val="000000"/>
                          </a:solidFill>
                          <a:effectLst/>
                          <a:latin typeface="+mn-lt"/>
                        </a:rPr>
                        <a:t>Post </a:t>
                      </a:r>
                      <a:r>
                        <a:rPr lang="en-US" sz="1800" b="0" i="1" u="none" strike="noStrike" dirty="0">
                          <a:solidFill>
                            <a:srgbClr val="000000"/>
                          </a:solidFill>
                          <a:effectLst/>
                          <a:latin typeface="+mn-lt"/>
                        </a:rPr>
                        <a:t>NWI 2050+ </a:t>
                      </a:r>
                      <a:r>
                        <a:rPr lang="en-US" sz="1800" b="0" i="0" u="none" strike="noStrike" dirty="0">
                          <a:solidFill>
                            <a:srgbClr val="000000"/>
                          </a:solidFill>
                          <a:effectLst/>
                          <a:latin typeface="+mn-lt"/>
                        </a:rPr>
                        <a:t>and TIP amendments to www.nirpc.org</a:t>
                      </a:r>
                    </a:p>
                  </a:txBody>
                  <a:tcPr marL="9525" marR="9525" marT="9525" marB="0" anchor="ctr">
                    <a:noFill/>
                  </a:tcPr>
                </a:tc>
                <a:extLst>
                  <a:ext uri="{0D108BD9-81ED-4DB2-BD59-A6C34878D82A}">
                    <a16:rowId xmlns:a16="http://schemas.microsoft.com/office/drawing/2014/main" val="2623574506"/>
                  </a:ext>
                </a:extLst>
              </a:tr>
            </a:tbl>
          </a:graphicData>
        </a:graphic>
      </p:graphicFrame>
    </p:spTree>
    <p:extLst>
      <p:ext uri="{BB962C8B-B14F-4D97-AF65-F5344CB8AC3E}">
        <p14:creationId xmlns:p14="http://schemas.microsoft.com/office/powerpoint/2010/main" val="169479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060BD-2480-4CA8-A2DC-23E712287FAF}"/>
              </a:ext>
            </a:extLst>
          </p:cNvPr>
          <p:cNvSpPr>
            <a:spLocks noGrp="1"/>
          </p:cNvSpPr>
          <p:nvPr>
            <p:ph sz="half" idx="2"/>
          </p:nvPr>
        </p:nvSpPr>
        <p:spPr/>
        <p:txBody>
          <a:bodyPr>
            <a:normAutofit/>
          </a:bodyPr>
          <a:lstStyle/>
          <a:p>
            <a:r>
              <a:rPr lang="en-US" dirty="0">
                <a:solidFill>
                  <a:srgbClr val="333333"/>
                </a:solidFill>
              </a:rPr>
              <a:t>Tom Vander Woude</a:t>
            </a:r>
          </a:p>
        </p:txBody>
      </p:sp>
      <p:sp>
        <p:nvSpPr>
          <p:cNvPr id="3" name="Date Placeholder 2">
            <a:extLst>
              <a:ext uri="{FF2B5EF4-FFF2-40B4-BE49-F238E27FC236}">
                <a16:creationId xmlns:a16="http://schemas.microsoft.com/office/drawing/2014/main" id="{144138D0-1633-49AB-8471-83B068BB85F9}"/>
              </a:ext>
            </a:extLst>
          </p:cNvPr>
          <p:cNvSpPr>
            <a:spLocks noGrp="1"/>
          </p:cNvSpPr>
          <p:nvPr>
            <p:ph type="dt" sz="half" idx="10"/>
          </p:nvPr>
        </p:nvSpPr>
        <p:spPr>
          <a:xfrm>
            <a:off x="90777" y="6356350"/>
            <a:ext cx="2743200" cy="365125"/>
          </a:xfrm>
        </p:spPr>
        <p:txBody>
          <a:bodyPr/>
          <a:lstStyle/>
          <a:p>
            <a:fld id="{D535BAB9-45E5-4E1D-BB2A-23435A4E7ED9}" type="datetime1">
              <a:rPr lang="en-US" smtClean="0"/>
              <a:t>12/3/2024</a:t>
            </a:fld>
            <a:endParaRPr lang="en-US"/>
          </a:p>
        </p:txBody>
      </p:sp>
      <p:sp>
        <p:nvSpPr>
          <p:cNvPr id="4" name="Footer Placeholder 3">
            <a:extLst>
              <a:ext uri="{FF2B5EF4-FFF2-40B4-BE49-F238E27FC236}">
                <a16:creationId xmlns:a16="http://schemas.microsoft.com/office/drawing/2014/main" id="{276600AB-098A-4FEB-99C9-5437522F49AE}"/>
              </a:ext>
            </a:extLst>
          </p:cNvPr>
          <p:cNvSpPr>
            <a:spLocks noGrp="1"/>
          </p:cNvSpPr>
          <p:nvPr>
            <p:ph type="ftr" sz="quarter" idx="4294967295"/>
          </p:nvPr>
        </p:nvSpPr>
        <p:spPr>
          <a:xfrm>
            <a:off x="2901820" y="6356349"/>
            <a:ext cx="8546841"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A2D60C31-80D8-4EF3-B195-A163692E188C}"/>
              </a:ext>
            </a:extLst>
          </p:cNvPr>
          <p:cNvSpPr>
            <a:spLocks noGrp="1"/>
          </p:cNvSpPr>
          <p:nvPr>
            <p:ph type="sldNum" sz="quarter" idx="12"/>
          </p:nvPr>
        </p:nvSpPr>
        <p:spPr>
          <a:xfrm>
            <a:off x="11523305" y="6356349"/>
            <a:ext cx="474357" cy="365125"/>
          </a:xfrm>
        </p:spPr>
        <p:txBody>
          <a:bodyPr/>
          <a:lstStyle/>
          <a:p>
            <a:fld id="{F5D2898B-408D-431F-9E98-2059B02A5CF4}" type="slidenum">
              <a:rPr lang="en-US" smtClean="0"/>
              <a:t>11</a:t>
            </a:fld>
            <a:endParaRPr lang="en-US"/>
          </a:p>
        </p:txBody>
      </p:sp>
      <p:sp>
        <p:nvSpPr>
          <p:cNvPr id="6" name="Title 5">
            <a:extLst>
              <a:ext uri="{FF2B5EF4-FFF2-40B4-BE49-F238E27FC236}">
                <a16:creationId xmlns:a16="http://schemas.microsoft.com/office/drawing/2014/main" id="{1FA41E5A-9C95-42FB-A7D6-2B7BFCD98A53}"/>
              </a:ext>
            </a:extLst>
          </p:cNvPr>
          <p:cNvSpPr>
            <a:spLocks noGrp="1"/>
          </p:cNvSpPr>
          <p:nvPr>
            <p:ph type="title"/>
          </p:nvPr>
        </p:nvSpPr>
        <p:spPr>
          <a:gradFill>
            <a:gsLst>
              <a:gs pos="0">
                <a:srgbClr val="0994B3"/>
              </a:gs>
              <a:gs pos="29000">
                <a:srgbClr val="0994B3"/>
              </a:gs>
              <a:gs pos="75000">
                <a:srgbClr val="0994B3"/>
              </a:gs>
              <a:gs pos="90000">
                <a:schemeClr val="bg1"/>
              </a:gs>
            </a:gsLst>
          </a:gradFill>
        </p:spPr>
        <p:txBody>
          <a:bodyPr/>
          <a:lstStyle/>
          <a:p>
            <a:r>
              <a:rPr lang="en-US" dirty="0"/>
              <a:t> </a:t>
            </a:r>
          </a:p>
        </p:txBody>
      </p:sp>
      <p:sp>
        <p:nvSpPr>
          <p:cNvPr id="11" name="Content Placeholder 10">
            <a:extLst>
              <a:ext uri="{FF2B5EF4-FFF2-40B4-BE49-F238E27FC236}">
                <a16:creationId xmlns:a16="http://schemas.microsoft.com/office/drawing/2014/main" id="{F37A0B0A-04BA-4415-820F-249152185BA8}"/>
              </a:ext>
            </a:extLst>
          </p:cNvPr>
          <p:cNvSpPr>
            <a:spLocks noGrp="1"/>
          </p:cNvSpPr>
          <p:nvPr>
            <p:ph sz="half" idx="17"/>
          </p:nvPr>
        </p:nvSpPr>
        <p:spPr/>
        <p:txBody>
          <a:bodyPr>
            <a:normAutofit/>
          </a:bodyPr>
          <a:lstStyle/>
          <a:p>
            <a:r>
              <a:rPr lang="en-US" dirty="0">
                <a:solidFill>
                  <a:srgbClr val="333333"/>
                </a:solidFill>
              </a:rPr>
              <a:t>tvanderwoude@nirpc.org</a:t>
            </a:r>
          </a:p>
        </p:txBody>
      </p:sp>
      <p:sp>
        <p:nvSpPr>
          <p:cNvPr id="12" name="Content Placeholder 11">
            <a:extLst>
              <a:ext uri="{FF2B5EF4-FFF2-40B4-BE49-F238E27FC236}">
                <a16:creationId xmlns:a16="http://schemas.microsoft.com/office/drawing/2014/main" id="{FDCE171A-5AE2-448A-B975-D63591BC8540}"/>
              </a:ext>
            </a:extLst>
          </p:cNvPr>
          <p:cNvSpPr>
            <a:spLocks noGrp="1"/>
          </p:cNvSpPr>
          <p:nvPr>
            <p:ph sz="half" idx="18"/>
          </p:nvPr>
        </p:nvSpPr>
        <p:spPr/>
        <p:txBody>
          <a:bodyPr>
            <a:normAutofit/>
          </a:bodyPr>
          <a:lstStyle/>
          <a:p>
            <a:r>
              <a:rPr lang="en-US" dirty="0"/>
              <a:t>www.nirpc.org</a:t>
            </a:r>
          </a:p>
        </p:txBody>
      </p:sp>
    </p:spTree>
    <p:extLst>
      <p:ext uri="{BB962C8B-B14F-4D97-AF65-F5344CB8AC3E}">
        <p14:creationId xmlns:p14="http://schemas.microsoft.com/office/powerpoint/2010/main" val="296225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7AA7-AD23-4150-89E0-9F427221D730}"/>
              </a:ext>
            </a:extLst>
          </p:cNvPr>
          <p:cNvSpPr>
            <a:spLocks noGrp="1"/>
          </p:cNvSpPr>
          <p:nvPr>
            <p:ph type="title"/>
          </p:nvPr>
        </p:nvSpPr>
        <p:spPr>
          <a:gradFill>
            <a:gsLst>
              <a:gs pos="0">
                <a:srgbClr val="0994B3"/>
              </a:gs>
              <a:gs pos="29000">
                <a:srgbClr val="0994B3"/>
              </a:gs>
              <a:gs pos="75000">
                <a:srgbClr val="0994B3"/>
              </a:gs>
              <a:gs pos="90000">
                <a:schemeClr val="bg1"/>
              </a:gs>
            </a:gsLst>
          </a:gradFill>
        </p:spPr>
        <p:txBody>
          <a:bodyPr/>
          <a:lstStyle/>
          <a:p>
            <a:r>
              <a:rPr lang="en-US" dirty="0"/>
              <a:t> Background</a:t>
            </a:r>
          </a:p>
        </p:txBody>
      </p:sp>
      <p:sp>
        <p:nvSpPr>
          <p:cNvPr id="4" name="Date Placeholder 3">
            <a:extLst>
              <a:ext uri="{FF2B5EF4-FFF2-40B4-BE49-F238E27FC236}">
                <a16:creationId xmlns:a16="http://schemas.microsoft.com/office/drawing/2014/main" id="{5B4AF00C-1FB8-4A9B-8C94-EF688E551E90}"/>
              </a:ext>
            </a:extLst>
          </p:cNvPr>
          <p:cNvSpPr>
            <a:spLocks noGrp="1"/>
          </p:cNvSpPr>
          <p:nvPr>
            <p:ph type="dt" sz="half" idx="10"/>
          </p:nvPr>
        </p:nvSpPr>
        <p:spPr/>
        <p:txBody>
          <a:bodyPr/>
          <a:lstStyle/>
          <a:p>
            <a:fld id="{4492DE86-A093-4372-A401-DF280E2EAC08}" type="datetime1">
              <a:rPr lang="en-US" smtClean="0"/>
              <a:pPr/>
              <a:t>12/3/2024</a:t>
            </a:fld>
            <a:endParaRPr lang="en-US"/>
          </a:p>
        </p:txBody>
      </p:sp>
      <p:sp>
        <p:nvSpPr>
          <p:cNvPr id="5" name="Slide Number Placeholder 4">
            <a:extLst>
              <a:ext uri="{FF2B5EF4-FFF2-40B4-BE49-F238E27FC236}">
                <a16:creationId xmlns:a16="http://schemas.microsoft.com/office/drawing/2014/main" id="{EF8F7217-C014-43D9-84B9-62DF8E141A4A}"/>
              </a:ext>
            </a:extLst>
          </p:cNvPr>
          <p:cNvSpPr>
            <a:spLocks noGrp="1"/>
          </p:cNvSpPr>
          <p:nvPr>
            <p:ph type="sldNum" sz="quarter" idx="12"/>
          </p:nvPr>
        </p:nvSpPr>
        <p:spPr/>
        <p:txBody>
          <a:bodyPr/>
          <a:lstStyle/>
          <a:p>
            <a:fld id="{F5D2898B-408D-431F-9E98-2059B02A5CF4}" type="slidenum">
              <a:rPr lang="en-US" smtClean="0"/>
              <a:pPr/>
              <a:t>2</a:t>
            </a:fld>
            <a:endParaRPr lang="en-US"/>
          </a:p>
        </p:txBody>
      </p:sp>
      <p:sp>
        <p:nvSpPr>
          <p:cNvPr id="7" name="Content Placeholder 6">
            <a:extLst>
              <a:ext uri="{FF2B5EF4-FFF2-40B4-BE49-F238E27FC236}">
                <a16:creationId xmlns:a16="http://schemas.microsoft.com/office/drawing/2014/main" id="{D449EEBF-DAF4-439E-82DE-E21B923E87A8}"/>
              </a:ext>
            </a:extLst>
          </p:cNvPr>
          <p:cNvSpPr>
            <a:spLocks noGrp="1"/>
          </p:cNvSpPr>
          <p:nvPr>
            <p:ph idx="1"/>
          </p:nvPr>
        </p:nvSpPr>
        <p:spPr>
          <a:xfrm>
            <a:off x="90779" y="1000170"/>
            <a:ext cx="5523440" cy="5233482"/>
          </a:xfrm>
        </p:spPr>
        <p:txBody>
          <a:bodyPr>
            <a:normAutofit/>
          </a:bodyPr>
          <a:lstStyle/>
          <a:p>
            <a:pPr algn="l"/>
            <a:r>
              <a:rPr lang="en-US" sz="1800" b="0" i="0" u="none" strike="noStrike" baseline="0" dirty="0">
                <a:solidFill>
                  <a:schemeClr val="tx1"/>
                </a:solidFill>
                <a:latin typeface="FranklinGothic-Book"/>
              </a:rPr>
              <a:t>Since the passage of the federal transportation bill Moving Ahead for Progress in 21st Century Act (MAP-21) in 2012, state Departments of Transportation (DOTs) and MPOs have been required to conduct performance-based planning.</a:t>
            </a:r>
          </a:p>
          <a:p>
            <a:pPr algn="l"/>
            <a:r>
              <a:rPr lang="en-US" sz="1800" b="0" i="0" u="none" strike="noStrike" baseline="0" dirty="0">
                <a:solidFill>
                  <a:schemeClr val="tx1"/>
                </a:solidFill>
                <a:latin typeface="FranklinGothic-Book"/>
              </a:rPr>
              <a:t>Specifically, state DOTs and MPOs are required to set coordinated targets for the federally required performance measures and report on progress in achieving those targets. </a:t>
            </a:r>
          </a:p>
          <a:p>
            <a:pPr algn="l"/>
            <a:r>
              <a:rPr lang="en-US" sz="1800" b="0" dirty="0">
                <a:solidFill>
                  <a:schemeClr val="tx1"/>
                </a:solidFill>
                <a:latin typeface="FranklinGothic-Book"/>
              </a:rPr>
              <a:t>NIRPC coordinates with INDOT, Illinois DOT, the Chicago Metropolitan Agency for Planning, and regional transit agencies, as applicable, to develop, adopt, and report on targets for the NIRPC Metropolitan Planning Area. </a:t>
            </a:r>
            <a:endParaRPr lang="en-US" sz="1800" b="0" i="0" u="none" strike="noStrike" baseline="0" dirty="0">
              <a:solidFill>
                <a:schemeClr val="tx1"/>
              </a:solidFill>
              <a:latin typeface="FranklinGothic-Book"/>
            </a:endParaRPr>
          </a:p>
          <a:p>
            <a:pPr algn="l"/>
            <a:r>
              <a:rPr lang="en-US" altLang="en-US" sz="1800" b="0" dirty="0">
                <a:solidFill>
                  <a:schemeClr val="tx1"/>
                </a:solidFill>
                <a:latin typeface="FranklinGothic-Book"/>
              </a:rPr>
              <a:t>Performance measure targets must be included in NIRPC’s Metropolitan Transportation Plan and Transportation Improvement Program. </a:t>
            </a:r>
          </a:p>
        </p:txBody>
      </p:sp>
      <p:sp>
        <p:nvSpPr>
          <p:cNvPr id="12" name="TextBox 11">
            <a:extLst>
              <a:ext uri="{FF2B5EF4-FFF2-40B4-BE49-F238E27FC236}">
                <a16:creationId xmlns:a16="http://schemas.microsoft.com/office/drawing/2014/main" id="{0AFBC1B4-6DA9-49CD-C5C2-30BDF375DFFB}"/>
              </a:ext>
            </a:extLst>
          </p:cNvPr>
          <p:cNvSpPr txBox="1"/>
          <p:nvPr/>
        </p:nvSpPr>
        <p:spPr>
          <a:xfrm>
            <a:off x="5768115" y="4709303"/>
            <a:ext cx="5593001" cy="215444"/>
          </a:xfrm>
          <a:prstGeom prst="rect">
            <a:avLst/>
          </a:prstGeom>
          <a:noFill/>
        </p:spPr>
        <p:txBody>
          <a:bodyPr wrap="square" rtlCol="0">
            <a:spAutoFit/>
          </a:bodyPr>
          <a:lstStyle/>
          <a:p>
            <a:r>
              <a:rPr lang="en-US" sz="800" dirty="0"/>
              <a:t>Source: https://www.fhwa.dot.gov/tpm/about/tpm.cfm</a:t>
            </a:r>
          </a:p>
        </p:txBody>
      </p:sp>
      <p:pic>
        <p:nvPicPr>
          <p:cNvPr id="14" name="Picture 13">
            <a:extLst>
              <a:ext uri="{FF2B5EF4-FFF2-40B4-BE49-F238E27FC236}">
                <a16:creationId xmlns:a16="http://schemas.microsoft.com/office/drawing/2014/main" id="{25CF97ED-51A6-A799-AC17-1ED9960E41D6}"/>
              </a:ext>
            </a:extLst>
          </p:cNvPr>
          <p:cNvPicPr>
            <a:picLocks noChangeAspect="1"/>
          </p:cNvPicPr>
          <p:nvPr/>
        </p:nvPicPr>
        <p:blipFill>
          <a:blip r:embed="rId3"/>
          <a:stretch>
            <a:fillRect/>
          </a:stretch>
        </p:blipFill>
        <p:spPr>
          <a:xfrm>
            <a:off x="5768115" y="1170039"/>
            <a:ext cx="6088034" cy="3422816"/>
          </a:xfrm>
          <a:prstGeom prst="rect">
            <a:avLst/>
          </a:prstGeom>
        </p:spPr>
      </p:pic>
    </p:spTree>
    <p:extLst>
      <p:ext uri="{BB962C8B-B14F-4D97-AF65-F5344CB8AC3E}">
        <p14:creationId xmlns:p14="http://schemas.microsoft.com/office/powerpoint/2010/main" val="48953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358DE-AD57-173B-DFE1-83976B432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F17E8-E589-D817-09F0-5EF5F2D36CA3}"/>
              </a:ext>
            </a:extLst>
          </p:cNvPr>
          <p:cNvSpPr>
            <a:spLocks noGrp="1"/>
          </p:cNvSpPr>
          <p:nvPr>
            <p:ph type="title"/>
          </p:nvPr>
        </p:nvSpPr>
        <p:spPr>
          <a:gradFill>
            <a:gsLst>
              <a:gs pos="0">
                <a:srgbClr val="0994B3"/>
              </a:gs>
              <a:gs pos="29000">
                <a:srgbClr val="0994B3"/>
              </a:gs>
              <a:gs pos="75000">
                <a:srgbClr val="0994B3"/>
              </a:gs>
              <a:gs pos="90000">
                <a:schemeClr val="bg1"/>
              </a:gs>
            </a:gsLst>
          </a:gradFill>
        </p:spPr>
        <p:txBody>
          <a:bodyPr/>
          <a:lstStyle/>
          <a:p>
            <a:r>
              <a:rPr lang="en-US" dirty="0"/>
              <a:t> Background</a:t>
            </a:r>
          </a:p>
        </p:txBody>
      </p:sp>
      <p:sp>
        <p:nvSpPr>
          <p:cNvPr id="4" name="Date Placeholder 3">
            <a:extLst>
              <a:ext uri="{FF2B5EF4-FFF2-40B4-BE49-F238E27FC236}">
                <a16:creationId xmlns:a16="http://schemas.microsoft.com/office/drawing/2014/main" id="{00F80720-2F45-D70E-F2E3-26540C028823}"/>
              </a:ext>
            </a:extLst>
          </p:cNvPr>
          <p:cNvSpPr>
            <a:spLocks noGrp="1"/>
          </p:cNvSpPr>
          <p:nvPr>
            <p:ph type="dt" sz="half" idx="10"/>
          </p:nvPr>
        </p:nvSpPr>
        <p:spPr/>
        <p:txBody>
          <a:bodyPr/>
          <a:lstStyle/>
          <a:p>
            <a:fld id="{4492DE86-A093-4372-A401-DF280E2EAC08}" type="datetime1">
              <a:rPr lang="en-US" smtClean="0"/>
              <a:pPr/>
              <a:t>12/3/2024</a:t>
            </a:fld>
            <a:endParaRPr lang="en-US"/>
          </a:p>
        </p:txBody>
      </p:sp>
      <p:sp>
        <p:nvSpPr>
          <p:cNvPr id="5" name="Slide Number Placeholder 4">
            <a:extLst>
              <a:ext uri="{FF2B5EF4-FFF2-40B4-BE49-F238E27FC236}">
                <a16:creationId xmlns:a16="http://schemas.microsoft.com/office/drawing/2014/main" id="{2E47590D-858A-9F2D-5B13-E0AC560FC3C5}"/>
              </a:ext>
            </a:extLst>
          </p:cNvPr>
          <p:cNvSpPr>
            <a:spLocks noGrp="1"/>
          </p:cNvSpPr>
          <p:nvPr>
            <p:ph type="sldNum" sz="quarter" idx="12"/>
          </p:nvPr>
        </p:nvSpPr>
        <p:spPr/>
        <p:txBody>
          <a:bodyPr/>
          <a:lstStyle/>
          <a:p>
            <a:fld id="{F5D2898B-408D-431F-9E98-2059B02A5CF4}" type="slidenum">
              <a:rPr lang="en-US" smtClean="0"/>
              <a:pPr/>
              <a:t>3</a:t>
            </a:fld>
            <a:endParaRPr lang="en-US"/>
          </a:p>
        </p:txBody>
      </p:sp>
      <p:sp>
        <p:nvSpPr>
          <p:cNvPr id="7" name="Content Placeholder 6">
            <a:extLst>
              <a:ext uri="{FF2B5EF4-FFF2-40B4-BE49-F238E27FC236}">
                <a16:creationId xmlns:a16="http://schemas.microsoft.com/office/drawing/2014/main" id="{B774EC6E-38AD-9BC9-0159-CB114EDAFA68}"/>
              </a:ext>
            </a:extLst>
          </p:cNvPr>
          <p:cNvSpPr>
            <a:spLocks noGrp="1"/>
          </p:cNvSpPr>
          <p:nvPr>
            <p:ph idx="1"/>
          </p:nvPr>
        </p:nvSpPr>
        <p:spPr>
          <a:xfrm>
            <a:off x="90778" y="1000170"/>
            <a:ext cx="5593001" cy="5095830"/>
          </a:xfrm>
        </p:spPr>
        <p:txBody>
          <a:bodyPr>
            <a:normAutofit/>
          </a:bodyPr>
          <a:lstStyle/>
          <a:p>
            <a:pPr algn="l"/>
            <a:r>
              <a:rPr lang="en-US" altLang="en-US" sz="1800" b="0" dirty="0">
                <a:solidFill>
                  <a:schemeClr val="tx1"/>
                </a:solidFill>
                <a:latin typeface="FranklinGothic-Book"/>
              </a:rPr>
              <a:t>The Highway Safety Improvement Program (HSIP) requires that INDOT and NIRPC establish annual targets for five safety performance measures:</a:t>
            </a:r>
          </a:p>
          <a:p>
            <a:pPr marL="182880" indent="-285750" algn="l">
              <a:spcBef>
                <a:spcPts val="600"/>
              </a:spcBef>
              <a:buFont typeface="Arial" panose="020B0604020202020204" pitchFamily="34" charset="0"/>
              <a:buChar char="•"/>
            </a:pPr>
            <a:r>
              <a:rPr lang="en-US" altLang="en-US" sz="1800" b="0" dirty="0">
                <a:solidFill>
                  <a:schemeClr val="tx1"/>
                </a:solidFill>
                <a:latin typeface="FranklinGothic-Book"/>
              </a:rPr>
              <a:t>Number of fatalities</a:t>
            </a:r>
          </a:p>
          <a:p>
            <a:pPr marL="182880" indent="-285750" algn="l">
              <a:spcBef>
                <a:spcPts val="600"/>
              </a:spcBef>
              <a:buFont typeface="Arial" panose="020B0604020202020204" pitchFamily="34" charset="0"/>
              <a:buChar char="•"/>
            </a:pPr>
            <a:r>
              <a:rPr lang="en-US" altLang="en-US" sz="1800" b="0" dirty="0">
                <a:solidFill>
                  <a:schemeClr val="tx1"/>
                </a:solidFill>
                <a:latin typeface="FranklinGothic-Book"/>
              </a:rPr>
              <a:t>Rate of fatalities per 100 million Vehicle Miles Traveled (VMT)</a:t>
            </a:r>
          </a:p>
          <a:p>
            <a:pPr marL="182880" indent="-285750" algn="l">
              <a:spcBef>
                <a:spcPts val="600"/>
              </a:spcBef>
              <a:buFont typeface="Arial" panose="020B0604020202020204" pitchFamily="34" charset="0"/>
              <a:buChar char="•"/>
            </a:pPr>
            <a:r>
              <a:rPr lang="en-US" altLang="en-US" sz="1800" b="0" dirty="0">
                <a:solidFill>
                  <a:schemeClr val="tx1"/>
                </a:solidFill>
                <a:latin typeface="FranklinGothic-Book"/>
              </a:rPr>
              <a:t>Number of serious injuries</a:t>
            </a:r>
          </a:p>
          <a:p>
            <a:pPr marL="182880" indent="-285750" algn="l">
              <a:spcBef>
                <a:spcPts val="600"/>
              </a:spcBef>
              <a:buFont typeface="Arial" panose="020B0604020202020204" pitchFamily="34" charset="0"/>
              <a:buChar char="•"/>
            </a:pPr>
            <a:r>
              <a:rPr lang="en-US" altLang="en-US" sz="1800" b="0" dirty="0">
                <a:solidFill>
                  <a:schemeClr val="tx1"/>
                </a:solidFill>
                <a:latin typeface="FranklinGothic-Book"/>
              </a:rPr>
              <a:t>Rate of serious injuries per 100 million VMT</a:t>
            </a:r>
          </a:p>
          <a:p>
            <a:pPr marL="182880" indent="-285750" algn="l">
              <a:spcBef>
                <a:spcPts val="600"/>
              </a:spcBef>
              <a:buFont typeface="Arial" panose="020B0604020202020204" pitchFamily="34" charset="0"/>
              <a:buChar char="•"/>
            </a:pPr>
            <a:r>
              <a:rPr lang="en-US" altLang="en-US" sz="1800" b="0" dirty="0">
                <a:solidFill>
                  <a:schemeClr val="tx1"/>
                </a:solidFill>
                <a:latin typeface="FranklinGothic-Book"/>
              </a:rPr>
              <a:t>Number of non-motorized fatalities and non-motorized serious injuries</a:t>
            </a:r>
          </a:p>
          <a:p>
            <a:pPr marL="182880" indent="-285750" algn="l">
              <a:spcBef>
                <a:spcPts val="600"/>
              </a:spcBef>
              <a:buFont typeface="Arial" panose="020B0604020202020204" pitchFamily="34" charset="0"/>
              <a:buChar char="•"/>
            </a:pPr>
            <a:endParaRPr lang="en-US" altLang="en-US" sz="1800" b="0" dirty="0">
              <a:solidFill>
                <a:schemeClr val="tx1"/>
              </a:solidFill>
              <a:latin typeface="FranklinGothic-Book"/>
            </a:endParaRPr>
          </a:p>
          <a:p>
            <a:pPr algn="l">
              <a:spcBef>
                <a:spcPts val="600"/>
              </a:spcBef>
            </a:pPr>
            <a:r>
              <a:rPr lang="en-US" altLang="en-US" sz="1800" b="0" dirty="0">
                <a:solidFill>
                  <a:schemeClr val="tx1"/>
                </a:solidFill>
                <a:latin typeface="FranklinGothic-Book"/>
              </a:rPr>
              <a:t>INDOT develops statewide targets and distributes to MPOs for adoption. Since 2024 these targets are based on a 2% straight-line reduction from the 2021 5-year average. </a:t>
            </a:r>
          </a:p>
        </p:txBody>
      </p:sp>
      <p:pic>
        <p:nvPicPr>
          <p:cNvPr id="8" name="Picture 7">
            <a:extLst>
              <a:ext uri="{FF2B5EF4-FFF2-40B4-BE49-F238E27FC236}">
                <a16:creationId xmlns:a16="http://schemas.microsoft.com/office/drawing/2014/main" id="{DFD76612-540D-A609-E67F-03C1CC933397}"/>
              </a:ext>
            </a:extLst>
          </p:cNvPr>
          <p:cNvPicPr>
            <a:picLocks noChangeAspect="1"/>
          </p:cNvPicPr>
          <p:nvPr/>
        </p:nvPicPr>
        <p:blipFill>
          <a:blip r:embed="rId3"/>
          <a:stretch>
            <a:fillRect/>
          </a:stretch>
        </p:blipFill>
        <p:spPr>
          <a:xfrm>
            <a:off x="6263148" y="1000170"/>
            <a:ext cx="5593002" cy="4196177"/>
          </a:xfrm>
          <a:prstGeom prst="rect">
            <a:avLst/>
          </a:prstGeom>
        </p:spPr>
      </p:pic>
      <p:sp>
        <p:nvSpPr>
          <p:cNvPr id="9" name="TextBox 8">
            <a:extLst>
              <a:ext uri="{FF2B5EF4-FFF2-40B4-BE49-F238E27FC236}">
                <a16:creationId xmlns:a16="http://schemas.microsoft.com/office/drawing/2014/main" id="{9864B0E6-4EEE-F7CA-941E-43DC51547398}"/>
              </a:ext>
            </a:extLst>
          </p:cNvPr>
          <p:cNvSpPr txBox="1"/>
          <p:nvPr/>
        </p:nvSpPr>
        <p:spPr>
          <a:xfrm>
            <a:off x="6263148" y="5261400"/>
            <a:ext cx="5593001" cy="338554"/>
          </a:xfrm>
          <a:prstGeom prst="rect">
            <a:avLst/>
          </a:prstGeom>
          <a:noFill/>
        </p:spPr>
        <p:txBody>
          <a:bodyPr wrap="square" rtlCol="0">
            <a:spAutoFit/>
          </a:bodyPr>
          <a:lstStyle/>
          <a:p>
            <a:r>
              <a:rPr lang="en-US" sz="800" dirty="0"/>
              <a:t>Source: FHWA Safety Campaign Cards https://highways.dot.gov/sites/fhwa.dot.gov/files/2022-06/HSIP_SafetyCampaign_Cards.pdf</a:t>
            </a:r>
          </a:p>
        </p:txBody>
      </p:sp>
    </p:spTree>
    <p:extLst>
      <p:ext uri="{BB962C8B-B14F-4D97-AF65-F5344CB8AC3E}">
        <p14:creationId xmlns:p14="http://schemas.microsoft.com/office/powerpoint/2010/main" val="290693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7AA7-AD23-4150-89E0-9F427221D730}"/>
              </a:ext>
            </a:extLst>
          </p:cNvPr>
          <p:cNvSpPr>
            <a:spLocks noGrp="1"/>
          </p:cNvSpPr>
          <p:nvPr>
            <p:ph type="title"/>
          </p:nvPr>
        </p:nvSpPr>
        <p:spPr>
          <a:gradFill>
            <a:gsLst>
              <a:gs pos="0">
                <a:srgbClr val="0994B3"/>
              </a:gs>
              <a:gs pos="29000">
                <a:srgbClr val="0994B3"/>
              </a:gs>
              <a:gs pos="75000">
                <a:srgbClr val="0994B3"/>
              </a:gs>
              <a:gs pos="90000">
                <a:schemeClr val="bg1"/>
              </a:gs>
            </a:gsLst>
          </a:gradFill>
        </p:spPr>
        <p:txBody>
          <a:bodyPr/>
          <a:lstStyle/>
          <a:p>
            <a:r>
              <a:rPr lang="en-US" dirty="0"/>
              <a:t>2025 Recommended Targets</a:t>
            </a:r>
          </a:p>
        </p:txBody>
      </p:sp>
      <p:sp>
        <p:nvSpPr>
          <p:cNvPr id="4" name="Date Placeholder 3">
            <a:extLst>
              <a:ext uri="{FF2B5EF4-FFF2-40B4-BE49-F238E27FC236}">
                <a16:creationId xmlns:a16="http://schemas.microsoft.com/office/drawing/2014/main" id="{5B4AF00C-1FB8-4A9B-8C94-EF688E551E90}"/>
              </a:ext>
            </a:extLst>
          </p:cNvPr>
          <p:cNvSpPr>
            <a:spLocks noGrp="1"/>
          </p:cNvSpPr>
          <p:nvPr>
            <p:ph type="dt" sz="half" idx="10"/>
          </p:nvPr>
        </p:nvSpPr>
        <p:spPr/>
        <p:txBody>
          <a:bodyPr/>
          <a:lstStyle/>
          <a:p>
            <a:fld id="{4492DE86-A093-4372-A401-DF280E2EAC08}" type="datetime1">
              <a:rPr lang="en-US" smtClean="0"/>
              <a:pPr/>
              <a:t>12/3/2024</a:t>
            </a:fld>
            <a:endParaRPr lang="en-US"/>
          </a:p>
        </p:txBody>
      </p:sp>
      <p:sp>
        <p:nvSpPr>
          <p:cNvPr id="5" name="Slide Number Placeholder 4">
            <a:extLst>
              <a:ext uri="{FF2B5EF4-FFF2-40B4-BE49-F238E27FC236}">
                <a16:creationId xmlns:a16="http://schemas.microsoft.com/office/drawing/2014/main" id="{EF8F7217-C014-43D9-84B9-62DF8E141A4A}"/>
              </a:ext>
            </a:extLst>
          </p:cNvPr>
          <p:cNvSpPr>
            <a:spLocks noGrp="1"/>
          </p:cNvSpPr>
          <p:nvPr>
            <p:ph type="sldNum" sz="quarter" idx="12"/>
          </p:nvPr>
        </p:nvSpPr>
        <p:spPr/>
        <p:txBody>
          <a:bodyPr/>
          <a:lstStyle/>
          <a:p>
            <a:fld id="{F5D2898B-408D-431F-9E98-2059B02A5CF4}" type="slidenum">
              <a:rPr lang="en-US" smtClean="0"/>
              <a:pPr/>
              <a:t>4</a:t>
            </a:fld>
            <a:endParaRPr lang="en-US"/>
          </a:p>
        </p:txBody>
      </p:sp>
      <p:sp>
        <p:nvSpPr>
          <p:cNvPr id="7" name="Content Placeholder 6">
            <a:extLst>
              <a:ext uri="{FF2B5EF4-FFF2-40B4-BE49-F238E27FC236}">
                <a16:creationId xmlns:a16="http://schemas.microsoft.com/office/drawing/2014/main" id="{D449EEBF-DAF4-439E-82DE-E21B923E87A8}"/>
              </a:ext>
            </a:extLst>
          </p:cNvPr>
          <p:cNvSpPr>
            <a:spLocks noGrp="1"/>
          </p:cNvSpPr>
          <p:nvPr>
            <p:ph idx="1"/>
          </p:nvPr>
        </p:nvSpPr>
        <p:spPr>
          <a:xfrm>
            <a:off x="90777" y="897233"/>
            <a:ext cx="11340856" cy="5459115"/>
          </a:xfrm>
        </p:spPr>
        <p:txBody>
          <a:bodyPr>
            <a:normAutofit/>
          </a:bodyPr>
          <a:lstStyle/>
          <a:p>
            <a:endParaRPr lang="en-US" altLang="en-US" sz="1800" dirty="0">
              <a:solidFill>
                <a:srgbClr val="333333"/>
              </a:solidFill>
              <a:latin typeface="Franklin Gothic Book" panose="020B0503020102020204" pitchFamily="34" charset="0"/>
            </a:endParaRPr>
          </a:p>
          <a:p>
            <a:pPr marL="342900" indent="-342900">
              <a:buFont typeface="Arial" panose="020B0604020202020204" pitchFamily="34" charset="0"/>
              <a:buChar char="•"/>
            </a:pPr>
            <a:endParaRPr lang="en-US" altLang="en-US" sz="1800" dirty="0">
              <a:solidFill>
                <a:srgbClr val="333333"/>
              </a:solidFill>
              <a:latin typeface="Franklin Gothic Book" panose="020B0503020102020204" pitchFamily="34" charset="0"/>
            </a:endParaRPr>
          </a:p>
          <a:p>
            <a:pPr marL="342900" indent="-342900">
              <a:buFont typeface="Arial" panose="020B0604020202020204" pitchFamily="34" charset="0"/>
              <a:buChar char="•"/>
            </a:pPr>
            <a:endParaRPr lang="en-US" altLang="en-US" sz="1800" dirty="0">
              <a:solidFill>
                <a:srgbClr val="333333"/>
              </a:solidFill>
              <a:latin typeface="Franklin Gothic Book" panose="020B0503020102020204" pitchFamily="34" charset="0"/>
            </a:endParaRPr>
          </a:p>
          <a:p>
            <a:pPr marL="342900" indent="-342900" eaLnBrk="1" hangingPunct="1">
              <a:lnSpc>
                <a:spcPct val="90000"/>
              </a:lnSpc>
              <a:buFont typeface="Arial" panose="020B0604020202020204" pitchFamily="34" charset="0"/>
              <a:buChar char="•"/>
            </a:pPr>
            <a:endParaRPr lang="en-US" altLang="en-US" sz="2200" dirty="0">
              <a:solidFill>
                <a:srgbClr val="333333"/>
              </a:solidFill>
              <a:latin typeface="Franklin Gothic Book" panose="020B0503020102020204" pitchFamily="34" charset="0"/>
            </a:endParaRPr>
          </a:p>
        </p:txBody>
      </p:sp>
      <p:graphicFrame>
        <p:nvGraphicFramePr>
          <p:cNvPr id="6" name="Table 5">
            <a:extLst>
              <a:ext uri="{FF2B5EF4-FFF2-40B4-BE49-F238E27FC236}">
                <a16:creationId xmlns:a16="http://schemas.microsoft.com/office/drawing/2014/main" id="{C55EAAD7-4FC4-205D-8377-F80A68548D84}"/>
              </a:ext>
            </a:extLst>
          </p:cNvPr>
          <p:cNvGraphicFramePr>
            <a:graphicFrameLocks noGrp="1"/>
          </p:cNvGraphicFramePr>
          <p:nvPr>
            <p:extLst>
              <p:ext uri="{D42A27DB-BD31-4B8C-83A1-F6EECF244321}">
                <p14:modId xmlns:p14="http://schemas.microsoft.com/office/powerpoint/2010/main" val="1430761764"/>
              </p:ext>
            </p:extLst>
          </p:nvPr>
        </p:nvGraphicFramePr>
        <p:xfrm>
          <a:off x="324464" y="1140542"/>
          <a:ext cx="9792930" cy="2530710"/>
        </p:xfrm>
        <a:graphic>
          <a:graphicData uri="http://schemas.openxmlformats.org/drawingml/2006/table">
            <a:tbl>
              <a:tblPr firstRow="1" firstCol="1" bandRow="1"/>
              <a:tblGrid>
                <a:gridCol w="6404681">
                  <a:extLst>
                    <a:ext uri="{9D8B030D-6E8A-4147-A177-3AD203B41FA5}">
                      <a16:colId xmlns:a16="http://schemas.microsoft.com/office/drawing/2014/main" val="3445063988"/>
                    </a:ext>
                  </a:extLst>
                </a:gridCol>
                <a:gridCol w="1756094">
                  <a:extLst>
                    <a:ext uri="{9D8B030D-6E8A-4147-A177-3AD203B41FA5}">
                      <a16:colId xmlns:a16="http://schemas.microsoft.com/office/drawing/2014/main" val="3177639275"/>
                    </a:ext>
                  </a:extLst>
                </a:gridCol>
                <a:gridCol w="1632155">
                  <a:extLst>
                    <a:ext uri="{9D8B030D-6E8A-4147-A177-3AD203B41FA5}">
                      <a16:colId xmlns:a16="http://schemas.microsoft.com/office/drawing/2014/main" val="1432436444"/>
                    </a:ext>
                  </a:extLst>
                </a:gridCol>
              </a:tblGrid>
              <a:tr h="396414">
                <a:tc>
                  <a:txBody>
                    <a:bodyPr/>
                    <a:lstStyle/>
                    <a:p>
                      <a:pPr marL="0" marR="0">
                        <a:spcAft>
                          <a:spcPts val="1200"/>
                        </a:spcAft>
                        <a:tabLst>
                          <a:tab pos="1543050" algn="l"/>
                        </a:tabLst>
                      </a:pPr>
                      <a:r>
                        <a:rPr lang="en-US" sz="2000" dirty="0">
                          <a:solidFill>
                            <a:srgbClr val="FFFFFF"/>
                          </a:solidFill>
                          <a:effectLst/>
                          <a:latin typeface="Franklin Gothic Demi" panose="020B0703020102020204" pitchFamily="34" charset="0"/>
                          <a:ea typeface="Arial" panose="020B0604020202020204" pitchFamily="34" charset="0"/>
                          <a:cs typeface="Arial" panose="020B0604020202020204" pitchFamily="34" charset="0"/>
                        </a:rPr>
                        <a:t>Performance Measure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spcAft>
                          <a:spcPts val="1200"/>
                        </a:spcAft>
                        <a:tabLst>
                          <a:tab pos="1543050" algn="l"/>
                        </a:tabLst>
                      </a:pPr>
                      <a:r>
                        <a:rPr lang="en-US" sz="2000">
                          <a:solidFill>
                            <a:srgbClr val="FFFFFF"/>
                          </a:solidFill>
                          <a:effectLst/>
                          <a:latin typeface="Franklin Gothic Demi" panose="020B0703020102020204" pitchFamily="34" charset="0"/>
                          <a:ea typeface="Arial" panose="020B0604020202020204" pitchFamily="34" charset="0"/>
                          <a:cs typeface="Arial" panose="020B0604020202020204" pitchFamily="34" charset="0"/>
                        </a:rPr>
                        <a:t>2024 Target*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spcAft>
                          <a:spcPts val="1200"/>
                        </a:spcAft>
                        <a:tabLst>
                          <a:tab pos="1543050" algn="l"/>
                        </a:tabLst>
                      </a:pPr>
                      <a:r>
                        <a:rPr lang="en-US" sz="2000" dirty="0">
                          <a:solidFill>
                            <a:srgbClr val="FFFFFF"/>
                          </a:solidFill>
                          <a:effectLst/>
                          <a:latin typeface="Franklin Gothic Demi" panose="020B0703020102020204" pitchFamily="34" charset="0"/>
                          <a:ea typeface="Arial" panose="020B0604020202020204" pitchFamily="34" charset="0"/>
                          <a:cs typeface="Arial" panose="020B0604020202020204" pitchFamily="34" charset="0"/>
                        </a:rPr>
                        <a:t>2025 Target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val="3410859799"/>
                  </a:ext>
                </a:extLst>
              </a:tr>
              <a:tr h="396414">
                <a:tc>
                  <a:txBody>
                    <a:bodyPr/>
                    <a:lstStyle/>
                    <a:p>
                      <a:pPr marL="0" marR="0">
                        <a:spcAft>
                          <a:spcPts val="1200"/>
                        </a:spcAft>
                        <a:tabLst>
                          <a:tab pos="1543050" algn="l"/>
                        </a:tabLst>
                      </a:pPr>
                      <a:r>
                        <a:rPr lang="en-US" sz="2000" dirty="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Fatalities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1200"/>
                        </a:spcAft>
                        <a:tabLst>
                          <a:tab pos="1543050" algn="l"/>
                        </a:tabLst>
                      </a:pPr>
                      <a:r>
                        <a:rPr lang="en-US" sz="2000">
                          <a:effectLst/>
                          <a:latin typeface="Franklin Gothic Book" panose="020B0503020102020204" pitchFamily="34" charset="0"/>
                          <a:ea typeface="Calibri" panose="020F0502020204030204" pitchFamily="34" charset="0"/>
                          <a:cs typeface="Times New Roman" panose="02020603050405020304" pitchFamily="18" charset="0"/>
                        </a:rPr>
                        <a:t>876.3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1200"/>
                        </a:spcAft>
                        <a:tabLst>
                          <a:tab pos="1543050" algn="l"/>
                        </a:tabLst>
                      </a:pPr>
                      <a:r>
                        <a:rPr lang="en-US" sz="200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812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0368241"/>
                  </a:ext>
                </a:extLst>
              </a:tr>
              <a:tr h="396414">
                <a:tc>
                  <a:txBody>
                    <a:bodyPr/>
                    <a:lstStyle/>
                    <a:p>
                      <a:pPr marL="0" marR="0">
                        <a:spcAft>
                          <a:spcPts val="1200"/>
                        </a:spcAft>
                        <a:tabLst>
                          <a:tab pos="1543050" algn="l"/>
                        </a:tabLst>
                      </a:pPr>
                      <a:r>
                        <a:rPr lang="en-US" sz="2000" dirty="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Fatality Rate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1200"/>
                        </a:spcAft>
                        <a:tabLst>
                          <a:tab pos="1543050" algn="l"/>
                        </a:tabLst>
                      </a:pPr>
                      <a:r>
                        <a:rPr lang="en-US" sz="200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1.072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1200"/>
                        </a:spcAft>
                        <a:tabLst>
                          <a:tab pos="1543050" algn="l"/>
                        </a:tabLst>
                      </a:pPr>
                      <a:r>
                        <a:rPr lang="en-US" sz="2000" dirty="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1.009</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1673882"/>
                  </a:ext>
                </a:extLst>
              </a:tr>
              <a:tr h="396414">
                <a:tc>
                  <a:txBody>
                    <a:bodyPr/>
                    <a:lstStyle/>
                    <a:p>
                      <a:pPr marL="0" marR="0">
                        <a:spcAft>
                          <a:spcPts val="1200"/>
                        </a:spcAft>
                        <a:tabLst>
                          <a:tab pos="1543050" algn="l"/>
                        </a:tabLst>
                      </a:pPr>
                      <a:r>
                        <a:rPr lang="en-US" sz="2000" dirty="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Serious Injuries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1200"/>
                        </a:spcAft>
                        <a:tabLst>
                          <a:tab pos="1543050" algn="l"/>
                        </a:tabLst>
                      </a:pPr>
                      <a:r>
                        <a:rPr lang="en-US" sz="200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3281.1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1200"/>
                        </a:spcAft>
                        <a:tabLst>
                          <a:tab pos="1543050" algn="l"/>
                        </a:tabLst>
                      </a:pPr>
                      <a:r>
                        <a:rPr lang="en-US" sz="2000" dirty="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3032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3876094"/>
                  </a:ext>
                </a:extLst>
              </a:tr>
              <a:tr h="396414">
                <a:tc>
                  <a:txBody>
                    <a:bodyPr/>
                    <a:lstStyle/>
                    <a:p>
                      <a:pPr marL="0" marR="0">
                        <a:spcAft>
                          <a:spcPts val="1200"/>
                        </a:spcAft>
                        <a:tabLst>
                          <a:tab pos="1543050" algn="l"/>
                        </a:tabLst>
                      </a:pPr>
                      <a:r>
                        <a:rPr lang="en-US" sz="2000" dirty="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Serious Injury Rate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1200"/>
                        </a:spcAft>
                        <a:tabLst>
                          <a:tab pos="1543050" algn="l"/>
                        </a:tabLst>
                      </a:pPr>
                      <a:r>
                        <a:rPr lang="en-US" sz="2000" dirty="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3.987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1200"/>
                        </a:spcAft>
                        <a:tabLst>
                          <a:tab pos="1543050" algn="l"/>
                        </a:tabLst>
                      </a:pPr>
                      <a:r>
                        <a:rPr lang="en-US" sz="200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3.402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2654625"/>
                  </a:ext>
                </a:extLst>
              </a:tr>
              <a:tr h="495658">
                <a:tc>
                  <a:txBody>
                    <a:bodyPr/>
                    <a:lstStyle/>
                    <a:p>
                      <a:pPr marL="0" marR="0">
                        <a:spcAft>
                          <a:spcPts val="1200"/>
                        </a:spcAft>
                        <a:tabLst>
                          <a:tab pos="1543050" algn="l"/>
                        </a:tabLst>
                      </a:pPr>
                      <a:r>
                        <a:rPr lang="en-US" sz="1800" dirty="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Vulnerable Road User (Non-Motorized) Fatalities and Serious Injuries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1200"/>
                        </a:spcAft>
                        <a:tabLst>
                          <a:tab pos="1543050" algn="l"/>
                        </a:tabLst>
                      </a:pPr>
                      <a:r>
                        <a:rPr lang="en-US" sz="2000" dirty="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391.6</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1200"/>
                        </a:spcAft>
                        <a:tabLst>
                          <a:tab pos="1543050" algn="l"/>
                        </a:tabLst>
                      </a:pPr>
                      <a:r>
                        <a:rPr lang="en-US" sz="2000" dirty="0">
                          <a:solidFill>
                            <a:srgbClr val="000000"/>
                          </a:solidFill>
                          <a:effectLst/>
                          <a:latin typeface="Franklin Gothic Book" panose="020B0503020102020204" pitchFamily="34" charset="0"/>
                          <a:ea typeface="Arial" panose="020B0604020202020204" pitchFamily="34" charset="0"/>
                          <a:cs typeface="Arial" panose="020B0604020202020204" pitchFamily="34" charset="0"/>
                        </a:rPr>
                        <a:t>363</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2700779"/>
                  </a:ext>
                </a:extLst>
              </a:tr>
            </a:tbl>
          </a:graphicData>
        </a:graphic>
      </p:graphicFrame>
    </p:spTree>
    <p:extLst>
      <p:ext uri="{BB962C8B-B14F-4D97-AF65-F5344CB8AC3E}">
        <p14:creationId xmlns:p14="http://schemas.microsoft.com/office/powerpoint/2010/main" val="83210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99CF0-7259-03ED-C8F7-B7C7A6045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4EEEE-35EE-4ECF-381D-A87B61CEF5D2}"/>
              </a:ext>
            </a:extLst>
          </p:cNvPr>
          <p:cNvSpPr>
            <a:spLocks noGrp="1"/>
          </p:cNvSpPr>
          <p:nvPr>
            <p:ph type="title"/>
          </p:nvPr>
        </p:nvSpPr>
        <p:spPr>
          <a:gradFill>
            <a:gsLst>
              <a:gs pos="0">
                <a:srgbClr val="0994B3"/>
              </a:gs>
              <a:gs pos="29000">
                <a:srgbClr val="0994B3"/>
              </a:gs>
              <a:gs pos="75000">
                <a:srgbClr val="0994B3"/>
              </a:gs>
              <a:gs pos="90000">
                <a:schemeClr val="bg1"/>
              </a:gs>
            </a:gsLst>
          </a:gradFill>
        </p:spPr>
        <p:txBody>
          <a:bodyPr/>
          <a:lstStyle/>
          <a:p>
            <a:r>
              <a:rPr lang="en-US" dirty="0"/>
              <a:t>2025 Recommended Targets - Fatalities</a:t>
            </a:r>
          </a:p>
        </p:txBody>
      </p:sp>
      <p:sp>
        <p:nvSpPr>
          <p:cNvPr id="4" name="Date Placeholder 3">
            <a:extLst>
              <a:ext uri="{FF2B5EF4-FFF2-40B4-BE49-F238E27FC236}">
                <a16:creationId xmlns:a16="http://schemas.microsoft.com/office/drawing/2014/main" id="{9D78E126-613C-3C15-2BFE-184C43A2145E}"/>
              </a:ext>
            </a:extLst>
          </p:cNvPr>
          <p:cNvSpPr>
            <a:spLocks noGrp="1"/>
          </p:cNvSpPr>
          <p:nvPr>
            <p:ph type="dt" sz="half" idx="10"/>
          </p:nvPr>
        </p:nvSpPr>
        <p:spPr/>
        <p:txBody>
          <a:bodyPr/>
          <a:lstStyle/>
          <a:p>
            <a:fld id="{4492DE86-A093-4372-A401-DF280E2EAC08}" type="datetime1">
              <a:rPr lang="en-US" smtClean="0"/>
              <a:pPr/>
              <a:t>12/3/2024</a:t>
            </a:fld>
            <a:endParaRPr lang="en-US"/>
          </a:p>
        </p:txBody>
      </p:sp>
      <p:sp>
        <p:nvSpPr>
          <p:cNvPr id="5" name="Slide Number Placeholder 4">
            <a:extLst>
              <a:ext uri="{FF2B5EF4-FFF2-40B4-BE49-F238E27FC236}">
                <a16:creationId xmlns:a16="http://schemas.microsoft.com/office/drawing/2014/main" id="{70AA5FFD-A01C-053F-EDBA-D75C2F1C5FA9}"/>
              </a:ext>
            </a:extLst>
          </p:cNvPr>
          <p:cNvSpPr>
            <a:spLocks noGrp="1"/>
          </p:cNvSpPr>
          <p:nvPr>
            <p:ph type="sldNum" sz="quarter" idx="12"/>
          </p:nvPr>
        </p:nvSpPr>
        <p:spPr/>
        <p:txBody>
          <a:bodyPr/>
          <a:lstStyle/>
          <a:p>
            <a:fld id="{F5D2898B-408D-431F-9E98-2059B02A5CF4}" type="slidenum">
              <a:rPr lang="en-US" smtClean="0"/>
              <a:pPr/>
              <a:t>5</a:t>
            </a:fld>
            <a:endParaRPr lang="en-US"/>
          </a:p>
        </p:txBody>
      </p:sp>
      <p:graphicFrame>
        <p:nvGraphicFramePr>
          <p:cNvPr id="11" name="Content Placeholder 10">
            <a:extLst>
              <a:ext uri="{FF2B5EF4-FFF2-40B4-BE49-F238E27FC236}">
                <a16:creationId xmlns:a16="http://schemas.microsoft.com/office/drawing/2014/main" id="{206BEDDB-CDAF-4192-901B-FBB56FECAF54}"/>
              </a:ext>
            </a:extLst>
          </p:cNvPr>
          <p:cNvGraphicFramePr>
            <a:graphicFrameLocks noGrp="1"/>
          </p:cNvGraphicFramePr>
          <p:nvPr>
            <p:ph idx="1"/>
            <p:extLst>
              <p:ext uri="{D42A27DB-BD31-4B8C-83A1-F6EECF244321}">
                <p14:modId xmlns:p14="http://schemas.microsoft.com/office/powerpoint/2010/main" val="1124460134"/>
              </p:ext>
            </p:extLst>
          </p:nvPr>
        </p:nvGraphicFramePr>
        <p:xfrm>
          <a:off x="90488" y="896938"/>
          <a:ext cx="11907837" cy="5392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862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6FDD7-E50F-5BFA-B46D-D49C4F922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4F058-09EA-900E-859B-4EFEA3BC2CC2}"/>
              </a:ext>
            </a:extLst>
          </p:cNvPr>
          <p:cNvSpPr>
            <a:spLocks noGrp="1"/>
          </p:cNvSpPr>
          <p:nvPr>
            <p:ph type="title"/>
          </p:nvPr>
        </p:nvSpPr>
        <p:spPr>
          <a:gradFill>
            <a:gsLst>
              <a:gs pos="0">
                <a:srgbClr val="0994B3"/>
              </a:gs>
              <a:gs pos="29000">
                <a:srgbClr val="0994B3"/>
              </a:gs>
              <a:gs pos="75000">
                <a:srgbClr val="0994B3"/>
              </a:gs>
              <a:gs pos="90000">
                <a:schemeClr val="bg1"/>
              </a:gs>
            </a:gsLst>
          </a:gradFill>
        </p:spPr>
        <p:txBody>
          <a:bodyPr/>
          <a:lstStyle/>
          <a:p>
            <a:r>
              <a:rPr lang="en-US" dirty="0"/>
              <a:t>2025 Recommended Targets - Fatalities</a:t>
            </a:r>
          </a:p>
        </p:txBody>
      </p:sp>
      <p:sp>
        <p:nvSpPr>
          <p:cNvPr id="4" name="Date Placeholder 3">
            <a:extLst>
              <a:ext uri="{FF2B5EF4-FFF2-40B4-BE49-F238E27FC236}">
                <a16:creationId xmlns:a16="http://schemas.microsoft.com/office/drawing/2014/main" id="{459CD8B3-5B35-9708-F7D9-B6E00335DC84}"/>
              </a:ext>
            </a:extLst>
          </p:cNvPr>
          <p:cNvSpPr>
            <a:spLocks noGrp="1"/>
          </p:cNvSpPr>
          <p:nvPr>
            <p:ph type="dt" sz="half" idx="10"/>
          </p:nvPr>
        </p:nvSpPr>
        <p:spPr/>
        <p:txBody>
          <a:bodyPr/>
          <a:lstStyle/>
          <a:p>
            <a:fld id="{4492DE86-A093-4372-A401-DF280E2EAC08}" type="datetime1">
              <a:rPr lang="en-US" smtClean="0"/>
              <a:pPr/>
              <a:t>12/3/2024</a:t>
            </a:fld>
            <a:endParaRPr lang="en-US"/>
          </a:p>
        </p:txBody>
      </p:sp>
      <p:sp>
        <p:nvSpPr>
          <p:cNvPr id="5" name="Slide Number Placeholder 4">
            <a:extLst>
              <a:ext uri="{FF2B5EF4-FFF2-40B4-BE49-F238E27FC236}">
                <a16:creationId xmlns:a16="http://schemas.microsoft.com/office/drawing/2014/main" id="{1E39A07E-1EB6-D0FC-AB6A-7348F27BCD90}"/>
              </a:ext>
            </a:extLst>
          </p:cNvPr>
          <p:cNvSpPr>
            <a:spLocks noGrp="1"/>
          </p:cNvSpPr>
          <p:nvPr>
            <p:ph type="sldNum" sz="quarter" idx="12"/>
          </p:nvPr>
        </p:nvSpPr>
        <p:spPr/>
        <p:txBody>
          <a:bodyPr/>
          <a:lstStyle/>
          <a:p>
            <a:fld id="{F5D2898B-408D-431F-9E98-2059B02A5CF4}" type="slidenum">
              <a:rPr lang="en-US" smtClean="0"/>
              <a:pPr/>
              <a:t>6</a:t>
            </a:fld>
            <a:endParaRPr lang="en-US"/>
          </a:p>
        </p:txBody>
      </p:sp>
      <p:graphicFrame>
        <p:nvGraphicFramePr>
          <p:cNvPr id="7" name="Content Placeholder 6">
            <a:extLst>
              <a:ext uri="{FF2B5EF4-FFF2-40B4-BE49-F238E27FC236}">
                <a16:creationId xmlns:a16="http://schemas.microsoft.com/office/drawing/2014/main" id="{2BA21D0C-D004-47E3-8A3A-17450384A103}"/>
              </a:ext>
            </a:extLst>
          </p:cNvPr>
          <p:cNvGraphicFramePr>
            <a:graphicFrameLocks noGrp="1"/>
          </p:cNvGraphicFramePr>
          <p:nvPr>
            <p:ph idx="1"/>
            <p:extLst>
              <p:ext uri="{D42A27DB-BD31-4B8C-83A1-F6EECF244321}">
                <p14:modId xmlns:p14="http://schemas.microsoft.com/office/powerpoint/2010/main" val="3433032828"/>
              </p:ext>
            </p:extLst>
          </p:nvPr>
        </p:nvGraphicFramePr>
        <p:xfrm>
          <a:off x="90488" y="896938"/>
          <a:ext cx="11907837" cy="5392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358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BED7E-F8E8-DDB0-0DFF-0206F4DE4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2E8AB-C574-E849-7551-EDB46F7C4134}"/>
              </a:ext>
            </a:extLst>
          </p:cNvPr>
          <p:cNvSpPr>
            <a:spLocks noGrp="1"/>
          </p:cNvSpPr>
          <p:nvPr>
            <p:ph type="title"/>
          </p:nvPr>
        </p:nvSpPr>
        <p:spPr>
          <a:gradFill>
            <a:gsLst>
              <a:gs pos="0">
                <a:srgbClr val="0994B3"/>
              </a:gs>
              <a:gs pos="29000">
                <a:srgbClr val="0994B3"/>
              </a:gs>
              <a:gs pos="75000">
                <a:srgbClr val="0994B3"/>
              </a:gs>
              <a:gs pos="90000">
                <a:schemeClr val="bg1"/>
              </a:gs>
            </a:gsLst>
          </a:gradFill>
        </p:spPr>
        <p:txBody>
          <a:bodyPr/>
          <a:lstStyle/>
          <a:p>
            <a:r>
              <a:rPr lang="en-US" dirty="0"/>
              <a:t>2025 Recommended Targets – Serious Injuries</a:t>
            </a:r>
          </a:p>
        </p:txBody>
      </p:sp>
      <p:sp>
        <p:nvSpPr>
          <p:cNvPr id="4" name="Date Placeholder 3">
            <a:extLst>
              <a:ext uri="{FF2B5EF4-FFF2-40B4-BE49-F238E27FC236}">
                <a16:creationId xmlns:a16="http://schemas.microsoft.com/office/drawing/2014/main" id="{2A1EC324-2009-D3ED-2787-A692ADB55E49}"/>
              </a:ext>
            </a:extLst>
          </p:cNvPr>
          <p:cNvSpPr>
            <a:spLocks noGrp="1"/>
          </p:cNvSpPr>
          <p:nvPr>
            <p:ph type="dt" sz="half" idx="10"/>
          </p:nvPr>
        </p:nvSpPr>
        <p:spPr/>
        <p:txBody>
          <a:bodyPr/>
          <a:lstStyle/>
          <a:p>
            <a:fld id="{4492DE86-A093-4372-A401-DF280E2EAC08}" type="datetime1">
              <a:rPr lang="en-US" smtClean="0"/>
              <a:pPr/>
              <a:t>12/3/2024</a:t>
            </a:fld>
            <a:endParaRPr lang="en-US"/>
          </a:p>
        </p:txBody>
      </p:sp>
      <p:sp>
        <p:nvSpPr>
          <p:cNvPr id="5" name="Slide Number Placeholder 4">
            <a:extLst>
              <a:ext uri="{FF2B5EF4-FFF2-40B4-BE49-F238E27FC236}">
                <a16:creationId xmlns:a16="http://schemas.microsoft.com/office/drawing/2014/main" id="{DBD8CEC1-2C59-6C43-FD99-674505C101DD}"/>
              </a:ext>
            </a:extLst>
          </p:cNvPr>
          <p:cNvSpPr>
            <a:spLocks noGrp="1"/>
          </p:cNvSpPr>
          <p:nvPr>
            <p:ph type="sldNum" sz="quarter" idx="12"/>
          </p:nvPr>
        </p:nvSpPr>
        <p:spPr/>
        <p:txBody>
          <a:bodyPr/>
          <a:lstStyle/>
          <a:p>
            <a:fld id="{F5D2898B-408D-431F-9E98-2059B02A5CF4}" type="slidenum">
              <a:rPr lang="en-US" smtClean="0"/>
              <a:pPr/>
              <a:t>7</a:t>
            </a:fld>
            <a:endParaRPr lang="en-US"/>
          </a:p>
        </p:txBody>
      </p:sp>
      <p:graphicFrame>
        <p:nvGraphicFramePr>
          <p:cNvPr id="8" name="Content Placeholder 7">
            <a:extLst>
              <a:ext uri="{FF2B5EF4-FFF2-40B4-BE49-F238E27FC236}">
                <a16:creationId xmlns:a16="http://schemas.microsoft.com/office/drawing/2014/main" id="{C1BCAC39-BD8E-4E8E-87B1-D46A4FFEA538}"/>
              </a:ext>
            </a:extLst>
          </p:cNvPr>
          <p:cNvGraphicFramePr>
            <a:graphicFrameLocks noGrp="1"/>
          </p:cNvGraphicFramePr>
          <p:nvPr>
            <p:ph idx="1"/>
            <p:extLst>
              <p:ext uri="{D42A27DB-BD31-4B8C-83A1-F6EECF244321}">
                <p14:modId xmlns:p14="http://schemas.microsoft.com/office/powerpoint/2010/main" val="894599739"/>
              </p:ext>
            </p:extLst>
          </p:nvPr>
        </p:nvGraphicFramePr>
        <p:xfrm>
          <a:off x="90488" y="896938"/>
          <a:ext cx="11907837" cy="5392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061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9916E-5E4A-5A11-AC6F-C63373C6E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E6F9F-3683-26E2-9FC4-F99BB82A701E}"/>
              </a:ext>
            </a:extLst>
          </p:cNvPr>
          <p:cNvSpPr>
            <a:spLocks noGrp="1"/>
          </p:cNvSpPr>
          <p:nvPr>
            <p:ph type="title"/>
          </p:nvPr>
        </p:nvSpPr>
        <p:spPr>
          <a:gradFill>
            <a:gsLst>
              <a:gs pos="0">
                <a:srgbClr val="0994B3"/>
              </a:gs>
              <a:gs pos="29000">
                <a:srgbClr val="0994B3"/>
              </a:gs>
              <a:gs pos="75000">
                <a:srgbClr val="0994B3"/>
              </a:gs>
              <a:gs pos="90000">
                <a:schemeClr val="bg1"/>
              </a:gs>
            </a:gsLst>
          </a:gradFill>
        </p:spPr>
        <p:txBody>
          <a:bodyPr/>
          <a:lstStyle/>
          <a:p>
            <a:r>
              <a:rPr lang="en-US" dirty="0"/>
              <a:t>2025 Recommended Targets – Serious Injuries</a:t>
            </a:r>
          </a:p>
        </p:txBody>
      </p:sp>
      <p:sp>
        <p:nvSpPr>
          <p:cNvPr id="4" name="Date Placeholder 3">
            <a:extLst>
              <a:ext uri="{FF2B5EF4-FFF2-40B4-BE49-F238E27FC236}">
                <a16:creationId xmlns:a16="http://schemas.microsoft.com/office/drawing/2014/main" id="{E3E8BB12-79A2-3849-DAC3-74C2F59B5FAF}"/>
              </a:ext>
            </a:extLst>
          </p:cNvPr>
          <p:cNvSpPr>
            <a:spLocks noGrp="1"/>
          </p:cNvSpPr>
          <p:nvPr>
            <p:ph type="dt" sz="half" idx="10"/>
          </p:nvPr>
        </p:nvSpPr>
        <p:spPr/>
        <p:txBody>
          <a:bodyPr/>
          <a:lstStyle/>
          <a:p>
            <a:fld id="{4492DE86-A093-4372-A401-DF280E2EAC08}" type="datetime1">
              <a:rPr lang="en-US" smtClean="0"/>
              <a:pPr/>
              <a:t>12/3/2024</a:t>
            </a:fld>
            <a:endParaRPr lang="en-US"/>
          </a:p>
        </p:txBody>
      </p:sp>
      <p:sp>
        <p:nvSpPr>
          <p:cNvPr id="5" name="Slide Number Placeholder 4">
            <a:extLst>
              <a:ext uri="{FF2B5EF4-FFF2-40B4-BE49-F238E27FC236}">
                <a16:creationId xmlns:a16="http://schemas.microsoft.com/office/drawing/2014/main" id="{DF7D02D9-67DF-4C40-3E1E-B6A95AC09A23}"/>
              </a:ext>
            </a:extLst>
          </p:cNvPr>
          <p:cNvSpPr>
            <a:spLocks noGrp="1"/>
          </p:cNvSpPr>
          <p:nvPr>
            <p:ph type="sldNum" sz="quarter" idx="12"/>
          </p:nvPr>
        </p:nvSpPr>
        <p:spPr/>
        <p:txBody>
          <a:bodyPr/>
          <a:lstStyle/>
          <a:p>
            <a:fld id="{F5D2898B-408D-431F-9E98-2059B02A5CF4}" type="slidenum">
              <a:rPr lang="en-US" smtClean="0"/>
              <a:pPr/>
              <a:t>8</a:t>
            </a:fld>
            <a:endParaRPr lang="en-US"/>
          </a:p>
        </p:txBody>
      </p:sp>
      <p:graphicFrame>
        <p:nvGraphicFramePr>
          <p:cNvPr id="7" name="Content Placeholder 6">
            <a:extLst>
              <a:ext uri="{FF2B5EF4-FFF2-40B4-BE49-F238E27FC236}">
                <a16:creationId xmlns:a16="http://schemas.microsoft.com/office/drawing/2014/main" id="{E7FD667A-B0EE-4286-A8A8-606C81322361}"/>
              </a:ext>
            </a:extLst>
          </p:cNvPr>
          <p:cNvGraphicFramePr>
            <a:graphicFrameLocks noGrp="1"/>
          </p:cNvGraphicFramePr>
          <p:nvPr>
            <p:ph idx="1"/>
            <p:extLst>
              <p:ext uri="{D42A27DB-BD31-4B8C-83A1-F6EECF244321}">
                <p14:modId xmlns:p14="http://schemas.microsoft.com/office/powerpoint/2010/main" val="786272090"/>
              </p:ext>
            </p:extLst>
          </p:nvPr>
        </p:nvGraphicFramePr>
        <p:xfrm>
          <a:off x="90488" y="896938"/>
          <a:ext cx="11907837" cy="5392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796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10CE5-A350-C697-4203-73CE05105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2EBD8-80A1-FF9A-7F53-CF1929116C9F}"/>
              </a:ext>
            </a:extLst>
          </p:cNvPr>
          <p:cNvSpPr>
            <a:spLocks noGrp="1"/>
          </p:cNvSpPr>
          <p:nvPr>
            <p:ph type="title"/>
          </p:nvPr>
        </p:nvSpPr>
        <p:spPr>
          <a:gradFill>
            <a:gsLst>
              <a:gs pos="0">
                <a:srgbClr val="0994B3"/>
              </a:gs>
              <a:gs pos="29000">
                <a:srgbClr val="0994B3"/>
              </a:gs>
              <a:gs pos="75000">
                <a:srgbClr val="0994B3"/>
              </a:gs>
              <a:gs pos="90000">
                <a:schemeClr val="bg1"/>
              </a:gs>
            </a:gsLst>
          </a:gradFill>
        </p:spPr>
        <p:txBody>
          <a:bodyPr>
            <a:normAutofit/>
          </a:bodyPr>
          <a:lstStyle/>
          <a:p>
            <a:r>
              <a:rPr lang="en-US" dirty="0"/>
              <a:t>2025 Recommended Targets – Non-Motorized</a:t>
            </a:r>
          </a:p>
        </p:txBody>
      </p:sp>
      <p:sp>
        <p:nvSpPr>
          <p:cNvPr id="4" name="Date Placeholder 3">
            <a:extLst>
              <a:ext uri="{FF2B5EF4-FFF2-40B4-BE49-F238E27FC236}">
                <a16:creationId xmlns:a16="http://schemas.microsoft.com/office/drawing/2014/main" id="{DC22E396-AA35-E27D-C234-3A252B9A1A50}"/>
              </a:ext>
            </a:extLst>
          </p:cNvPr>
          <p:cNvSpPr>
            <a:spLocks noGrp="1"/>
          </p:cNvSpPr>
          <p:nvPr>
            <p:ph type="dt" sz="half" idx="10"/>
          </p:nvPr>
        </p:nvSpPr>
        <p:spPr/>
        <p:txBody>
          <a:bodyPr/>
          <a:lstStyle/>
          <a:p>
            <a:fld id="{4492DE86-A093-4372-A401-DF280E2EAC08}" type="datetime1">
              <a:rPr lang="en-US" smtClean="0"/>
              <a:pPr/>
              <a:t>12/3/2024</a:t>
            </a:fld>
            <a:endParaRPr lang="en-US"/>
          </a:p>
        </p:txBody>
      </p:sp>
      <p:sp>
        <p:nvSpPr>
          <p:cNvPr id="5" name="Slide Number Placeholder 4">
            <a:extLst>
              <a:ext uri="{FF2B5EF4-FFF2-40B4-BE49-F238E27FC236}">
                <a16:creationId xmlns:a16="http://schemas.microsoft.com/office/drawing/2014/main" id="{00BE3C1F-29A7-AC46-FBF7-9C5C4B0D7BB9}"/>
              </a:ext>
            </a:extLst>
          </p:cNvPr>
          <p:cNvSpPr>
            <a:spLocks noGrp="1"/>
          </p:cNvSpPr>
          <p:nvPr>
            <p:ph type="sldNum" sz="quarter" idx="12"/>
          </p:nvPr>
        </p:nvSpPr>
        <p:spPr/>
        <p:txBody>
          <a:bodyPr/>
          <a:lstStyle/>
          <a:p>
            <a:fld id="{F5D2898B-408D-431F-9E98-2059B02A5CF4}" type="slidenum">
              <a:rPr lang="en-US" smtClean="0"/>
              <a:pPr/>
              <a:t>9</a:t>
            </a:fld>
            <a:endParaRPr lang="en-US"/>
          </a:p>
        </p:txBody>
      </p:sp>
      <p:graphicFrame>
        <p:nvGraphicFramePr>
          <p:cNvPr id="8" name="Content Placeholder 7">
            <a:extLst>
              <a:ext uri="{FF2B5EF4-FFF2-40B4-BE49-F238E27FC236}">
                <a16:creationId xmlns:a16="http://schemas.microsoft.com/office/drawing/2014/main" id="{619D23B7-48D9-1A2C-753C-CC8278D89429}"/>
              </a:ext>
            </a:extLst>
          </p:cNvPr>
          <p:cNvGraphicFramePr>
            <a:graphicFrameLocks noGrp="1"/>
          </p:cNvGraphicFramePr>
          <p:nvPr>
            <p:ph idx="1"/>
            <p:extLst>
              <p:ext uri="{D42A27DB-BD31-4B8C-83A1-F6EECF244321}">
                <p14:modId xmlns:p14="http://schemas.microsoft.com/office/powerpoint/2010/main" val="3392955306"/>
              </p:ext>
            </p:extLst>
          </p:nvPr>
        </p:nvGraphicFramePr>
        <p:xfrm>
          <a:off x="90488" y="896938"/>
          <a:ext cx="11907837" cy="5392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09544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6"/>
  <p:tag name="TPOS" val="2"/>
</p:tagLst>
</file>

<file path=ppt/theme/theme1.xml><?xml version="1.0" encoding="utf-8"?>
<a:theme xmlns:a="http://schemas.openxmlformats.org/drawingml/2006/main" name="Office Theme">
  <a:themeElements>
    <a:clrScheme name="NIRPC">
      <a:dk1>
        <a:sysClr val="windowText" lastClr="000000"/>
      </a:dk1>
      <a:lt1>
        <a:srgbClr val="FFFFFF"/>
      </a:lt1>
      <a:dk2>
        <a:srgbClr val="7F7F7F"/>
      </a:dk2>
      <a:lt2>
        <a:srgbClr val="D8D8D8"/>
      </a:lt2>
      <a:accent1>
        <a:srgbClr val="073763"/>
      </a:accent1>
      <a:accent2>
        <a:srgbClr val="0075A2"/>
      </a:accent2>
      <a:accent3>
        <a:srgbClr val="00B0F0"/>
      </a:accent3>
      <a:accent4>
        <a:srgbClr val="89DEFF"/>
      </a:accent4>
      <a:accent5>
        <a:srgbClr val="92D050"/>
      </a:accent5>
      <a:accent6>
        <a:srgbClr val="00B050"/>
      </a:accent6>
      <a:hlink>
        <a:srgbClr val="5DF0F6"/>
      </a:hlink>
      <a:folHlink>
        <a:srgbClr val="089CA2"/>
      </a:folHlink>
    </a:clrScheme>
    <a:fontScheme name="Custom 3">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NIRPC PowerPoint Template" id="{429CBB93-2481-4FC9-9CE0-7FCC0943C981}" vid="{07A5F7DE-C6B9-4EA3-8BC3-56A0901D52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2019 NIRPC PowerPoint Template</Template>
  <TotalTime>1162</TotalTime>
  <Words>437</Words>
  <Application>Microsoft Office PowerPoint</Application>
  <PresentationFormat>Widescreen</PresentationFormat>
  <Paragraphs>90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Franklin Gothic Book</vt:lpstr>
      <vt:lpstr>Franklin Gothic Demi</vt:lpstr>
      <vt:lpstr>FranklinGothic-Book</vt:lpstr>
      <vt:lpstr>Office Theme</vt:lpstr>
      <vt:lpstr> 2025 Safety Performance Measure Targets</vt:lpstr>
      <vt:lpstr> Background</vt:lpstr>
      <vt:lpstr> Background</vt:lpstr>
      <vt:lpstr>2025 Recommended Targets</vt:lpstr>
      <vt:lpstr>2025 Recommended Targets - Fatalities</vt:lpstr>
      <vt:lpstr>2025 Recommended Targets - Fatalities</vt:lpstr>
      <vt:lpstr>2025 Recommended Targets – Serious Injuries</vt:lpstr>
      <vt:lpstr>2025 Recommended Targets – Serious Injuries</vt:lpstr>
      <vt:lpstr>2025 Recommended Targets – Non-Motorized</vt:lpstr>
      <vt:lpstr>Next Steps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Vander Woude</dc:creator>
  <cp:lastModifiedBy>Candice Eklund</cp:lastModifiedBy>
  <cp:revision>30</cp:revision>
  <dcterms:created xsi:type="dcterms:W3CDTF">2023-05-11T14:13:40Z</dcterms:created>
  <dcterms:modified xsi:type="dcterms:W3CDTF">2024-12-03T14:55:53Z</dcterms:modified>
</cp:coreProperties>
</file>