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266" r:id="rId6"/>
    <p:sldId id="263" r:id="rId7"/>
    <p:sldId id="261" r:id="rId8"/>
    <p:sldId id="257" r:id="rId9"/>
    <p:sldId id="259" r:id="rId10"/>
    <p:sldId id="264" r:id="rId11"/>
    <p:sldId id="265" r:id="rId12"/>
    <p:sldId id="258" r:id="rId13"/>
    <p:sldId id="260" r:id="rId14"/>
    <p:sldId id="262" r:id="rId15"/>
    <p:sldId id="269" r:id="rId16"/>
    <p:sldId id="270" r:id="rId17"/>
    <p:sldId id="268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Weber" userId="90ce8c78-b1e3-46e1-8269-9077f7e5e36f" providerId="ADAL" clId="{CFBAC8D7-4EFA-4F33-9C40-B8466CF02AD4}"/>
    <pc:docChg chg="custSel modSld">
      <pc:chgData name="Scott Weber" userId="90ce8c78-b1e3-46e1-8269-9077f7e5e36f" providerId="ADAL" clId="{CFBAC8D7-4EFA-4F33-9C40-B8466CF02AD4}" dt="2021-09-09T19:15:18.302" v="1" actId="27636"/>
      <pc:docMkLst>
        <pc:docMk/>
      </pc:docMkLst>
      <pc:sldChg chg="modSp mod">
        <pc:chgData name="Scott Weber" userId="90ce8c78-b1e3-46e1-8269-9077f7e5e36f" providerId="ADAL" clId="{CFBAC8D7-4EFA-4F33-9C40-B8466CF02AD4}" dt="2021-09-09T19:15:18.302" v="1" actId="27636"/>
        <pc:sldMkLst>
          <pc:docMk/>
          <pc:sldMk cId="109857222" sldId="256"/>
        </pc:sldMkLst>
        <pc:spChg chg="mod">
          <ac:chgData name="Scott Weber" userId="90ce8c78-b1e3-46e1-8269-9077f7e5e36f" providerId="ADAL" clId="{CFBAC8D7-4EFA-4F33-9C40-B8466CF02AD4}" dt="2021-09-09T19:15:18.302" v="1" actId="2763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cott Weber" userId="90ce8c78-b1e3-46e1-8269-9077f7e5e36f" providerId="ADAL" clId="{CFBAC8D7-4EFA-4F33-9C40-B8466CF02AD4}" dt="2021-09-09T19:15:18.221" v="0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Scott Weber" userId="S::sweber@nirpc.org::90ce8c78-b1e3-46e1-8269-9077f7e5e36f" providerId="AD" clId="Web-{08121145-C6F8-4B5C-AA00-AD52DF8DA692}"/>
    <pc:docChg chg="modSld">
      <pc:chgData name="Scott Weber" userId="S::sweber@nirpc.org::90ce8c78-b1e3-46e1-8269-9077f7e5e36f" providerId="AD" clId="Web-{08121145-C6F8-4B5C-AA00-AD52DF8DA692}" dt="2021-09-14T14:48:25.682" v="44" actId="20577"/>
      <pc:docMkLst>
        <pc:docMk/>
      </pc:docMkLst>
      <pc:sldChg chg="modSp">
        <pc:chgData name="Scott Weber" userId="S::sweber@nirpc.org::90ce8c78-b1e3-46e1-8269-9077f7e5e36f" providerId="AD" clId="Web-{08121145-C6F8-4B5C-AA00-AD52DF8DA692}" dt="2021-09-14T14:48:25.682" v="44" actId="20577"/>
        <pc:sldMkLst>
          <pc:docMk/>
          <pc:sldMk cId="2962251066" sldId="267"/>
        </pc:sldMkLst>
        <pc:spChg chg="mod">
          <ac:chgData name="Scott Weber" userId="S::sweber@nirpc.org::90ce8c78-b1e3-46e1-8269-9077f7e5e36f" providerId="AD" clId="Web-{08121145-C6F8-4B5C-AA00-AD52DF8DA692}" dt="2021-09-14T14:48:00.073" v="12" actId="20577"/>
          <ac:spMkLst>
            <pc:docMk/>
            <pc:sldMk cId="2962251066" sldId="267"/>
            <ac:spMk id="2" creationId="{620060BD-2480-4CA8-A2DC-23E712287FAF}"/>
          </ac:spMkLst>
        </pc:spChg>
        <pc:spChg chg="mod">
          <ac:chgData name="Scott Weber" userId="S::sweber@nirpc.org::90ce8c78-b1e3-46e1-8269-9077f7e5e36f" providerId="AD" clId="Web-{08121145-C6F8-4B5C-AA00-AD52DF8DA692}" dt="2021-09-14T14:48:25.682" v="44" actId="20577"/>
          <ac:spMkLst>
            <pc:docMk/>
            <pc:sldMk cId="2962251066" sldId="267"/>
            <ac:spMk id="11" creationId="{F37A0B0A-04BA-4415-820F-249152185BA8}"/>
          </ac:spMkLst>
        </pc:spChg>
      </pc:sldChg>
    </pc:docChg>
  </pc:docChgLst>
  <pc:docChgLst>
    <pc:chgData name="Scott Weber" userId="S::sweber@nirpc.org::90ce8c78-b1e3-46e1-8269-9077f7e5e36f" providerId="AD" clId="Web-{A68BF1F8-8AA1-4D62-8A18-DA652B5E9835}"/>
    <pc:docChg chg="modSld sldOrd">
      <pc:chgData name="Scott Weber" userId="S::sweber@nirpc.org::90ce8c78-b1e3-46e1-8269-9077f7e5e36f" providerId="AD" clId="Web-{A68BF1F8-8AA1-4D62-8A18-DA652B5E9835}" dt="2021-09-13T19:17:16.604" v="15" actId="1076"/>
      <pc:docMkLst>
        <pc:docMk/>
      </pc:docMkLst>
      <pc:sldChg chg="ord">
        <pc:chgData name="Scott Weber" userId="S::sweber@nirpc.org::90ce8c78-b1e3-46e1-8269-9077f7e5e36f" providerId="AD" clId="Web-{A68BF1F8-8AA1-4D62-8A18-DA652B5E9835}" dt="2021-09-13T19:10:04.733" v="12"/>
        <pc:sldMkLst>
          <pc:docMk/>
          <pc:sldMk cId="2306866018" sldId="263"/>
        </pc:sldMkLst>
      </pc:sldChg>
      <pc:sldChg chg="addSp delSp modSp">
        <pc:chgData name="Scott Weber" userId="S::sweber@nirpc.org::90ce8c78-b1e3-46e1-8269-9077f7e5e36f" providerId="AD" clId="Web-{A68BF1F8-8AA1-4D62-8A18-DA652B5E9835}" dt="2021-09-13T19:17:16.604" v="15" actId="1076"/>
        <pc:sldMkLst>
          <pc:docMk/>
          <pc:sldMk cId="266665850" sldId="266"/>
        </pc:sldMkLst>
        <pc:spChg chg="del">
          <ac:chgData name="Scott Weber" userId="S::sweber@nirpc.org::90ce8c78-b1e3-46e1-8269-9077f7e5e36f" providerId="AD" clId="Web-{A68BF1F8-8AA1-4D62-8A18-DA652B5E9835}" dt="2021-09-13T19:08:16.156" v="0"/>
          <ac:spMkLst>
            <pc:docMk/>
            <pc:sldMk cId="266665850" sldId="266"/>
            <ac:spMk id="3" creationId="{09C9F534-8BD0-487A-9307-DD488EDF7ABE}"/>
          </ac:spMkLst>
        </pc:spChg>
        <pc:graphicFrameChg chg="add mod modGraphic">
          <ac:chgData name="Scott Weber" userId="S::sweber@nirpc.org::90ce8c78-b1e3-46e1-8269-9077f7e5e36f" providerId="AD" clId="Web-{A68BF1F8-8AA1-4D62-8A18-DA652B5E9835}" dt="2021-09-13T19:17:16.604" v="15" actId="1076"/>
          <ac:graphicFrameMkLst>
            <pc:docMk/>
            <pc:sldMk cId="266665850" sldId="266"/>
            <ac:graphicFrameMk id="5" creationId="{EDCC9487-314A-4A55-9255-AAB64E74664A}"/>
          </ac:graphicFrameMkLst>
        </pc:graphicFrameChg>
      </pc:sldChg>
    </pc:docChg>
  </pc:docChgLst>
  <pc:docChgLst>
    <pc:chgData name="Peter Kimball" userId="b2cbedd8-d192-493d-a5bd-7aa570a7342e" providerId="ADAL" clId="{283AE81B-1916-41C1-927C-634F8BAD80B6}"/>
    <pc:docChg chg="custSel addSld delSld modSld sldOrd">
      <pc:chgData name="Peter Kimball" userId="b2cbedd8-d192-493d-a5bd-7aa570a7342e" providerId="ADAL" clId="{283AE81B-1916-41C1-927C-634F8BAD80B6}" dt="2021-09-15T19:39:23.790" v="762" actId="1076"/>
      <pc:docMkLst>
        <pc:docMk/>
      </pc:docMkLst>
      <pc:sldChg chg="modSp mod">
        <pc:chgData name="Peter Kimball" userId="b2cbedd8-d192-493d-a5bd-7aa570a7342e" providerId="ADAL" clId="{283AE81B-1916-41C1-927C-634F8BAD80B6}" dt="2021-09-09T19:06:00.051" v="6" actId="20577"/>
        <pc:sldMkLst>
          <pc:docMk/>
          <pc:sldMk cId="109857222" sldId="256"/>
        </pc:sldMkLst>
        <pc:spChg chg="mod">
          <ac:chgData name="Peter Kimball" userId="b2cbedd8-d192-493d-a5bd-7aa570a7342e" providerId="ADAL" clId="{283AE81B-1916-41C1-927C-634F8BAD80B6}" dt="2021-09-09T19:06:00.051" v="6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mod ord modAnim">
        <pc:chgData name="Peter Kimball" userId="b2cbedd8-d192-493d-a5bd-7aa570a7342e" providerId="ADAL" clId="{283AE81B-1916-41C1-927C-634F8BAD80B6}" dt="2021-09-14T15:16:39.098" v="669" actId="20577"/>
        <pc:sldMkLst>
          <pc:docMk/>
          <pc:sldMk cId="103216838" sldId="257"/>
        </pc:sldMkLst>
        <pc:spChg chg="mod">
          <ac:chgData name="Peter Kimball" userId="b2cbedd8-d192-493d-a5bd-7aa570a7342e" providerId="ADAL" clId="{283AE81B-1916-41C1-927C-634F8BAD80B6}" dt="2021-09-14T15:16:39.098" v="669" actId="20577"/>
          <ac:spMkLst>
            <pc:docMk/>
            <pc:sldMk cId="103216838" sldId="257"/>
            <ac:spMk id="2" creationId="{B2097A0C-97B3-4DF0-8F45-CD96D53E2D3F}"/>
          </ac:spMkLst>
        </pc:spChg>
        <pc:spChg chg="del">
          <ac:chgData name="Peter Kimball" userId="b2cbedd8-d192-493d-a5bd-7aa570a7342e" providerId="ADAL" clId="{283AE81B-1916-41C1-927C-634F8BAD80B6}" dt="2021-09-13T17:46:04.234" v="7"/>
          <ac:spMkLst>
            <pc:docMk/>
            <pc:sldMk cId="103216838" sldId="257"/>
            <ac:spMk id="3" creationId="{21412795-0D5E-4166-878F-49B436055A66}"/>
          </ac:spMkLst>
        </pc:spChg>
        <pc:picChg chg="add mod">
          <ac:chgData name="Peter Kimball" userId="b2cbedd8-d192-493d-a5bd-7aa570a7342e" providerId="ADAL" clId="{283AE81B-1916-41C1-927C-634F8BAD80B6}" dt="2021-09-13T17:46:04.234" v="7"/>
          <ac:picMkLst>
            <pc:docMk/>
            <pc:sldMk cId="103216838" sldId="257"/>
            <ac:picMk id="4" creationId="{0A835D37-8180-44F7-AA9F-CBC37A3D8DC5}"/>
          </ac:picMkLst>
        </pc:picChg>
      </pc:sldChg>
      <pc:sldChg chg="addSp delSp modSp new mod modNotesTx">
        <pc:chgData name="Peter Kimball" userId="b2cbedd8-d192-493d-a5bd-7aa570a7342e" providerId="ADAL" clId="{283AE81B-1916-41C1-927C-634F8BAD80B6}" dt="2021-09-13T18:22:01.637" v="156" actId="20577"/>
        <pc:sldMkLst>
          <pc:docMk/>
          <pc:sldMk cId="1170527117" sldId="258"/>
        </pc:sldMkLst>
        <pc:spChg chg="mod">
          <ac:chgData name="Peter Kimball" userId="b2cbedd8-d192-493d-a5bd-7aa570a7342e" providerId="ADAL" clId="{283AE81B-1916-41C1-927C-634F8BAD80B6}" dt="2021-09-13T18:21:00.946" v="147" actId="20577"/>
          <ac:spMkLst>
            <pc:docMk/>
            <pc:sldMk cId="1170527117" sldId="258"/>
            <ac:spMk id="2" creationId="{0AC3A65A-3EBC-448B-B31B-87FE6EEE5DC7}"/>
          </ac:spMkLst>
        </pc:spChg>
        <pc:spChg chg="del">
          <ac:chgData name="Peter Kimball" userId="b2cbedd8-d192-493d-a5bd-7aa570a7342e" providerId="ADAL" clId="{283AE81B-1916-41C1-927C-634F8BAD80B6}" dt="2021-09-13T18:21:30.068" v="148" actId="478"/>
          <ac:spMkLst>
            <pc:docMk/>
            <pc:sldMk cId="1170527117" sldId="258"/>
            <ac:spMk id="3" creationId="{1504CFA1-D57D-4C6C-B71D-D23A48CFCF2F}"/>
          </ac:spMkLst>
        </pc:spChg>
        <pc:picChg chg="add del mod">
          <ac:chgData name="Peter Kimball" userId="b2cbedd8-d192-493d-a5bd-7aa570a7342e" providerId="ADAL" clId="{283AE81B-1916-41C1-927C-634F8BAD80B6}" dt="2021-09-13T18:21:51.262" v="152" actId="478"/>
          <ac:picMkLst>
            <pc:docMk/>
            <pc:sldMk cId="1170527117" sldId="258"/>
            <ac:picMk id="5" creationId="{8D0FB1CE-28D7-431E-BC7A-701B5EC37D65}"/>
          </ac:picMkLst>
        </pc:picChg>
        <pc:picChg chg="add mod">
          <ac:chgData name="Peter Kimball" userId="b2cbedd8-d192-493d-a5bd-7aa570a7342e" providerId="ADAL" clId="{283AE81B-1916-41C1-927C-634F8BAD80B6}" dt="2021-09-13T18:21:56.680" v="155" actId="1076"/>
          <ac:picMkLst>
            <pc:docMk/>
            <pc:sldMk cId="1170527117" sldId="258"/>
            <ac:picMk id="7" creationId="{E21AD940-9C2A-4C18-A041-54C2EB0B11E6}"/>
          </ac:picMkLst>
        </pc:picChg>
      </pc:sldChg>
      <pc:sldChg chg="addSp delSp modSp new mod">
        <pc:chgData name="Peter Kimball" userId="b2cbedd8-d192-493d-a5bd-7aa570a7342e" providerId="ADAL" clId="{283AE81B-1916-41C1-927C-634F8BAD80B6}" dt="2021-09-13T18:17:36.424" v="129" actId="1076"/>
        <pc:sldMkLst>
          <pc:docMk/>
          <pc:sldMk cId="4197474987" sldId="259"/>
        </pc:sldMkLst>
        <pc:spChg chg="mod">
          <ac:chgData name="Peter Kimball" userId="b2cbedd8-d192-493d-a5bd-7aa570a7342e" providerId="ADAL" clId="{283AE81B-1916-41C1-927C-634F8BAD80B6}" dt="2021-09-13T18:15:53.438" v="119" actId="20577"/>
          <ac:spMkLst>
            <pc:docMk/>
            <pc:sldMk cId="4197474987" sldId="259"/>
            <ac:spMk id="2" creationId="{6E0C956D-08A1-40B8-B67F-5B15F4B58B0E}"/>
          </ac:spMkLst>
        </pc:spChg>
        <pc:spChg chg="del">
          <ac:chgData name="Peter Kimball" userId="b2cbedd8-d192-493d-a5bd-7aa570a7342e" providerId="ADAL" clId="{283AE81B-1916-41C1-927C-634F8BAD80B6}" dt="2021-09-13T18:17:27.778" v="126" actId="478"/>
          <ac:spMkLst>
            <pc:docMk/>
            <pc:sldMk cId="4197474987" sldId="259"/>
            <ac:spMk id="3" creationId="{1F5A2BA4-6271-4503-8209-B2E983FC998A}"/>
          </ac:spMkLst>
        </pc:spChg>
        <pc:graphicFrameChg chg="add del mod">
          <ac:chgData name="Peter Kimball" userId="b2cbedd8-d192-493d-a5bd-7aa570a7342e" providerId="ADAL" clId="{283AE81B-1916-41C1-927C-634F8BAD80B6}" dt="2021-09-13T18:16:11.458" v="125" actId="478"/>
          <ac:graphicFrameMkLst>
            <pc:docMk/>
            <pc:sldMk cId="4197474987" sldId="259"/>
            <ac:graphicFrameMk id="4" creationId="{B0A7F35C-B398-44F6-9C66-5755AA12E39D}"/>
          </ac:graphicFrameMkLst>
        </pc:graphicFrameChg>
        <pc:picChg chg="add mod">
          <ac:chgData name="Peter Kimball" userId="b2cbedd8-d192-493d-a5bd-7aa570a7342e" providerId="ADAL" clId="{283AE81B-1916-41C1-927C-634F8BAD80B6}" dt="2021-09-13T18:17:36.424" v="129" actId="1076"/>
          <ac:picMkLst>
            <pc:docMk/>
            <pc:sldMk cId="4197474987" sldId="259"/>
            <ac:picMk id="6" creationId="{E8B4BAF8-0613-499D-920A-A5132473322F}"/>
          </ac:picMkLst>
        </pc:picChg>
      </pc:sldChg>
      <pc:sldChg chg="addSp delSp modSp new mod">
        <pc:chgData name="Peter Kimball" userId="b2cbedd8-d192-493d-a5bd-7aa570a7342e" providerId="ADAL" clId="{283AE81B-1916-41C1-927C-634F8BAD80B6}" dt="2021-09-13T18:23:00.950" v="215" actId="20577"/>
        <pc:sldMkLst>
          <pc:docMk/>
          <pc:sldMk cId="1435205913" sldId="260"/>
        </pc:sldMkLst>
        <pc:spChg chg="mod">
          <ac:chgData name="Peter Kimball" userId="b2cbedd8-d192-493d-a5bd-7aa570a7342e" providerId="ADAL" clId="{283AE81B-1916-41C1-927C-634F8BAD80B6}" dt="2021-09-13T18:23:00.950" v="215" actId="20577"/>
          <ac:spMkLst>
            <pc:docMk/>
            <pc:sldMk cId="1435205913" sldId="260"/>
            <ac:spMk id="2" creationId="{5527A9E2-4358-41D1-9115-8491E3FFA751}"/>
          </ac:spMkLst>
        </pc:spChg>
        <pc:spChg chg="del">
          <ac:chgData name="Peter Kimball" userId="b2cbedd8-d192-493d-a5bd-7aa570a7342e" providerId="ADAL" clId="{283AE81B-1916-41C1-927C-634F8BAD80B6}" dt="2021-09-13T18:22:36.896" v="158" actId="478"/>
          <ac:spMkLst>
            <pc:docMk/>
            <pc:sldMk cId="1435205913" sldId="260"/>
            <ac:spMk id="3" creationId="{45E6C924-B878-4AA0-BAF3-A5057A17C54C}"/>
          </ac:spMkLst>
        </pc:spChg>
        <pc:picChg chg="add mod">
          <ac:chgData name="Peter Kimball" userId="b2cbedd8-d192-493d-a5bd-7aa570a7342e" providerId="ADAL" clId="{283AE81B-1916-41C1-927C-634F8BAD80B6}" dt="2021-09-13T18:22:46.568" v="161" actId="1076"/>
          <ac:picMkLst>
            <pc:docMk/>
            <pc:sldMk cId="1435205913" sldId="260"/>
            <ac:picMk id="5" creationId="{C17B6BBA-B24A-43ED-8AA3-7FD73DCA3BCC}"/>
          </ac:picMkLst>
        </pc:picChg>
      </pc:sldChg>
      <pc:sldChg chg="addSp delSp modSp new mod ord modAnim">
        <pc:chgData name="Peter Kimball" userId="b2cbedd8-d192-493d-a5bd-7aa570a7342e" providerId="ADAL" clId="{283AE81B-1916-41C1-927C-634F8BAD80B6}" dt="2021-09-13T19:09:01.363" v="317"/>
        <pc:sldMkLst>
          <pc:docMk/>
          <pc:sldMk cId="23556752" sldId="261"/>
        </pc:sldMkLst>
        <pc:spChg chg="mod">
          <ac:chgData name="Peter Kimball" userId="b2cbedd8-d192-493d-a5bd-7aa570a7342e" providerId="ADAL" clId="{283AE81B-1916-41C1-927C-634F8BAD80B6}" dt="2021-09-13T18:24:17.850" v="239" actId="20577"/>
          <ac:spMkLst>
            <pc:docMk/>
            <pc:sldMk cId="23556752" sldId="261"/>
            <ac:spMk id="2" creationId="{FBBEC1A6-17EB-4E62-B321-866A9FA69C5E}"/>
          </ac:spMkLst>
        </pc:spChg>
        <pc:spChg chg="del">
          <ac:chgData name="Peter Kimball" userId="b2cbedd8-d192-493d-a5bd-7aa570a7342e" providerId="ADAL" clId="{283AE81B-1916-41C1-927C-634F8BAD80B6}" dt="2021-09-13T18:23:48.277" v="217"/>
          <ac:spMkLst>
            <pc:docMk/>
            <pc:sldMk cId="23556752" sldId="261"/>
            <ac:spMk id="3" creationId="{63313718-61EA-4AEC-84C5-83F811FC0764}"/>
          </ac:spMkLst>
        </pc:spChg>
        <pc:picChg chg="add mod ord">
          <ac:chgData name="Peter Kimball" userId="b2cbedd8-d192-493d-a5bd-7aa570a7342e" providerId="ADAL" clId="{283AE81B-1916-41C1-927C-634F8BAD80B6}" dt="2021-09-13T18:24:03.172" v="220" actId="167"/>
          <ac:picMkLst>
            <pc:docMk/>
            <pc:sldMk cId="23556752" sldId="261"/>
            <ac:picMk id="4" creationId="{EC65A8B4-117F-4B2C-B07E-1D8C70022E64}"/>
          </ac:picMkLst>
        </pc:picChg>
      </pc:sldChg>
      <pc:sldChg chg="addSp delSp modSp new mod">
        <pc:chgData name="Peter Kimball" userId="b2cbedd8-d192-493d-a5bd-7aa570a7342e" providerId="ADAL" clId="{283AE81B-1916-41C1-927C-634F8BAD80B6}" dt="2021-09-13T18:25:45.920" v="278" actId="1076"/>
        <pc:sldMkLst>
          <pc:docMk/>
          <pc:sldMk cId="323346997" sldId="262"/>
        </pc:sldMkLst>
        <pc:spChg chg="mod">
          <ac:chgData name="Peter Kimball" userId="b2cbedd8-d192-493d-a5bd-7aa570a7342e" providerId="ADAL" clId="{283AE81B-1916-41C1-927C-634F8BAD80B6}" dt="2021-09-13T18:25:26.708" v="272" actId="20577"/>
          <ac:spMkLst>
            <pc:docMk/>
            <pc:sldMk cId="323346997" sldId="262"/>
            <ac:spMk id="2" creationId="{A9A45EEF-09B4-45AF-B660-8EB7AD0D32C7}"/>
          </ac:spMkLst>
        </pc:spChg>
        <pc:spChg chg="del">
          <ac:chgData name="Peter Kimball" userId="b2cbedd8-d192-493d-a5bd-7aa570a7342e" providerId="ADAL" clId="{283AE81B-1916-41C1-927C-634F8BAD80B6}" dt="2021-09-13T18:25:33.166" v="273" actId="478"/>
          <ac:spMkLst>
            <pc:docMk/>
            <pc:sldMk cId="323346997" sldId="262"/>
            <ac:spMk id="3" creationId="{44F0B065-8834-42C4-9F1F-8F053EE3A193}"/>
          </ac:spMkLst>
        </pc:spChg>
        <pc:picChg chg="add mod ord">
          <ac:chgData name="Peter Kimball" userId="b2cbedd8-d192-493d-a5bd-7aa570a7342e" providerId="ADAL" clId="{283AE81B-1916-41C1-927C-634F8BAD80B6}" dt="2021-09-13T18:25:45.920" v="278" actId="1076"/>
          <ac:picMkLst>
            <pc:docMk/>
            <pc:sldMk cId="323346997" sldId="262"/>
            <ac:picMk id="5" creationId="{3D11CDC7-4152-49EB-83B3-913DC4170A3E}"/>
          </ac:picMkLst>
        </pc:picChg>
      </pc:sldChg>
      <pc:sldChg chg="ord">
        <pc:chgData name="Peter Kimball" userId="b2cbedd8-d192-493d-a5bd-7aa570a7342e" providerId="ADAL" clId="{283AE81B-1916-41C1-927C-634F8BAD80B6}" dt="2021-09-13T19:10:15.875" v="323"/>
        <pc:sldMkLst>
          <pc:docMk/>
          <pc:sldMk cId="2306866018" sldId="263"/>
        </pc:sldMkLst>
      </pc:sldChg>
      <pc:sldChg chg="modSp new mod">
        <pc:chgData name="Peter Kimball" userId="b2cbedd8-d192-493d-a5bd-7aa570a7342e" providerId="ADAL" clId="{283AE81B-1916-41C1-927C-634F8BAD80B6}" dt="2021-09-13T19:08:10.977" v="315" actId="20577"/>
        <pc:sldMkLst>
          <pc:docMk/>
          <pc:sldMk cId="266665850" sldId="266"/>
        </pc:sldMkLst>
        <pc:spChg chg="mod">
          <ac:chgData name="Peter Kimball" userId="b2cbedd8-d192-493d-a5bd-7aa570a7342e" providerId="ADAL" clId="{283AE81B-1916-41C1-927C-634F8BAD80B6}" dt="2021-09-13T19:08:10.977" v="315" actId="20577"/>
          <ac:spMkLst>
            <pc:docMk/>
            <pc:sldMk cId="266665850" sldId="266"/>
            <ac:spMk id="2" creationId="{714F668D-8066-4317-B13D-BFE91F49CE6E}"/>
          </ac:spMkLst>
        </pc:spChg>
      </pc:sldChg>
      <pc:sldChg chg="new del">
        <pc:chgData name="Peter Kimball" userId="b2cbedd8-d192-493d-a5bd-7aa570a7342e" providerId="ADAL" clId="{283AE81B-1916-41C1-927C-634F8BAD80B6}" dt="2021-09-13T19:17:22.398" v="325" actId="47"/>
        <pc:sldMkLst>
          <pc:docMk/>
          <pc:sldMk cId="298117922" sldId="267"/>
        </pc:sldMkLst>
      </pc:sldChg>
      <pc:sldChg chg="delSp modSp mod">
        <pc:chgData name="Peter Kimball" userId="b2cbedd8-d192-493d-a5bd-7aa570a7342e" providerId="ADAL" clId="{283AE81B-1916-41C1-927C-634F8BAD80B6}" dt="2021-09-13T19:19:31.789" v="422" actId="20577"/>
        <pc:sldMkLst>
          <pc:docMk/>
          <pc:sldMk cId="2962251066" sldId="267"/>
        </pc:sldMkLst>
        <pc:spChg chg="mod">
          <ac:chgData name="Peter Kimball" userId="b2cbedd8-d192-493d-a5bd-7aa570a7342e" providerId="ADAL" clId="{283AE81B-1916-41C1-927C-634F8BAD80B6}" dt="2021-09-13T19:18:14.941" v="358" actId="20577"/>
          <ac:spMkLst>
            <pc:docMk/>
            <pc:sldMk cId="2962251066" sldId="267"/>
            <ac:spMk id="2" creationId="{620060BD-2480-4CA8-A2DC-23E712287FAF}"/>
          </ac:spMkLst>
        </pc:spChg>
        <pc:spChg chg="del">
          <ac:chgData name="Peter Kimball" userId="b2cbedd8-d192-493d-a5bd-7aa570a7342e" providerId="ADAL" clId="{283AE81B-1916-41C1-927C-634F8BAD80B6}" dt="2021-09-13T19:17:53.351" v="326" actId="478"/>
          <ac:spMkLst>
            <pc:docMk/>
            <pc:sldMk cId="2962251066" sldId="267"/>
            <ac:spMk id="4" creationId="{276600AB-098A-4FEB-99C9-5437522F49AE}"/>
          </ac:spMkLst>
        </pc:spChg>
        <pc:spChg chg="mod">
          <ac:chgData name="Peter Kimball" userId="b2cbedd8-d192-493d-a5bd-7aa570a7342e" providerId="ADAL" clId="{283AE81B-1916-41C1-927C-634F8BAD80B6}" dt="2021-09-13T19:19:31.789" v="422" actId="20577"/>
          <ac:spMkLst>
            <pc:docMk/>
            <pc:sldMk cId="2962251066" sldId="267"/>
            <ac:spMk id="11" creationId="{F37A0B0A-04BA-4415-820F-249152185BA8}"/>
          </ac:spMkLst>
        </pc:spChg>
        <pc:spChg chg="mod">
          <ac:chgData name="Peter Kimball" userId="b2cbedd8-d192-493d-a5bd-7aa570a7342e" providerId="ADAL" clId="{283AE81B-1916-41C1-927C-634F8BAD80B6}" dt="2021-09-13T19:18:34.667" v="406" actId="20577"/>
          <ac:spMkLst>
            <pc:docMk/>
            <pc:sldMk cId="2962251066" sldId="267"/>
            <ac:spMk id="12" creationId="{FDCE171A-5AE2-448A-B975-D63591BC8540}"/>
          </ac:spMkLst>
        </pc:spChg>
      </pc:sldChg>
      <pc:sldChg chg="addSp modSp new mod">
        <pc:chgData name="Peter Kimball" userId="b2cbedd8-d192-493d-a5bd-7aa570a7342e" providerId="ADAL" clId="{283AE81B-1916-41C1-927C-634F8BAD80B6}" dt="2021-09-14T13:50:02.632" v="667" actId="207"/>
        <pc:sldMkLst>
          <pc:docMk/>
          <pc:sldMk cId="3362648186" sldId="268"/>
        </pc:sldMkLst>
        <pc:spChg chg="mod">
          <ac:chgData name="Peter Kimball" userId="b2cbedd8-d192-493d-a5bd-7aa570a7342e" providerId="ADAL" clId="{283AE81B-1916-41C1-927C-634F8BAD80B6}" dt="2021-09-13T19:31:35.495" v="438" actId="20577"/>
          <ac:spMkLst>
            <pc:docMk/>
            <pc:sldMk cId="3362648186" sldId="268"/>
            <ac:spMk id="2" creationId="{5D069C4C-9192-4918-BAE2-5A99DF4AAE8B}"/>
          </ac:spMkLst>
        </pc:spChg>
        <pc:spChg chg="mod">
          <ac:chgData name="Peter Kimball" userId="b2cbedd8-d192-493d-a5bd-7aa570a7342e" providerId="ADAL" clId="{283AE81B-1916-41C1-927C-634F8BAD80B6}" dt="2021-09-14T13:50:02.632" v="667" actId="207"/>
          <ac:spMkLst>
            <pc:docMk/>
            <pc:sldMk cId="3362648186" sldId="268"/>
            <ac:spMk id="3" creationId="{81C3027A-A053-412A-89CD-E333264C692C}"/>
          </ac:spMkLst>
        </pc:spChg>
        <pc:picChg chg="add mod modCrop">
          <ac:chgData name="Peter Kimball" userId="b2cbedd8-d192-493d-a5bd-7aa570a7342e" providerId="ADAL" clId="{283AE81B-1916-41C1-927C-634F8BAD80B6}" dt="2021-09-14T13:49:20.890" v="644" actId="1076"/>
          <ac:picMkLst>
            <pc:docMk/>
            <pc:sldMk cId="3362648186" sldId="268"/>
            <ac:picMk id="5" creationId="{415295C2-3226-47C4-903B-9A9070677192}"/>
          </ac:picMkLst>
        </pc:picChg>
      </pc:sldChg>
      <pc:sldChg chg="addSp delSp modSp new mod">
        <pc:chgData name="Peter Kimball" userId="b2cbedd8-d192-493d-a5bd-7aa570a7342e" providerId="ADAL" clId="{283AE81B-1916-41C1-927C-634F8BAD80B6}" dt="2021-09-15T19:39:23.790" v="762" actId="1076"/>
        <pc:sldMkLst>
          <pc:docMk/>
          <pc:sldMk cId="1559162086" sldId="269"/>
        </pc:sldMkLst>
        <pc:spChg chg="mod">
          <ac:chgData name="Peter Kimball" userId="b2cbedd8-d192-493d-a5bd-7aa570a7342e" providerId="ADAL" clId="{283AE81B-1916-41C1-927C-634F8BAD80B6}" dt="2021-09-15T18:24:28.176" v="723" actId="20577"/>
          <ac:spMkLst>
            <pc:docMk/>
            <pc:sldMk cId="1559162086" sldId="269"/>
            <ac:spMk id="2" creationId="{88E489F9-D9BE-4FFA-8803-4F79DEF55D70}"/>
          </ac:spMkLst>
        </pc:spChg>
        <pc:spChg chg="add mod">
          <ac:chgData name="Peter Kimball" userId="b2cbedd8-d192-493d-a5bd-7aa570a7342e" providerId="ADAL" clId="{283AE81B-1916-41C1-927C-634F8BAD80B6}" dt="2021-09-15T19:39:23.790" v="762" actId="1076"/>
          <ac:spMkLst>
            <pc:docMk/>
            <pc:sldMk cId="1559162086" sldId="269"/>
            <ac:spMk id="3" creationId="{2B57CADB-72D0-4779-A8CC-3912A400FFDE}"/>
          </ac:spMkLst>
        </pc:spChg>
        <pc:spChg chg="del">
          <ac:chgData name="Peter Kimball" userId="b2cbedd8-d192-493d-a5bd-7aa570a7342e" providerId="ADAL" clId="{283AE81B-1916-41C1-927C-634F8BAD80B6}" dt="2021-09-15T18:24:31.278" v="724" actId="478"/>
          <ac:spMkLst>
            <pc:docMk/>
            <pc:sldMk cId="1559162086" sldId="269"/>
            <ac:spMk id="3" creationId="{4BBD693C-3F3D-4E9C-B058-E2193A83DDC5}"/>
          </ac:spMkLst>
        </pc:spChg>
        <pc:picChg chg="add mod">
          <ac:chgData name="Peter Kimball" userId="b2cbedd8-d192-493d-a5bd-7aa570a7342e" providerId="ADAL" clId="{283AE81B-1916-41C1-927C-634F8BAD80B6}" dt="2021-09-15T19:38:35.564" v="731" actId="1076"/>
          <ac:picMkLst>
            <pc:docMk/>
            <pc:sldMk cId="1559162086" sldId="269"/>
            <ac:picMk id="5" creationId="{DA09A21F-8541-48EF-9A1F-9607157EB4F0}"/>
          </ac:picMkLst>
        </pc:picChg>
      </pc:sldChg>
    </pc:docChg>
  </pc:docChgLst>
  <pc:docChgLst>
    <pc:chgData name="Scott Weber" userId="S::sweber@nirpc.org::90ce8c78-b1e3-46e1-8269-9077f7e5e36f" providerId="AD" clId="Web-{A7FAC362-A398-40B8-B876-84A07DAFED53}"/>
    <pc:docChg chg="addSld modSld">
      <pc:chgData name="Scott Weber" userId="S::sweber@nirpc.org::90ce8c78-b1e3-46e1-8269-9077f7e5e36f" providerId="AD" clId="Web-{A7FAC362-A398-40B8-B876-84A07DAFED53}" dt="2021-09-13T18:45:48.516" v="61" actId="1076"/>
      <pc:docMkLst>
        <pc:docMk/>
      </pc:docMkLst>
      <pc:sldChg chg="addSp delSp modSp new">
        <pc:chgData name="Scott Weber" userId="S::sweber@nirpc.org::90ce8c78-b1e3-46e1-8269-9077f7e5e36f" providerId="AD" clId="Web-{A7FAC362-A398-40B8-B876-84A07DAFED53}" dt="2021-09-13T18:45:48.516" v="61" actId="1076"/>
        <pc:sldMkLst>
          <pc:docMk/>
          <pc:sldMk cId="2306866018" sldId="263"/>
        </pc:sldMkLst>
        <pc:spChg chg="mod">
          <ac:chgData name="Scott Weber" userId="S::sweber@nirpc.org::90ce8c78-b1e3-46e1-8269-9077f7e5e36f" providerId="AD" clId="Web-{A7FAC362-A398-40B8-B876-84A07DAFED53}" dt="2021-09-13T18:44:56.657" v="50" actId="20577"/>
          <ac:spMkLst>
            <pc:docMk/>
            <pc:sldMk cId="2306866018" sldId="263"/>
            <ac:spMk id="2" creationId="{B17FFA83-13E5-4B2F-8E1F-C7D0BFE04F4A}"/>
          </ac:spMkLst>
        </pc:spChg>
        <pc:spChg chg="del">
          <ac:chgData name="Scott Weber" userId="S::sweber@nirpc.org::90ce8c78-b1e3-46e1-8269-9077f7e5e36f" providerId="AD" clId="Web-{A7FAC362-A398-40B8-B876-84A07DAFED53}" dt="2021-09-13T18:44:59.297" v="51"/>
          <ac:spMkLst>
            <pc:docMk/>
            <pc:sldMk cId="2306866018" sldId="263"/>
            <ac:spMk id="3" creationId="{410ECA57-53DE-4C4D-AE88-D0EB5CB0797E}"/>
          </ac:spMkLst>
        </pc:spChg>
        <pc:picChg chg="add mod">
          <ac:chgData name="Scott Weber" userId="S::sweber@nirpc.org::90ce8c78-b1e3-46e1-8269-9077f7e5e36f" providerId="AD" clId="Web-{A7FAC362-A398-40B8-B876-84A07DAFED53}" dt="2021-09-13T18:45:48.516" v="61" actId="1076"/>
          <ac:picMkLst>
            <pc:docMk/>
            <pc:sldMk cId="2306866018" sldId="263"/>
            <ac:picMk id="4" creationId="{99B10761-76BE-4193-B78B-0BC526FB2908}"/>
          </ac:picMkLst>
        </pc:picChg>
      </pc:sldChg>
    </pc:docChg>
  </pc:docChgLst>
  <pc:docChgLst>
    <pc:chgData name="Scott Weber" userId="S::sweber@nirpc.org::90ce8c78-b1e3-46e1-8269-9077f7e5e36f" providerId="AD" clId="Web-{350679CF-6CA4-4725-B36A-DF2FE3E00802}"/>
    <pc:docChg chg="addSld modSld">
      <pc:chgData name="Scott Weber" userId="S::sweber@nirpc.org::90ce8c78-b1e3-46e1-8269-9077f7e5e36f" providerId="AD" clId="Web-{350679CF-6CA4-4725-B36A-DF2FE3E00802}" dt="2021-09-13T18:50:14.318" v="75" actId="1076"/>
      <pc:docMkLst>
        <pc:docMk/>
      </pc:docMkLst>
      <pc:sldChg chg="addSp delSp modSp new">
        <pc:chgData name="Scott Weber" userId="S::sweber@nirpc.org::90ce8c78-b1e3-46e1-8269-9077f7e5e36f" providerId="AD" clId="Web-{350679CF-6CA4-4725-B36A-DF2FE3E00802}" dt="2021-09-13T18:48:58.568" v="32" actId="14100"/>
        <pc:sldMkLst>
          <pc:docMk/>
          <pc:sldMk cId="715272100" sldId="264"/>
        </pc:sldMkLst>
        <pc:spChg chg="mod">
          <ac:chgData name="Scott Weber" userId="S::sweber@nirpc.org::90ce8c78-b1e3-46e1-8269-9077f7e5e36f" providerId="AD" clId="Web-{350679CF-6CA4-4725-B36A-DF2FE3E00802}" dt="2021-09-13T18:47:34.178" v="29" actId="20577"/>
          <ac:spMkLst>
            <pc:docMk/>
            <pc:sldMk cId="715272100" sldId="264"/>
            <ac:spMk id="2" creationId="{F6B1E825-EEA0-4637-BE9B-60D629AEE2A9}"/>
          </ac:spMkLst>
        </pc:spChg>
        <pc:spChg chg="del">
          <ac:chgData name="Scott Weber" userId="S::sweber@nirpc.org::90ce8c78-b1e3-46e1-8269-9077f7e5e36f" providerId="AD" clId="Web-{350679CF-6CA4-4725-B36A-DF2FE3E00802}" dt="2021-09-13T18:46:58.334" v="1"/>
          <ac:spMkLst>
            <pc:docMk/>
            <pc:sldMk cId="715272100" sldId="264"/>
            <ac:spMk id="3" creationId="{BDA6E82E-B9A5-4955-A0E8-D2B38C89D317}"/>
          </ac:spMkLst>
        </pc:spChg>
        <pc:picChg chg="add mod">
          <ac:chgData name="Scott Weber" userId="S::sweber@nirpc.org::90ce8c78-b1e3-46e1-8269-9077f7e5e36f" providerId="AD" clId="Web-{350679CF-6CA4-4725-B36A-DF2FE3E00802}" dt="2021-09-13T18:48:58.568" v="32" actId="14100"/>
          <ac:picMkLst>
            <pc:docMk/>
            <pc:sldMk cId="715272100" sldId="264"/>
            <ac:picMk id="4" creationId="{69289147-CB73-4551-9BCC-5857C9612DEC}"/>
          </ac:picMkLst>
        </pc:picChg>
      </pc:sldChg>
      <pc:sldChg chg="addSp delSp modSp new">
        <pc:chgData name="Scott Weber" userId="S::sweber@nirpc.org::90ce8c78-b1e3-46e1-8269-9077f7e5e36f" providerId="AD" clId="Web-{350679CF-6CA4-4725-B36A-DF2FE3E00802}" dt="2021-09-13T18:50:14.318" v="75" actId="1076"/>
        <pc:sldMkLst>
          <pc:docMk/>
          <pc:sldMk cId="3796870195" sldId="265"/>
        </pc:sldMkLst>
        <pc:spChg chg="mod">
          <ac:chgData name="Scott Weber" userId="S::sweber@nirpc.org::90ce8c78-b1e3-46e1-8269-9077f7e5e36f" providerId="AD" clId="Web-{350679CF-6CA4-4725-B36A-DF2FE3E00802}" dt="2021-09-13T18:49:36.459" v="65" actId="20577"/>
          <ac:spMkLst>
            <pc:docMk/>
            <pc:sldMk cId="3796870195" sldId="265"/>
            <ac:spMk id="2" creationId="{75192851-3951-4A2A-AD4F-0321E6521B59}"/>
          </ac:spMkLst>
        </pc:spChg>
        <pc:spChg chg="del">
          <ac:chgData name="Scott Weber" userId="S::sweber@nirpc.org::90ce8c78-b1e3-46e1-8269-9077f7e5e36f" providerId="AD" clId="Web-{350679CF-6CA4-4725-B36A-DF2FE3E00802}" dt="2021-09-13T18:49:41.427" v="66"/>
          <ac:spMkLst>
            <pc:docMk/>
            <pc:sldMk cId="3796870195" sldId="265"/>
            <ac:spMk id="3" creationId="{FF0B7791-D310-4F27-952C-1CD70A908265}"/>
          </ac:spMkLst>
        </pc:spChg>
        <pc:picChg chg="add mod">
          <ac:chgData name="Scott Weber" userId="S::sweber@nirpc.org::90ce8c78-b1e3-46e1-8269-9077f7e5e36f" providerId="AD" clId="Web-{350679CF-6CA4-4725-B36A-DF2FE3E00802}" dt="2021-09-13T18:50:14.318" v="75" actId="1076"/>
          <ac:picMkLst>
            <pc:docMk/>
            <pc:sldMk cId="3796870195" sldId="265"/>
            <ac:picMk id="4" creationId="{DFF7E071-45B6-4CAB-B831-83C2F94373B3}"/>
          </ac:picMkLst>
        </pc:picChg>
      </pc:sldChg>
    </pc:docChg>
  </pc:docChgLst>
  <pc:docChgLst>
    <pc:chgData name="Peter Kimball" userId="b2cbedd8-d192-493d-a5bd-7aa570a7342e" providerId="ADAL" clId="{1A57B5C8-1573-4191-AEE5-7412CB6BBC7F}"/>
    <pc:docChg chg="custSel addSld modSld">
      <pc:chgData name="Peter Kimball" userId="b2cbedd8-d192-493d-a5bd-7aa570a7342e" providerId="ADAL" clId="{1A57B5C8-1573-4191-AEE5-7412CB6BBC7F}" dt="2021-11-02T13:36:08.616" v="46" actId="1076"/>
      <pc:docMkLst>
        <pc:docMk/>
      </pc:docMkLst>
      <pc:sldChg chg="addSp delSp modSp new mod">
        <pc:chgData name="Peter Kimball" userId="b2cbedd8-d192-493d-a5bd-7aa570a7342e" providerId="ADAL" clId="{1A57B5C8-1573-4191-AEE5-7412CB6BBC7F}" dt="2021-11-02T13:36:08.616" v="46" actId="1076"/>
        <pc:sldMkLst>
          <pc:docMk/>
          <pc:sldMk cId="2880034959" sldId="270"/>
        </pc:sldMkLst>
        <pc:spChg chg="mod">
          <ac:chgData name="Peter Kimball" userId="b2cbedd8-d192-493d-a5bd-7aa570a7342e" providerId="ADAL" clId="{1A57B5C8-1573-4191-AEE5-7412CB6BBC7F}" dt="2021-11-02T13:31:22.041" v="23" actId="20577"/>
          <ac:spMkLst>
            <pc:docMk/>
            <pc:sldMk cId="2880034959" sldId="270"/>
            <ac:spMk id="2" creationId="{98311A9B-3F5D-42E8-82EC-F46FD1FC2B97}"/>
          </ac:spMkLst>
        </pc:spChg>
        <pc:spChg chg="del mod">
          <ac:chgData name="Peter Kimball" userId="b2cbedd8-d192-493d-a5bd-7aa570a7342e" providerId="ADAL" clId="{1A57B5C8-1573-4191-AEE5-7412CB6BBC7F}" dt="2021-11-02T13:31:41.715" v="25" actId="478"/>
          <ac:spMkLst>
            <pc:docMk/>
            <pc:sldMk cId="2880034959" sldId="270"/>
            <ac:spMk id="3" creationId="{ED51A14E-E986-45EF-A618-EC1B181C557B}"/>
          </ac:spMkLst>
        </pc:spChg>
        <pc:spChg chg="add del mod">
          <ac:chgData name="Peter Kimball" userId="b2cbedd8-d192-493d-a5bd-7aa570a7342e" providerId="ADAL" clId="{1A57B5C8-1573-4191-AEE5-7412CB6BBC7F}" dt="2021-11-02T13:31:44.617" v="26" actId="21"/>
          <ac:spMkLst>
            <pc:docMk/>
            <pc:sldMk cId="2880034959" sldId="270"/>
            <ac:spMk id="5" creationId="{58686618-294D-4C36-A1D1-D45D1F4D2A6C}"/>
          </ac:spMkLst>
        </pc:spChg>
        <pc:picChg chg="add mod">
          <ac:chgData name="Peter Kimball" userId="b2cbedd8-d192-493d-a5bd-7aa570a7342e" providerId="ADAL" clId="{1A57B5C8-1573-4191-AEE5-7412CB6BBC7F}" dt="2021-11-02T13:32:02.279" v="32" actId="1076"/>
          <ac:picMkLst>
            <pc:docMk/>
            <pc:sldMk cId="2880034959" sldId="270"/>
            <ac:picMk id="7" creationId="{E90ACBF7-C236-4D77-9002-4587F2546E88}"/>
          </ac:picMkLst>
        </pc:picChg>
        <pc:picChg chg="add mod">
          <ac:chgData name="Peter Kimball" userId="b2cbedd8-d192-493d-a5bd-7aa570a7342e" providerId="ADAL" clId="{1A57B5C8-1573-4191-AEE5-7412CB6BBC7F}" dt="2021-11-02T13:35:12.135" v="43" actId="1076"/>
          <ac:picMkLst>
            <pc:docMk/>
            <pc:sldMk cId="2880034959" sldId="270"/>
            <ac:picMk id="9" creationId="{A1779F50-CC97-4C8A-9360-A32CEF8F9EA3}"/>
          </ac:picMkLst>
        </pc:picChg>
        <pc:picChg chg="add mod">
          <ac:chgData name="Peter Kimball" userId="b2cbedd8-d192-493d-a5bd-7aa570a7342e" providerId="ADAL" clId="{1A57B5C8-1573-4191-AEE5-7412CB6BBC7F}" dt="2021-11-02T13:36:08.616" v="46" actId="1076"/>
          <ac:picMkLst>
            <pc:docMk/>
            <pc:sldMk cId="2880034959" sldId="270"/>
            <ac:picMk id="11" creationId="{590726EA-448B-4FE4-8200-445EA0BCEDAE}"/>
          </ac:picMkLst>
        </pc:picChg>
      </pc:sldChg>
    </pc:docChg>
  </pc:docChgLst>
  <pc:docChgLst>
    <pc:chgData name="Kevin Polette" userId="7ca45740-2028-461d-8589-1ba2492e13a3" providerId="ADAL" clId="{3D8FDEE2-1868-4FE4-BA77-FC993298D12C}"/>
    <pc:docChg chg="custSel addSld modSld">
      <pc:chgData name="Kevin Polette" userId="7ca45740-2028-461d-8589-1ba2492e13a3" providerId="ADAL" clId="{3D8FDEE2-1868-4FE4-BA77-FC993298D12C}" dt="2021-09-13T16:32:12.177" v="137" actId="20577"/>
      <pc:docMkLst>
        <pc:docMk/>
      </pc:docMkLst>
      <pc:sldChg chg="modSp mod">
        <pc:chgData name="Kevin Polette" userId="7ca45740-2028-461d-8589-1ba2492e13a3" providerId="ADAL" clId="{3D8FDEE2-1868-4FE4-BA77-FC993298D12C}" dt="2021-09-13T16:29:23.400" v="114" actId="14100"/>
        <pc:sldMkLst>
          <pc:docMk/>
          <pc:sldMk cId="109857222" sldId="256"/>
        </pc:sldMkLst>
        <pc:spChg chg="mod">
          <ac:chgData name="Kevin Polette" userId="7ca45740-2028-461d-8589-1ba2492e13a3" providerId="ADAL" clId="{3D8FDEE2-1868-4FE4-BA77-FC993298D12C}" dt="2021-09-13T16:29:23.400" v="114" actId="14100"/>
          <ac:spMkLst>
            <pc:docMk/>
            <pc:sldMk cId="109857222" sldId="256"/>
            <ac:spMk id="2" creationId="{00000000-0000-0000-0000-000000000000}"/>
          </ac:spMkLst>
        </pc:spChg>
      </pc:sldChg>
      <pc:sldChg chg="modSp new mod">
        <pc:chgData name="Kevin Polette" userId="7ca45740-2028-461d-8589-1ba2492e13a3" providerId="ADAL" clId="{3D8FDEE2-1868-4FE4-BA77-FC993298D12C}" dt="2021-09-13T16:32:12.177" v="137" actId="20577"/>
        <pc:sldMkLst>
          <pc:docMk/>
          <pc:sldMk cId="103216838" sldId="257"/>
        </pc:sldMkLst>
        <pc:spChg chg="mod">
          <ac:chgData name="Kevin Polette" userId="7ca45740-2028-461d-8589-1ba2492e13a3" providerId="ADAL" clId="{3D8FDEE2-1868-4FE4-BA77-FC993298D12C}" dt="2021-09-13T16:32:12.177" v="137" actId="20577"/>
          <ac:spMkLst>
            <pc:docMk/>
            <pc:sldMk cId="103216838" sldId="257"/>
            <ac:spMk id="2" creationId="{B2097A0C-97B3-4DF0-8F45-CD96D53E2D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8D615-6439-42B2-AE93-154B4834F0F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ECC06-59E1-49DA-8644-BA4110334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6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ECC06-59E1-49DA-8644-BA41103348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1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73853-BBF5-408C-BF0E-415C40391D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0E2BAAB-FC79-4942-96D1-7FCC66C85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77" y="3156798"/>
            <a:ext cx="11906886" cy="49147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rgbClr val="00B05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FDAE-58E1-4156-B1E4-19AF9592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E64A7-9504-447B-912E-37DF39F9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09DED2-57D8-4C4A-8E4C-DCDAF5F3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2264305"/>
            <a:ext cx="11906886" cy="767220"/>
          </a:xfrm>
          <a:gradFill>
            <a:gsLst>
              <a:gs pos="0">
                <a:schemeClr val="accent2">
                  <a:lumMod val="75000"/>
                </a:schemeClr>
              </a:gs>
              <a:gs pos="29000">
                <a:schemeClr val="accent2"/>
              </a:gs>
              <a:gs pos="75000">
                <a:schemeClr val="accent3">
                  <a:lumMod val="75000"/>
                </a:schemeClr>
              </a:gs>
              <a:gs pos="90000">
                <a:schemeClr val="bg1"/>
              </a:gs>
            </a:gsLst>
            <a:lin ang="0" scaled="0"/>
          </a:gradFill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00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63CE-C4B6-4184-8583-0234BB7B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70927"/>
            <a:ext cx="11906886" cy="767220"/>
          </a:xfrm>
          <a:gradFill>
            <a:gsLst>
              <a:gs pos="0">
                <a:schemeClr val="accent2">
                  <a:lumMod val="75000"/>
                </a:schemeClr>
              </a:gs>
              <a:gs pos="29000">
                <a:schemeClr val="accent2"/>
              </a:gs>
              <a:gs pos="75000">
                <a:schemeClr val="accent3">
                  <a:lumMod val="75000"/>
                </a:schemeClr>
              </a:gs>
              <a:gs pos="90000">
                <a:schemeClr val="bg1"/>
              </a:gs>
            </a:gsLst>
            <a:lin ang="0" scaled="0"/>
          </a:gra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B32E2-76D6-4D9D-AFB6-CCD248D6A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B05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ED9E06-3818-4C20-8D30-18B880B6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42ADBE-FF79-4C1F-9AE1-125D4518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7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inu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B32E2-76D6-4D9D-AFB6-CCD248D6A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" y="136525"/>
            <a:ext cx="11906886" cy="615295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B05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E8FAC-4BF3-4AFA-A963-21C69478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80E86A-E6F1-4BB7-811C-13E77CED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D425B-351C-4929-BD72-0373DBCF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6" y="922507"/>
            <a:ext cx="5715000" cy="4572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10532-E3DB-441A-84D1-C50185670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76" y="1488644"/>
            <a:ext cx="5715000" cy="479085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8AF51-B983-4D8E-8500-2B28941EB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2663" y="922507"/>
            <a:ext cx="5715000" cy="4572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AA187-84C9-4B36-847E-EB643832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2663" y="1484173"/>
            <a:ext cx="5715000" cy="479532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A17725-EBDD-4EA0-8DE8-2582AC0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70927"/>
            <a:ext cx="11906886" cy="767220"/>
          </a:xfrm>
          <a:gradFill>
            <a:gsLst>
              <a:gs pos="0">
                <a:schemeClr val="accent2">
                  <a:lumMod val="75000"/>
                </a:schemeClr>
              </a:gs>
              <a:gs pos="29000">
                <a:schemeClr val="accent2"/>
              </a:gs>
              <a:gs pos="75000">
                <a:schemeClr val="accent3">
                  <a:lumMod val="75000"/>
                </a:schemeClr>
              </a:gs>
              <a:gs pos="90000">
                <a:schemeClr val="bg1"/>
              </a:gs>
            </a:gsLst>
            <a:lin ang="0" scaled="0"/>
          </a:gra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61BDD1-4D9D-4740-BBD5-B44498A5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F4BB8A-FEE1-4305-B740-53D4CB54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inued sectio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D425B-351C-4929-BD72-0373DBCF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6" y="121299"/>
            <a:ext cx="5715000" cy="4572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10532-E3DB-441A-84D1-C50185670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76" y="693964"/>
            <a:ext cx="5715000" cy="558553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8AF51-B983-4D8E-8500-2B28941EB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2663" y="121299"/>
            <a:ext cx="5715000" cy="4572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AA187-84C9-4B36-847E-EB643832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2663" y="693965"/>
            <a:ext cx="5715000" cy="558553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436A4DB-C8CB-4590-93FD-F9103D6ED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3197DE0-095D-4C0C-B336-9F5596B5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4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graphic w/ text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64B9EE-B1FB-4EA4-914A-680159E5DC7A}"/>
              </a:ext>
            </a:extLst>
          </p:cNvPr>
          <p:cNvCxnSpPr/>
          <p:nvPr/>
        </p:nvCxnSpPr>
        <p:spPr>
          <a:xfrm>
            <a:off x="4152123" y="922507"/>
            <a:ext cx="0" cy="5138136"/>
          </a:xfrm>
          <a:prstGeom prst="line">
            <a:avLst/>
          </a:prstGeom>
          <a:ln w="127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5CF8C44-869F-494A-A0BA-522B28F1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70927"/>
            <a:ext cx="11906873" cy="767220"/>
          </a:xfrm>
          <a:gradFill>
            <a:gsLst>
              <a:gs pos="0">
                <a:schemeClr val="accent2">
                  <a:lumMod val="75000"/>
                </a:schemeClr>
              </a:gs>
              <a:gs pos="29000">
                <a:schemeClr val="accent2"/>
              </a:gs>
              <a:gs pos="75000">
                <a:schemeClr val="accent3">
                  <a:lumMod val="75000"/>
                </a:schemeClr>
              </a:gs>
              <a:gs pos="90000">
                <a:schemeClr val="bg1"/>
              </a:gs>
            </a:gsLst>
            <a:lin ang="0" scaled="0"/>
          </a:gra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AB8E63-58EC-4303-905C-4D2A46343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6" y="922507"/>
            <a:ext cx="3912057" cy="45720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B1A637D-4639-4559-8DAC-F22142846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76" y="1488643"/>
            <a:ext cx="3912057" cy="45720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88EC6C2-B38D-43EB-895A-FB0977F4C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0457" y="922507"/>
            <a:ext cx="7707204" cy="513813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4CE9E77-7B75-4BBB-B4AC-5EDB5135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E9763C-1B51-4EFA-817A-FB75FD38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9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inued section graphic w/ text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D425B-351C-4929-BD72-0373DBCF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6" y="114243"/>
            <a:ext cx="3912057" cy="45720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10532-E3DB-441A-84D1-C50185670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76" y="669471"/>
            <a:ext cx="3912057" cy="539117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AA187-84C9-4B36-847E-EB643832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0457" y="114243"/>
            <a:ext cx="7707204" cy="59464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B05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64B9EE-B1FB-4EA4-914A-680159E5DC7A}"/>
              </a:ext>
            </a:extLst>
          </p:cNvPr>
          <p:cNvCxnSpPr>
            <a:cxnSpLocks/>
          </p:cNvCxnSpPr>
          <p:nvPr/>
        </p:nvCxnSpPr>
        <p:spPr>
          <a:xfrm>
            <a:off x="4152123" y="114243"/>
            <a:ext cx="0" cy="5946400"/>
          </a:xfrm>
          <a:prstGeom prst="line">
            <a:avLst/>
          </a:prstGeom>
          <a:ln w="127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884DFFB-9045-48DF-A64B-1ADD6D5E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B6BC51-F2FF-40A8-AC79-CB4C86D7A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1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10532-E3DB-441A-84D1-C501856709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32425" y="911936"/>
            <a:ext cx="5814008" cy="466344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Insert contact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CF8C44-869F-494A-A0BA-522B28F15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77" y="70927"/>
            <a:ext cx="11889728" cy="767220"/>
          </a:xfrm>
          <a:gradFill>
            <a:gsLst>
              <a:gs pos="0">
                <a:schemeClr val="accent2">
                  <a:lumMod val="75000"/>
                </a:schemeClr>
              </a:gs>
              <a:gs pos="29000">
                <a:schemeClr val="accent2"/>
              </a:gs>
              <a:gs pos="75000">
                <a:schemeClr val="accent3">
                  <a:lumMod val="75000"/>
                </a:schemeClr>
              </a:gs>
              <a:gs pos="90000">
                <a:schemeClr val="bg1"/>
              </a:gs>
            </a:gsLst>
            <a:lin ang="0" scaled="0"/>
          </a:gradFill>
        </p:spPr>
        <p:txBody>
          <a:bodyPr lIns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Closing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09B673-44EB-4740-9187-C08415B213DC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132425" y="1425943"/>
            <a:ext cx="5814008" cy="466344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Insert email address for contact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F886AB4-5040-4C08-B821-562C78AD5CB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132425" y="1939950"/>
            <a:ext cx="5814008" cy="466344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i="0"/>
            </a:lvl1pPr>
            <a:lvl2pPr marL="457200" indent="0">
              <a:buNone/>
              <a:defRPr sz="2000" i="1"/>
            </a:lvl2pPr>
            <a:lvl3pPr marL="914400" indent="0">
              <a:buNone/>
              <a:defRPr sz="1800" i="1"/>
            </a:lvl3pPr>
            <a:lvl4pPr marL="1371600" indent="0">
              <a:buNone/>
              <a:defRPr sz="1600" i="1"/>
            </a:lvl4pPr>
            <a:lvl5pPr marL="1828800" indent="0">
              <a:buNone/>
              <a:defRPr sz="1600" i="1"/>
            </a:lvl5pPr>
          </a:lstStyle>
          <a:p>
            <a:pPr lvl="0"/>
            <a:r>
              <a:rPr lang="en-US"/>
              <a:t>Insert project web address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B78DEC-DF18-4C03-A846-E661A7D898BB}"/>
              </a:ext>
            </a:extLst>
          </p:cNvPr>
          <p:cNvSpPr txBox="1"/>
          <p:nvPr/>
        </p:nvSpPr>
        <p:spPr>
          <a:xfrm>
            <a:off x="90777" y="905318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Contact Name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A5CA0F-631C-480E-9E24-3C7435BECA07}"/>
              </a:ext>
            </a:extLst>
          </p:cNvPr>
          <p:cNvSpPr txBox="1"/>
          <p:nvPr/>
        </p:nvSpPr>
        <p:spPr>
          <a:xfrm>
            <a:off x="90777" y="1421208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Email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3E496-2DF2-42BA-9CD0-B6D74A948107}"/>
              </a:ext>
            </a:extLst>
          </p:cNvPr>
          <p:cNvSpPr txBox="1"/>
          <p:nvPr/>
        </p:nvSpPr>
        <p:spPr>
          <a:xfrm>
            <a:off x="90777" y="1937098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Website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DD9B08-6E3D-4CB5-844E-7281CE2E0D6E}"/>
              </a:ext>
            </a:extLst>
          </p:cNvPr>
          <p:cNvSpPr txBox="1"/>
          <p:nvPr/>
        </p:nvSpPr>
        <p:spPr>
          <a:xfrm>
            <a:off x="90777" y="2452988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78C715-0D4F-43CE-A395-0FB5D221E540}"/>
              </a:ext>
            </a:extLst>
          </p:cNvPr>
          <p:cNvSpPr txBox="1"/>
          <p:nvPr/>
        </p:nvSpPr>
        <p:spPr>
          <a:xfrm>
            <a:off x="90777" y="3980873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Twitter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B8200-D6C2-4A2C-AE67-CE14C681F076}"/>
              </a:ext>
            </a:extLst>
          </p:cNvPr>
          <p:cNvSpPr txBox="1"/>
          <p:nvPr/>
        </p:nvSpPr>
        <p:spPr>
          <a:xfrm>
            <a:off x="90777" y="5004139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Phone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BBBD0F-23B1-4D30-8392-F38F59BDDB49}"/>
              </a:ext>
            </a:extLst>
          </p:cNvPr>
          <p:cNvSpPr txBox="1"/>
          <p:nvPr/>
        </p:nvSpPr>
        <p:spPr>
          <a:xfrm>
            <a:off x="90777" y="5520027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Address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C8A44-83F1-40F0-9CBA-A3315ECFEB6B}"/>
              </a:ext>
            </a:extLst>
          </p:cNvPr>
          <p:cNvSpPr txBox="1"/>
          <p:nvPr/>
        </p:nvSpPr>
        <p:spPr>
          <a:xfrm>
            <a:off x="4132425" y="2454690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facebook.com/</a:t>
            </a:r>
            <a:r>
              <a:rPr lang="en-US" sz="2000" i="1" err="1">
                <a:solidFill>
                  <a:srgbClr val="00B0F0"/>
                </a:solidFill>
              </a:rPr>
              <a:t>nirpcmpo</a:t>
            </a:r>
            <a:endParaRPr lang="en-US" sz="2000" i="1">
              <a:solidFill>
                <a:srgbClr val="00B0F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04A8DC-F588-45B3-9ACB-54EAABFD79DB}"/>
              </a:ext>
            </a:extLst>
          </p:cNvPr>
          <p:cNvSpPr txBox="1"/>
          <p:nvPr/>
        </p:nvSpPr>
        <p:spPr>
          <a:xfrm>
            <a:off x="4132425" y="3982575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twitter.com/NIRPC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28995D-D782-43FE-BE23-02589FB174E5}"/>
              </a:ext>
            </a:extLst>
          </p:cNvPr>
          <p:cNvSpPr txBox="1"/>
          <p:nvPr/>
        </p:nvSpPr>
        <p:spPr>
          <a:xfrm>
            <a:off x="4132425" y="5005841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</a:rPr>
              <a:t>(219) 763-6060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72EA68-E2B5-4837-9280-6BCC94AD4056}"/>
              </a:ext>
            </a:extLst>
          </p:cNvPr>
          <p:cNvSpPr txBox="1"/>
          <p:nvPr/>
        </p:nvSpPr>
        <p:spPr>
          <a:xfrm>
            <a:off x="4132425" y="5521729"/>
            <a:ext cx="563822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</a:rPr>
              <a:t>6100 Southport Rd Portage, IN 46368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F93AB21-97E7-4544-98D1-B05A27D4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5793" y="6356350"/>
            <a:ext cx="1005840" cy="365125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BE14357-C7E9-444C-BE45-37A7012D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050" b="1"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D937AD-EDFC-474F-A9F1-D2A5C7734C67}"/>
              </a:ext>
            </a:extLst>
          </p:cNvPr>
          <p:cNvSpPr txBox="1"/>
          <p:nvPr/>
        </p:nvSpPr>
        <p:spPr>
          <a:xfrm>
            <a:off x="90777" y="2967174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ABC5E-44AA-4CB0-B2C8-CE11507BA6A9}"/>
              </a:ext>
            </a:extLst>
          </p:cNvPr>
          <p:cNvSpPr txBox="1"/>
          <p:nvPr/>
        </p:nvSpPr>
        <p:spPr>
          <a:xfrm>
            <a:off x="4132425" y="2968876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instagram.com/</a:t>
            </a:r>
            <a:r>
              <a:rPr lang="en-US" sz="2000" i="1" err="1">
                <a:solidFill>
                  <a:srgbClr val="00B0F0"/>
                </a:solidFill>
              </a:rPr>
              <a:t>regionmpo</a:t>
            </a:r>
            <a:endParaRPr lang="en-US" sz="2000" i="1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AB89E-BEEB-4A03-9F83-52479E5F4D04}"/>
              </a:ext>
            </a:extLst>
          </p:cNvPr>
          <p:cNvSpPr txBox="1"/>
          <p:nvPr/>
        </p:nvSpPr>
        <p:spPr>
          <a:xfrm>
            <a:off x="90777" y="3466687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LinkedIn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9F0084-E030-4B9B-9741-17E2878ED585}"/>
              </a:ext>
            </a:extLst>
          </p:cNvPr>
          <p:cNvSpPr txBox="1"/>
          <p:nvPr/>
        </p:nvSpPr>
        <p:spPr>
          <a:xfrm>
            <a:off x="4132425" y="3468389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linkedin.com/company/</a:t>
            </a:r>
            <a:r>
              <a:rPr lang="en-US" sz="2000" i="1" err="1">
                <a:solidFill>
                  <a:srgbClr val="00B0F0"/>
                </a:solidFill>
              </a:rPr>
              <a:t>nirpc</a:t>
            </a:r>
            <a:endParaRPr lang="en-US" sz="2000" i="1">
              <a:solidFill>
                <a:srgbClr val="00B0F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65AF08-DD03-4B7E-A445-2F3FDF9DFEED}"/>
              </a:ext>
            </a:extLst>
          </p:cNvPr>
          <p:cNvSpPr txBox="1"/>
          <p:nvPr/>
        </p:nvSpPr>
        <p:spPr>
          <a:xfrm>
            <a:off x="90777" y="4493357"/>
            <a:ext cx="4041648" cy="400110"/>
          </a:xfrm>
          <a:prstGeom prst="rect">
            <a:avLst/>
          </a:prstGeom>
          <a:gradFill>
            <a:gsLst>
              <a:gs pos="0">
                <a:srgbClr val="78A552"/>
              </a:gs>
              <a:gs pos="29000">
                <a:srgbClr val="78A552"/>
              </a:gs>
              <a:gs pos="75000">
                <a:srgbClr val="78A552"/>
              </a:gs>
              <a:gs pos="90000">
                <a:schemeClr val="bg1"/>
              </a:gs>
            </a:gsLst>
            <a:lin ang="0" scaled="0"/>
          </a:gradFill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b="1" i="1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AF5F8B-537F-490D-B633-2AA68D8BD1BE}"/>
              </a:ext>
            </a:extLst>
          </p:cNvPr>
          <p:cNvSpPr txBox="1"/>
          <p:nvPr/>
        </p:nvSpPr>
        <p:spPr>
          <a:xfrm>
            <a:off x="4132425" y="4495059"/>
            <a:ext cx="58140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i="1">
                <a:solidFill>
                  <a:srgbClr val="00B0F0"/>
                </a:solidFill>
              </a:rPr>
              <a:t>youtube.com/</a:t>
            </a:r>
            <a:r>
              <a:rPr lang="en-US" sz="2000" i="1" err="1">
                <a:solidFill>
                  <a:srgbClr val="00B0F0"/>
                </a:solidFill>
              </a:rPr>
              <a:t>NIRPCplanning</a:t>
            </a:r>
            <a:endParaRPr lang="en-US" sz="20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93006-FEB8-49D9-AA80-EB519D20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6" y="70927"/>
            <a:ext cx="9273659" cy="7672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12546-6B01-4089-ACD2-860E242D7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777" y="897234"/>
            <a:ext cx="11906886" cy="539224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287092-4017-4249-8A33-B18EEEC8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42951" y="6356350"/>
            <a:ext cx="1005840" cy="365125"/>
          </a:xfrm>
          <a:prstGeom prst="rect">
            <a:avLst/>
          </a:prstGeom>
        </p:spPr>
        <p:txBody>
          <a:bodyPr anchor="ctr"/>
          <a:lstStyle>
            <a:lvl1pPr algn="r">
              <a:defRPr sz="1050" b="1">
                <a:solidFill>
                  <a:schemeClr val="accent3"/>
                </a:solidFill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B454C1-20A6-4D13-8F5C-A5C51767A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463" y="6356349"/>
            <a:ext cx="457200" cy="365125"/>
          </a:xfrm>
          <a:prstGeom prst="rect">
            <a:avLst/>
          </a:prstGeom>
        </p:spPr>
        <p:txBody>
          <a:bodyPr anchor="ctr"/>
          <a:lstStyle>
            <a:lvl1pPr algn="r">
              <a:defRPr sz="1050" b="1">
                <a:solidFill>
                  <a:schemeClr val="accent3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F3DA9-41EB-42C6-8C4B-5A9E95379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" y="6298504"/>
            <a:ext cx="1509424" cy="5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ata.census.gov/cedsci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77" y="2064470"/>
            <a:ext cx="11906886" cy="967055"/>
          </a:xfrm>
        </p:spPr>
        <p:txBody>
          <a:bodyPr>
            <a:normAutofit fontScale="90000"/>
          </a:bodyPr>
          <a:lstStyle/>
          <a:p>
            <a:r>
              <a:rPr lang="en-US"/>
              <a:t>2020 Census Data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A9E2-4358-41D1-9115-8491E3FF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Areas with Minorities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B6BBA-B24A-43ED-8AA3-7FD73DCA3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20" y="936026"/>
            <a:ext cx="7432359" cy="57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0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11CDC7-4152-49EB-83B3-913DC417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92" y="467866"/>
            <a:ext cx="8313533" cy="6390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A45EEF-09B4-45AF-B660-8EB7AD0D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NWI Census Tract Adjustments</a:t>
            </a:r>
          </a:p>
        </p:txBody>
      </p:sp>
    </p:spTree>
    <p:extLst>
      <p:ext uri="{BB962C8B-B14F-4D97-AF65-F5344CB8AC3E}">
        <p14:creationId xmlns:p14="http://schemas.microsoft.com/office/powerpoint/2010/main" val="32334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89F9-D9BE-4FFA-8803-4F79DEF55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Rate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A09A21F-8541-48EF-9A1F-9607157EB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32" y="983625"/>
            <a:ext cx="5601070" cy="5601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7CADB-72D0-4779-A8CC-3912A400FFDE}"/>
              </a:ext>
            </a:extLst>
          </p:cNvPr>
          <p:cNvSpPr txBox="1"/>
          <p:nvPr/>
        </p:nvSpPr>
        <p:spPr>
          <a:xfrm>
            <a:off x="8691238" y="1748901"/>
            <a:ext cx="302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*Compared to 69.6% in 2010</a:t>
            </a:r>
          </a:p>
        </p:txBody>
      </p:sp>
    </p:spTree>
    <p:extLst>
      <p:ext uri="{BB962C8B-B14F-4D97-AF65-F5344CB8AC3E}">
        <p14:creationId xmlns:p14="http://schemas.microsoft.com/office/powerpoint/2010/main" val="155916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1A9B-3F5D-42E8-82EC-F46FD1FC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Rate by County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ACBF7-C236-4D77-9002-4587F2546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0" y="1752045"/>
            <a:ext cx="3521891" cy="350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79F50-CC97-4C8A-9360-A32CEF8F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93" y="1593425"/>
            <a:ext cx="3770948" cy="3915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726EA-448B-4FE4-8200-445EA0BCE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497" y="1789390"/>
            <a:ext cx="36471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34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9C4C-9192-4918-BAE2-5A99DF4A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027A-A053-412A-89CD-E333264C6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" y="897234"/>
            <a:ext cx="5246333" cy="53922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https://data.census.gov/cedsci/</a:t>
            </a:r>
            <a:endParaRPr lang="en-US"/>
          </a:p>
          <a:p>
            <a:pPr marL="1028700" lvl="1" indent="-342900"/>
            <a:r>
              <a:rPr lang="en-US">
                <a:solidFill>
                  <a:schemeClr val="accent6"/>
                </a:solidFill>
              </a:rPr>
              <a:t>Census Data will be available 9/16/2021</a:t>
            </a:r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Contact Peter Kimball or Scott Weber for more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https://nirpc.org/2040-plan/economy-and-place/regional-data-maps/request-data/</a:t>
            </a:r>
          </a:p>
          <a:p>
            <a:pPr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295C2-3226-47C4-903B-9A9070677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6"/>
          <a:stretch/>
        </p:blipFill>
        <p:spPr>
          <a:xfrm>
            <a:off x="6498096" y="2123317"/>
            <a:ext cx="5603127" cy="29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4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0060BD-2480-4CA8-A2DC-23E712287F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Peter Kimball | Scott Weber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138D0-1633-49AB-8471-83B068B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77" y="6356350"/>
            <a:ext cx="2743200" cy="365125"/>
          </a:xfrm>
        </p:spPr>
        <p:txBody>
          <a:bodyPr/>
          <a:lstStyle/>
          <a:p>
            <a:fld id="{D535BAB9-45E5-4E1D-BB2A-23435A4E7ED9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60C31-80D8-4EF3-B195-A163692E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305" y="6356349"/>
            <a:ext cx="474357" cy="365125"/>
          </a:xfrm>
        </p:spPr>
        <p:txBody>
          <a:bodyPr/>
          <a:lstStyle/>
          <a:p>
            <a:fld id="{F5D2898B-408D-431F-9E98-2059B02A5CF4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A41E5A-9C95-42FB-A7D6-2B7BFCD98A53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994B3"/>
              </a:gs>
              <a:gs pos="29000">
                <a:srgbClr val="0994B3"/>
              </a:gs>
              <a:gs pos="75000">
                <a:srgbClr val="0994B3"/>
              </a:gs>
              <a:gs pos="90000">
                <a:schemeClr val="bg1"/>
              </a:gs>
            </a:gsLst>
          </a:grad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7A0B0A-04BA-4415-820F-249152185BA8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/>
          </a:bodyPr>
          <a:lstStyle/>
          <a:p>
            <a:r>
              <a:rPr lang="en-US"/>
              <a:t>pkimball@nirpc.org | sweber@nirpc.org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DCE171A-5AE2-448A-B975-D63591BC8540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>
            <a:normAutofit/>
          </a:bodyPr>
          <a:lstStyle/>
          <a:p>
            <a:r>
              <a:rPr lang="en-US"/>
              <a:t>www.nirpc.org</a:t>
            </a:r>
          </a:p>
        </p:txBody>
      </p:sp>
    </p:spTree>
    <p:extLst>
      <p:ext uri="{BB962C8B-B14F-4D97-AF65-F5344CB8AC3E}">
        <p14:creationId xmlns:p14="http://schemas.microsoft.com/office/powerpoint/2010/main" val="296225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668D-8066-4317-B13D-BFE91F49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Northwest Indiana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CC9487-314A-4A55-9255-AAB64E746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81966"/>
              </p:ext>
            </p:extLst>
          </p:nvPr>
        </p:nvGraphicFramePr>
        <p:xfrm>
          <a:off x="1178943" y="1078301"/>
          <a:ext cx="9258178" cy="4843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426">
                  <a:extLst>
                    <a:ext uri="{9D8B030D-6E8A-4147-A177-3AD203B41FA5}">
                      <a16:colId xmlns:a16="http://schemas.microsoft.com/office/drawing/2014/main" val="4218661134"/>
                    </a:ext>
                  </a:extLst>
                </a:gridCol>
                <a:gridCol w="2280205">
                  <a:extLst>
                    <a:ext uri="{9D8B030D-6E8A-4147-A177-3AD203B41FA5}">
                      <a16:colId xmlns:a16="http://schemas.microsoft.com/office/drawing/2014/main" val="3920049142"/>
                    </a:ext>
                  </a:extLst>
                </a:gridCol>
                <a:gridCol w="2280205">
                  <a:extLst>
                    <a:ext uri="{9D8B030D-6E8A-4147-A177-3AD203B41FA5}">
                      <a16:colId xmlns:a16="http://schemas.microsoft.com/office/drawing/2014/main" val="797700290"/>
                    </a:ext>
                  </a:extLst>
                </a:gridCol>
                <a:gridCol w="1318671">
                  <a:extLst>
                    <a:ext uri="{9D8B030D-6E8A-4147-A177-3AD203B41FA5}">
                      <a16:colId xmlns:a16="http://schemas.microsoft.com/office/drawing/2014/main" val="2615507574"/>
                    </a:ext>
                  </a:extLst>
                </a:gridCol>
                <a:gridCol w="1318671">
                  <a:extLst>
                    <a:ext uri="{9D8B030D-6E8A-4147-A177-3AD203B41FA5}">
                      <a16:colId xmlns:a16="http://schemas.microsoft.com/office/drawing/2014/main" val="1534979820"/>
                    </a:ext>
                  </a:extLst>
                </a:gridCol>
              </a:tblGrid>
              <a:tr h="1614412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County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2010 Population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2020 Population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Change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% Change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6693241"/>
                  </a:ext>
                </a:extLst>
              </a:tr>
              <a:tr h="530766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Lake, 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496,005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498,700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2,695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0.5%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6515858"/>
                  </a:ext>
                </a:extLst>
              </a:tr>
              <a:tr h="530766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Porter, 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164,343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173,215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8,872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5.4%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8626918"/>
                  </a:ext>
                </a:extLst>
              </a:tr>
              <a:tr h="108364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LaPorte, 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111,467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112,417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0.9%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0591614"/>
                  </a:ext>
                </a:extLst>
              </a:tr>
              <a:tr h="1083647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NIRPC 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771,815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784,332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12,517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effectLst/>
                        </a:rPr>
                        <a:t>1.6%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0758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6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FA83-13E5-4B2F-8E1F-C7D0BFE0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NIRPC Region Population Growth vs. Other Regions</a:t>
            </a:r>
          </a:p>
        </p:txBody>
      </p:sp>
      <p:pic>
        <p:nvPicPr>
          <p:cNvPr id="4" name="Picture 4" descr="Chart, timeline, bar chart&#10;&#10;Description automatically generated">
            <a:extLst>
              <a:ext uri="{FF2B5EF4-FFF2-40B4-BE49-F238E27FC236}">
                <a16:creationId xmlns:a16="http://schemas.microsoft.com/office/drawing/2014/main" id="{99B10761-76BE-4193-B78B-0BC526FB2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67" y="961271"/>
            <a:ext cx="8844123" cy="52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6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tPop">
            <a:hlinkClick r:id="" action="ppaction://media"/>
            <a:extLst>
              <a:ext uri="{FF2B5EF4-FFF2-40B4-BE49-F238E27FC236}">
                <a16:creationId xmlns:a16="http://schemas.microsoft.com/office/drawing/2014/main" id="{EC65A8B4-117F-4B2C-B07E-1D8C70022E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081" y="454537"/>
            <a:ext cx="10969838" cy="61706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EC1A6-17EB-4E62-B321-866A9FA6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NWI 2020 Population</a:t>
            </a:r>
          </a:p>
        </p:txBody>
      </p:sp>
    </p:spTree>
    <p:extLst>
      <p:ext uri="{BB962C8B-B14F-4D97-AF65-F5344CB8AC3E}">
        <p14:creationId xmlns:p14="http://schemas.microsoft.com/office/powerpoint/2010/main" val="235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7A0C-97B3-4DF0-8F45-CD96D53E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Population Changes</a:t>
            </a:r>
            <a:br>
              <a:rPr lang="en-US"/>
            </a:br>
            <a:r>
              <a:rPr lang="en-US"/>
              <a:t> 2000, 2010, 2020</a:t>
            </a:r>
          </a:p>
        </p:txBody>
      </p:sp>
      <p:pic>
        <p:nvPicPr>
          <p:cNvPr id="4" name="PopulationDotOT_3D1">
            <a:hlinkClick r:id="" action="ppaction://media"/>
            <a:extLst>
              <a:ext uri="{FF2B5EF4-FFF2-40B4-BE49-F238E27FC236}">
                <a16:creationId xmlns:a16="http://schemas.microsoft.com/office/drawing/2014/main" id="{0A835D37-8180-44F7-AA9F-CBC37A3D8D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950" y="896938"/>
            <a:ext cx="9586913" cy="5392737"/>
          </a:xfrm>
        </p:spPr>
      </p:pic>
    </p:spTree>
    <p:extLst>
      <p:ext uri="{BB962C8B-B14F-4D97-AF65-F5344CB8AC3E}">
        <p14:creationId xmlns:p14="http://schemas.microsoft.com/office/powerpoint/2010/main" val="1032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956D-08A1-40B8-B67F-5B15F4B5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Municipal Population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4BAF8-0613-499D-920A-A5132473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68" y="1001948"/>
            <a:ext cx="7010617" cy="55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7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E825-EEA0-4637-BE9B-60D629AE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Municipal Population Change</a:t>
            </a: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9289147-CB73-4551-9BCC-5857C961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76" y="1032693"/>
            <a:ext cx="10194805" cy="58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2851-3951-4A2A-AD4F-0321E652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Municipal Population Density Change</a:t>
            </a:r>
          </a:p>
        </p:txBody>
      </p:sp>
      <p:pic>
        <p:nvPicPr>
          <p:cNvPr id="4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DFF7E071-45B6-4CAB-B831-83C2F943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52" y="831390"/>
            <a:ext cx="9586821" cy="60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A65A-3EBC-448B-B31B-87FE6EEE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Housing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AD940-9C2A-4C18-A041-54C2EB0B1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647" y="1055760"/>
            <a:ext cx="7353518" cy="57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7117"/>
      </p:ext>
    </p:extLst>
  </p:cSld>
  <p:clrMapOvr>
    <a:masterClrMapping/>
  </p:clrMapOvr>
</p:sld>
</file>

<file path=ppt/theme/theme1.xml><?xml version="1.0" encoding="utf-8"?>
<a:theme xmlns:a="http://schemas.openxmlformats.org/drawingml/2006/main" name="2019 NIRPC PowerPoint Template">
  <a:themeElements>
    <a:clrScheme name="NIRPC">
      <a:dk1>
        <a:sysClr val="windowText" lastClr="000000"/>
      </a:dk1>
      <a:lt1>
        <a:srgbClr val="FFFFFF"/>
      </a:lt1>
      <a:dk2>
        <a:srgbClr val="7F7F7F"/>
      </a:dk2>
      <a:lt2>
        <a:srgbClr val="D8D8D8"/>
      </a:lt2>
      <a:accent1>
        <a:srgbClr val="073763"/>
      </a:accent1>
      <a:accent2>
        <a:srgbClr val="0075A2"/>
      </a:accent2>
      <a:accent3>
        <a:srgbClr val="00B0F0"/>
      </a:accent3>
      <a:accent4>
        <a:srgbClr val="89DEFF"/>
      </a:accent4>
      <a:accent5>
        <a:srgbClr val="92D050"/>
      </a:accent5>
      <a:accent6>
        <a:srgbClr val="00B050"/>
      </a:accent6>
      <a:hlink>
        <a:srgbClr val="5DF0F6"/>
      </a:hlink>
      <a:folHlink>
        <a:srgbClr val="089CA2"/>
      </a:folHlink>
    </a:clrScheme>
    <a:fontScheme name="Custom 3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NIRPC PowerPoint Template" id="{D9DBB228-39C7-4CD1-9158-BAC6D230D46B}" vid="{C6B23D09-6253-43F0-A07D-C1588FBE6F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52028D515924B936A4FCF9AEBB4F7" ma:contentTypeVersion="4" ma:contentTypeDescription="Create a new document." ma:contentTypeScope="" ma:versionID="9bf0a3037a1e13826c33d0dd0238e12a">
  <xsd:schema xmlns:xsd="http://www.w3.org/2001/XMLSchema" xmlns:xs="http://www.w3.org/2001/XMLSchema" xmlns:p="http://schemas.microsoft.com/office/2006/metadata/properties" xmlns:ns2="37204850-aca2-4966-ad81-1617f921bbf2" targetNamespace="http://schemas.microsoft.com/office/2006/metadata/properties" ma:root="true" ma:fieldsID="905e4b2aa9e2e804c684f14afc1d4b6d" ns2:_="">
    <xsd:import namespace="37204850-aca2-4966-ad81-1617f921bb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04850-aca2-4966-ad81-1617f921b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9497F1-0B90-4E0F-A64D-E843ACD495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D318E1-6267-4FB7-BFE2-6DA0309EA096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37204850-aca2-4966-ad81-1617f921bbf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05C321-0A23-4B35-9C70-ABC661C06ECE}">
  <ds:schemaRefs>
    <ds:schemaRef ds:uri="37204850-aca2-4966-ad81-1617f921bb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NIRPC PowerPoint Template</Template>
  <TotalTime>0</TotalTime>
  <Words>168</Words>
  <Application>Microsoft Office PowerPoint</Application>
  <PresentationFormat>Widescreen</PresentationFormat>
  <Paragraphs>57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Franklin Gothic Book</vt:lpstr>
      <vt:lpstr>2019 NIRPC PowerPoint Template</vt:lpstr>
      <vt:lpstr>2020 Census Data  </vt:lpstr>
      <vt:lpstr>Northwest Indiana 2020</vt:lpstr>
      <vt:lpstr>NIRPC Region Population Growth vs. Other Regions</vt:lpstr>
      <vt:lpstr>NWI 2020 Population</vt:lpstr>
      <vt:lpstr>Population Changes  2000, 2010, 2020</vt:lpstr>
      <vt:lpstr>Municipal Population Change</vt:lpstr>
      <vt:lpstr>Municipal Population Change</vt:lpstr>
      <vt:lpstr>Municipal Population Density Change</vt:lpstr>
      <vt:lpstr>2020 Housing Units</vt:lpstr>
      <vt:lpstr>2020 Areas with Minorities</vt:lpstr>
      <vt:lpstr>NWI Census Tract Adjustments</vt:lpstr>
      <vt:lpstr>Response Rate</vt:lpstr>
      <vt:lpstr>Response Rate by County</vt:lpstr>
      <vt:lpstr>More Info!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Kimball</dc:creator>
  <cp:lastModifiedBy>Peter Kimball</cp:lastModifiedBy>
  <cp:revision>1</cp:revision>
  <dcterms:created xsi:type="dcterms:W3CDTF">2021-09-09T19:03:10Z</dcterms:created>
  <dcterms:modified xsi:type="dcterms:W3CDTF">2021-11-02T13:36:12Z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0x010100B8B52028D515924B936A4FCF9AEBB4F7</vt:lpwstr>
  </property>
</Properties>
</file>