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713" r:id="rId5"/>
  </p:sldMasterIdLst>
  <p:notesMasterIdLst>
    <p:notesMasterId r:id="rId29"/>
  </p:notesMasterIdLst>
  <p:handoutMasterIdLst>
    <p:handoutMasterId r:id="rId30"/>
  </p:handoutMasterIdLst>
  <p:sldIdLst>
    <p:sldId id="256" r:id="rId6"/>
    <p:sldId id="458" r:id="rId7"/>
    <p:sldId id="410" r:id="rId8"/>
    <p:sldId id="413" r:id="rId9"/>
    <p:sldId id="391" r:id="rId10"/>
    <p:sldId id="454" r:id="rId11"/>
    <p:sldId id="455" r:id="rId12"/>
    <p:sldId id="456" r:id="rId13"/>
    <p:sldId id="437" r:id="rId14"/>
    <p:sldId id="457" r:id="rId15"/>
    <p:sldId id="439" r:id="rId16"/>
    <p:sldId id="453" r:id="rId17"/>
    <p:sldId id="442" r:id="rId18"/>
    <p:sldId id="441" r:id="rId19"/>
    <p:sldId id="443" r:id="rId20"/>
    <p:sldId id="444" r:id="rId21"/>
    <p:sldId id="445" r:id="rId22"/>
    <p:sldId id="446" r:id="rId23"/>
    <p:sldId id="447" r:id="rId24"/>
    <p:sldId id="448" r:id="rId25"/>
    <p:sldId id="449" r:id="rId26"/>
    <p:sldId id="452" r:id="rId27"/>
    <p:sldId id="398"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581" autoAdjust="0"/>
  </p:normalViewPr>
  <p:slideViewPr>
    <p:cSldViewPr snapToGrid="0">
      <p:cViewPr varScale="1">
        <p:scale>
          <a:sx n="89" d="100"/>
          <a:sy n="89" d="100"/>
        </p:scale>
        <p:origin x="143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ss, Beth" userId="d8d65504-1dc3-4dd6-b148-f7e64e8fe90a" providerId="ADAL" clId="{713F7628-4353-4F50-AE00-212E27375E26}"/>
    <pc:docChg chg="custSel addSld delSld modSld sldOrd">
      <pc:chgData name="Goss, Beth" userId="d8d65504-1dc3-4dd6-b148-f7e64e8fe90a" providerId="ADAL" clId="{713F7628-4353-4F50-AE00-212E27375E26}" dt="2026-05-21T12:23:31.672" v="52" actId="6549"/>
      <pc:docMkLst>
        <pc:docMk/>
      </pc:docMkLst>
      <pc:sldChg chg="addSp delSp add mod ord modNotes">
        <pc:chgData name="Goss, Beth" userId="d8d65504-1dc3-4dd6-b148-f7e64e8fe90a" providerId="ADAL" clId="{713F7628-4353-4F50-AE00-212E27375E26}" dt="2026-05-20T12:17:57.652" v="19" actId="368"/>
        <pc:sldMkLst>
          <pc:docMk/>
          <pc:sldMk cId="3067649896" sldId="256"/>
        </pc:sldMkLst>
        <pc:picChg chg="add del">
          <ac:chgData name="Goss, Beth" userId="d8d65504-1dc3-4dd6-b148-f7e64e8fe90a" providerId="ADAL" clId="{713F7628-4353-4F50-AE00-212E27375E26}" dt="2026-05-20T12:15:02.316" v="9" actId="478"/>
          <ac:picMkLst>
            <pc:docMk/>
            <pc:sldMk cId="3067649896" sldId="256"/>
            <ac:picMk id="3" creationId="{AA0FB780-4F0F-BB6F-C66F-9591E5EF2FB7}"/>
          </ac:picMkLst>
        </pc:picChg>
      </pc:sldChg>
      <pc:sldChg chg="addSp modSp add del mod ord">
        <pc:chgData name="Goss, Beth" userId="d8d65504-1dc3-4dd6-b148-f7e64e8fe90a" providerId="ADAL" clId="{713F7628-4353-4F50-AE00-212E27375E26}" dt="2026-05-20T12:15:52.903" v="17" actId="2696"/>
        <pc:sldMkLst>
          <pc:docMk/>
          <pc:sldMk cId="1411239746" sldId="257"/>
        </pc:sldMkLst>
        <pc:picChg chg="add mod">
          <ac:chgData name="Goss, Beth" userId="d8d65504-1dc3-4dd6-b148-f7e64e8fe90a" providerId="ADAL" clId="{713F7628-4353-4F50-AE00-212E27375E26}" dt="2026-05-20T12:15:31.215" v="15" actId="1076"/>
          <ac:picMkLst>
            <pc:docMk/>
            <pc:sldMk cId="1411239746" sldId="257"/>
            <ac:picMk id="3" creationId="{5B59FFD1-B60A-0995-499E-01A9DF6BE702}"/>
          </ac:picMkLst>
        </pc:picChg>
      </pc:sldChg>
      <pc:sldChg chg="modNotes">
        <pc:chgData name="Goss, Beth" userId="d8d65504-1dc3-4dd6-b148-f7e64e8fe90a" providerId="ADAL" clId="{713F7628-4353-4F50-AE00-212E27375E26}" dt="2026-05-20T12:17:57.668" v="25" actId="368"/>
        <pc:sldMkLst>
          <pc:docMk/>
          <pc:sldMk cId="3200312026" sldId="391"/>
        </pc:sldMkLst>
      </pc:sldChg>
      <pc:sldChg chg="modNotes">
        <pc:chgData name="Goss, Beth" userId="d8d65504-1dc3-4dd6-b148-f7e64e8fe90a" providerId="ADAL" clId="{713F7628-4353-4F50-AE00-212E27375E26}" dt="2026-05-20T12:17:57.668" v="23" actId="368"/>
        <pc:sldMkLst>
          <pc:docMk/>
          <pc:sldMk cId="30482535" sldId="413"/>
        </pc:sldMkLst>
      </pc:sldChg>
      <pc:sldChg chg="modNotes">
        <pc:chgData name="Goss, Beth" userId="d8d65504-1dc3-4dd6-b148-f7e64e8fe90a" providerId="ADAL" clId="{713F7628-4353-4F50-AE00-212E27375E26}" dt="2026-05-20T12:17:57.684" v="33" actId="368"/>
        <pc:sldMkLst>
          <pc:docMk/>
          <pc:sldMk cId="1231780669" sldId="437"/>
        </pc:sldMkLst>
      </pc:sldChg>
      <pc:sldChg chg="modNotes">
        <pc:chgData name="Goss, Beth" userId="d8d65504-1dc3-4dd6-b148-f7e64e8fe90a" providerId="ADAL" clId="{713F7628-4353-4F50-AE00-212E27375E26}" dt="2026-05-20T12:17:57.684" v="37" actId="368"/>
        <pc:sldMkLst>
          <pc:docMk/>
          <pc:sldMk cId="2438024080" sldId="439"/>
        </pc:sldMkLst>
      </pc:sldChg>
      <pc:sldChg chg="modNotes">
        <pc:chgData name="Goss, Beth" userId="d8d65504-1dc3-4dd6-b148-f7e64e8fe90a" providerId="ADAL" clId="{713F7628-4353-4F50-AE00-212E27375E26}" dt="2026-05-20T12:17:57.707" v="41" actId="368"/>
        <pc:sldMkLst>
          <pc:docMk/>
          <pc:sldMk cId="26553986" sldId="446"/>
        </pc:sldMkLst>
      </pc:sldChg>
      <pc:sldChg chg="modSp mod modNotes">
        <pc:chgData name="Goss, Beth" userId="d8d65504-1dc3-4dd6-b148-f7e64e8fe90a" providerId="ADAL" clId="{713F7628-4353-4F50-AE00-212E27375E26}" dt="2026-05-21T12:23:31.672" v="52" actId="6549"/>
        <pc:sldMkLst>
          <pc:docMk/>
          <pc:sldMk cId="4205237634" sldId="453"/>
        </pc:sldMkLst>
        <pc:spChg chg="mod">
          <ac:chgData name="Goss, Beth" userId="d8d65504-1dc3-4dd6-b148-f7e64e8fe90a" providerId="ADAL" clId="{713F7628-4353-4F50-AE00-212E27375E26}" dt="2026-05-21T12:23:31.672" v="52" actId="6549"/>
          <ac:spMkLst>
            <pc:docMk/>
            <pc:sldMk cId="4205237634" sldId="453"/>
            <ac:spMk id="3" creationId="{ED6E302B-F773-1652-8E0B-BCF87075A682}"/>
          </ac:spMkLst>
        </pc:spChg>
      </pc:sldChg>
      <pc:sldChg chg="modNotes">
        <pc:chgData name="Goss, Beth" userId="d8d65504-1dc3-4dd6-b148-f7e64e8fe90a" providerId="ADAL" clId="{713F7628-4353-4F50-AE00-212E27375E26}" dt="2026-05-20T12:17:57.668" v="27" actId="368"/>
        <pc:sldMkLst>
          <pc:docMk/>
          <pc:sldMk cId="2764914968" sldId="454"/>
        </pc:sldMkLst>
      </pc:sldChg>
      <pc:sldChg chg="modNotes">
        <pc:chgData name="Goss, Beth" userId="d8d65504-1dc3-4dd6-b148-f7e64e8fe90a" providerId="ADAL" clId="{713F7628-4353-4F50-AE00-212E27375E26}" dt="2026-05-20T12:17:57.668" v="29" actId="368"/>
        <pc:sldMkLst>
          <pc:docMk/>
          <pc:sldMk cId="604100266" sldId="455"/>
        </pc:sldMkLst>
      </pc:sldChg>
      <pc:sldChg chg="modNotes">
        <pc:chgData name="Goss, Beth" userId="d8d65504-1dc3-4dd6-b148-f7e64e8fe90a" providerId="ADAL" clId="{713F7628-4353-4F50-AE00-212E27375E26}" dt="2026-05-20T12:17:57.684" v="31" actId="368"/>
        <pc:sldMkLst>
          <pc:docMk/>
          <pc:sldMk cId="348202694" sldId="456"/>
        </pc:sldMkLst>
      </pc:sldChg>
      <pc:sldChg chg="modNotes">
        <pc:chgData name="Goss, Beth" userId="d8d65504-1dc3-4dd6-b148-f7e64e8fe90a" providerId="ADAL" clId="{713F7628-4353-4F50-AE00-212E27375E26}" dt="2026-05-20T12:17:57.684" v="35" actId="368"/>
        <pc:sldMkLst>
          <pc:docMk/>
          <pc:sldMk cId="1564033054" sldId="457"/>
        </pc:sldMkLst>
      </pc:sldChg>
      <pc:sldChg chg="add modNotes">
        <pc:chgData name="Goss, Beth" userId="d8d65504-1dc3-4dd6-b148-f7e64e8fe90a" providerId="ADAL" clId="{713F7628-4353-4F50-AE00-212E27375E26}" dt="2026-05-20T12:17:57.652" v="21" actId="368"/>
        <pc:sldMkLst>
          <pc:docMk/>
          <pc:sldMk cId="945518137" sldId="458"/>
        </pc:sldMkLst>
      </pc:sldChg>
      <pc:sldChg chg="add del">
        <pc:chgData name="Goss, Beth" userId="d8d65504-1dc3-4dd6-b148-f7e64e8fe90a" providerId="ADAL" clId="{713F7628-4353-4F50-AE00-212E27375E26}" dt="2026-05-20T12:13:35.285" v="4" actId="2696"/>
        <pc:sldMkLst>
          <pc:docMk/>
          <pc:sldMk cId="1069253518" sldId="458"/>
        </pc:sldMkLst>
      </pc:sldChg>
      <pc:sldChg chg="add del">
        <pc:chgData name="Goss, Beth" userId="d8d65504-1dc3-4dd6-b148-f7e64e8fe90a" providerId="ADAL" clId="{713F7628-4353-4F50-AE00-212E27375E26}" dt="2026-05-20T12:13:35.285" v="4" actId="2696"/>
        <pc:sldMkLst>
          <pc:docMk/>
          <pc:sldMk cId="737940777" sldId="4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EBEDD12-BCD5-485B-BCBC-34BB01D7923C}" type="datetimeFigureOut">
              <a:rPr lang="en-US" smtClean="0"/>
              <a:t>5/21/2026</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E7A52F-9D89-7442-A8E9-48D1527B5F6B}" type="datetimeFigureOut">
              <a:rPr lang="en-US" smtClean="0"/>
              <a:t>5/21/2026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7CC99F3-55C3-48BE-B45E-A1D361D3CFD9}" type="slidenum">
              <a:rPr lang="en-US" smtClean="0"/>
              <a:t>1</a:t>
            </a:fld>
            <a:endParaRPr lang="en-US" dirty="0"/>
          </a:p>
        </p:txBody>
      </p:sp>
    </p:spTree>
    <p:extLst>
      <p:ext uri="{BB962C8B-B14F-4D97-AF65-F5344CB8AC3E}">
        <p14:creationId xmlns:p14="http://schemas.microsoft.com/office/powerpoint/2010/main" val="3350292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77BC7-ED64-F119-0AC1-9CBE24FEF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A4F7C-058A-4FC5-CB34-F615716516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F74C1-1306-15E0-A4F7-814B65F8E8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EDA4B8-C71E-2210-931A-9D2E22BC128D}"/>
              </a:ext>
            </a:extLst>
          </p:cNvPr>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2313527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AB949-FA9B-2A5A-F4CC-772071B19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222B6-FDC2-C4ED-37E0-B83FC9B42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BEF60A-CDBB-ADE8-C2C0-274DF3748C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E238CD-970A-DD7A-76B7-A35DB8B0B0A7}"/>
              </a:ext>
            </a:extLst>
          </p:cNvPr>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2475107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C6C97-F2E2-495F-DDE9-E9D5567E3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7A9C9-B055-D035-0DA3-23F0579A6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BAE23-2B03-F76E-50A1-35B4DACD7C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29CAED-2507-C31B-E0BA-99F42E01ACD7}"/>
              </a:ext>
            </a:extLst>
          </p:cNvPr>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547173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36B58-168A-7D2F-44C2-94E864E0F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DF249C-CB0F-9944-419B-AD7546B731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A16C1-212E-CF2B-4AC3-560F32F327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72F99-5F5C-F8D4-A705-AE2C59981738}"/>
              </a:ext>
            </a:extLst>
          </p:cNvPr>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2131387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9548C-7170-6426-B53B-0DE9EA009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F57C0-3C90-2787-16E9-8F0D6C6102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EFAF19-A15C-33D3-FC18-DBC3615B16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7BDB89-3F48-3FF7-7FA3-30669FADD84E}"/>
              </a:ext>
            </a:extLst>
          </p:cNvPr>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3762035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7F317-6A08-640D-A01A-AE65E5893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FC004-9EE4-B621-BD5F-94C721811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6222B-2B5D-F246-738A-E010C21DC2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639228-5A79-BC39-FBF5-6C417ADD765E}"/>
              </a:ext>
            </a:extLst>
          </p:cNvPr>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401227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1EFC8-4087-5C8D-F562-B80EAF159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41D6D-CB3A-A568-E6F5-3A6666339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C4363-F3C4-E001-172B-94D0E6FBDB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006F16-1AD0-88C2-917F-6DCE5E40B7E8}"/>
              </a:ext>
            </a:extLst>
          </p:cNvPr>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2992353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D3C9-DA6D-5EB9-89D4-2D2975403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6ADCD-0369-312A-E5EF-10AB03555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29391-36F1-DAB1-E4C1-A8CD8E9E9B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4B1037-FFC6-06E8-77B2-10B07BD13517}"/>
              </a:ext>
            </a:extLst>
          </p:cNvPr>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1093708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050CF-48A1-CBAF-75AE-BD0C9D6BB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0CA3A-65DD-B9D6-4BFA-1F18A1C02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4B5B58-4EC2-5091-8437-7E8A6EB2D0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2A0265-11BE-DD7C-121C-9F9591C5D6F0}"/>
              </a:ext>
            </a:extLst>
          </p:cNvPr>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2767057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AD5D5-EE47-F958-A9C7-43493CDE6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2E563-6B65-0BF4-78CF-B8D5DD71A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A280A-CB23-69D0-032E-E655CC7F42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0753A2-47C0-5018-6126-E0322839DAD0}"/>
              </a:ext>
            </a:extLst>
          </p:cNvPr>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238148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CC99F3-55C3-48BE-B45E-A1D361D3CFD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0372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ABAD6-39A6-880B-6AD8-EC087CA12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744402-B3E4-6178-1756-FAC875620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08296-0CFA-05CA-521D-A314F918E2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B3E059-FEFE-E3BD-CA02-1E1A31D285D0}"/>
              </a:ext>
            </a:extLst>
          </p:cNvPr>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540411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FD4F-1632-A1D1-73C7-00A6B4CD2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461E0-37C9-8777-95EB-EE73BD0F0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92FA9-2EED-6DFD-8EE0-2B3E4683FD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61B9BD-BB95-A957-7782-57F120527F92}"/>
              </a:ext>
            </a:extLst>
          </p:cNvPr>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4230525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F8F16-B540-DFE4-ADF9-9BCF898F4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A238C-26B6-21BE-5A7E-462291DC1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02736-FABB-E73B-BDFB-FB2DB3F6F1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A00259-3EC4-131E-1618-ADC444BCBB44}"/>
              </a:ext>
            </a:extLst>
          </p:cNvPr>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1632170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6517-6526-5E16-9588-7715B97CF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F986A-3493-2E97-9836-9B2473D36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114DD-F4F4-DFDA-E978-86E170C020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2AEC8E-F522-DCF7-63B9-8D1CB4FD42D9}"/>
              </a:ext>
            </a:extLst>
          </p:cNvPr>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223311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F7AFF-15BA-D919-F56D-7D91B2B72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8921A-E4A3-3B05-3195-49EB43678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340C3-6A28-C6F2-6DED-9F5FA9B8B7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E185EE-2DD9-6040-08CC-51ED820AB224}"/>
              </a:ext>
            </a:extLst>
          </p:cNvPr>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378734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3937B-7A49-D27C-14B3-AA6616547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BC6AA-D639-2364-D5E1-A40330EC8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B5CD4-A78C-BA10-99C0-375EC5FABB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42B629-7BA1-BB9E-CCAD-77A338FB1445}"/>
              </a:ext>
            </a:extLst>
          </p:cNvPr>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251172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F236B-35AC-4685-0098-ECBAB97E3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6703B-4A6E-208B-8220-817BE2CF1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F9106-568D-6BED-4072-C470F33EA5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09B7A6-511F-C5E9-7328-DBDDB5677D63}"/>
              </a:ext>
            </a:extLst>
          </p:cNvPr>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3640055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E423C-5504-0B2E-22B1-944D411F5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0556B-433B-AB25-839F-4279236D4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4F7728-0395-1DED-F121-17CD09020E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72E7DE-B134-5846-3B19-B3184D9CC633}"/>
              </a:ext>
            </a:extLst>
          </p:cNvPr>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27907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sv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F7AC264F-6728-F27C-873A-7AE034008E85}"/>
              </a:ext>
            </a:extLst>
          </p:cNvPr>
          <p:cNvSpPr/>
          <p:nvPr userDrawn="1"/>
        </p:nvSpPr>
        <p:spPr>
          <a:xfrm>
            <a:off x="2963893" y="-10094"/>
            <a:ext cx="9228107" cy="6868094"/>
          </a:xfrm>
          <a:custGeom>
            <a:avLst/>
            <a:gdLst/>
            <a:ahLst/>
            <a:cxnLst/>
            <a:rect l="l" t="t" r="r" b="b"/>
            <a:pathLst>
              <a:path w="13842160" h="10302141">
                <a:moveTo>
                  <a:pt x="0" y="0"/>
                </a:moveTo>
                <a:lnTo>
                  <a:pt x="13842160" y="0"/>
                </a:lnTo>
                <a:lnTo>
                  <a:pt x="13842160" y="10302141"/>
                </a:lnTo>
                <a:lnTo>
                  <a:pt x="0" y="10302141"/>
                </a:lnTo>
                <a:lnTo>
                  <a:pt x="0" y="0"/>
                </a:lnTo>
                <a:close/>
              </a:path>
            </a:pathLst>
          </a:custGeom>
          <a:blipFill>
            <a:blip r:embed="rId2"/>
            <a:stretch>
              <a:fillRect t="-787" r="-7548" b="-787"/>
            </a:stretch>
          </a:blipFill>
        </p:spPr>
        <p:txBody>
          <a:bodyPr/>
          <a:lstStyle/>
          <a:p>
            <a:endParaRPr lang="en-US" sz="1200" dirty="0"/>
          </a:p>
        </p:txBody>
      </p:sp>
      <p:sp>
        <p:nvSpPr>
          <p:cNvPr id="8" name="AutoShape 3">
            <a:extLst>
              <a:ext uri="{FF2B5EF4-FFF2-40B4-BE49-F238E27FC236}">
                <a16:creationId xmlns:a16="http://schemas.microsoft.com/office/drawing/2014/main" id="{8C398D0C-47B0-D256-F32A-3736D4DD3D1E}"/>
              </a:ext>
            </a:extLst>
          </p:cNvPr>
          <p:cNvSpPr/>
          <p:nvPr userDrawn="1"/>
        </p:nvSpPr>
        <p:spPr>
          <a:xfrm rot="-7020778">
            <a:off x="-718127" y="2606609"/>
            <a:ext cx="8582725" cy="2449696"/>
          </a:xfrm>
          <a:prstGeom prst="rect">
            <a:avLst/>
          </a:prstGeom>
          <a:solidFill>
            <a:srgbClr val="D49D0F"/>
          </a:solidFill>
        </p:spPr>
        <p:txBody>
          <a:bodyPr/>
          <a:lstStyle/>
          <a:p>
            <a:endParaRPr lang="en-US" sz="1200" dirty="0"/>
          </a:p>
        </p:txBody>
      </p:sp>
      <p:sp>
        <p:nvSpPr>
          <p:cNvPr id="9" name="AutoShape 4">
            <a:extLst>
              <a:ext uri="{FF2B5EF4-FFF2-40B4-BE49-F238E27FC236}">
                <a16:creationId xmlns:a16="http://schemas.microsoft.com/office/drawing/2014/main" id="{D3B1108D-7EBE-9CE6-F37E-4E143FA8A3EC}"/>
              </a:ext>
            </a:extLst>
          </p:cNvPr>
          <p:cNvSpPr/>
          <p:nvPr userDrawn="1"/>
        </p:nvSpPr>
        <p:spPr>
          <a:xfrm rot="-7020778">
            <a:off x="-3155257" y="1825561"/>
            <a:ext cx="9160214" cy="4988067"/>
          </a:xfrm>
          <a:prstGeom prst="rect">
            <a:avLst/>
          </a:prstGeom>
          <a:solidFill>
            <a:srgbClr val="0A3268"/>
          </a:solidFill>
        </p:spPr>
        <p:txBody>
          <a:bodyPr/>
          <a:lstStyle/>
          <a:p>
            <a:endParaRPr lang="en-US" sz="1200" dirty="0"/>
          </a:p>
        </p:txBody>
      </p:sp>
      <p:sp>
        <p:nvSpPr>
          <p:cNvPr id="10" name="Freeform 5">
            <a:extLst>
              <a:ext uri="{FF2B5EF4-FFF2-40B4-BE49-F238E27FC236}">
                <a16:creationId xmlns:a16="http://schemas.microsoft.com/office/drawing/2014/main" id="{1EB932F7-8D55-3A96-1B2A-624C3144A1F0}"/>
              </a:ext>
            </a:extLst>
          </p:cNvPr>
          <p:cNvSpPr/>
          <p:nvPr userDrawn="1"/>
        </p:nvSpPr>
        <p:spPr>
          <a:xfrm>
            <a:off x="685800" y="685800"/>
            <a:ext cx="1188705" cy="196677"/>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dirty="0"/>
          </a:p>
        </p:txBody>
      </p:sp>
      <p:sp>
        <p:nvSpPr>
          <p:cNvPr id="11" name="Freeform 6">
            <a:extLst>
              <a:ext uri="{FF2B5EF4-FFF2-40B4-BE49-F238E27FC236}">
                <a16:creationId xmlns:a16="http://schemas.microsoft.com/office/drawing/2014/main" id="{6A6F4673-C64D-F8B9-44AF-66791AA06BDF}"/>
              </a:ext>
            </a:extLst>
          </p:cNvPr>
          <p:cNvSpPr/>
          <p:nvPr userDrawn="1"/>
        </p:nvSpPr>
        <p:spPr>
          <a:xfrm>
            <a:off x="10317495" y="5971202"/>
            <a:ext cx="1188705" cy="196677"/>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dirty="0"/>
          </a:p>
        </p:txBody>
      </p:sp>
      <p:sp>
        <p:nvSpPr>
          <p:cNvPr id="12" name="AutoShape 7">
            <a:extLst>
              <a:ext uri="{FF2B5EF4-FFF2-40B4-BE49-F238E27FC236}">
                <a16:creationId xmlns:a16="http://schemas.microsoft.com/office/drawing/2014/main" id="{952859F5-A49F-874F-623D-164B1CE9F7B6}"/>
              </a:ext>
            </a:extLst>
          </p:cNvPr>
          <p:cNvSpPr/>
          <p:nvPr userDrawn="1"/>
        </p:nvSpPr>
        <p:spPr>
          <a:xfrm>
            <a:off x="-1062278" y="2856949"/>
            <a:ext cx="3496155" cy="0"/>
          </a:xfrm>
          <a:prstGeom prst="line">
            <a:avLst/>
          </a:prstGeom>
          <a:ln w="19050" cap="rnd">
            <a:solidFill>
              <a:srgbClr val="FFFFFF"/>
            </a:solidFill>
            <a:prstDash val="solid"/>
            <a:headEnd type="none" w="sm" len="sm"/>
            <a:tailEnd type="none" w="sm" len="sm"/>
          </a:ln>
        </p:spPr>
        <p:txBody>
          <a:bodyPr/>
          <a:lstStyle/>
          <a:p>
            <a:endParaRPr lang="en-US" sz="1200" dirty="0"/>
          </a:p>
        </p:txBody>
      </p:sp>
      <p:sp>
        <p:nvSpPr>
          <p:cNvPr id="13" name="AutoShape 8">
            <a:extLst>
              <a:ext uri="{FF2B5EF4-FFF2-40B4-BE49-F238E27FC236}">
                <a16:creationId xmlns:a16="http://schemas.microsoft.com/office/drawing/2014/main" id="{35F1AD4B-2692-EB78-F2AE-504F1858838D}"/>
              </a:ext>
            </a:extLst>
          </p:cNvPr>
          <p:cNvSpPr/>
          <p:nvPr userDrawn="1"/>
        </p:nvSpPr>
        <p:spPr>
          <a:xfrm>
            <a:off x="-1532663" y="6388561"/>
            <a:ext cx="6003849" cy="0"/>
          </a:xfrm>
          <a:prstGeom prst="line">
            <a:avLst/>
          </a:prstGeom>
          <a:ln w="19050" cap="rnd">
            <a:solidFill>
              <a:srgbClr val="FFFFFF"/>
            </a:solidFill>
            <a:prstDash val="solid"/>
            <a:headEnd type="none" w="sm" len="sm"/>
            <a:tailEnd type="none" w="sm" len="sm"/>
          </a:ln>
        </p:spPr>
        <p:txBody>
          <a:bodyPr/>
          <a:lstStyle/>
          <a:p>
            <a:endParaRPr lang="en-US" sz="1200" dirty="0"/>
          </a:p>
        </p:txBody>
      </p:sp>
      <p:sp>
        <p:nvSpPr>
          <p:cNvPr id="14" name="AutoShape 9">
            <a:extLst>
              <a:ext uri="{FF2B5EF4-FFF2-40B4-BE49-F238E27FC236}">
                <a16:creationId xmlns:a16="http://schemas.microsoft.com/office/drawing/2014/main" id="{BE0F643D-0584-5836-CE41-4E0152142F04}"/>
              </a:ext>
            </a:extLst>
          </p:cNvPr>
          <p:cNvSpPr/>
          <p:nvPr userDrawn="1"/>
        </p:nvSpPr>
        <p:spPr>
          <a:xfrm>
            <a:off x="-2302775" y="3500383"/>
            <a:ext cx="3813453" cy="0"/>
          </a:xfrm>
          <a:prstGeom prst="line">
            <a:avLst/>
          </a:prstGeom>
          <a:ln w="19050" cap="rnd">
            <a:solidFill>
              <a:srgbClr val="FFFFFF"/>
            </a:solidFill>
            <a:prstDash val="solid"/>
            <a:headEnd type="none" w="sm" len="sm"/>
            <a:tailEnd type="none" w="sm" len="sm"/>
          </a:ln>
        </p:spPr>
        <p:txBody>
          <a:bodyPr/>
          <a:lstStyle/>
          <a:p>
            <a:endParaRPr lang="en-US" sz="1200" dirty="0"/>
          </a:p>
        </p:txBody>
      </p:sp>
      <p:sp>
        <p:nvSpPr>
          <p:cNvPr id="15" name="AutoShape 10">
            <a:extLst>
              <a:ext uri="{FF2B5EF4-FFF2-40B4-BE49-F238E27FC236}">
                <a16:creationId xmlns:a16="http://schemas.microsoft.com/office/drawing/2014/main" id="{C4735000-26F8-920B-03DD-0AC8553384DA}"/>
              </a:ext>
            </a:extLst>
          </p:cNvPr>
          <p:cNvSpPr/>
          <p:nvPr userDrawn="1"/>
        </p:nvSpPr>
        <p:spPr>
          <a:xfrm>
            <a:off x="1510679" y="4034405"/>
            <a:ext cx="620625" cy="0"/>
          </a:xfrm>
          <a:prstGeom prst="line">
            <a:avLst/>
          </a:prstGeom>
          <a:ln w="19050" cap="rnd">
            <a:solidFill>
              <a:srgbClr val="FFFFFF"/>
            </a:solidFill>
            <a:prstDash val="solid"/>
            <a:headEnd type="none" w="sm" len="sm"/>
            <a:tailEnd type="none" w="sm" len="sm"/>
          </a:ln>
        </p:spPr>
        <p:txBody>
          <a:bodyPr/>
          <a:lstStyle/>
          <a:p>
            <a:endParaRPr lang="en-US" sz="1200" dirty="0"/>
          </a:p>
        </p:txBody>
      </p:sp>
      <p:sp>
        <p:nvSpPr>
          <p:cNvPr id="16" name="AutoShape 11">
            <a:extLst>
              <a:ext uri="{FF2B5EF4-FFF2-40B4-BE49-F238E27FC236}">
                <a16:creationId xmlns:a16="http://schemas.microsoft.com/office/drawing/2014/main" id="{5CE1502B-94C8-6403-3547-BB9BFF75984A}"/>
              </a:ext>
            </a:extLst>
          </p:cNvPr>
          <p:cNvSpPr/>
          <p:nvPr userDrawn="1"/>
        </p:nvSpPr>
        <p:spPr>
          <a:xfrm>
            <a:off x="280703" y="3166917"/>
            <a:ext cx="861020" cy="0"/>
          </a:xfrm>
          <a:prstGeom prst="line">
            <a:avLst/>
          </a:prstGeom>
          <a:ln w="19050" cap="rnd">
            <a:solidFill>
              <a:srgbClr val="FFFFFF"/>
            </a:solidFill>
            <a:prstDash val="solid"/>
            <a:headEnd type="none" w="sm" len="sm"/>
            <a:tailEnd type="none" w="sm" len="sm"/>
          </a:ln>
        </p:spPr>
        <p:txBody>
          <a:bodyPr/>
          <a:lstStyle/>
          <a:p>
            <a:endParaRPr lang="en-US" sz="1200" dirty="0"/>
          </a:p>
        </p:txBody>
      </p:sp>
      <p:sp>
        <p:nvSpPr>
          <p:cNvPr id="17" name="Freeform 12">
            <a:extLst>
              <a:ext uri="{FF2B5EF4-FFF2-40B4-BE49-F238E27FC236}">
                <a16:creationId xmlns:a16="http://schemas.microsoft.com/office/drawing/2014/main" id="{C6DDC6CA-6B1D-9293-6874-16F47CAEDDA3}"/>
              </a:ext>
            </a:extLst>
          </p:cNvPr>
          <p:cNvSpPr/>
          <p:nvPr userDrawn="1"/>
        </p:nvSpPr>
        <p:spPr>
          <a:xfrm>
            <a:off x="10614386" y="196324"/>
            <a:ext cx="1380473" cy="1372305"/>
          </a:xfrm>
          <a:custGeom>
            <a:avLst/>
            <a:gdLst/>
            <a:ahLst/>
            <a:cxnLst/>
            <a:rect l="l" t="t" r="r" b="b"/>
            <a:pathLst>
              <a:path w="2070710" h="2058458">
                <a:moveTo>
                  <a:pt x="0" y="0"/>
                </a:moveTo>
                <a:lnTo>
                  <a:pt x="2070711" y="0"/>
                </a:lnTo>
                <a:lnTo>
                  <a:pt x="2070711" y="2058458"/>
                </a:lnTo>
                <a:lnTo>
                  <a:pt x="0" y="2058458"/>
                </a:lnTo>
                <a:lnTo>
                  <a:pt x="0" y="0"/>
                </a:lnTo>
                <a:close/>
              </a:path>
            </a:pathLst>
          </a:custGeom>
          <a:blipFill>
            <a:blip r:embed="rId4"/>
            <a:stretch>
              <a:fillRect/>
            </a:stretch>
          </a:blipFill>
        </p:spPr>
        <p:txBody>
          <a:bodyPr/>
          <a:lstStyle/>
          <a:p>
            <a:endParaRPr lang="en-US" sz="1200" dirty="0"/>
          </a:p>
        </p:txBody>
      </p:sp>
      <p:sp>
        <p:nvSpPr>
          <p:cNvPr id="18" name="TextBox 13">
            <a:extLst>
              <a:ext uri="{FF2B5EF4-FFF2-40B4-BE49-F238E27FC236}">
                <a16:creationId xmlns:a16="http://schemas.microsoft.com/office/drawing/2014/main" id="{8743D84A-0038-8234-5CE9-C2C659A46968}"/>
              </a:ext>
            </a:extLst>
          </p:cNvPr>
          <p:cNvSpPr txBox="1"/>
          <p:nvPr userDrawn="1"/>
        </p:nvSpPr>
        <p:spPr>
          <a:xfrm>
            <a:off x="-160861" y="1151411"/>
            <a:ext cx="7738808" cy="1679755"/>
          </a:xfrm>
          <a:prstGeom prst="rect">
            <a:avLst/>
          </a:prstGeom>
        </p:spPr>
        <p:txBody>
          <a:bodyPr lIns="0" tIns="0" rIns="0" bIns="0" rtlCol="0" anchor="t">
            <a:spAutoFit/>
          </a:bodyPr>
          <a:lstStyle/>
          <a:p>
            <a:pPr algn="ctr">
              <a:lnSpc>
                <a:spcPts val="6400"/>
              </a:lnSpc>
            </a:pPr>
            <a:r>
              <a:rPr lang="en-US" sz="7192" b="1" dirty="0">
                <a:ln w="6600">
                  <a:solidFill>
                    <a:schemeClr val="tx1"/>
                  </a:solidFill>
                  <a:prstDash val="solid"/>
                </a:ln>
                <a:solidFill>
                  <a:schemeClr val="bg1"/>
                </a:solidFill>
                <a:latin typeface="Montserrat Ultra-Bold Italics"/>
                <a:ea typeface="Montserrat Ultra-Bold Italics"/>
                <a:cs typeface="Montserrat Ultra-Bold Italics"/>
                <a:sym typeface="Montserrat Ultra-Bold Italics"/>
              </a:rPr>
              <a:t>STATE BOARD OF ACCOUNTS</a:t>
            </a:r>
          </a:p>
        </p:txBody>
      </p:sp>
    </p:spTree>
    <p:extLst>
      <p:ext uri="{BB962C8B-B14F-4D97-AF65-F5344CB8AC3E}">
        <p14:creationId xmlns:p14="http://schemas.microsoft.com/office/powerpoint/2010/main" val="165682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F7AC264F-6728-F27C-873A-7AE034008E85}"/>
              </a:ext>
            </a:extLst>
          </p:cNvPr>
          <p:cNvSpPr/>
          <p:nvPr userDrawn="1"/>
        </p:nvSpPr>
        <p:spPr>
          <a:xfrm>
            <a:off x="2963893" y="-10094"/>
            <a:ext cx="9228107" cy="6868094"/>
          </a:xfrm>
          <a:custGeom>
            <a:avLst/>
            <a:gdLst/>
            <a:ahLst/>
            <a:cxnLst/>
            <a:rect l="l" t="t" r="r" b="b"/>
            <a:pathLst>
              <a:path w="13842160" h="10302141">
                <a:moveTo>
                  <a:pt x="0" y="0"/>
                </a:moveTo>
                <a:lnTo>
                  <a:pt x="13842160" y="0"/>
                </a:lnTo>
                <a:lnTo>
                  <a:pt x="13842160" y="10302141"/>
                </a:lnTo>
                <a:lnTo>
                  <a:pt x="0" y="10302141"/>
                </a:lnTo>
                <a:lnTo>
                  <a:pt x="0" y="0"/>
                </a:lnTo>
                <a:close/>
              </a:path>
            </a:pathLst>
          </a:custGeom>
          <a:blipFill>
            <a:blip r:embed="rId2"/>
            <a:stretch>
              <a:fillRect t="-787" r="-7548" b="-787"/>
            </a:stretch>
          </a:blipFill>
        </p:spPr>
        <p:txBody>
          <a:bodyPr/>
          <a:lstStyle/>
          <a:p>
            <a:endParaRPr lang="en-US" sz="1200" dirty="0"/>
          </a:p>
        </p:txBody>
      </p:sp>
      <p:sp>
        <p:nvSpPr>
          <p:cNvPr id="8" name="AutoShape 3">
            <a:extLst>
              <a:ext uri="{FF2B5EF4-FFF2-40B4-BE49-F238E27FC236}">
                <a16:creationId xmlns:a16="http://schemas.microsoft.com/office/drawing/2014/main" id="{8C398D0C-47B0-D256-F32A-3736D4DD3D1E}"/>
              </a:ext>
            </a:extLst>
          </p:cNvPr>
          <p:cNvSpPr/>
          <p:nvPr userDrawn="1"/>
        </p:nvSpPr>
        <p:spPr>
          <a:xfrm rot="-7020778">
            <a:off x="-718127" y="2606609"/>
            <a:ext cx="8582725" cy="2449696"/>
          </a:xfrm>
          <a:prstGeom prst="rect">
            <a:avLst/>
          </a:prstGeom>
          <a:solidFill>
            <a:srgbClr val="D49D0F"/>
          </a:solidFill>
        </p:spPr>
        <p:txBody>
          <a:bodyPr/>
          <a:lstStyle/>
          <a:p>
            <a:endParaRPr lang="en-US" sz="1200" dirty="0"/>
          </a:p>
        </p:txBody>
      </p:sp>
      <p:sp>
        <p:nvSpPr>
          <p:cNvPr id="9" name="AutoShape 4">
            <a:extLst>
              <a:ext uri="{FF2B5EF4-FFF2-40B4-BE49-F238E27FC236}">
                <a16:creationId xmlns:a16="http://schemas.microsoft.com/office/drawing/2014/main" id="{D3B1108D-7EBE-9CE6-F37E-4E143FA8A3EC}"/>
              </a:ext>
            </a:extLst>
          </p:cNvPr>
          <p:cNvSpPr/>
          <p:nvPr userDrawn="1"/>
        </p:nvSpPr>
        <p:spPr>
          <a:xfrm rot="-7020778">
            <a:off x="-3155257" y="1825561"/>
            <a:ext cx="9160214" cy="4988067"/>
          </a:xfrm>
          <a:prstGeom prst="rect">
            <a:avLst/>
          </a:prstGeom>
          <a:solidFill>
            <a:srgbClr val="0A3268"/>
          </a:solidFill>
        </p:spPr>
        <p:txBody>
          <a:bodyPr/>
          <a:lstStyle/>
          <a:p>
            <a:endParaRPr lang="en-US" sz="1200" dirty="0"/>
          </a:p>
        </p:txBody>
      </p:sp>
      <p:sp>
        <p:nvSpPr>
          <p:cNvPr id="10" name="Freeform 5">
            <a:extLst>
              <a:ext uri="{FF2B5EF4-FFF2-40B4-BE49-F238E27FC236}">
                <a16:creationId xmlns:a16="http://schemas.microsoft.com/office/drawing/2014/main" id="{1EB932F7-8D55-3A96-1B2A-624C3144A1F0}"/>
              </a:ext>
            </a:extLst>
          </p:cNvPr>
          <p:cNvSpPr/>
          <p:nvPr userDrawn="1"/>
        </p:nvSpPr>
        <p:spPr>
          <a:xfrm>
            <a:off x="685800" y="685800"/>
            <a:ext cx="1188705" cy="196677"/>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dirty="0"/>
          </a:p>
        </p:txBody>
      </p:sp>
      <p:sp>
        <p:nvSpPr>
          <p:cNvPr id="11" name="Freeform 6">
            <a:extLst>
              <a:ext uri="{FF2B5EF4-FFF2-40B4-BE49-F238E27FC236}">
                <a16:creationId xmlns:a16="http://schemas.microsoft.com/office/drawing/2014/main" id="{6A6F4673-C64D-F8B9-44AF-66791AA06BDF}"/>
              </a:ext>
            </a:extLst>
          </p:cNvPr>
          <p:cNvSpPr/>
          <p:nvPr userDrawn="1"/>
        </p:nvSpPr>
        <p:spPr>
          <a:xfrm>
            <a:off x="10317495" y="5971202"/>
            <a:ext cx="1188705" cy="196677"/>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dirty="0"/>
          </a:p>
        </p:txBody>
      </p:sp>
      <p:sp>
        <p:nvSpPr>
          <p:cNvPr id="12" name="AutoShape 7">
            <a:extLst>
              <a:ext uri="{FF2B5EF4-FFF2-40B4-BE49-F238E27FC236}">
                <a16:creationId xmlns:a16="http://schemas.microsoft.com/office/drawing/2014/main" id="{952859F5-A49F-874F-623D-164B1CE9F7B6}"/>
              </a:ext>
            </a:extLst>
          </p:cNvPr>
          <p:cNvSpPr/>
          <p:nvPr userDrawn="1"/>
        </p:nvSpPr>
        <p:spPr>
          <a:xfrm>
            <a:off x="-1062278" y="2856949"/>
            <a:ext cx="3496155" cy="0"/>
          </a:xfrm>
          <a:prstGeom prst="line">
            <a:avLst/>
          </a:prstGeom>
          <a:ln w="19050" cap="rnd">
            <a:solidFill>
              <a:srgbClr val="FFFFFF"/>
            </a:solidFill>
            <a:prstDash val="solid"/>
            <a:headEnd type="none" w="sm" len="sm"/>
            <a:tailEnd type="none" w="sm" len="sm"/>
          </a:ln>
        </p:spPr>
        <p:txBody>
          <a:bodyPr/>
          <a:lstStyle/>
          <a:p>
            <a:endParaRPr lang="en-US" sz="1200" dirty="0"/>
          </a:p>
        </p:txBody>
      </p:sp>
      <p:sp>
        <p:nvSpPr>
          <p:cNvPr id="13" name="AutoShape 8">
            <a:extLst>
              <a:ext uri="{FF2B5EF4-FFF2-40B4-BE49-F238E27FC236}">
                <a16:creationId xmlns:a16="http://schemas.microsoft.com/office/drawing/2014/main" id="{35F1AD4B-2692-EB78-F2AE-504F1858838D}"/>
              </a:ext>
            </a:extLst>
          </p:cNvPr>
          <p:cNvSpPr/>
          <p:nvPr userDrawn="1"/>
        </p:nvSpPr>
        <p:spPr>
          <a:xfrm>
            <a:off x="-1532663" y="6388561"/>
            <a:ext cx="6003849" cy="0"/>
          </a:xfrm>
          <a:prstGeom prst="line">
            <a:avLst/>
          </a:prstGeom>
          <a:ln w="19050" cap="rnd">
            <a:solidFill>
              <a:srgbClr val="FFFFFF"/>
            </a:solidFill>
            <a:prstDash val="solid"/>
            <a:headEnd type="none" w="sm" len="sm"/>
            <a:tailEnd type="none" w="sm" len="sm"/>
          </a:ln>
        </p:spPr>
        <p:txBody>
          <a:bodyPr/>
          <a:lstStyle/>
          <a:p>
            <a:endParaRPr lang="en-US" sz="1200" dirty="0"/>
          </a:p>
        </p:txBody>
      </p:sp>
      <p:sp>
        <p:nvSpPr>
          <p:cNvPr id="14" name="AutoShape 9">
            <a:extLst>
              <a:ext uri="{FF2B5EF4-FFF2-40B4-BE49-F238E27FC236}">
                <a16:creationId xmlns:a16="http://schemas.microsoft.com/office/drawing/2014/main" id="{BE0F643D-0584-5836-CE41-4E0152142F04}"/>
              </a:ext>
            </a:extLst>
          </p:cNvPr>
          <p:cNvSpPr/>
          <p:nvPr userDrawn="1"/>
        </p:nvSpPr>
        <p:spPr>
          <a:xfrm>
            <a:off x="-2302775" y="3500383"/>
            <a:ext cx="3813453" cy="0"/>
          </a:xfrm>
          <a:prstGeom prst="line">
            <a:avLst/>
          </a:prstGeom>
          <a:ln w="19050" cap="rnd">
            <a:solidFill>
              <a:srgbClr val="FFFFFF"/>
            </a:solidFill>
            <a:prstDash val="solid"/>
            <a:headEnd type="none" w="sm" len="sm"/>
            <a:tailEnd type="none" w="sm" len="sm"/>
          </a:ln>
        </p:spPr>
        <p:txBody>
          <a:bodyPr/>
          <a:lstStyle/>
          <a:p>
            <a:endParaRPr lang="en-US" sz="1200" dirty="0"/>
          </a:p>
        </p:txBody>
      </p:sp>
      <p:sp>
        <p:nvSpPr>
          <p:cNvPr id="15" name="AutoShape 10">
            <a:extLst>
              <a:ext uri="{FF2B5EF4-FFF2-40B4-BE49-F238E27FC236}">
                <a16:creationId xmlns:a16="http://schemas.microsoft.com/office/drawing/2014/main" id="{C4735000-26F8-920B-03DD-0AC8553384DA}"/>
              </a:ext>
            </a:extLst>
          </p:cNvPr>
          <p:cNvSpPr/>
          <p:nvPr userDrawn="1"/>
        </p:nvSpPr>
        <p:spPr>
          <a:xfrm>
            <a:off x="1510679" y="4034405"/>
            <a:ext cx="620625" cy="0"/>
          </a:xfrm>
          <a:prstGeom prst="line">
            <a:avLst/>
          </a:prstGeom>
          <a:ln w="19050" cap="rnd">
            <a:solidFill>
              <a:srgbClr val="FFFFFF"/>
            </a:solidFill>
            <a:prstDash val="solid"/>
            <a:headEnd type="none" w="sm" len="sm"/>
            <a:tailEnd type="none" w="sm" len="sm"/>
          </a:ln>
        </p:spPr>
        <p:txBody>
          <a:bodyPr/>
          <a:lstStyle/>
          <a:p>
            <a:endParaRPr lang="en-US" sz="1200" dirty="0"/>
          </a:p>
        </p:txBody>
      </p:sp>
      <p:sp>
        <p:nvSpPr>
          <p:cNvPr id="16" name="AutoShape 11">
            <a:extLst>
              <a:ext uri="{FF2B5EF4-FFF2-40B4-BE49-F238E27FC236}">
                <a16:creationId xmlns:a16="http://schemas.microsoft.com/office/drawing/2014/main" id="{5CE1502B-94C8-6403-3547-BB9BFF75984A}"/>
              </a:ext>
            </a:extLst>
          </p:cNvPr>
          <p:cNvSpPr/>
          <p:nvPr userDrawn="1"/>
        </p:nvSpPr>
        <p:spPr>
          <a:xfrm>
            <a:off x="280703" y="3166917"/>
            <a:ext cx="861020" cy="0"/>
          </a:xfrm>
          <a:prstGeom prst="line">
            <a:avLst/>
          </a:prstGeom>
          <a:ln w="19050" cap="rnd">
            <a:solidFill>
              <a:srgbClr val="FFFFFF"/>
            </a:solidFill>
            <a:prstDash val="solid"/>
            <a:headEnd type="none" w="sm" len="sm"/>
            <a:tailEnd type="none" w="sm" len="sm"/>
          </a:ln>
        </p:spPr>
        <p:txBody>
          <a:bodyPr/>
          <a:lstStyle/>
          <a:p>
            <a:endParaRPr lang="en-US" sz="1200" dirty="0"/>
          </a:p>
        </p:txBody>
      </p:sp>
      <p:sp>
        <p:nvSpPr>
          <p:cNvPr id="17" name="Freeform 12">
            <a:extLst>
              <a:ext uri="{FF2B5EF4-FFF2-40B4-BE49-F238E27FC236}">
                <a16:creationId xmlns:a16="http://schemas.microsoft.com/office/drawing/2014/main" id="{C6DDC6CA-6B1D-9293-6874-16F47CAEDDA3}"/>
              </a:ext>
            </a:extLst>
          </p:cNvPr>
          <p:cNvSpPr/>
          <p:nvPr userDrawn="1"/>
        </p:nvSpPr>
        <p:spPr>
          <a:xfrm>
            <a:off x="10614386" y="196324"/>
            <a:ext cx="1380473" cy="1372305"/>
          </a:xfrm>
          <a:custGeom>
            <a:avLst/>
            <a:gdLst/>
            <a:ahLst/>
            <a:cxnLst/>
            <a:rect l="l" t="t" r="r" b="b"/>
            <a:pathLst>
              <a:path w="2070710" h="2058458">
                <a:moveTo>
                  <a:pt x="0" y="0"/>
                </a:moveTo>
                <a:lnTo>
                  <a:pt x="2070711" y="0"/>
                </a:lnTo>
                <a:lnTo>
                  <a:pt x="2070711" y="2058458"/>
                </a:lnTo>
                <a:lnTo>
                  <a:pt x="0" y="2058458"/>
                </a:lnTo>
                <a:lnTo>
                  <a:pt x="0" y="0"/>
                </a:lnTo>
                <a:close/>
              </a:path>
            </a:pathLst>
          </a:custGeom>
          <a:blipFill>
            <a:blip r:embed="rId4"/>
            <a:stretch>
              <a:fillRect/>
            </a:stretch>
          </a:blipFill>
        </p:spPr>
        <p:txBody>
          <a:bodyPr/>
          <a:lstStyle/>
          <a:p>
            <a:endParaRPr lang="en-US" sz="1200" dirty="0"/>
          </a:p>
        </p:txBody>
      </p:sp>
      <p:sp>
        <p:nvSpPr>
          <p:cNvPr id="18" name="TextBox 13">
            <a:extLst>
              <a:ext uri="{FF2B5EF4-FFF2-40B4-BE49-F238E27FC236}">
                <a16:creationId xmlns:a16="http://schemas.microsoft.com/office/drawing/2014/main" id="{8743D84A-0038-8234-5CE9-C2C659A46968}"/>
              </a:ext>
            </a:extLst>
          </p:cNvPr>
          <p:cNvSpPr txBox="1"/>
          <p:nvPr userDrawn="1"/>
        </p:nvSpPr>
        <p:spPr>
          <a:xfrm>
            <a:off x="-160861" y="1151411"/>
            <a:ext cx="7738808" cy="1679755"/>
          </a:xfrm>
          <a:prstGeom prst="rect">
            <a:avLst/>
          </a:prstGeom>
        </p:spPr>
        <p:txBody>
          <a:bodyPr lIns="0" tIns="0" rIns="0" bIns="0" rtlCol="0" anchor="t">
            <a:spAutoFit/>
          </a:bodyPr>
          <a:lstStyle/>
          <a:p>
            <a:pPr algn="ctr">
              <a:lnSpc>
                <a:spcPts val="6400"/>
              </a:lnSpc>
            </a:pPr>
            <a:r>
              <a:rPr lang="en-US" sz="7192" b="1" dirty="0">
                <a:ln w="6600">
                  <a:solidFill>
                    <a:schemeClr val="tx1"/>
                  </a:solidFill>
                  <a:prstDash val="solid"/>
                </a:ln>
                <a:solidFill>
                  <a:schemeClr val="bg1"/>
                </a:solidFill>
                <a:latin typeface="Montserrat Ultra-Bold Italics"/>
                <a:ea typeface="Montserrat Ultra-Bold Italics"/>
                <a:cs typeface="Montserrat Ultra-Bold Italics"/>
                <a:sym typeface="Montserrat Ultra-Bold Italics"/>
              </a:rPr>
              <a:t>STATE BOARD OF ACCOUNTS</a:t>
            </a:r>
          </a:p>
        </p:txBody>
      </p:sp>
    </p:spTree>
    <p:extLst>
      <p:ext uri="{BB962C8B-B14F-4D97-AF65-F5344CB8AC3E}">
        <p14:creationId xmlns:p14="http://schemas.microsoft.com/office/powerpoint/2010/main" val="4079005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FD5EDF-7FF8-CA6B-61B5-60624E0A6272}"/>
              </a:ext>
            </a:extLst>
          </p:cNvPr>
          <p:cNvSpPr/>
          <p:nvPr userDrawn="1"/>
        </p:nvSpPr>
        <p:spPr>
          <a:xfrm>
            <a:off x="11205192" y="5523532"/>
            <a:ext cx="914400"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3">
            <a:extLst>
              <a:ext uri="{FF2B5EF4-FFF2-40B4-BE49-F238E27FC236}">
                <a16:creationId xmlns:a16="http://schemas.microsoft.com/office/drawing/2014/main" id="{F510E2F7-E2A6-BA1A-6A9D-3298E0E6BA41}"/>
              </a:ext>
            </a:extLst>
          </p:cNvPr>
          <p:cNvSpPr/>
          <p:nvPr userDrawn="1"/>
        </p:nvSpPr>
        <p:spPr>
          <a:xfrm>
            <a:off x="0" y="-339634"/>
            <a:ext cx="7342664" cy="7342664"/>
          </a:xfrm>
          <a:custGeom>
            <a:avLst/>
            <a:gdLst/>
            <a:ahLst/>
            <a:cxnLst/>
            <a:rect l="l" t="t" r="r" b="b"/>
            <a:pathLst>
              <a:path w="11013996" h="11013996">
                <a:moveTo>
                  <a:pt x="0" y="0"/>
                </a:moveTo>
                <a:lnTo>
                  <a:pt x="11013995" y="0"/>
                </a:lnTo>
                <a:lnTo>
                  <a:pt x="11013995" y="11013996"/>
                </a:lnTo>
                <a:lnTo>
                  <a:pt x="0" y="11013996"/>
                </a:lnTo>
                <a:lnTo>
                  <a:pt x="0" y="0"/>
                </a:lnTo>
                <a:close/>
              </a:path>
            </a:pathLst>
          </a:custGeom>
          <a:blipFill>
            <a:blip>
              <a:alphaModFix amt="50000"/>
              <a:extLst>
                <a:ext uri="{96DAC541-7B7A-43D3-8B79-37D633B846F1}">
                  <asvg:svgBlip xmlns:asvg="http://schemas.microsoft.com/office/drawing/2016/SVG/main" r:embed="rId2"/>
                </a:ext>
              </a:extLst>
            </a:blip>
            <a:stretch>
              <a:fillRect/>
            </a:stretch>
          </a:blipFill>
        </p:spPr>
        <p:txBody>
          <a:bodyPr/>
          <a:lstStyle/>
          <a:p>
            <a:endParaRPr lang="en-US" sz="1200" dirty="0"/>
          </a:p>
        </p:txBody>
      </p:sp>
      <p:sp>
        <p:nvSpPr>
          <p:cNvPr id="9" name="AutoShape 4">
            <a:extLst>
              <a:ext uri="{FF2B5EF4-FFF2-40B4-BE49-F238E27FC236}">
                <a16:creationId xmlns:a16="http://schemas.microsoft.com/office/drawing/2014/main" id="{E9F35EB4-F324-14A9-B7D2-BD67FBB4BAF3}"/>
              </a:ext>
            </a:extLst>
          </p:cNvPr>
          <p:cNvSpPr/>
          <p:nvPr userDrawn="1"/>
        </p:nvSpPr>
        <p:spPr>
          <a:xfrm>
            <a:off x="685800" y="410401"/>
            <a:ext cx="10820400" cy="6037198"/>
          </a:xfrm>
          <a:prstGeom prst="rect">
            <a:avLst/>
          </a:prstGeom>
          <a:solidFill>
            <a:srgbClr val="0A3268"/>
          </a:solidFill>
        </p:spPr>
        <p:txBody>
          <a:bodyPr/>
          <a:lstStyle/>
          <a:p>
            <a:endParaRPr lang="en-US" sz="1200" dirty="0"/>
          </a:p>
        </p:txBody>
      </p:sp>
      <p:sp>
        <p:nvSpPr>
          <p:cNvPr id="10" name="Freeform 7">
            <a:extLst>
              <a:ext uri="{FF2B5EF4-FFF2-40B4-BE49-F238E27FC236}">
                <a16:creationId xmlns:a16="http://schemas.microsoft.com/office/drawing/2014/main" id="{4122BDEB-F480-7442-FA75-895C5C99F2A0}"/>
              </a:ext>
            </a:extLst>
          </p:cNvPr>
          <p:cNvSpPr/>
          <p:nvPr userDrawn="1"/>
        </p:nvSpPr>
        <p:spPr>
          <a:xfrm>
            <a:off x="10047423" y="702988"/>
            <a:ext cx="1188705" cy="196677"/>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dirty="0"/>
          </a:p>
        </p:txBody>
      </p:sp>
      <p:sp>
        <p:nvSpPr>
          <p:cNvPr id="11" name="AutoShape 8">
            <a:extLst>
              <a:ext uri="{FF2B5EF4-FFF2-40B4-BE49-F238E27FC236}">
                <a16:creationId xmlns:a16="http://schemas.microsoft.com/office/drawing/2014/main" id="{C6567192-50C4-C528-3F6E-FFD9C8DD58EF}"/>
              </a:ext>
            </a:extLst>
          </p:cNvPr>
          <p:cNvSpPr/>
          <p:nvPr userDrawn="1"/>
        </p:nvSpPr>
        <p:spPr>
          <a:xfrm rot="-5400000">
            <a:off x="9029735" y="3593884"/>
            <a:ext cx="4328160" cy="0"/>
          </a:xfrm>
          <a:prstGeom prst="line">
            <a:avLst/>
          </a:prstGeom>
          <a:ln w="9525" cap="rnd">
            <a:solidFill>
              <a:srgbClr val="FFFFFF"/>
            </a:solidFill>
            <a:prstDash val="solid"/>
            <a:headEnd type="none" w="sm" len="sm"/>
            <a:tailEnd type="none" w="sm" len="sm"/>
          </a:ln>
        </p:spPr>
        <p:txBody>
          <a:bodyPr/>
          <a:lstStyle/>
          <a:p>
            <a:endParaRPr lang="en-US" sz="1200" dirty="0"/>
          </a:p>
        </p:txBody>
      </p:sp>
      <p:sp>
        <p:nvSpPr>
          <p:cNvPr id="12" name="TextBox 9">
            <a:extLst>
              <a:ext uri="{FF2B5EF4-FFF2-40B4-BE49-F238E27FC236}">
                <a16:creationId xmlns:a16="http://schemas.microsoft.com/office/drawing/2014/main" id="{2B2C9AE1-130A-B2E7-4A95-37E81F13CDD0}"/>
              </a:ext>
            </a:extLst>
          </p:cNvPr>
          <p:cNvSpPr txBox="1"/>
          <p:nvPr userDrawn="1"/>
        </p:nvSpPr>
        <p:spPr>
          <a:xfrm>
            <a:off x="5732984" y="1429804"/>
            <a:ext cx="5503142" cy="1692771"/>
          </a:xfrm>
          <a:prstGeom prst="rect">
            <a:avLst/>
          </a:prstGeom>
        </p:spPr>
        <p:txBody>
          <a:bodyPr wrap="square" lIns="0" tIns="0" rIns="0" bIns="0" rtlCol="0" anchor="t">
            <a:spAutoFit/>
          </a:bodyPr>
          <a:lstStyle/>
          <a:p>
            <a:pPr>
              <a:lnSpc>
                <a:spcPts val="4424"/>
              </a:lnSpc>
            </a:pPr>
            <a:r>
              <a:rPr lang="en-US" sz="4515" spc="-266" dirty="0">
                <a:solidFill>
                  <a:srgbClr val="FFFFFF"/>
                </a:solidFill>
                <a:latin typeface="Arial Bold Italics"/>
                <a:ea typeface="Arial Bold Italics"/>
                <a:cs typeface="Arial Bold Italics"/>
                <a:sym typeface="Arial Bold Italics"/>
              </a:rPr>
              <a:t>PAUL D. JOYCE, CPA STATE  EXAMINER</a:t>
            </a:r>
          </a:p>
          <a:p>
            <a:pPr algn="just">
              <a:lnSpc>
                <a:spcPts val="4424"/>
              </a:lnSpc>
            </a:pPr>
            <a:endParaRPr lang="en-US" sz="4515" spc="-266" dirty="0">
              <a:solidFill>
                <a:srgbClr val="FFFFFF"/>
              </a:solidFill>
              <a:latin typeface="Arial Bold Italics"/>
              <a:ea typeface="Arial Bold Italics"/>
              <a:cs typeface="Arial Bold Italics"/>
              <a:sym typeface="Arial Bold Italics"/>
            </a:endParaRPr>
          </a:p>
        </p:txBody>
      </p:sp>
      <p:sp>
        <p:nvSpPr>
          <p:cNvPr id="13" name="TextBox 10">
            <a:extLst>
              <a:ext uri="{FF2B5EF4-FFF2-40B4-BE49-F238E27FC236}">
                <a16:creationId xmlns:a16="http://schemas.microsoft.com/office/drawing/2014/main" id="{42F7323E-4124-D287-83A2-5215680F53FF}"/>
              </a:ext>
            </a:extLst>
          </p:cNvPr>
          <p:cNvSpPr txBox="1"/>
          <p:nvPr userDrawn="1"/>
        </p:nvSpPr>
        <p:spPr>
          <a:xfrm>
            <a:off x="5914492" y="2820537"/>
            <a:ext cx="4603301" cy="2753511"/>
          </a:xfrm>
          <a:prstGeom prst="rect">
            <a:avLst/>
          </a:prstGeom>
        </p:spPr>
        <p:txBody>
          <a:bodyPr lIns="0" tIns="0" rIns="0" bIns="0" rtlCol="0" anchor="t">
            <a:spAutoFit/>
          </a:bodyPr>
          <a:lstStyle/>
          <a:p>
            <a:pPr algn="ctr">
              <a:lnSpc>
                <a:spcPts val="3122"/>
              </a:lnSpc>
              <a:spcBef>
                <a:spcPct val="0"/>
              </a:spcBef>
            </a:pPr>
            <a:r>
              <a:rPr lang="en-US" sz="2401" spc="48" dirty="0">
                <a:solidFill>
                  <a:srgbClr val="FFFFFF"/>
                </a:solidFill>
                <a:latin typeface="Arial"/>
                <a:ea typeface="Arial"/>
                <a:cs typeface="Arial"/>
                <a:sym typeface="Arial"/>
              </a:rPr>
              <a:t>Indiana’s State Examiner and the agency head for the State Board of Accounts, Paul Joyce coordinates and manages the post-audits and examinations of over 4,000 state and local governmental entities in Indiana.</a:t>
            </a:r>
          </a:p>
        </p:txBody>
      </p:sp>
      <p:pic>
        <p:nvPicPr>
          <p:cNvPr id="14" name="Picture 13" descr="A person in a suit and tie&#10;&#10;Description automatically generated">
            <a:extLst>
              <a:ext uri="{FF2B5EF4-FFF2-40B4-BE49-F238E27FC236}">
                <a16:creationId xmlns:a16="http://schemas.microsoft.com/office/drawing/2014/main" id="{C87B40F0-2DC5-45D0-9740-8AFC0BFAE3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5417184" cy="6858000"/>
          </a:xfrm>
          <a:prstGeom prst="rect">
            <a:avLst/>
          </a:prstGeom>
        </p:spPr>
      </p:pic>
    </p:spTree>
    <p:extLst>
      <p:ext uri="{BB962C8B-B14F-4D97-AF65-F5344CB8AC3E}">
        <p14:creationId xmlns:p14="http://schemas.microsoft.com/office/powerpoint/2010/main" val="389554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1267-3A8C-E84A-71B7-E04FB2E3F78B}"/>
              </a:ext>
            </a:extLst>
          </p:cNvPr>
          <p:cNvSpPr>
            <a:spLocks noGrp="1"/>
          </p:cNvSpPr>
          <p:nvPr>
            <p:ph type="title" hasCustomPrompt="1"/>
          </p:nvPr>
        </p:nvSpPr>
        <p:spPr>
          <a:xfrm>
            <a:off x="407350" y="429921"/>
            <a:ext cx="5688650" cy="2072998"/>
          </a:xfrm>
        </p:spPr>
        <p:txBody>
          <a:bodyPr/>
          <a:lstStyle>
            <a:lvl1pPr algn="l">
              <a:defRPr sz="5870" i="1">
                <a:solidFill>
                  <a:srgbClr val="0A3268"/>
                </a:solidFill>
                <a:latin typeface="Arial Bold" panose="020B0704020202020204" pitchFamily="34" charset="0"/>
                <a:cs typeface="Arial Bold" panose="020B0704020202020204" pitchFamily="34" charset="0"/>
              </a:defRPr>
            </a:lvl1pPr>
          </a:lstStyle>
          <a:p>
            <a:r>
              <a:rPr lang="en-US" dirty="0"/>
              <a:t>ADD TITLE HERE</a:t>
            </a:r>
          </a:p>
        </p:txBody>
      </p:sp>
      <p:sp>
        <p:nvSpPr>
          <p:cNvPr id="6" name="Rectangle 5">
            <a:extLst>
              <a:ext uri="{FF2B5EF4-FFF2-40B4-BE49-F238E27FC236}">
                <a16:creationId xmlns:a16="http://schemas.microsoft.com/office/drawing/2014/main" id="{A29F2CD4-DD81-479C-FCC1-FA886BCA521C}"/>
              </a:ext>
            </a:extLst>
          </p:cNvPr>
          <p:cNvSpPr/>
          <p:nvPr userDrawn="1"/>
        </p:nvSpPr>
        <p:spPr>
          <a:xfrm>
            <a:off x="401652" y="2320322"/>
            <a:ext cx="11790348" cy="4097480"/>
          </a:xfrm>
          <a:prstGeom prst="rect">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65A5CFF-D2CE-3935-964D-7763946CA570}"/>
              </a:ext>
            </a:extLst>
          </p:cNvPr>
          <p:cNvSpPr/>
          <p:nvPr userDrawn="1"/>
        </p:nvSpPr>
        <p:spPr>
          <a:xfrm>
            <a:off x="7469024" y="0"/>
            <a:ext cx="4722976"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Insert Photo Here</a:t>
            </a:r>
          </a:p>
        </p:txBody>
      </p:sp>
      <p:sp>
        <p:nvSpPr>
          <p:cNvPr id="4" name="Text Placeholder 3">
            <a:extLst>
              <a:ext uri="{FF2B5EF4-FFF2-40B4-BE49-F238E27FC236}">
                <a16:creationId xmlns:a16="http://schemas.microsoft.com/office/drawing/2014/main" id="{9A33E141-4D72-AAB8-4547-F30A9A8D0FE0}"/>
              </a:ext>
            </a:extLst>
          </p:cNvPr>
          <p:cNvSpPr>
            <a:spLocks noGrp="1"/>
          </p:cNvSpPr>
          <p:nvPr>
            <p:ph type="body" sz="quarter" idx="10"/>
          </p:nvPr>
        </p:nvSpPr>
        <p:spPr>
          <a:xfrm>
            <a:off x="828673" y="2685515"/>
            <a:ext cx="6341247" cy="91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E2B8B9DB-BFD1-DC85-C4B4-35C38F6B7A97}"/>
              </a:ext>
            </a:extLst>
          </p:cNvPr>
          <p:cNvSpPr>
            <a:spLocks noGrp="1"/>
          </p:cNvSpPr>
          <p:nvPr>
            <p:ph type="pic" sz="quarter" idx="11" hasCustomPrompt="1"/>
          </p:nvPr>
        </p:nvSpPr>
        <p:spPr>
          <a:xfrm>
            <a:off x="7588250" y="111125"/>
            <a:ext cx="4478338" cy="6630988"/>
          </a:xfrm>
        </p:spPr>
        <p:txBody>
          <a:bodyPr/>
          <a:lstStyle>
            <a:lvl1pPr>
              <a:defRPr/>
            </a:lvl1pPr>
          </a:lstStyle>
          <a:p>
            <a:r>
              <a:rPr lang="en-US" dirty="0"/>
              <a:t>Insert Picture</a:t>
            </a:r>
          </a:p>
        </p:txBody>
      </p:sp>
    </p:spTree>
    <p:extLst>
      <p:ext uri="{BB962C8B-B14F-4D97-AF65-F5344CB8AC3E}">
        <p14:creationId xmlns:p14="http://schemas.microsoft.com/office/powerpoint/2010/main" val="4218488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1427-8998-7C02-B0F9-A80254314AD9}"/>
              </a:ext>
            </a:extLst>
          </p:cNvPr>
          <p:cNvSpPr>
            <a:spLocks noGrp="1"/>
          </p:cNvSpPr>
          <p:nvPr>
            <p:ph type="title" hasCustomPrompt="1"/>
          </p:nvPr>
        </p:nvSpPr>
        <p:spPr>
          <a:xfrm>
            <a:off x="3794331" y="895946"/>
            <a:ext cx="4603337" cy="1481221"/>
          </a:xfrm>
        </p:spPr>
        <p:txBody>
          <a:bodyPr>
            <a:normAutofit/>
          </a:bodyPr>
          <a:lstStyle>
            <a:lvl1pPr>
              <a:defRPr sz="3600">
                <a:solidFill>
                  <a:srgbClr val="0A3268"/>
                </a:solidFill>
                <a:latin typeface="Arial Bold" panose="020B0704020202020204" pitchFamily="34" charset="0"/>
                <a:cs typeface="Arial Bold" panose="020B0704020202020204" pitchFamily="34" charset="0"/>
              </a:defRPr>
            </a:lvl1pPr>
          </a:lstStyle>
          <a:p>
            <a:r>
              <a:rPr lang="en-US" dirty="0"/>
              <a:t>ADD TITLE HERE</a:t>
            </a:r>
          </a:p>
        </p:txBody>
      </p:sp>
      <p:sp>
        <p:nvSpPr>
          <p:cNvPr id="6" name="Rectangle: Rounded Corners 5">
            <a:extLst>
              <a:ext uri="{FF2B5EF4-FFF2-40B4-BE49-F238E27FC236}">
                <a16:creationId xmlns:a16="http://schemas.microsoft.com/office/drawing/2014/main" id="{2CEBD7EE-FD62-F15E-55DD-3F6B14368515}"/>
              </a:ext>
            </a:extLst>
          </p:cNvPr>
          <p:cNvSpPr/>
          <p:nvPr userDrawn="1"/>
        </p:nvSpPr>
        <p:spPr>
          <a:xfrm>
            <a:off x="-393107" y="1207112"/>
            <a:ext cx="4187440" cy="914400"/>
          </a:xfrm>
          <a:prstGeom prst="roundRect">
            <a:avLst/>
          </a:prstGeom>
          <a:solidFill>
            <a:srgbClr val="D59C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2CCDFFB8-E462-93A2-5D46-AA498DF9A0B4}"/>
              </a:ext>
            </a:extLst>
          </p:cNvPr>
          <p:cNvSpPr/>
          <p:nvPr userDrawn="1"/>
        </p:nvSpPr>
        <p:spPr>
          <a:xfrm>
            <a:off x="8397669" y="1179357"/>
            <a:ext cx="4187440" cy="914400"/>
          </a:xfrm>
          <a:prstGeom prst="roundRect">
            <a:avLst/>
          </a:prstGeom>
          <a:solidFill>
            <a:srgbClr val="D59C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DAC3976F-B313-D3CD-AD96-EDB1F3BE1823}"/>
              </a:ext>
            </a:extLst>
          </p:cNvPr>
          <p:cNvSpPr/>
          <p:nvPr userDrawn="1"/>
        </p:nvSpPr>
        <p:spPr>
          <a:xfrm>
            <a:off x="760576" y="4522843"/>
            <a:ext cx="2726108" cy="1128045"/>
          </a:xfrm>
          <a:prstGeom prst="roundRect">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2590F32C-6249-4E67-CE86-427AD645F2AE}"/>
              </a:ext>
            </a:extLst>
          </p:cNvPr>
          <p:cNvSpPr/>
          <p:nvPr userDrawn="1"/>
        </p:nvSpPr>
        <p:spPr>
          <a:xfrm>
            <a:off x="4732945" y="4522843"/>
            <a:ext cx="2726108" cy="1128045"/>
          </a:xfrm>
          <a:prstGeom prst="roundRect">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CB5FDA1-A857-30DA-4EA7-82A5FFE5BA3A}"/>
              </a:ext>
            </a:extLst>
          </p:cNvPr>
          <p:cNvSpPr/>
          <p:nvPr userDrawn="1"/>
        </p:nvSpPr>
        <p:spPr>
          <a:xfrm>
            <a:off x="8705316" y="4522842"/>
            <a:ext cx="2726108" cy="1128045"/>
          </a:xfrm>
          <a:prstGeom prst="roundRect">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9A59AD6-B978-31AF-7663-4984B81BD966}"/>
              </a:ext>
            </a:extLst>
          </p:cNvPr>
          <p:cNvSpPr>
            <a:spLocks noGrp="1"/>
          </p:cNvSpPr>
          <p:nvPr>
            <p:ph type="body" sz="quarter" idx="10"/>
          </p:nvPr>
        </p:nvSpPr>
        <p:spPr>
          <a:xfrm>
            <a:off x="760576" y="2660578"/>
            <a:ext cx="10670848" cy="1270072"/>
          </a:xfrm>
        </p:spPr>
        <p:txBody>
          <a:bodyPr/>
          <a:lstStyle>
            <a:lvl1pPr algn="ctr">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F923D9A9-A46A-77F9-8B32-5883E3803E0A}"/>
              </a:ext>
            </a:extLst>
          </p:cNvPr>
          <p:cNvSpPr>
            <a:spLocks noGrp="1"/>
          </p:cNvSpPr>
          <p:nvPr>
            <p:ph type="body" sz="quarter" idx="11" hasCustomPrompt="1"/>
          </p:nvPr>
        </p:nvSpPr>
        <p:spPr>
          <a:xfrm>
            <a:off x="901254" y="4629664"/>
            <a:ext cx="2444750" cy="914400"/>
          </a:xfrm>
        </p:spPr>
        <p:txBody>
          <a:bodyPr>
            <a:no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Edit Text Here</a:t>
            </a:r>
          </a:p>
        </p:txBody>
      </p:sp>
      <p:sp>
        <p:nvSpPr>
          <p:cNvPr id="10" name="Text Placeholder 8">
            <a:extLst>
              <a:ext uri="{FF2B5EF4-FFF2-40B4-BE49-F238E27FC236}">
                <a16:creationId xmlns:a16="http://schemas.microsoft.com/office/drawing/2014/main" id="{C887A573-957C-E29F-3763-8E32243AC3A6}"/>
              </a:ext>
            </a:extLst>
          </p:cNvPr>
          <p:cNvSpPr>
            <a:spLocks noGrp="1"/>
          </p:cNvSpPr>
          <p:nvPr>
            <p:ph type="body" sz="quarter" idx="12" hasCustomPrompt="1"/>
          </p:nvPr>
        </p:nvSpPr>
        <p:spPr>
          <a:xfrm>
            <a:off x="4873625" y="4629664"/>
            <a:ext cx="2444750" cy="914400"/>
          </a:xfrm>
        </p:spPr>
        <p:txBody>
          <a:bodyPr>
            <a:no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Edit Text Here</a:t>
            </a:r>
          </a:p>
        </p:txBody>
      </p:sp>
      <p:sp>
        <p:nvSpPr>
          <p:cNvPr id="11" name="Text Placeholder 8">
            <a:extLst>
              <a:ext uri="{FF2B5EF4-FFF2-40B4-BE49-F238E27FC236}">
                <a16:creationId xmlns:a16="http://schemas.microsoft.com/office/drawing/2014/main" id="{A0EBF68A-780E-99B7-5D8E-13E5D9B19F0B}"/>
              </a:ext>
            </a:extLst>
          </p:cNvPr>
          <p:cNvSpPr>
            <a:spLocks noGrp="1"/>
          </p:cNvSpPr>
          <p:nvPr>
            <p:ph type="body" sz="quarter" idx="13" hasCustomPrompt="1"/>
          </p:nvPr>
        </p:nvSpPr>
        <p:spPr>
          <a:xfrm>
            <a:off x="8845996" y="4629664"/>
            <a:ext cx="2444750" cy="914400"/>
          </a:xfrm>
        </p:spPr>
        <p:txBody>
          <a:bodyPr>
            <a:no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Edit Text Here</a:t>
            </a:r>
          </a:p>
        </p:txBody>
      </p:sp>
    </p:spTree>
    <p:extLst>
      <p:ext uri="{BB962C8B-B14F-4D97-AF65-F5344CB8AC3E}">
        <p14:creationId xmlns:p14="http://schemas.microsoft.com/office/powerpoint/2010/main" val="138477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27C8-0B4C-1F35-E961-1A892DF41E4A}"/>
              </a:ext>
            </a:extLst>
          </p:cNvPr>
          <p:cNvSpPr>
            <a:spLocks noGrp="1"/>
          </p:cNvSpPr>
          <p:nvPr>
            <p:ph type="title" hasCustomPrompt="1"/>
          </p:nvPr>
        </p:nvSpPr>
        <p:spPr>
          <a:xfrm>
            <a:off x="595356" y="1159738"/>
            <a:ext cx="11012273" cy="1053623"/>
          </a:xfrm>
        </p:spPr>
        <p:txBody>
          <a:bodyPr/>
          <a:lstStyle>
            <a:lvl1pPr algn="l">
              <a:defRPr>
                <a:solidFill>
                  <a:srgbClr val="0A3268"/>
                </a:solidFill>
                <a:latin typeface="Arial Bold" panose="020B0704020202020204" pitchFamily="34" charset="0"/>
                <a:cs typeface="Arial Bold" panose="020B0704020202020204" pitchFamily="34" charset="0"/>
              </a:defRPr>
            </a:lvl1pPr>
          </a:lstStyle>
          <a:p>
            <a:r>
              <a:rPr lang="en-US" dirty="0"/>
              <a:t>ADD TITLE HERE</a:t>
            </a:r>
          </a:p>
        </p:txBody>
      </p:sp>
      <p:sp>
        <p:nvSpPr>
          <p:cNvPr id="6" name="Rectangle 5">
            <a:extLst>
              <a:ext uri="{FF2B5EF4-FFF2-40B4-BE49-F238E27FC236}">
                <a16:creationId xmlns:a16="http://schemas.microsoft.com/office/drawing/2014/main" id="{FC075080-88EA-9B43-0DAA-E164E9655712}"/>
              </a:ext>
            </a:extLst>
          </p:cNvPr>
          <p:cNvSpPr/>
          <p:nvPr userDrawn="1"/>
        </p:nvSpPr>
        <p:spPr>
          <a:xfrm>
            <a:off x="1" y="0"/>
            <a:ext cx="12191999" cy="358923"/>
          </a:xfrm>
          <a:prstGeom prst="rect">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26E687C-0FBC-B0A5-2A24-57232C628D5E}"/>
              </a:ext>
            </a:extLst>
          </p:cNvPr>
          <p:cNvSpPr/>
          <p:nvPr userDrawn="1"/>
        </p:nvSpPr>
        <p:spPr>
          <a:xfrm>
            <a:off x="0" y="6499077"/>
            <a:ext cx="12191999" cy="358923"/>
          </a:xfrm>
          <a:prstGeom prst="rect">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D496FD20-F572-F056-2EA3-F5792288D4B4}"/>
              </a:ext>
            </a:extLst>
          </p:cNvPr>
          <p:cNvSpPr>
            <a:spLocks noGrp="1"/>
          </p:cNvSpPr>
          <p:nvPr>
            <p:ph type="body" sz="quarter" idx="10"/>
          </p:nvPr>
        </p:nvSpPr>
        <p:spPr>
          <a:xfrm>
            <a:off x="595313" y="2306638"/>
            <a:ext cx="11012487" cy="354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777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0C49F-751C-DB65-CDD1-7E462BC1DA84}"/>
              </a:ext>
            </a:extLst>
          </p:cNvPr>
          <p:cNvSpPr>
            <a:spLocks noGrp="1"/>
          </p:cNvSpPr>
          <p:nvPr>
            <p:ph type="title" hasCustomPrompt="1"/>
          </p:nvPr>
        </p:nvSpPr>
        <p:spPr/>
        <p:txBody>
          <a:bodyPr>
            <a:normAutofit/>
          </a:bodyPr>
          <a:lstStyle>
            <a:lvl1pPr>
              <a:defRPr sz="4400">
                <a:solidFill>
                  <a:srgbClr val="0A3268"/>
                </a:solidFill>
                <a:latin typeface="Arial Bold" panose="020B0704020202020204" pitchFamily="34" charset="0"/>
                <a:cs typeface="Arial Bold" panose="020B0704020202020204" pitchFamily="34" charset="0"/>
              </a:defRPr>
            </a:lvl1pPr>
          </a:lstStyle>
          <a:p>
            <a:r>
              <a:rPr lang="en-US" dirty="0"/>
              <a:t>ADD TITLE HERE</a:t>
            </a:r>
          </a:p>
        </p:txBody>
      </p:sp>
      <p:sp>
        <p:nvSpPr>
          <p:cNvPr id="6" name="Rectangle: Rounded Corners 5">
            <a:extLst>
              <a:ext uri="{FF2B5EF4-FFF2-40B4-BE49-F238E27FC236}">
                <a16:creationId xmlns:a16="http://schemas.microsoft.com/office/drawing/2014/main" id="{814F2361-0607-61F7-B54D-631FBD6E5A99}"/>
              </a:ext>
            </a:extLst>
          </p:cNvPr>
          <p:cNvSpPr/>
          <p:nvPr userDrawn="1"/>
        </p:nvSpPr>
        <p:spPr>
          <a:xfrm>
            <a:off x="8642645" y="4682515"/>
            <a:ext cx="2153540" cy="1418603"/>
          </a:xfrm>
          <a:prstGeom prst="roundRect">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F5C67725-5415-60DF-F8D3-08D5C6D37FEF}"/>
              </a:ext>
            </a:extLst>
          </p:cNvPr>
          <p:cNvSpPr/>
          <p:nvPr userDrawn="1"/>
        </p:nvSpPr>
        <p:spPr>
          <a:xfrm>
            <a:off x="4740065" y="4682515"/>
            <a:ext cx="2153540" cy="1418603"/>
          </a:xfrm>
          <a:prstGeom prst="roundRect">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C8AD51C-F138-6D02-BC7B-10315699D82A}"/>
              </a:ext>
            </a:extLst>
          </p:cNvPr>
          <p:cNvSpPr/>
          <p:nvPr userDrawn="1"/>
        </p:nvSpPr>
        <p:spPr>
          <a:xfrm>
            <a:off x="1093859" y="4682515"/>
            <a:ext cx="2153540" cy="1418603"/>
          </a:xfrm>
          <a:prstGeom prst="roundRect">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B3820935-4A51-A170-C96A-E6B795386543}"/>
              </a:ext>
            </a:extLst>
          </p:cNvPr>
          <p:cNvSpPr/>
          <p:nvPr userDrawn="1"/>
        </p:nvSpPr>
        <p:spPr>
          <a:xfrm>
            <a:off x="2945451" y="2175480"/>
            <a:ext cx="2153540" cy="1418603"/>
          </a:xfrm>
          <a:prstGeom prst="roundRect">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D2DDB7DF-FFA3-4149-021F-19507945EF48}"/>
              </a:ext>
            </a:extLst>
          </p:cNvPr>
          <p:cNvSpPr/>
          <p:nvPr userDrawn="1"/>
        </p:nvSpPr>
        <p:spPr>
          <a:xfrm>
            <a:off x="6808147" y="2175479"/>
            <a:ext cx="2153540" cy="1418603"/>
          </a:xfrm>
          <a:prstGeom prst="roundRect">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0EA3B7EB-FB50-67E5-593E-87F3912FCD65}"/>
              </a:ext>
            </a:extLst>
          </p:cNvPr>
          <p:cNvCxnSpPr/>
          <p:nvPr userDrawn="1"/>
        </p:nvCxnSpPr>
        <p:spPr>
          <a:xfrm>
            <a:off x="1093859" y="4093436"/>
            <a:ext cx="9702326" cy="0"/>
          </a:xfrm>
          <a:prstGeom prst="line">
            <a:avLst/>
          </a:prstGeom>
          <a:ln>
            <a:solidFill>
              <a:srgbClr val="0A3268"/>
            </a:solidFill>
          </a:ln>
        </p:spPr>
        <p:style>
          <a:lnRef idx="3">
            <a:schemeClr val="accent1"/>
          </a:lnRef>
          <a:fillRef idx="0">
            <a:schemeClr val="accent1"/>
          </a:fillRef>
          <a:effectRef idx="2">
            <a:schemeClr val="accent1"/>
          </a:effectRef>
          <a:fontRef idx="minor">
            <a:schemeClr val="tx1"/>
          </a:fontRef>
        </p:style>
      </p:cxnSp>
      <p:sp>
        <p:nvSpPr>
          <p:cNvPr id="14" name="Flowchart: Connector 13">
            <a:extLst>
              <a:ext uri="{FF2B5EF4-FFF2-40B4-BE49-F238E27FC236}">
                <a16:creationId xmlns:a16="http://schemas.microsoft.com/office/drawing/2014/main" id="{2A490DEB-1D30-FC13-A776-35B323366549}"/>
              </a:ext>
            </a:extLst>
          </p:cNvPr>
          <p:cNvSpPr/>
          <p:nvPr userDrawn="1"/>
        </p:nvSpPr>
        <p:spPr>
          <a:xfrm>
            <a:off x="2018941" y="3936407"/>
            <a:ext cx="314061" cy="314057"/>
          </a:xfrm>
          <a:prstGeom prst="flowChartConnector">
            <a:avLst/>
          </a:prstGeom>
          <a:solidFill>
            <a:srgbClr val="D59C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a:extLst>
              <a:ext uri="{FF2B5EF4-FFF2-40B4-BE49-F238E27FC236}">
                <a16:creationId xmlns:a16="http://schemas.microsoft.com/office/drawing/2014/main" id="{2B9FBF7C-F9CE-24FA-4B1F-372B404E0418}"/>
              </a:ext>
            </a:extLst>
          </p:cNvPr>
          <p:cNvSpPr/>
          <p:nvPr userDrawn="1"/>
        </p:nvSpPr>
        <p:spPr>
          <a:xfrm>
            <a:off x="9562384" y="3931777"/>
            <a:ext cx="314061" cy="314057"/>
          </a:xfrm>
          <a:prstGeom prst="flowChartConnector">
            <a:avLst/>
          </a:prstGeom>
          <a:solidFill>
            <a:srgbClr val="D59C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Connector 15">
            <a:extLst>
              <a:ext uri="{FF2B5EF4-FFF2-40B4-BE49-F238E27FC236}">
                <a16:creationId xmlns:a16="http://schemas.microsoft.com/office/drawing/2014/main" id="{43C7B33C-0CDC-A3E4-DD11-46CDC8874ED7}"/>
              </a:ext>
            </a:extLst>
          </p:cNvPr>
          <p:cNvSpPr/>
          <p:nvPr userDrawn="1"/>
        </p:nvSpPr>
        <p:spPr>
          <a:xfrm>
            <a:off x="7727886" y="3931777"/>
            <a:ext cx="314061" cy="314057"/>
          </a:xfrm>
          <a:prstGeom prst="flowChartConnector">
            <a:avLst/>
          </a:prstGeom>
          <a:solidFill>
            <a:srgbClr val="D59C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Connector 16">
            <a:extLst>
              <a:ext uri="{FF2B5EF4-FFF2-40B4-BE49-F238E27FC236}">
                <a16:creationId xmlns:a16="http://schemas.microsoft.com/office/drawing/2014/main" id="{426305F4-0011-35C8-CE61-0526483D3507}"/>
              </a:ext>
            </a:extLst>
          </p:cNvPr>
          <p:cNvSpPr/>
          <p:nvPr userDrawn="1"/>
        </p:nvSpPr>
        <p:spPr>
          <a:xfrm>
            <a:off x="5663542" y="3931778"/>
            <a:ext cx="314061" cy="314057"/>
          </a:xfrm>
          <a:prstGeom prst="flowChartConnector">
            <a:avLst/>
          </a:prstGeom>
          <a:solidFill>
            <a:srgbClr val="D59C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Connector 17">
            <a:extLst>
              <a:ext uri="{FF2B5EF4-FFF2-40B4-BE49-F238E27FC236}">
                <a16:creationId xmlns:a16="http://schemas.microsoft.com/office/drawing/2014/main" id="{5F3B4305-D2FB-4DB3-1FFB-6AF21C0F4B7C}"/>
              </a:ext>
            </a:extLst>
          </p:cNvPr>
          <p:cNvSpPr/>
          <p:nvPr userDrawn="1"/>
        </p:nvSpPr>
        <p:spPr>
          <a:xfrm>
            <a:off x="3865190" y="3931778"/>
            <a:ext cx="314061" cy="314057"/>
          </a:xfrm>
          <a:prstGeom prst="flowChartConnector">
            <a:avLst/>
          </a:prstGeom>
          <a:solidFill>
            <a:srgbClr val="D59C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3604704-3B34-374C-EB4A-10BB5B44A3FD}"/>
              </a:ext>
            </a:extLst>
          </p:cNvPr>
          <p:cNvSpPr>
            <a:spLocks noGrp="1"/>
          </p:cNvSpPr>
          <p:nvPr>
            <p:ph type="body" sz="quarter" idx="10" hasCustomPrompt="1"/>
          </p:nvPr>
        </p:nvSpPr>
        <p:spPr>
          <a:xfrm>
            <a:off x="3090863" y="2265363"/>
            <a:ext cx="1868487" cy="1238250"/>
          </a:xfrm>
        </p:spPr>
        <p:txBody>
          <a:bodyPr>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Edit Text Here</a:t>
            </a:r>
          </a:p>
        </p:txBody>
      </p:sp>
      <p:sp>
        <p:nvSpPr>
          <p:cNvPr id="5" name="Text Placeholder 3">
            <a:extLst>
              <a:ext uri="{FF2B5EF4-FFF2-40B4-BE49-F238E27FC236}">
                <a16:creationId xmlns:a16="http://schemas.microsoft.com/office/drawing/2014/main" id="{9D9223EE-4BA2-9D29-A351-8C668D46C761}"/>
              </a:ext>
            </a:extLst>
          </p:cNvPr>
          <p:cNvSpPr>
            <a:spLocks noGrp="1"/>
          </p:cNvSpPr>
          <p:nvPr>
            <p:ph type="body" sz="quarter" idx="11" hasCustomPrompt="1"/>
          </p:nvPr>
        </p:nvSpPr>
        <p:spPr>
          <a:xfrm>
            <a:off x="8785170" y="4772691"/>
            <a:ext cx="1868487" cy="1238250"/>
          </a:xfrm>
        </p:spPr>
        <p:txBody>
          <a:bodyPr>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Edit Text Here</a:t>
            </a:r>
          </a:p>
        </p:txBody>
      </p:sp>
      <p:sp>
        <p:nvSpPr>
          <p:cNvPr id="7" name="Text Placeholder 3">
            <a:extLst>
              <a:ext uri="{FF2B5EF4-FFF2-40B4-BE49-F238E27FC236}">
                <a16:creationId xmlns:a16="http://schemas.microsoft.com/office/drawing/2014/main" id="{02BE5B66-FEFF-4809-BE09-28651548196E}"/>
              </a:ext>
            </a:extLst>
          </p:cNvPr>
          <p:cNvSpPr>
            <a:spLocks noGrp="1"/>
          </p:cNvSpPr>
          <p:nvPr>
            <p:ph type="body" sz="quarter" idx="12" hasCustomPrompt="1"/>
          </p:nvPr>
        </p:nvSpPr>
        <p:spPr>
          <a:xfrm>
            <a:off x="4890144" y="4772691"/>
            <a:ext cx="1868487" cy="1238250"/>
          </a:xfrm>
        </p:spPr>
        <p:txBody>
          <a:bodyPr>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Edit Text Here</a:t>
            </a:r>
          </a:p>
        </p:txBody>
      </p:sp>
      <p:sp>
        <p:nvSpPr>
          <p:cNvPr id="12" name="Text Placeholder 3">
            <a:extLst>
              <a:ext uri="{FF2B5EF4-FFF2-40B4-BE49-F238E27FC236}">
                <a16:creationId xmlns:a16="http://schemas.microsoft.com/office/drawing/2014/main" id="{490D00B8-6F34-BE17-3E39-6DB1E74F6F37}"/>
              </a:ext>
            </a:extLst>
          </p:cNvPr>
          <p:cNvSpPr>
            <a:spLocks noGrp="1"/>
          </p:cNvSpPr>
          <p:nvPr>
            <p:ph type="body" sz="quarter" idx="13" hasCustomPrompt="1"/>
          </p:nvPr>
        </p:nvSpPr>
        <p:spPr>
          <a:xfrm>
            <a:off x="1236385" y="4772691"/>
            <a:ext cx="1868487" cy="1238250"/>
          </a:xfrm>
        </p:spPr>
        <p:txBody>
          <a:bodyPr>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Edit Text Here</a:t>
            </a:r>
          </a:p>
        </p:txBody>
      </p:sp>
      <p:sp>
        <p:nvSpPr>
          <p:cNvPr id="19" name="Text Placeholder 3">
            <a:extLst>
              <a:ext uri="{FF2B5EF4-FFF2-40B4-BE49-F238E27FC236}">
                <a16:creationId xmlns:a16="http://schemas.microsoft.com/office/drawing/2014/main" id="{614B1F86-1DB5-8B39-1CB0-080F0871B86A}"/>
              </a:ext>
            </a:extLst>
          </p:cNvPr>
          <p:cNvSpPr>
            <a:spLocks noGrp="1"/>
          </p:cNvSpPr>
          <p:nvPr>
            <p:ph type="body" sz="quarter" idx="14" hasCustomPrompt="1"/>
          </p:nvPr>
        </p:nvSpPr>
        <p:spPr>
          <a:xfrm>
            <a:off x="6950672" y="2259749"/>
            <a:ext cx="1868487" cy="1238250"/>
          </a:xfrm>
        </p:spPr>
        <p:txBody>
          <a:bodyPr>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Edit Text Here</a:t>
            </a:r>
          </a:p>
        </p:txBody>
      </p:sp>
    </p:spTree>
    <p:extLst>
      <p:ext uri="{BB962C8B-B14F-4D97-AF65-F5344CB8AC3E}">
        <p14:creationId xmlns:p14="http://schemas.microsoft.com/office/powerpoint/2010/main" val="3908451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8361-DF56-244B-92E2-434618AF077B}"/>
              </a:ext>
            </a:extLst>
          </p:cNvPr>
          <p:cNvSpPr>
            <a:spLocks noGrp="1"/>
          </p:cNvSpPr>
          <p:nvPr>
            <p:ph type="title" hasCustomPrompt="1"/>
          </p:nvPr>
        </p:nvSpPr>
        <p:spPr/>
        <p:txBody>
          <a:bodyPr>
            <a:normAutofit/>
          </a:bodyPr>
          <a:lstStyle>
            <a:lvl1pPr>
              <a:defRPr sz="4400">
                <a:solidFill>
                  <a:srgbClr val="0A3268"/>
                </a:solidFill>
                <a:latin typeface="Arial Bold" panose="020B0704020202020204" pitchFamily="34" charset="0"/>
                <a:cs typeface="Arial Bold" panose="020B0704020202020204" pitchFamily="34" charset="0"/>
              </a:defRPr>
            </a:lvl1pPr>
          </a:lstStyle>
          <a:p>
            <a:r>
              <a:rPr lang="en-US" dirty="0"/>
              <a:t>ADD TITLE HERE</a:t>
            </a:r>
          </a:p>
        </p:txBody>
      </p:sp>
      <p:sp>
        <p:nvSpPr>
          <p:cNvPr id="10" name="Flowchart: Connector 9">
            <a:extLst>
              <a:ext uri="{FF2B5EF4-FFF2-40B4-BE49-F238E27FC236}">
                <a16:creationId xmlns:a16="http://schemas.microsoft.com/office/drawing/2014/main" id="{31EE6E56-FC9A-AE67-D761-C40072BF6F91}"/>
              </a:ext>
            </a:extLst>
          </p:cNvPr>
          <p:cNvSpPr/>
          <p:nvPr userDrawn="1"/>
        </p:nvSpPr>
        <p:spPr>
          <a:xfrm>
            <a:off x="977782" y="3450940"/>
            <a:ext cx="1781798" cy="1704886"/>
          </a:xfrm>
          <a:prstGeom prst="flowChartConnector">
            <a:avLst/>
          </a:prstGeom>
          <a:solidFill>
            <a:srgbClr val="0A3268"/>
          </a:solidFill>
          <a:ln>
            <a:solidFill>
              <a:srgbClr val="D59C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F59DEE0D-4381-B1E9-B210-9643FC2D6A2C}"/>
              </a:ext>
            </a:extLst>
          </p:cNvPr>
          <p:cNvSpPr/>
          <p:nvPr userDrawn="1"/>
        </p:nvSpPr>
        <p:spPr>
          <a:xfrm>
            <a:off x="791911" y="4828949"/>
            <a:ext cx="2153540" cy="1418603"/>
          </a:xfrm>
          <a:prstGeom prst="roundRect">
            <a:avLst/>
          </a:prstGeom>
          <a:solidFill>
            <a:srgbClr val="0A3268"/>
          </a:solidFill>
          <a:ln>
            <a:solidFill>
              <a:srgbClr val="0A32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Add Text Here</a:t>
            </a:r>
          </a:p>
        </p:txBody>
      </p:sp>
      <p:sp>
        <p:nvSpPr>
          <p:cNvPr id="13" name="Flowchart: Connector 12">
            <a:extLst>
              <a:ext uri="{FF2B5EF4-FFF2-40B4-BE49-F238E27FC236}">
                <a16:creationId xmlns:a16="http://schemas.microsoft.com/office/drawing/2014/main" id="{20BD525A-A1E3-A343-F5EF-525B5C1DC102}"/>
              </a:ext>
            </a:extLst>
          </p:cNvPr>
          <p:cNvSpPr/>
          <p:nvPr userDrawn="1"/>
        </p:nvSpPr>
        <p:spPr>
          <a:xfrm>
            <a:off x="3625553" y="1541744"/>
            <a:ext cx="1781798" cy="1704886"/>
          </a:xfrm>
          <a:prstGeom prst="flowChartConnector">
            <a:avLst/>
          </a:prstGeom>
          <a:solidFill>
            <a:srgbClr val="0A3268"/>
          </a:solidFill>
          <a:ln>
            <a:solidFill>
              <a:srgbClr val="D59C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Connector 10">
            <a:extLst>
              <a:ext uri="{FF2B5EF4-FFF2-40B4-BE49-F238E27FC236}">
                <a16:creationId xmlns:a16="http://schemas.microsoft.com/office/drawing/2014/main" id="{B055A0EF-BF5C-E323-271A-DB0A3606E0F2}"/>
              </a:ext>
            </a:extLst>
          </p:cNvPr>
          <p:cNvSpPr/>
          <p:nvPr userDrawn="1"/>
        </p:nvSpPr>
        <p:spPr>
          <a:xfrm>
            <a:off x="9190290" y="1541744"/>
            <a:ext cx="1781798" cy="1704886"/>
          </a:xfrm>
          <a:prstGeom prst="flowChartConnector">
            <a:avLst/>
          </a:prstGeom>
          <a:solidFill>
            <a:srgbClr val="0A3268"/>
          </a:solidFill>
          <a:ln>
            <a:solidFill>
              <a:srgbClr val="D59C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Connector 11">
            <a:extLst>
              <a:ext uri="{FF2B5EF4-FFF2-40B4-BE49-F238E27FC236}">
                <a16:creationId xmlns:a16="http://schemas.microsoft.com/office/drawing/2014/main" id="{0DBB1A2C-A01F-4145-A365-267AF50E7464}"/>
              </a:ext>
            </a:extLst>
          </p:cNvPr>
          <p:cNvSpPr/>
          <p:nvPr userDrawn="1"/>
        </p:nvSpPr>
        <p:spPr>
          <a:xfrm>
            <a:off x="6418604" y="3487123"/>
            <a:ext cx="1781798" cy="1704886"/>
          </a:xfrm>
          <a:prstGeom prst="flowChartConnector">
            <a:avLst/>
          </a:prstGeom>
          <a:solidFill>
            <a:srgbClr val="0A3268"/>
          </a:solidFill>
          <a:ln>
            <a:solidFill>
              <a:srgbClr val="D59C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65ABCEF5-02EC-3316-F20B-103C72B39745}"/>
              </a:ext>
            </a:extLst>
          </p:cNvPr>
          <p:cNvSpPr/>
          <p:nvPr userDrawn="1"/>
        </p:nvSpPr>
        <p:spPr>
          <a:xfrm>
            <a:off x="3439682" y="2884780"/>
            <a:ext cx="2153540" cy="1418603"/>
          </a:xfrm>
          <a:prstGeom prst="roundRect">
            <a:avLst/>
          </a:prstGeom>
          <a:solidFill>
            <a:srgbClr val="0A3268"/>
          </a:solidFill>
          <a:ln>
            <a:solidFill>
              <a:srgbClr val="0A32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Add Text Here</a:t>
            </a:r>
          </a:p>
        </p:txBody>
      </p:sp>
      <p:sp>
        <p:nvSpPr>
          <p:cNvPr id="8" name="Rectangle: Rounded Corners 7">
            <a:extLst>
              <a:ext uri="{FF2B5EF4-FFF2-40B4-BE49-F238E27FC236}">
                <a16:creationId xmlns:a16="http://schemas.microsoft.com/office/drawing/2014/main" id="{8718BEB6-9D87-A251-9649-589AE868B6F0}"/>
              </a:ext>
            </a:extLst>
          </p:cNvPr>
          <p:cNvSpPr/>
          <p:nvPr userDrawn="1"/>
        </p:nvSpPr>
        <p:spPr>
          <a:xfrm>
            <a:off x="6232733" y="4828948"/>
            <a:ext cx="2153540" cy="1418603"/>
          </a:xfrm>
          <a:prstGeom prst="roundRect">
            <a:avLst/>
          </a:prstGeom>
          <a:solidFill>
            <a:srgbClr val="0A3268"/>
          </a:solidFill>
          <a:ln>
            <a:solidFill>
              <a:srgbClr val="0A32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Add Text Here</a:t>
            </a:r>
          </a:p>
        </p:txBody>
      </p:sp>
      <p:sp>
        <p:nvSpPr>
          <p:cNvPr id="6" name="Rectangle: Rounded Corners 5">
            <a:extLst>
              <a:ext uri="{FF2B5EF4-FFF2-40B4-BE49-F238E27FC236}">
                <a16:creationId xmlns:a16="http://schemas.microsoft.com/office/drawing/2014/main" id="{60CB56E1-446C-B9FE-8153-FF8969366F47}"/>
              </a:ext>
            </a:extLst>
          </p:cNvPr>
          <p:cNvSpPr/>
          <p:nvPr userDrawn="1"/>
        </p:nvSpPr>
        <p:spPr>
          <a:xfrm>
            <a:off x="9004419" y="2884780"/>
            <a:ext cx="2153540" cy="1418603"/>
          </a:xfrm>
          <a:prstGeom prst="roundRect">
            <a:avLst/>
          </a:prstGeom>
          <a:solidFill>
            <a:srgbClr val="0A3268"/>
          </a:solidFill>
          <a:ln>
            <a:solidFill>
              <a:srgbClr val="0A32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Add Text Here</a:t>
            </a:r>
          </a:p>
        </p:txBody>
      </p:sp>
      <p:cxnSp>
        <p:nvCxnSpPr>
          <p:cNvPr id="15" name="Straight Connector 14">
            <a:extLst>
              <a:ext uri="{FF2B5EF4-FFF2-40B4-BE49-F238E27FC236}">
                <a16:creationId xmlns:a16="http://schemas.microsoft.com/office/drawing/2014/main" id="{09C4BD14-3E6E-2627-3CAD-7D564134F121}"/>
              </a:ext>
            </a:extLst>
          </p:cNvPr>
          <p:cNvCxnSpPr/>
          <p:nvPr userDrawn="1"/>
        </p:nvCxnSpPr>
        <p:spPr>
          <a:xfrm flipV="1">
            <a:off x="2375731" y="2221907"/>
            <a:ext cx="991312" cy="1024723"/>
          </a:xfrm>
          <a:prstGeom prst="line">
            <a:avLst/>
          </a:prstGeom>
          <a:ln>
            <a:solidFill>
              <a:srgbClr val="0A3268"/>
            </a:solidFill>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954BA4CB-BF23-DD5C-0335-B450700CE20B}"/>
              </a:ext>
            </a:extLst>
          </p:cNvPr>
          <p:cNvCxnSpPr/>
          <p:nvPr userDrawn="1"/>
        </p:nvCxnSpPr>
        <p:spPr>
          <a:xfrm flipV="1">
            <a:off x="7890617" y="2221907"/>
            <a:ext cx="991312" cy="1024723"/>
          </a:xfrm>
          <a:prstGeom prst="line">
            <a:avLst/>
          </a:prstGeom>
          <a:ln>
            <a:solidFill>
              <a:srgbClr val="0A3268"/>
            </a:solidFill>
          </a:ln>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E722E57D-92B2-A0B3-5BDA-816C7478CEA0}"/>
              </a:ext>
            </a:extLst>
          </p:cNvPr>
          <p:cNvCxnSpPr>
            <a:cxnSpLocks/>
          </p:cNvCxnSpPr>
          <p:nvPr userDrawn="1"/>
        </p:nvCxnSpPr>
        <p:spPr>
          <a:xfrm flipH="1" flipV="1">
            <a:off x="5715712" y="2221907"/>
            <a:ext cx="1068939" cy="1024723"/>
          </a:xfrm>
          <a:prstGeom prst="line">
            <a:avLst/>
          </a:prstGeom>
          <a:ln>
            <a:solidFill>
              <a:srgbClr val="0A3268"/>
            </a:solidFill>
          </a:ln>
        </p:spPr>
        <p:style>
          <a:lnRef idx="3">
            <a:schemeClr val="accent1"/>
          </a:lnRef>
          <a:fillRef idx="0">
            <a:schemeClr val="accent1"/>
          </a:fillRef>
          <a:effectRef idx="2">
            <a:schemeClr val="accent1"/>
          </a:effectRef>
          <a:fontRef idx="minor">
            <a:schemeClr val="tx1"/>
          </a:fontRef>
        </p:style>
      </p:cxnSp>
      <p:sp>
        <p:nvSpPr>
          <p:cNvPr id="20" name="Right Triangle 19">
            <a:extLst>
              <a:ext uri="{FF2B5EF4-FFF2-40B4-BE49-F238E27FC236}">
                <a16:creationId xmlns:a16="http://schemas.microsoft.com/office/drawing/2014/main" id="{B1BD4B5E-3E07-F114-2282-70B43CA6FE3A}"/>
              </a:ext>
            </a:extLst>
          </p:cNvPr>
          <p:cNvSpPr/>
          <p:nvPr userDrawn="1"/>
        </p:nvSpPr>
        <p:spPr>
          <a:xfrm rot="5400000">
            <a:off x="38458" y="-38457"/>
            <a:ext cx="1704886" cy="1781800"/>
          </a:xfrm>
          <a:prstGeom prst="rtTriangle">
            <a:avLst/>
          </a:prstGeom>
          <a:solidFill>
            <a:srgbClr val="D59C11"/>
          </a:solidFill>
          <a:ln>
            <a:solidFill>
              <a:srgbClr val="D59C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id="{3A2A9017-CD64-EAED-0891-ED0B4F086CED}"/>
              </a:ext>
            </a:extLst>
          </p:cNvPr>
          <p:cNvSpPr/>
          <p:nvPr userDrawn="1"/>
        </p:nvSpPr>
        <p:spPr>
          <a:xfrm rot="16200000">
            <a:off x="10435130" y="5101128"/>
            <a:ext cx="1704886" cy="1808858"/>
          </a:xfrm>
          <a:prstGeom prst="rtTriangle">
            <a:avLst/>
          </a:prstGeom>
          <a:solidFill>
            <a:srgbClr val="D59C11"/>
          </a:solidFill>
          <a:ln>
            <a:solidFill>
              <a:srgbClr val="D59C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Connector 23">
            <a:extLst>
              <a:ext uri="{FF2B5EF4-FFF2-40B4-BE49-F238E27FC236}">
                <a16:creationId xmlns:a16="http://schemas.microsoft.com/office/drawing/2014/main" id="{287A774E-D4B1-E4B6-73B5-A96A3CF7A1A3}"/>
              </a:ext>
            </a:extLst>
          </p:cNvPr>
          <p:cNvSpPr/>
          <p:nvPr userDrawn="1"/>
        </p:nvSpPr>
        <p:spPr>
          <a:xfrm>
            <a:off x="2333716" y="3179144"/>
            <a:ext cx="95072" cy="90305"/>
          </a:xfrm>
          <a:prstGeom prst="flowChartConnector">
            <a:avLst/>
          </a:prstGeom>
          <a:solidFill>
            <a:srgbClr val="D59C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Connector 24">
            <a:extLst>
              <a:ext uri="{FF2B5EF4-FFF2-40B4-BE49-F238E27FC236}">
                <a16:creationId xmlns:a16="http://schemas.microsoft.com/office/drawing/2014/main" id="{CE28F6E2-190C-41AF-B4F0-4EE0DE758061}"/>
              </a:ext>
            </a:extLst>
          </p:cNvPr>
          <p:cNvSpPr/>
          <p:nvPr userDrawn="1"/>
        </p:nvSpPr>
        <p:spPr>
          <a:xfrm>
            <a:off x="3308291" y="2184240"/>
            <a:ext cx="95072" cy="90305"/>
          </a:xfrm>
          <a:prstGeom prst="flowChartConnector">
            <a:avLst/>
          </a:prstGeom>
          <a:solidFill>
            <a:srgbClr val="D59C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Connector 25">
            <a:extLst>
              <a:ext uri="{FF2B5EF4-FFF2-40B4-BE49-F238E27FC236}">
                <a16:creationId xmlns:a16="http://schemas.microsoft.com/office/drawing/2014/main" id="{07A10F1F-C8EF-9586-A573-E0713A7D69DD}"/>
              </a:ext>
            </a:extLst>
          </p:cNvPr>
          <p:cNvSpPr/>
          <p:nvPr userDrawn="1"/>
        </p:nvSpPr>
        <p:spPr>
          <a:xfrm>
            <a:off x="5677610" y="2184240"/>
            <a:ext cx="95072" cy="90305"/>
          </a:xfrm>
          <a:prstGeom prst="flowChartConnector">
            <a:avLst/>
          </a:prstGeom>
          <a:solidFill>
            <a:srgbClr val="D59C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Connector 26">
            <a:extLst>
              <a:ext uri="{FF2B5EF4-FFF2-40B4-BE49-F238E27FC236}">
                <a16:creationId xmlns:a16="http://schemas.microsoft.com/office/drawing/2014/main" id="{56873D77-0E41-31F3-B285-BF29A2FE7FD4}"/>
              </a:ext>
            </a:extLst>
          </p:cNvPr>
          <p:cNvSpPr/>
          <p:nvPr userDrawn="1"/>
        </p:nvSpPr>
        <p:spPr>
          <a:xfrm>
            <a:off x="6720131" y="3187967"/>
            <a:ext cx="95072" cy="90305"/>
          </a:xfrm>
          <a:prstGeom prst="flowChartConnector">
            <a:avLst/>
          </a:prstGeom>
          <a:solidFill>
            <a:srgbClr val="D59C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Connector 27">
            <a:extLst>
              <a:ext uri="{FF2B5EF4-FFF2-40B4-BE49-F238E27FC236}">
                <a16:creationId xmlns:a16="http://schemas.microsoft.com/office/drawing/2014/main" id="{E305E7B2-B8D1-41ED-1577-778F99BA7DDE}"/>
              </a:ext>
            </a:extLst>
          </p:cNvPr>
          <p:cNvSpPr/>
          <p:nvPr userDrawn="1"/>
        </p:nvSpPr>
        <p:spPr>
          <a:xfrm>
            <a:off x="8824959" y="2176754"/>
            <a:ext cx="95072" cy="90305"/>
          </a:xfrm>
          <a:prstGeom prst="flowChartConnector">
            <a:avLst/>
          </a:prstGeom>
          <a:solidFill>
            <a:srgbClr val="D59C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Connector 28">
            <a:extLst>
              <a:ext uri="{FF2B5EF4-FFF2-40B4-BE49-F238E27FC236}">
                <a16:creationId xmlns:a16="http://schemas.microsoft.com/office/drawing/2014/main" id="{34C966E9-F33E-D106-90EE-1206F8DA2536}"/>
              </a:ext>
            </a:extLst>
          </p:cNvPr>
          <p:cNvSpPr/>
          <p:nvPr userDrawn="1"/>
        </p:nvSpPr>
        <p:spPr>
          <a:xfrm>
            <a:off x="7837837" y="3201477"/>
            <a:ext cx="95072" cy="90305"/>
          </a:xfrm>
          <a:prstGeom prst="flowChartConnector">
            <a:avLst/>
          </a:prstGeom>
          <a:solidFill>
            <a:srgbClr val="D59C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6858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FB0C-BC63-1C49-B932-FE5D151BCF9A}"/>
              </a:ext>
            </a:extLst>
          </p:cNvPr>
          <p:cNvSpPr>
            <a:spLocks noGrp="1"/>
          </p:cNvSpPr>
          <p:nvPr>
            <p:ph type="title" hasCustomPrompt="1"/>
          </p:nvPr>
        </p:nvSpPr>
        <p:spPr>
          <a:xfrm>
            <a:off x="165621" y="628495"/>
            <a:ext cx="11661058" cy="1481221"/>
          </a:xfrm>
        </p:spPr>
        <p:txBody>
          <a:bodyPr>
            <a:normAutofit/>
          </a:bodyPr>
          <a:lstStyle>
            <a:lvl1pPr>
              <a:defRPr sz="4400">
                <a:solidFill>
                  <a:srgbClr val="0A3268"/>
                </a:solidFill>
                <a:latin typeface="Arial Bold" panose="020B0704020202020204" pitchFamily="34" charset="0"/>
                <a:cs typeface="Arial Bold" panose="020B0704020202020204" pitchFamily="34" charset="0"/>
              </a:defRPr>
            </a:lvl1pPr>
          </a:lstStyle>
          <a:p>
            <a:r>
              <a:rPr lang="en-US" dirty="0"/>
              <a:t>ADD TITLE HERE</a:t>
            </a:r>
          </a:p>
        </p:txBody>
      </p:sp>
      <p:sp>
        <p:nvSpPr>
          <p:cNvPr id="18" name="Right Triangle 17">
            <a:extLst>
              <a:ext uri="{FF2B5EF4-FFF2-40B4-BE49-F238E27FC236}">
                <a16:creationId xmlns:a16="http://schemas.microsoft.com/office/drawing/2014/main" id="{57C9299D-C003-00F9-31E4-60CBAD788377}"/>
              </a:ext>
            </a:extLst>
          </p:cNvPr>
          <p:cNvSpPr/>
          <p:nvPr userDrawn="1"/>
        </p:nvSpPr>
        <p:spPr>
          <a:xfrm>
            <a:off x="0" y="5368414"/>
            <a:ext cx="1575412" cy="1481221"/>
          </a:xfrm>
          <a:prstGeom prst="rtTriangle">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id="{B586604A-8631-B170-FB27-3E859C722BDF}"/>
              </a:ext>
            </a:extLst>
          </p:cNvPr>
          <p:cNvSpPr/>
          <p:nvPr userDrawn="1"/>
        </p:nvSpPr>
        <p:spPr>
          <a:xfrm rot="10800000">
            <a:off x="10636136" y="0"/>
            <a:ext cx="1575412" cy="1481221"/>
          </a:xfrm>
          <a:prstGeom prst="rtTriangle">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EBA7DDCC-05A5-B2DD-933B-73D64C19B14D}"/>
              </a:ext>
            </a:extLst>
          </p:cNvPr>
          <p:cNvSpPr>
            <a:spLocks noGrp="1"/>
          </p:cNvSpPr>
          <p:nvPr>
            <p:ph type="body" sz="quarter" idx="10"/>
          </p:nvPr>
        </p:nvSpPr>
        <p:spPr>
          <a:xfrm>
            <a:off x="165100" y="2206625"/>
            <a:ext cx="11661775" cy="432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5508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FB0C-BC63-1C49-B932-FE5D151BCF9A}"/>
              </a:ext>
            </a:extLst>
          </p:cNvPr>
          <p:cNvSpPr>
            <a:spLocks noGrp="1"/>
          </p:cNvSpPr>
          <p:nvPr>
            <p:ph type="title" hasCustomPrompt="1"/>
          </p:nvPr>
        </p:nvSpPr>
        <p:spPr>
          <a:xfrm>
            <a:off x="165621" y="628495"/>
            <a:ext cx="11787680" cy="1481221"/>
          </a:xfrm>
        </p:spPr>
        <p:txBody>
          <a:bodyPr>
            <a:normAutofit/>
          </a:bodyPr>
          <a:lstStyle>
            <a:lvl1pPr>
              <a:defRPr sz="4400">
                <a:solidFill>
                  <a:srgbClr val="0A3268"/>
                </a:solidFill>
                <a:latin typeface="Arial Bold" panose="020B0704020202020204" pitchFamily="34" charset="0"/>
                <a:cs typeface="Arial Bold" panose="020B0704020202020204" pitchFamily="34" charset="0"/>
              </a:defRPr>
            </a:lvl1pPr>
          </a:lstStyle>
          <a:p>
            <a:r>
              <a:rPr lang="en-US" dirty="0"/>
              <a:t>ADD TITLE HERE</a:t>
            </a:r>
          </a:p>
        </p:txBody>
      </p:sp>
      <p:sp>
        <p:nvSpPr>
          <p:cNvPr id="4" name="Text Placeholder 3">
            <a:extLst>
              <a:ext uri="{FF2B5EF4-FFF2-40B4-BE49-F238E27FC236}">
                <a16:creationId xmlns:a16="http://schemas.microsoft.com/office/drawing/2014/main" id="{B9085DF0-D981-7230-B154-5C963C868594}"/>
              </a:ext>
            </a:extLst>
          </p:cNvPr>
          <p:cNvSpPr>
            <a:spLocks noGrp="1"/>
          </p:cNvSpPr>
          <p:nvPr>
            <p:ph type="body" sz="quarter" idx="10"/>
          </p:nvPr>
        </p:nvSpPr>
        <p:spPr>
          <a:xfrm>
            <a:off x="165100" y="2246313"/>
            <a:ext cx="11788775" cy="390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696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B554A482-C647-230B-EE0A-FCFF18030886}"/>
              </a:ext>
            </a:extLst>
          </p:cNvPr>
          <p:cNvSpPr/>
          <p:nvPr userDrawn="1"/>
        </p:nvSpPr>
        <p:spPr>
          <a:xfrm>
            <a:off x="0" y="0"/>
            <a:ext cx="7827328" cy="6858000"/>
          </a:xfrm>
          <a:custGeom>
            <a:avLst/>
            <a:gdLst/>
            <a:ahLst/>
            <a:cxnLst/>
            <a:rect l="l" t="t" r="r" b="b"/>
            <a:pathLst>
              <a:path w="11740992" h="11740992">
                <a:moveTo>
                  <a:pt x="0" y="0"/>
                </a:moveTo>
                <a:lnTo>
                  <a:pt x="11740992" y="0"/>
                </a:lnTo>
                <a:lnTo>
                  <a:pt x="11740992" y="11740992"/>
                </a:lnTo>
                <a:lnTo>
                  <a:pt x="0" y="11740992"/>
                </a:lnTo>
                <a:lnTo>
                  <a:pt x="0" y="0"/>
                </a:lnTo>
                <a:close/>
              </a:path>
            </a:pathLst>
          </a:custGeom>
          <a:blipFill>
            <a:blip>
              <a:alphaModFix amt="50000"/>
              <a:extLst>
                <a:ext uri="{96DAC541-7B7A-43D3-8B79-37D633B846F1}">
                  <asvg:svgBlip xmlns:asvg="http://schemas.microsoft.com/office/drawing/2016/SVG/main" r:embed="rId2"/>
                </a:ext>
              </a:extLst>
            </a:blip>
            <a:stretch>
              <a:fillRect/>
            </a:stretch>
          </a:blipFill>
        </p:spPr>
        <p:txBody>
          <a:bodyPr/>
          <a:lstStyle/>
          <a:p>
            <a:endParaRPr lang="en-US" sz="1200" dirty="0"/>
          </a:p>
        </p:txBody>
      </p:sp>
      <p:sp>
        <p:nvSpPr>
          <p:cNvPr id="7" name="Rectangle 6">
            <a:extLst>
              <a:ext uri="{FF2B5EF4-FFF2-40B4-BE49-F238E27FC236}">
                <a16:creationId xmlns:a16="http://schemas.microsoft.com/office/drawing/2014/main" id="{9DB571D2-8BB0-0995-2EDF-BD1E01EF0706}"/>
              </a:ext>
            </a:extLst>
          </p:cNvPr>
          <p:cNvSpPr/>
          <p:nvPr userDrawn="1"/>
        </p:nvSpPr>
        <p:spPr>
          <a:xfrm>
            <a:off x="5210978" y="425017"/>
            <a:ext cx="6906958" cy="6007965"/>
          </a:xfrm>
          <a:prstGeom prst="rect">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DD6F4F-EF09-F7BC-2173-F98E6DF08C6A}"/>
              </a:ext>
            </a:extLst>
          </p:cNvPr>
          <p:cNvSpPr>
            <a:spLocks noGrp="1"/>
          </p:cNvSpPr>
          <p:nvPr>
            <p:ph type="title" hasCustomPrompt="1"/>
          </p:nvPr>
        </p:nvSpPr>
        <p:spPr>
          <a:xfrm>
            <a:off x="5354461" y="739358"/>
            <a:ext cx="5065245" cy="1481221"/>
          </a:xfrm>
        </p:spPr>
        <p:txBody>
          <a:bodyPr>
            <a:normAutofit/>
          </a:bodyPr>
          <a:lstStyle>
            <a:lvl1pPr>
              <a:defRPr sz="4400">
                <a:solidFill>
                  <a:schemeClr val="bg1"/>
                </a:solidFill>
                <a:latin typeface="Arial Bold" panose="020B0704020202020204" pitchFamily="34" charset="0"/>
                <a:cs typeface="Arial Bold" panose="020B0704020202020204" pitchFamily="34" charset="0"/>
              </a:defRPr>
            </a:lvl1pPr>
          </a:lstStyle>
          <a:p>
            <a:r>
              <a:rPr lang="en-US" dirty="0"/>
              <a:t>ADD TITLE HERE</a:t>
            </a:r>
          </a:p>
        </p:txBody>
      </p:sp>
      <p:sp>
        <p:nvSpPr>
          <p:cNvPr id="8" name="Circle: Hollow 7">
            <a:extLst>
              <a:ext uri="{FF2B5EF4-FFF2-40B4-BE49-F238E27FC236}">
                <a16:creationId xmlns:a16="http://schemas.microsoft.com/office/drawing/2014/main" id="{E5F5B87D-0D7F-AC89-BD32-BCE33A36B3E8}"/>
              </a:ext>
            </a:extLst>
          </p:cNvPr>
          <p:cNvSpPr/>
          <p:nvPr userDrawn="1"/>
        </p:nvSpPr>
        <p:spPr>
          <a:xfrm>
            <a:off x="10458000" y="663668"/>
            <a:ext cx="170916" cy="160341"/>
          </a:xfrm>
          <a:prstGeom prst="don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ircle: Hollow 8">
            <a:extLst>
              <a:ext uri="{FF2B5EF4-FFF2-40B4-BE49-F238E27FC236}">
                <a16:creationId xmlns:a16="http://schemas.microsoft.com/office/drawing/2014/main" id="{E03E8769-9132-5021-9748-81635857F7AD}"/>
              </a:ext>
            </a:extLst>
          </p:cNvPr>
          <p:cNvSpPr/>
          <p:nvPr userDrawn="1"/>
        </p:nvSpPr>
        <p:spPr>
          <a:xfrm>
            <a:off x="10762800" y="663668"/>
            <a:ext cx="170916" cy="160341"/>
          </a:xfrm>
          <a:prstGeom prst="don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ircle: Hollow 9">
            <a:extLst>
              <a:ext uri="{FF2B5EF4-FFF2-40B4-BE49-F238E27FC236}">
                <a16:creationId xmlns:a16="http://schemas.microsoft.com/office/drawing/2014/main" id="{0D10F16A-ADE8-0F85-9F05-83E7BF660AB3}"/>
              </a:ext>
            </a:extLst>
          </p:cNvPr>
          <p:cNvSpPr/>
          <p:nvPr userDrawn="1"/>
        </p:nvSpPr>
        <p:spPr>
          <a:xfrm>
            <a:off x="11358027" y="659188"/>
            <a:ext cx="170916" cy="160341"/>
          </a:xfrm>
          <a:prstGeom prst="don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ircle: Hollow 10">
            <a:extLst>
              <a:ext uri="{FF2B5EF4-FFF2-40B4-BE49-F238E27FC236}">
                <a16:creationId xmlns:a16="http://schemas.microsoft.com/office/drawing/2014/main" id="{209B90BA-E34E-86BB-0134-BA38685FFE76}"/>
              </a:ext>
            </a:extLst>
          </p:cNvPr>
          <p:cNvSpPr/>
          <p:nvPr userDrawn="1"/>
        </p:nvSpPr>
        <p:spPr>
          <a:xfrm>
            <a:off x="11067600" y="659188"/>
            <a:ext cx="170916" cy="160341"/>
          </a:xfrm>
          <a:prstGeom prst="donu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718EBA05-CFED-1082-F3BC-B02CD7CD23B2}"/>
              </a:ext>
            </a:extLst>
          </p:cNvPr>
          <p:cNvSpPr/>
          <p:nvPr userDrawn="1"/>
        </p:nvSpPr>
        <p:spPr>
          <a:xfrm>
            <a:off x="0" y="0"/>
            <a:ext cx="521097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3268"/>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4D4E38FA-2C9D-23C8-6798-CE167CF46143}"/>
              </a:ext>
            </a:extLst>
          </p:cNvPr>
          <p:cNvSpPr>
            <a:spLocks noGrp="1"/>
          </p:cNvSpPr>
          <p:nvPr>
            <p:ph type="pic" sz="quarter" idx="13" hasCustomPrompt="1"/>
          </p:nvPr>
        </p:nvSpPr>
        <p:spPr>
          <a:xfrm>
            <a:off x="0" y="0"/>
            <a:ext cx="5210978" cy="6858000"/>
          </a:xfrm>
        </p:spPr>
        <p:txBody>
          <a:bodyPr/>
          <a:lstStyle>
            <a:lvl1pPr marL="0" indent="0">
              <a:buNone/>
              <a:defRPr/>
            </a:lvl1pPr>
          </a:lstStyle>
          <a:p>
            <a:r>
              <a:rPr lang="en-US" dirty="0"/>
              <a:t>Insert Picture Here</a:t>
            </a:r>
          </a:p>
        </p:txBody>
      </p:sp>
      <p:sp>
        <p:nvSpPr>
          <p:cNvPr id="15" name="Text Placeholder 14">
            <a:extLst>
              <a:ext uri="{FF2B5EF4-FFF2-40B4-BE49-F238E27FC236}">
                <a16:creationId xmlns:a16="http://schemas.microsoft.com/office/drawing/2014/main" id="{3FB4712D-596C-7A7E-D465-A771851A100F}"/>
              </a:ext>
            </a:extLst>
          </p:cNvPr>
          <p:cNvSpPr>
            <a:spLocks noGrp="1"/>
          </p:cNvSpPr>
          <p:nvPr>
            <p:ph type="body" sz="quarter" idx="14"/>
          </p:nvPr>
        </p:nvSpPr>
        <p:spPr>
          <a:xfrm>
            <a:off x="5354638" y="2435225"/>
            <a:ext cx="6632575"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52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4" name="Flowchart: Connector 13">
            <a:extLst>
              <a:ext uri="{FF2B5EF4-FFF2-40B4-BE49-F238E27FC236}">
                <a16:creationId xmlns:a16="http://schemas.microsoft.com/office/drawing/2014/main" id="{7959AB02-300A-8EA0-75A4-A757227AA0C5}"/>
              </a:ext>
            </a:extLst>
          </p:cNvPr>
          <p:cNvSpPr/>
          <p:nvPr userDrawn="1"/>
        </p:nvSpPr>
        <p:spPr>
          <a:xfrm>
            <a:off x="5034709" y="-1236643"/>
            <a:ext cx="9540607" cy="9331286"/>
          </a:xfrm>
          <a:prstGeom prst="flowChartConnector">
            <a:avLst/>
          </a:prstGeom>
          <a:solidFill>
            <a:srgbClr val="D59C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30D8C3-AE5E-D895-B011-DBC35ED7551E}"/>
              </a:ext>
            </a:extLst>
          </p:cNvPr>
          <p:cNvSpPr>
            <a:spLocks noGrp="1"/>
          </p:cNvSpPr>
          <p:nvPr>
            <p:ph type="title" hasCustomPrompt="1"/>
          </p:nvPr>
        </p:nvSpPr>
        <p:spPr>
          <a:xfrm>
            <a:off x="219342" y="699688"/>
            <a:ext cx="5234008" cy="1492669"/>
          </a:xfrm>
        </p:spPr>
        <p:txBody>
          <a:bodyPr>
            <a:normAutofit/>
          </a:bodyPr>
          <a:lstStyle>
            <a:lvl1pPr>
              <a:defRPr sz="4400">
                <a:solidFill>
                  <a:srgbClr val="0A3268"/>
                </a:solidFill>
                <a:latin typeface="Arial Bold" panose="020B0704020202020204" pitchFamily="34" charset="0"/>
                <a:cs typeface="Arial Bold" panose="020B0704020202020204" pitchFamily="34" charset="0"/>
              </a:defRPr>
            </a:lvl1pPr>
          </a:lstStyle>
          <a:p>
            <a:r>
              <a:rPr lang="en-US" dirty="0"/>
              <a:t>ADD TITLE HERE</a:t>
            </a:r>
          </a:p>
        </p:txBody>
      </p:sp>
      <p:sp>
        <p:nvSpPr>
          <p:cNvPr id="15" name="Flowchart: Connector 14">
            <a:extLst>
              <a:ext uri="{FF2B5EF4-FFF2-40B4-BE49-F238E27FC236}">
                <a16:creationId xmlns:a16="http://schemas.microsoft.com/office/drawing/2014/main" id="{50AE8E0E-89C5-AF93-9083-3E8D4E55FA71}"/>
              </a:ext>
            </a:extLst>
          </p:cNvPr>
          <p:cNvSpPr/>
          <p:nvPr userDrawn="1"/>
        </p:nvSpPr>
        <p:spPr>
          <a:xfrm>
            <a:off x="5794872" y="451692"/>
            <a:ext cx="7943161" cy="7642951"/>
          </a:xfrm>
          <a:prstGeom prst="flowChartConnector">
            <a:avLst/>
          </a:prstGeom>
          <a:solidFill>
            <a:srgbClr val="0A32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10EFF547-4035-7617-3A59-CD658BF4149D}"/>
              </a:ext>
            </a:extLst>
          </p:cNvPr>
          <p:cNvSpPr>
            <a:spLocks noGrp="1"/>
          </p:cNvSpPr>
          <p:nvPr>
            <p:ph type="pic" sz="quarter" idx="11"/>
          </p:nvPr>
        </p:nvSpPr>
        <p:spPr>
          <a:xfrm>
            <a:off x="7040669" y="1593669"/>
            <a:ext cx="5451565" cy="5264331"/>
          </a:xfrm>
        </p:spPr>
        <p:txBody>
          <a:bodyPr/>
          <a:lstStyle/>
          <a:p>
            <a:endParaRPr lang="en-US" dirty="0"/>
          </a:p>
        </p:txBody>
      </p:sp>
      <p:sp>
        <p:nvSpPr>
          <p:cNvPr id="17" name="Text Placeholder 16">
            <a:extLst>
              <a:ext uri="{FF2B5EF4-FFF2-40B4-BE49-F238E27FC236}">
                <a16:creationId xmlns:a16="http://schemas.microsoft.com/office/drawing/2014/main" id="{9A7BEE09-39CA-38A3-F282-0D2EE330FC74}"/>
              </a:ext>
            </a:extLst>
          </p:cNvPr>
          <p:cNvSpPr>
            <a:spLocks noGrp="1"/>
          </p:cNvSpPr>
          <p:nvPr>
            <p:ph type="body" sz="quarter" idx="12"/>
          </p:nvPr>
        </p:nvSpPr>
        <p:spPr>
          <a:xfrm>
            <a:off x="219075" y="2295525"/>
            <a:ext cx="5233988"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478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622D-5713-EFAC-6D01-D42816F0BD1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A7BF69-84DD-0E98-5E72-9CBA4A18F88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358FAD2-597C-E7A1-204A-3D61696B591E}"/>
              </a:ext>
            </a:extLst>
          </p:cNvPr>
          <p:cNvSpPr>
            <a:spLocks noGrp="1"/>
          </p:cNvSpPr>
          <p:nvPr>
            <p:ph type="ftr" sz="quarter" idx="11"/>
          </p:nvPr>
        </p:nvSpPr>
        <p:spPr>
          <a:xfrm>
            <a:off x="4038600" y="6032233"/>
            <a:ext cx="4114800" cy="365125"/>
          </a:xfrm>
          <a:prstGeom prst="rect">
            <a:avLst/>
          </a:prstGeom>
        </p:spPr>
        <p:txBody>
          <a:bodyPr/>
          <a:lstStyle/>
          <a:p>
            <a:endParaRPr lang="en-US" dirty="0"/>
          </a:p>
        </p:txBody>
      </p:sp>
    </p:spTree>
    <p:extLst>
      <p:ext uri="{BB962C8B-B14F-4D97-AF65-F5344CB8AC3E}">
        <p14:creationId xmlns:p14="http://schemas.microsoft.com/office/powerpoint/2010/main" val="2930009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79F4-24AC-43F4-BA43-4F9AC0D6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674EE6-E1B8-41CC-B9CA-882FCF554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67B2E-7D87-4B3D-A653-03D7ED1D786C}"/>
              </a:ext>
            </a:extLst>
          </p:cNvPr>
          <p:cNvSpPr>
            <a:spLocks noGrp="1"/>
          </p:cNvSpPr>
          <p:nvPr>
            <p:ph type="dt" sz="half" idx="10"/>
          </p:nvPr>
        </p:nvSpPr>
        <p:spPr/>
        <p:txBody>
          <a:bodyPr/>
          <a:lstStyle/>
          <a:p>
            <a:fld id="{AD50B752-535D-48EA-9B28-E4B7D4DCCB35}" type="datetimeFigureOut">
              <a:rPr lang="en-US" smtClean="0"/>
              <a:t>5/21/2026</a:t>
            </a:fld>
            <a:endParaRPr lang="en-US" dirty="0"/>
          </a:p>
        </p:txBody>
      </p:sp>
      <p:sp>
        <p:nvSpPr>
          <p:cNvPr id="5" name="Footer Placeholder 4">
            <a:extLst>
              <a:ext uri="{FF2B5EF4-FFF2-40B4-BE49-F238E27FC236}">
                <a16:creationId xmlns:a16="http://schemas.microsoft.com/office/drawing/2014/main" id="{0EB7E7A5-D197-42DD-8B7B-5C8F9592BE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5874CC-B46B-4BD3-9891-16AB1C2F55B1}"/>
              </a:ext>
            </a:extLst>
          </p:cNvPr>
          <p:cNvSpPr>
            <a:spLocks noGrp="1"/>
          </p:cNvSpPr>
          <p:nvPr>
            <p:ph type="sldNum" sz="quarter" idx="12"/>
          </p:nvPr>
        </p:nvSpPr>
        <p:spPr/>
        <p:txBody>
          <a:bodyPr/>
          <a:lstStyle/>
          <a:p>
            <a:fld id="{8209AE46-7835-4496-ACAD-C6A6A1A9D97D}" type="slidenum">
              <a:rPr lang="en-US" smtClean="0"/>
              <a:t>‹#›</a:t>
            </a:fld>
            <a:endParaRPr lang="en-US" dirty="0"/>
          </a:p>
        </p:txBody>
      </p:sp>
    </p:spTree>
    <p:extLst>
      <p:ext uri="{BB962C8B-B14F-4D97-AF65-F5344CB8AC3E}">
        <p14:creationId xmlns:p14="http://schemas.microsoft.com/office/powerpoint/2010/main" val="1347216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9821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 id="2147483712" r:id="rId14"/>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1"/>
            <a:ext cx="11661058" cy="14812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799" y="1799303"/>
            <a:ext cx="11661059" cy="44835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A766C223-0773-FDF5-2174-2F6CAFFFA403}"/>
              </a:ext>
            </a:extLst>
          </p:cNvPr>
          <p:cNvSpPr/>
          <p:nvPr userDrawn="1"/>
        </p:nvSpPr>
        <p:spPr>
          <a:xfrm>
            <a:off x="1" y="0"/>
            <a:ext cx="12191999" cy="358923"/>
          </a:xfrm>
          <a:prstGeom prst="rect">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4FDF73D-FF36-6F84-20F4-1943225171DF}"/>
              </a:ext>
            </a:extLst>
          </p:cNvPr>
          <p:cNvSpPr/>
          <p:nvPr userDrawn="1"/>
        </p:nvSpPr>
        <p:spPr>
          <a:xfrm>
            <a:off x="0" y="6499077"/>
            <a:ext cx="12191999" cy="358923"/>
          </a:xfrm>
          <a:prstGeom prst="rect">
            <a:avLst/>
          </a:prstGeom>
          <a:solidFill>
            <a:srgbClr val="0A32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ircle: Hollow 8">
            <a:extLst>
              <a:ext uri="{FF2B5EF4-FFF2-40B4-BE49-F238E27FC236}">
                <a16:creationId xmlns:a16="http://schemas.microsoft.com/office/drawing/2014/main" id="{F7BF54C3-AAF5-9C04-EAC7-A2A6FCC02768}"/>
              </a:ext>
            </a:extLst>
          </p:cNvPr>
          <p:cNvSpPr/>
          <p:nvPr userDrawn="1"/>
        </p:nvSpPr>
        <p:spPr>
          <a:xfrm>
            <a:off x="133883" y="461843"/>
            <a:ext cx="170916" cy="160341"/>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ircle: Hollow 9">
            <a:extLst>
              <a:ext uri="{FF2B5EF4-FFF2-40B4-BE49-F238E27FC236}">
                <a16:creationId xmlns:a16="http://schemas.microsoft.com/office/drawing/2014/main" id="{6B972D03-1E08-3045-C4FC-4E35F087CBE6}"/>
              </a:ext>
            </a:extLst>
          </p:cNvPr>
          <p:cNvSpPr/>
          <p:nvPr userDrawn="1"/>
        </p:nvSpPr>
        <p:spPr>
          <a:xfrm>
            <a:off x="411617" y="461843"/>
            <a:ext cx="170916" cy="160341"/>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ircle: Hollow 10">
            <a:extLst>
              <a:ext uri="{FF2B5EF4-FFF2-40B4-BE49-F238E27FC236}">
                <a16:creationId xmlns:a16="http://schemas.microsoft.com/office/drawing/2014/main" id="{DD12D462-443B-6278-AE28-7D0BB6C3BF28}"/>
              </a:ext>
            </a:extLst>
          </p:cNvPr>
          <p:cNvSpPr/>
          <p:nvPr userDrawn="1"/>
        </p:nvSpPr>
        <p:spPr>
          <a:xfrm>
            <a:off x="689350" y="461843"/>
            <a:ext cx="170916" cy="160341"/>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ircle: Hollow 11">
            <a:extLst>
              <a:ext uri="{FF2B5EF4-FFF2-40B4-BE49-F238E27FC236}">
                <a16:creationId xmlns:a16="http://schemas.microsoft.com/office/drawing/2014/main" id="{C1CBF6C5-D367-D87F-66DC-6965C00C07FC}"/>
              </a:ext>
            </a:extLst>
          </p:cNvPr>
          <p:cNvSpPr/>
          <p:nvPr userDrawn="1"/>
        </p:nvSpPr>
        <p:spPr>
          <a:xfrm>
            <a:off x="967072" y="461842"/>
            <a:ext cx="170916" cy="160341"/>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Circle: Hollow 3">
            <a:extLst>
              <a:ext uri="{FF2B5EF4-FFF2-40B4-BE49-F238E27FC236}">
                <a16:creationId xmlns:a16="http://schemas.microsoft.com/office/drawing/2014/main" id="{907B31C1-ACFA-9E5C-4804-73E2451E5749}"/>
              </a:ext>
            </a:extLst>
          </p:cNvPr>
          <p:cNvSpPr/>
          <p:nvPr userDrawn="1"/>
        </p:nvSpPr>
        <p:spPr>
          <a:xfrm>
            <a:off x="11111278" y="6229686"/>
            <a:ext cx="170916" cy="160341"/>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ircle: Hollow 4">
            <a:extLst>
              <a:ext uri="{FF2B5EF4-FFF2-40B4-BE49-F238E27FC236}">
                <a16:creationId xmlns:a16="http://schemas.microsoft.com/office/drawing/2014/main" id="{B33645CD-82D5-C312-F4FB-4429864AA58C}"/>
              </a:ext>
            </a:extLst>
          </p:cNvPr>
          <p:cNvSpPr/>
          <p:nvPr userDrawn="1"/>
        </p:nvSpPr>
        <p:spPr>
          <a:xfrm>
            <a:off x="11367652" y="6229686"/>
            <a:ext cx="170916" cy="160341"/>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Circle: Hollow 5">
            <a:extLst>
              <a:ext uri="{FF2B5EF4-FFF2-40B4-BE49-F238E27FC236}">
                <a16:creationId xmlns:a16="http://schemas.microsoft.com/office/drawing/2014/main" id="{28D8A324-C066-E25C-12AC-69C6691DF3A0}"/>
              </a:ext>
            </a:extLst>
          </p:cNvPr>
          <p:cNvSpPr/>
          <p:nvPr userDrawn="1"/>
        </p:nvSpPr>
        <p:spPr>
          <a:xfrm>
            <a:off x="11624026" y="6229687"/>
            <a:ext cx="170916" cy="160341"/>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ircle: Hollow 12">
            <a:extLst>
              <a:ext uri="{FF2B5EF4-FFF2-40B4-BE49-F238E27FC236}">
                <a16:creationId xmlns:a16="http://schemas.microsoft.com/office/drawing/2014/main" id="{778E5D4A-2545-1A84-3BFA-E30C0DE35032}"/>
              </a:ext>
            </a:extLst>
          </p:cNvPr>
          <p:cNvSpPr/>
          <p:nvPr userDrawn="1"/>
        </p:nvSpPr>
        <p:spPr>
          <a:xfrm>
            <a:off x="11880400" y="6230603"/>
            <a:ext cx="170916" cy="160341"/>
          </a:xfrm>
          <a:prstGeom prst="don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2370673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txStyles>
    <p:titleStyle>
      <a:lvl1pPr algn="ctr" defTabSz="609630" rtl="0" eaLnBrk="1" latinLnBrk="0" hangingPunct="1">
        <a:spcBef>
          <a:spcPct val="0"/>
        </a:spcBef>
        <a:buNone/>
        <a:defRPr sz="2933" kern="1200">
          <a:solidFill>
            <a:srgbClr val="0A3268"/>
          </a:solidFill>
          <a:latin typeface="Arial Bold" panose="020B0704020202020204" pitchFamily="34" charset="0"/>
          <a:ea typeface="+mj-ea"/>
          <a:cs typeface="Arial Bold" panose="020B0704020202020204" pitchFamily="34" charset="0"/>
        </a:defRPr>
      </a:lvl1pPr>
    </p:titleStyle>
    <p:bodyStyle>
      <a:lvl1pPr marL="0" indent="0" algn="l" defTabSz="609630" rtl="0" eaLnBrk="1" latinLnBrk="0" hangingPunct="1">
        <a:spcBef>
          <a:spcPct val="20000"/>
        </a:spcBef>
        <a:buFont typeface="Arial" pitchFamily="34" charset="0"/>
        <a:buNone/>
        <a:defRPr sz="2133" kern="1200">
          <a:solidFill>
            <a:srgbClr val="0A3268"/>
          </a:solidFill>
          <a:latin typeface="Arial" panose="020B0604020202020204" pitchFamily="34" charset="0"/>
          <a:ea typeface="+mn-ea"/>
          <a:cs typeface="Arial" panose="020B0604020202020204" pitchFamily="34" charset="0"/>
        </a:defRPr>
      </a:lvl1pPr>
      <a:lvl2pPr marL="647715" indent="-342900" algn="l" defTabSz="609630" rtl="0" eaLnBrk="1" latinLnBrk="0" hangingPunct="1">
        <a:spcBef>
          <a:spcPct val="20000"/>
        </a:spcBef>
        <a:buFont typeface="Arial" panose="020B0604020202020204" pitchFamily="34" charset="0"/>
        <a:buChar char="•"/>
        <a:defRPr sz="1867" kern="1200">
          <a:solidFill>
            <a:srgbClr val="0A3268"/>
          </a:solidFill>
          <a:latin typeface="Arial" panose="020B0604020202020204" pitchFamily="34" charset="0"/>
          <a:ea typeface="+mn-ea"/>
          <a:cs typeface="Arial" panose="020B0604020202020204" pitchFamily="34" charset="0"/>
        </a:defRPr>
      </a:lvl2pPr>
      <a:lvl3pPr marL="762038" indent="-152408" algn="l" defTabSz="609630" rtl="0" eaLnBrk="1" latinLnBrk="0" hangingPunct="1">
        <a:spcBef>
          <a:spcPct val="20000"/>
        </a:spcBef>
        <a:buFont typeface="Arial" pitchFamily="34" charset="0"/>
        <a:buChar char="•"/>
        <a:defRPr sz="1600" kern="1200">
          <a:solidFill>
            <a:srgbClr val="0A3268"/>
          </a:solidFill>
          <a:latin typeface="Arial" panose="020B0604020202020204" pitchFamily="34" charset="0"/>
          <a:ea typeface="+mn-ea"/>
          <a:cs typeface="Arial" panose="020B0604020202020204" pitchFamily="34" charset="0"/>
        </a:defRPr>
      </a:lvl3pPr>
      <a:lvl4pPr marL="1200195" indent="-285750" algn="l" defTabSz="609630" rtl="0" eaLnBrk="1" latinLnBrk="0" hangingPunct="1">
        <a:spcBef>
          <a:spcPct val="20000"/>
        </a:spcBef>
        <a:buFont typeface="Arial" panose="020B0604020202020204" pitchFamily="34" charset="0"/>
        <a:buChar char="•"/>
        <a:defRPr sz="1333" kern="1200">
          <a:solidFill>
            <a:srgbClr val="0A3268"/>
          </a:solidFill>
          <a:latin typeface="Arial" panose="020B0604020202020204" pitchFamily="34" charset="0"/>
          <a:ea typeface="+mn-ea"/>
          <a:cs typeface="Arial" panose="020B0604020202020204" pitchFamily="34" charset="0"/>
        </a:defRPr>
      </a:lvl4pPr>
      <a:lvl5pPr marL="1505011" indent="-285750" algn="l" defTabSz="609630" rtl="0" eaLnBrk="1" latinLnBrk="0" hangingPunct="1">
        <a:spcBef>
          <a:spcPct val="20000"/>
        </a:spcBef>
        <a:buFont typeface="Arial" panose="020B0604020202020204" pitchFamily="34" charset="0"/>
        <a:buChar char="•"/>
        <a:defRPr sz="1333" kern="1200">
          <a:solidFill>
            <a:srgbClr val="0A3268"/>
          </a:solidFill>
          <a:latin typeface="Arial" panose="020B0604020202020204" pitchFamily="34" charset="0"/>
          <a:ea typeface="+mn-ea"/>
          <a:cs typeface="Arial" panose="020B0604020202020204" pitchFamily="34" charset="0"/>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Libraries@sboa.in.gov"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n.gov/sboa/files/UCG-Chapter-1-2026-update_05.07.2026.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64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6DFAB-414F-2DAC-64B3-EEDB985E0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91CDF-EA49-A597-64D0-3F43B32D6445}"/>
              </a:ext>
            </a:extLst>
          </p:cNvPr>
          <p:cNvSpPr>
            <a:spLocks noGrp="1"/>
          </p:cNvSpPr>
          <p:nvPr>
            <p:ph type="title"/>
          </p:nvPr>
        </p:nvSpPr>
        <p:spPr>
          <a:xfrm>
            <a:off x="594360" y="278129"/>
            <a:ext cx="9778365" cy="1494596"/>
          </a:xfrm>
        </p:spPr>
        <p:txBody>
          <a:bodyPr/>
          <a:lstStyle/>
          <a:p>
            <a:r>
              <a:rPr lang="en-US" dirty="0"/>
              <a:t>Conflict of Interest</a:t>
            </a:r>
            <a:br>
              <a:rPr lang="en-US" dirty="0"/>
            </a:br>
            <a:r>
              <a:rPr lang="en-US" dirty="0"/>
              <a:t>1.03(M)</a:t>
            </a:r>
          </a:p>
        </p:txBody>
      </p:sp>
      <p:sp>
        <p:nvSpPr>
          <p:cNvPr id="3" name="Content Placeholder 2">
            <a:extLst>
              <a:ext uri="{FF2B5EF4-FFF2-40B4-BE49-F238E27FC236}">
                <a16:creationId xmlns:a16="http://schemas.microsoft.com/office/drawing/2014/main" id="{7BAF95C9-89EA-4F6E-3B38-A1702D417284}"/>
              </a:ext>
            </a:extLst>
          </p:cNvPr>
          <p:cNvSpPr>
            <a:spLocks noGrp="1"/>
          </p:cNvSpPr>
          <p:nvPr>
            <p:ph sz="quarter" idx="15"/>
          </p:nvPr>
        </p:nvSpPr>
        <p:spPr>
          <a:xfrm>
            <a:off x="594360" y="2676525"/>
            <a:ext cx="10304549" cy="3597470"/>
          </a:xfrm>
        </p:spPr>
        <p:txBody>
          <a:bodyPr>
            <a:noAutofit/>
          </a:bodyPr>
          <a:lstStyle/>
          <a:p>
            <a:pPr marL="342900" indent="-342900">
              <a:lnSpc>
                <a:spcPct val="100000"/>
              </a:lnSpc>
              <a:spcBef>
                <a:spcPts val="600"/>
              </a:spcBef>
              <a:buFont typeface="Arial" panose="020B0604020202020204" pitchFamily="34" charset="0"/>
              <a:buChar char="•"/>
            </a:pPr>
            <a:r>
              <a:rPr lang="en-US" sz="3200" dirty="0"/>
              <a:t>Conflict of interest disclosures must be completed using the COI Form available on Gateway.  It is the public servant's duty to ensure that a fully completed disclosure is uploaded on Gateway and meets the required provisions of IC 35-44.1-1-4(d).. </a:t>
            </a:r>
          </a:p>
        </p:txBody>
      </p:sp>
      <p:pic>
        <p:nvPicPr>
          <p:cNvPr id="5" name="Picture 4" descr="A picture containing text, black&#10;&#10;AI-generated content may be incorrect.">
            <a:extLst>
              <a:ext uri="{FF2B5EF4-FFF2-40B4-BE49-F238E27FC236}">
                <a16:creationId xmlns:a16="http://schemas.microsoft.com/office/drawing/2014/main" id="{48006FB3-5F43-C5BC-2D74-6F6A04C4E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156403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368D9-B3F0-4C64-B238-3736BBD2D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BBEE3-AD04-10D5-D7AA-838A7669B3C3}"/>
              </a:ext>
            </a:extLst>
          </p:cNvPr>
          <p:cNvSpPr>
            <a:spLocks noGrp="1"/>
          </p:cNvSpPr>
          <p:nvPr>
            <p:ph type="title"/>
          </p:nvPr>
        </p:nvSpPr>
        <p:spPr>
          <a:xfrm>
            <a:off x="594360" y="278129"/>
            <a:ext cx="9778365" cy="1494596"/>
          </a:xfrm>
        </p:spPr>
        <p:txBody>
          <a:bodyPr/>
          <a:lstStyle/>
          <a:p>
            <a:r>
              <a:rPr lang="en-US" dirty="0"/>
              <a:t>Gifts and Donations</a:t>
            </a:r>
            <a:br>
              <a:rPr lang="en-US" dirty="0"/>
            </a:br>
            <a:r>
              <a:rPr lang="en-US" dirty="0"/>
              <a:t>1.03(Y)</a:t>
            </a:r>
          </a:p>
        </p:txBody>
      </p:sp>
      <p:sp>
        <p:nvSpPr>
          <p:cNvPr id="3" name="Content Placeholder 2">
            <a:extLst>
              <a:ext uri="{FF2B5EF4-FFF2-40B4-BE49-F238E27FC236}">
                <a16:creationId xmlns:a16="http://schemas.microsoft.com/office/drawing/2014/main" id="{3647E4C6-45F6-D98C-7F4D-7F319EF2F2B0}"/>
              </a:ext>
            </a:extLst>
          </p:cNvPr>
          <p:cNvSpPr>
            <a:spLocks noGrp="1"/>
          </p:cNvSpPr>
          <p:nvPr>
            <p:ph sz="quarter" idx="15"/>
          </p:nvPr>
        </p:nvSpPr>
        <p:spPr>
          <a:xfrm>
            <a:off x="594360" y="2117127"/>
            <a:ext cx="10304549" cy="3597470"/>
          </a:xfrm>
        </p:spPr>
        <p:txBody>
          <a:bodyPr>
            <a:noAutofit/>
          </a:bodyPr>
          <a:lstStyle/>
          <a:p>
            <a:pPr marL="342900" indent="-342900">
              <a:lnSpc>
                <a:spcPct val="100000"/>
              </a:lnSpc>
              <a:spcBef>
                <a:spcPts val="600"/>
              </a:spcBef>
              <a:buFont typeface="Arial" panose="020B0604020202020204" pitchFamily="34" charset="0"/>
              <a:buChar char="•"/>
            </a:pPr>
            <a:r>
              <a:rPr lang="en-US" sz="3000" dirty="0"/>
              <a:t>The appropriate body must accept a gift or donation</a:t>
            </a:r>
          </a:p>
          <a:p>
            <a:pPr marL="626364" lvl="1" indent="-342900">
              <a:lnSpc>
                <a:spcPct val="100000"/>
              </a:lnSpc>
              <a:spcBef>
                <a:spcPts val="600"/>
              </a:spcBef>
            </a:pPr>
            <a:r>
              <a:rPr lang="en-US" sz="3000" dirty="0"/>
              <a:t>For libraries, that means the library board</a:t>
            </a:r>
          </a:p>
          <a:p>
            <a:pPr lvl="1" indent="0">
              <a:lnSpc>
                <a:spcPct val="100000"/>
              </a:lnSpc>
              <a:spcBef>
                <a:spcPts val="600"/>
              </a:spcBef>
              <a:buNone/>
            </a:pPr>
            <a:endParaRPr lang="en-US" sz="3000" dirty="0"/>
          </a:p>
          <a:p>
            <a:pPr marL="740664" lvl="1" indent="-457200">
              <a:lnSpc>
                <a:spcPct val="100000"/>
              </a:lnSpc>
              <a:spcBef>
                <a:spcPts val="600"/>
              </a:spcBef>
              <a:buFont typeface="Wingdings" panose="05000000000000000000" pitchFamily="2" charset="2"/>
              <a:buChar char="Ø"/>
            </a:pPr>
            <a:r>
              <a:rPr lang="en-US" sz="3000" dirty="0"/>
              <a:t>Gifts and donations may be received with written terms, conditions, or other restrictions clearly identified by the donor. These are considered restricted donations.  </a:t>
            </a:r>
          </a:p>
          <a:p>
            <a:pPr marL="740664" lvl="1" indent="-457200">
              <a:lnSpc>
                <a:spcPct val="100000"/>
              </a:lnSpc>
              <a:spcBef>
                <a:spcPts val="600"/>
              </a:spcBef>
              <a:buFont typeface="Wingdings" panose="05000000000000000000" pitchFamily="2" charset="2"/>
              <a:buChar char="Ø"/>
            </a:pPr>
            <a:r>
              <a:rPr lang="en-US" sz="3000" dirty="0"/>
              <a:t>Gifts or donations received without written terms, conditions, or other donor-identified restrictions will be considered unrestricted. </a:t>
            </a:r>
          </a:p>
        </p:txBody>
      </p:sp>
      <p:pic>
        <p:nvPicPr>
          <p:cNvPr id="5" name="Picture 4" descr="A picture containing text, black&#10;&#10;AI-generated content may be incorrect.">
            <a:extLst>
              <a:ext uri="{FF2B5EF4-FFF2-40B4-BE49-F238E27FC236}">
                <a16:creationId xmlns:a16="http://schemas.microsoft.com/office/drawing/2014/main" id="{AA526857-BA4C-29F1-7DEF-7625F66D9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243802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D78B3-CD13-F316-CFA0-FE0822948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CDC9D-BDA0-EED1-8069-CAA2E89BB8D4}"/>
              </a:ext>
            </a:extLst>
          </p:cNvPr>
          <p:cNvSpPr>
            <a:spLocks noGrp="1"/>
          </p:cNvSpPr>
          <p:nvPr>
            <p:ph type="title"/>
          </p:nvPr>
        </p:nvSpPr>
        <p:spPr>
          <a:xfrm>
            <a:off x="594360" y="278129"/>
            <a:ext cx="9778365" cy="1494596"/>
          </a:xfrm>
        </p:spPr>
        <p:txBody>
          <a:bodyPr/>
          <a:lstStyle/>
          <a:p>
            <a:r>
              <a:rPr lang="en-US" dirty="0"/>
              <a:t>Gifts and Donations</a:t>
            </a:r>
            <a:br>
              <a:rPr lang="en-US" dirty="0"/>
            </a:br>
            <a:r>
              <a:rPr lang="en-US" dirty="0"/>
              <a:t>1.03(Y)</a:t>
            </a:r>
          </a:p>
        </p:txBody>
      </p:sp>
      <p:sp>
        <p:nvSpPr>
          <p:cNvPr id="3" name="Content Placeholder 2">
            <a:extLst>
              <a:ext uri="{FF2B5EF4-FFF2-40B4-BE49-F238E27FC236}">
                <a16:creationId xmlns:a16="http://schemas.microsoft.com/office/drawing/2014/main" id="{ED6E302B-F773-1652-8E0B-BCF87075A682}"/>
              </a:ext>
            </a:extLst>
          </p:cNvPr>
          <p:cNvSpPr>
            <a:spLocks noGrp="1"/>
          </p:cNvSpPr>
          <p:nvPr>
            <p:ph sz="quarter" idx="15"/>
          </p:nvPr>
        </p:nvSpPr>
        <p:spPr>
          <a:xfrm>
            <a:off x="594360" y="2117127"/>
            <a:ext cx="10304549" cy="3597470"/>
          </a:xfrm>
        </p:spPr>
        <p:txBody>
          <a:bodyPr>
            <a:noAutofit/>
          </a:bodyPr>
          <a:lstStyle/>
          <a:p>
            <a:pPr marL="342900" indent="-342900">
              <a:lnSpc>
                <a:spcPct val="100000"/>
              </a:lnSpc>
              <a:spcBef>
                <a:spcPts val="600"/>
              </a:spcBef>
              <a:buFont typeface="Arial" panose="020B0604020202020204" pitchFamily="34" charset="0"/>
              <a:buChar char="•"/>
            </a:pPr>
            <a:r>
              <a:rPr lang="en-US" sz="3000" dirty="0"/>
              <a:t>Unrestricted library gifts </a:t>
            </a:r>
          </a:p>
          <a:p>
            <a:pPr marL="740664" lvl="1" indent="-457200">
              <a:lnSpc>
                <a:spcPct val="100000"/>
              </a:lnSpc>
              <a:spcBef>
                <a:spcPts val="600"/>
              </a:spcBef>
              <a:buFont typeface="Courier New" panose="02070309020205020404" pitchFamily="49" charset="0"/>
              <a:buChar char="o"/>
            </a:pPr>
            <a:r>
              <a:rPr lang="en-US" sz="3000" dirty="0"/>
              <a:t>Should be maintained in a separate unrestricted gift fund</a:t>
            </a:r>
          </a:p>
          <a:p>
            <a:pPr marL="740664" lvl="1" indent="-457200">
              <a:lnSpc>
                <a:spcPct val="100000"/>
              </a:lnSpc>
              <a:spcBef>
                <a:spcPts val="600"/>
              </a:spcBef>
              <a:buFont typeface="Courier New" panose="02070309020205020404" pitchFamily="49" charset="0"/>
              <a:buChar char="o"/>
            </a:pPr>
            <a:r>
              <a:rPr lang="en-US" sz="3000" dirty="0"/>
              <a:t>Unrestricted gifts should be appropriated prior to their expenditure</a:t>
            </a:r>
          </a:p>
          <a:p>
            <a:pPr marL="342900" indent="-342900">
              <a:lnSpc>
                <a:spcPct val="100000"/>
              </a:lnSpc>
              <a:spcBef>
                <a:spcPts val="600"/>
              </a:spcBef>
              <a:buFont typeface="Arial" panose="020B0604020202020204" pitchFamily="34" charset="0"/>
              <a:buChar char="•"/>
            </a:pPr>
            <a:r>
              <a:rPr lang="en-US" sz="3000" dirty="0"/>
              <a:t>Restricted gifts</a:t>
            </a:r>
          </a:p>
          <a:p>
            <a:pPr marL="740664" lvl="1" indent="-457200">
              <a:lnSpc>
                <a:spcPct val="100000"/>
              </a:lnSpc>
              <a:spcBef>
                <a:spcPts val="600"/>
              </a:spcBef>
              <a:buFont typeface="Courier New" panose="02070309020205020404" pitchFamily="49" charset="0"/>
              <a:buChar char="o"/>
            </a:pPr>
            <a:r>
              <a:rPr lang="en-US" sz="3000" dirty="0"/>
              <a:t>Should be maintain in a separate fund</a:t>
            </a:r>
          </a:p>
          <a:p>
            <a:pPr marL="740664" lvl="1" indent="-457200">
              <a:lnSpc>
                <a:spcPct val="100000"/>
              </a:lnSpc>
              <a:spcBef>
                <a:spcPts val="600"/>
              </a:spcBef>
              <a:buFont typeface="Courier New" panose="02070309020205020404" pitchFamily="49" charset="0"/>
              <a:buChar char="o"/>
            </a:pPr>
            <a:r>
              <a:rPr lang="en-US" sz="3000" dirty="0"/>
              <a:t>Restricted gifts do not require an appropriation prior to their expenditure per IC 36-12-3-11(a)(5)</a:t>
            </a:r>
          </a:p>
        </p:txBody>
      </p:sp>
      <p:pic>
        <p:nvPicPr>
          <p:cNvPr id="5" name="Picture 4" descr="A picture containing text, black&#10;&#10;AI-generated content may be incorrect.">
            <a:extLst>
              <a:ext uri="{FF2B5EF4-FFF2-40B4-BE49-F238E27FC236}">
                <a16:creationId xmlns:a16="http://schemas.microsoft.com/office/drawing/2014/main" id="{5C5DC39E-CB5C-D881-25AA-B876DFAD2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420523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26D4-764B-C9BB-9273-D045417F06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67493B-0C45-3BBB-5E54-639DEAD2CAFE}"/>
              </a:ext>
            </a:extLst>
          </p:cNvPr>
          <p:cNvSpPr>
            <a:spLocks noGrp="1"/>
          </p:cNvSpPr>
          <p:nvPr>
            <p:ph type="title"/>
          </p:nvPr>
        </p:nvSpPr>
        <p:spPr>
          <a:xfrm>
            <a:off x="594360" y="102875"/>
            <a:ext cx="10873740" cy="1680205"/>
          </a:xfrm>
        </p:spPr>
        <p:txBody>
          <a:bodyPr/>
          <a:lstStyle/>
          <a:p>
            <a:r>
              <a:rPr lang="en-US" dirty="0"/>
              <a:t>Gift Cards</a:t>
            </a:r>
            <a:br>
              <a:rPr lang="en-US" dirty="0"/>
            </a:br>
            <a:r>
              <a:rPr lang="en-US" dirty="0"/>
              <a:t>1.03(Z)</a:t>
            </a:r>
          </a:p>
        </p:txBody>
      </p:sp>
      <p:sp>
        <p:nvSpPr>
          <p:cNvPr id="7" name="Text Placeholder 6">
            <a:extLst>
              <a:ext uri="{FF2B5EF4-FFF2-40B4-BE49-F238E27FC236}">
                <a16:creationId xmlns:a16="http://schemas.microsoft.com/office/drawing/2014/main" id="{9B01C436-F3D1-B232-1A5D-69579FDAE1C5}"/>
              </a:ext>
            </a:extLst>
          </p:cNvPr>
          <p:cNvSpPr>
            <a:spLocks noGrp="1"/>
          </p:cNvSpPr>
          <p:nvPr>
            <p:ph sz="quarter" idx="13"/>
          </p:nvPr>
        </p:nvSpPr>
        <p:spPr>
          <a:xfrm>
            <a:off x="2026508" y="2281238"/>
            <a:ext cx="9441592" cy="3700462"/>
          </a:xfrm>
        </p:spPr>
        <p:txBody>
          <a:bodyPr>
            <a:noAutofit/>
          </a:bodyPr>
          <a:lstStyle/>
          <a:p>
            <a:pPr>
              <a:spcBef>
                <a:spcPts val="600"/>
              </a:spcBef>
            </a:pPr>
            <a:r>
              <a:rPr lang="en-US" sz="3200" dirty="0"/>
              <a:t>Public funds may not be used to purchase gift cards unless authorized by statute or under the terms of a grant agreement</a:t>
            </a:r>
            <a:endParaRPr lang="en-US" sz="3000" dirty="0"/>
          </a:p>
        </p:txBody>
      </p:sp>
      <p:grpSp>
        <p:nvGrpSpPr>
          <p:cNvPr id="19" name="Group 18">
            <a:extLst>
              <a:ext uri="{FF2B5EF4-FFF2-40B4-BE49-F238E27FC236}">
                <a16:creationId xmlns:a16="http://schemas.microsoft.com/office/drawing/2014/main" id="{1B544AB5-020F-6182-AA96-2441B95633A8}"/>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5A29905B-38D0-21D4-56A9-41969B8C831C}"/>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3360ADBC-34C2-9911-7F0B-1C394DED3D4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B001C0C-BBB4-6D8A-289D-DE3CC7BB0918}"/>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1" descr="A picture containing text, black&#10;&#10;AI-generated content may be incorrect.">
            <a:extLst>
              <a:ext uri="{FF2B5EF4-FFF2-40B4-BE49-F238E27FC236}">
                <a16:creationId xmlns:a16="http://schemas.microsoft.com/office/drawing/2014/main" id="{8197098E-E9C8-BB46-A3CC-3E0B8D5E8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4169341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12D69-7DE3-0FAB-BFF3-2A2B2587B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BFBB7-58DF-007C-D6F2-6C1739463512}"/>
              </a:ext>
            </a:extLst>
          </p:cNvPr>
          <p:cNvSpPr>
            <a:spLocks noGrp="1"/>
          </p:cNvSpPr>
          <p:nvPr>
            <p:ph type="title"/>
          </p:nvPr>
        </p:nvSpPr>
        <p:spPr>
          <a:xfrm>
            <a:off x="594360" y="278129"/>
            <a:ext cx="9778365" cy="1494596"/>
          </a:xfrm>
        </p:spPr>
        <p:txBody>
          <a:bodyPr/>
          <a:lstStyle/>
          <a:p>
            <a:r>
              <a:rPr lang="en-US" dirty="0"/>
              <a:t>Grants</a:t>
            </a:r>
            <a:br>
              <a:rPr lang="en-US" dirty="0"/>
            </a:br>
            <a:r>
              <a:rPr lang="en-US" dirty="0"/>
              <a:t>1.03(AA)</a:t>
            </a:r>
          </a:p>
        </p:txBody>
      </p:sp>
      <p:sp>
        <p:nvSpPr>
          <p:cNvPr id="3" name="Content Placeholder 2">
            <a:extLst>
              <a:ext uri="{FF2B5EF4-FFF2-40B4-BE49-F238E27FC236}">
                <a16:creationId xmlns:a16="http://schemas.microsoft.com/office/drawing/2014/main" id="{BAF4D374-39BF-5564-9167-8358B7C7136B}"/>
              </a:ext>
            </a:extLst>
          </p:cNvPr>
          <p:cNvSpPr>
            <a:spLocks noGrp="1"/>
          </p:cNvSpPr>
          <p:nvPr>
            <p:ph sz="quarter" idx="15"/>
          </p:nvPr>
        </p:nvSpPr>
        <p:spPr>
          <a:xfrm>
            <a:off x="594360" y="2676525"/>
            <a:ext cx="10304549" cy="3597470"/>
          </a:xfrm>
        </p:spPr>
        <p:txBody>
          <a:bodyPr>
            <a:noAutofit/>
          </a:bodyPr>
          <a:lstStyle/>
          <a:p>
            <a:pPr algn="ctr">
              <a:lnSpc>
                <a:spcPct val="100000"/>
              </a:lnSpc>
              <a:spcBef>
                <a:spcPts val="600"/>
              </a:spcBef>
            </a:pPr>
            <a:r>
              <a:rPr lang="en-US" sz="3000" u="sng" dirty="0"/>
              <a:t>Universal Rule</a:t>
            </a:r>
          </a:p>
          <a:p>
            <a:pPr marL="342900" indent="-342900">
              <a:lnSpc>
                <a:spcPct val="100000"/>
              </a:lnSpc>
              <a:spcBef>
                <a:spcPts val="600"/>
              </a:spcBef>
              <a:buFont typeface="Arial" panose="020B0604020202020204" pitchFamily="34" charset="0"/>
              <a:buChar char="•"/>
            </a:pPr>
            <a:r>
              <a:rPr lang="en-US" sz="3000" dirty="0"/>
              <a:t>An audited entity that receives a federal or state grant must record the funds in a separate fund and make all related disbursements from that fund.</a:t>
            </a:r>
          </a:p>
          <a:p>
            <a:pPr algn="ctr">
              <a:lnSpc>
                <a:spcPct val="100000"/>
              </a:lnSpc>
              <a:spcBef>
                <a:spcPts val="600"/>
              </a:spcBef>
            </a:pPr>
            <a:r>
              <a:rPr lang="en-US" sz="3000" u="sng" dirty="0"/>
              <a:t>Individual Sections</a:t>
            </a:r>
          </a:p>
          <a:p>
            <a:pPr marL="457200" indent="-457200">
              <a:lnSpc>
                <a:spcPct val="100000"/>
              </a:lnSpc>
              <a:spcBef>
                <a:spcPts val="600"/>
              </a:spcBef>
              <a:buFont typeface="Arial" panose="020B0604020202020204" pitchFamily="34" charset="0"/>
              <a:buChar char="•"/>
            </a:pPr>
            <a:r>
              <a:rPr lang="en-US" sz="3000" dirty="0"/>
              <a:t>Advance Grants, Reimbursement Grants, Local Matching Grants, and School Grants</a:t>
            </a:r>
          </a:p>
        </p:txBody>
      </p:sp>
      <p:pic>
        <p:nvPicPr>
          <p:cNvPr id="5" name="Picture 4" descr="A picture containing text, black&#10;&#10;AI-generated content may be incorrect.">
            <a:extLst>
              <a:ext uri="{FF2B5EF4-FFF2-40B4-BE49-F238E27FC236}">
                <a16:creationId xmlns:a16="http://schemas.microsoft.com/office/drawing/2014/main" id="{A37AC776-327D-E27B-4965-3458381E7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366267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F4B7D-0609-5347-F942-F583A9A58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D1167C-7385-2430-5FAD-5B0668098D62}"/>
              </a:ext>
            </a:extLst>
          </p:cNvPr>
          <p:cNvSpPr>
            <a:spLocks noGrp="1"/>
          </p:cNvSpPr>
          <p:nvPr>
            <p:ph type="title"/>
          </p:nvPr>
        </p:nvSpPr>
        <p:spPr>
          <a:xfrm>
            <a:off x="594360" y="278129"/>
            <a:ext cx="9778365" cy="1494596"/>
          </a:xfrm>
        </p:spPr>
        <p:txBody>
          <a:bodyPr/>
          <a:lstStyle/>
          <a:p>
            <a:r>
              <a:rPr lang="en-US" dirty="0"/>
              <a:t>Advance Grants</a:t>
            </a:r>
            <a:br>
              <a:rPr lang="en-US" dirty="0"/>
            </a:br>
            <a:r>
              <a:rPr lang="en-US" dirty="0"/>
              <a:t>1.03(BB)</a:t>
            </a:r>
          </a:p>
        </p:txBody>
      </p:sp>
      <p:sp>
        <p:nvSpPr>
          <p:cNvPr id="3" name="Content Placeholder 2">
            <a:extLst>
              <a:ext uri="{FF2B5EF4-FFF2-40B4-BE49-F238E27FC236}">
                <a16:creationId xmlns:a16="http://schemas.microsoft.com/office/drawing/2014/main" id="{1F03F3A4-52E4-312A-D802-2ECB196D51F7}"/>
              </a:ext>
            </a:extLst>
          </p:cNvPr>
          <p:cNvSpPr>
            <a:spLocks noGrp="1"/>
          </p:cNvSpPr>
          <p:nvPr>
            <p:ph sz="quarter" idx="15"/>
          </p:nvPr>
        </p:nvSpPr>
        <p:spPr>
          <a:xfrm>
            <a:off x="594360" y="2676525"/>
            <a:ext cx="10304549" cy="3597470"/>
          </a:xfrm>
        </p:spPr>
        <p:txBody>
          <a:bodyPr>
            <a:noAutofit/>
          </a:bodyPr>
          <a:lstStyle/>
          <a:p>
            <a:pPr marL="342900" indent="-342900">
              <a:lnSpc>
                <a:spcPct val="100000"/>
              </a:lnSpc>
              <a:spcBef>
                <a:spcPts val="600"/>
              </a:spcBef>
              <a:buFont typeface="Arial" panose="020B0604020202020204" pitchFamily="34" charset="0"/>
              <a:buChar char="•"/>
            </a:pPr>
            <a:r>
              <a:rPr lang="en-US" sz="3000" dirty="0"/>
              <a:t>Process: (1) grant awarded; (2) grant monies receipted; (3) grant monies expended</a:t>
            </a:r>
          </a:p>
          <a:p>
            <a:pPr marL="342900" indent="-342900">
              <a:lnSpc>
                <a:spcPct val="100000"/>
              </a:lnSpc>
              <a:spcBef>
                <a:spcPts val="600"/>
              </a:spcBef>
              <a:buFont typeface="Arial" panose="020B0604020202020204" pitchFamily="34" charset="0"/>
              <a:buChar char="•"/>
            </a:pPr>
            <a:r>
              <a:rPr lang="en-US" sz="3000" dirty="0"/>
              <a:t>Grant proceeds must go in a separate fund</a:t>
            </a:r>
          </a:p>
          <a:p>
            <a:pPr marL="342900" indent="-342900">
              <a:lnSpc>
                <a:spcPct val="100000"/>
              </a:lnSpc>
              <a:spcBef>
                <a:spcPts val="600"/>
              </a:spcBef>
              <a:buFont typeface="Arial" panose="020B0604020202020204" pitchFamily="34" charset="0"/>
              <a:buChar char="•"/>
            </a:pPr>
            <a:r>
              <a:rPr lang="en-US" sz="3000" dirty="0"/>
              <a:t>Disbursements are directly from the fund</a:t>
            </a:r>
          </a:p>
          <a:p>
            <a:pPr marL="342900" indent="-342900">
              <a:lnSpc>
                <a:spcPct val="100000"/>
              </a:lnSpc>
              <a:spcBef>
                <a:spcPts val="600"/>
              </a:spcBef>
              <a:buFont typeface="Arial" panose="020B0604020202020204" pitchFamily="34" charset="0"/>
              <a:buChar char="•"/>
            </a:pPr>
            <a:r>
              <a:rPr lang="en-US" sz="3000" dirty="0"/>
              <a:t>For federal funds, no appropriation is required. </a:t>
            </a:r>
          </a:p>
          <a:p>
            <a:pPr marL="342900" indent="-342900">
              <a:lnSpc>
                <a:spcPct val="100000"/>
              </a:lnSpc>
              <a:spcBef>
                <a:spcPts val="600"/>
              </a:spcBef>
              <a:buFont typeface="Arial" panose="020B0604020202020204" pitchFamily="34" charset="0"/>
              <a:buChar char="•"/>
            </a:pPr>
            <a:r>
              <a:rPr lang="en-US" sz="3000" dirty="0"/>
              <a:t>BUT, if any portion of an advance grant contains non-federal funds, the total must be appropriated prior to disbursement</a:t>
            </a:r>
          </a:p>
        </p:txBody>
      </p:sp>
      <p:pic>
        <p:nvPicPr>
          <p:cNvPr id="5" name="Picture 4" descr="A picture containing text, black&#10;&#10;AI-generated content may be incorrect.">
            <a:extLst>
              <a:ext uri="{FF2B5EF4-FFF2-40B4-BE49-F238E27FC236}">
                <a16:creationId xmlns:a16="http://schemas.microsoft.com/office/drawing/2014/main" id="{0B72553D-0178-A247-73C0-EE3E61496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3735635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5D80C-6246-183E-88A6-ACA740432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E9AB4-71E5-820A-10F0-BFFBDE2D8FE4}"/>
              </a:ext>
            </a:extLst>
          </p:cNvPr>
          <p:cNvSpPr>
            <a:spLocks noGrp="1"/>
          </p:cNvSpPr>
          <p:nvPr>
            <p:ph type="title"/>
          </p:nvPr>
        </p:nvSpPr>
        <p:spPr>
          <a:xfrm>
            <a:off x="594360" y="278129"/>
            <a:ext cx="9778365" cy="1494596"/>
          </a:xfrm>
        </p:spPr>
        <p:txBody>
          <a:bodyPr/>
          <a:lstStyle/>
          <a:p>
            <a:r>
              <a:rPr lang="en-US" dirty="0"/>
              <a:t>Reimbursement Grants</a:t>
            </a:r>
            <a:br>
              <a:rPr lang="en-US" dirty="0"/>
            </a:br>
            <a:r>
              <a:rPr lang="en-US" dirty="0"/>
              <a:t>1.03(CC)</a:t>
            </a:r>
          </a:p>
        </p:txBody>
      </p:sp>
      <p:sp>
        <p:nvSpPr>
          <p:cNvPr id="3" name="Content Placeholder 2">
            <a:extLst>
              <a:ext uri="{FF2B5EF4-FFF2-40B4-BE49-F238E27FC236}">
                <a16:creationId xmlns:a16="http://schemas.microsoft.com/office/drawing/2014/main" id="{3C6BA7C6-7139-16B7-3586-5A8CCB0D3635}"/>
              </a:ext>
            </a:extLst>
          </p:cNvPr>
          <p:cNvSpPr>
            <a:spLocks noGrp="1"/>
          </p:cNvSpPr>
          <p:nvPr>
            <p:ph sz="quarter" idx="15"/>
          </p:nvPr>
        </p:nvSpPr>
        <p:spPr>
          <a:xfrm>
            <a:off x="594360" y="2676525"/>
            <a:ext cx="10304549" cy="3597470"/>
          </a:xfrm>
        </p:spPr>
        <p:txBody>
          <a:bodyPr>
            <a:noAutofit/>
          </a:bodyPr>
          <a:lstStyle/>
          <a:p>
            <a:pPr marL="342900" indent="-342900">
              <a:lnSpc>
                <a:spcPct val="100000"/>
              </a:lnSpc>
              <a:spcBef>
                <a:spcPts val="600"/>
              </a:spcBef>
              <a:buFont typeface="Arial" panose="020B0604020202020204" pitchFamily="34" charset="0"/>
              <a:buChar char="•"/>
            </a:pPr>
            <a:r>
              <a:rPr lang="en-US" sz="3000" dirty="0"/>
              <a:t>Process: (1) grant awarded; (2) monies expended; (3) grant monies receipted</a:t>
            </a:r>
          </a:p>
          <a:p>
            <a:pPr marL="342900" indent="-342900">
              <a:lnSpc>
                <a:spcPct val="100000"/>
              </a:lnSpc>
              <a:spcBef>
                <a:spcPts val="600"/>
              </a:spcBef>
              <a:buFont typeface="Arial" panose="020B0604020202020204" pitchFamily="34" charset="0"/>
              <a:buChar char="•"/>
            </a:pPr>
            <a:r>
              <a:rPr lang="en-US" sz="3000" dirty="0"/>
              <a:t>Must record financial activity related to the grant in a separate fund to ensure proper tracking and reporting</a:t>
            </a:r>
          </a:p>
          <a:p>
            <a:pPr marL="342900" indent="-342900">
              <a:lnSpc>
                <a:spcPct val="100000"/>
              </a:lnSpc>
              <a:spcBef>
                <a:spcPts val="600"/>
              </a:spcBef>
              <a:buFont typeface="Arial" panose="020B0604020202020204" pitchFamily="34" charset="0"/>
              <a:buChar char="•"/>
            </a:pPr>
            <a:r>
              <a:rPr lang="en-US" sz="3000" dirty="0"/>
              <a:t>The fund is allowed to temporarily reflect a negative balance because expenses precede reimbursement</a:t>
            </a:r>
          </a:p>
          <a:p>
            <a:pPr marL="342900" indent="-342900">
              <a:lnSpc>
                <a:spcPct val="100000"/>
              </a:lnSpc>
              <a:spcBef>
                <a:spcPts val="600"/>
              </a:spcBef>
              <a:buFont typeface="Arial" panose="020B0604020202020204" pitchFamily="34" charset="0"/>
              <a:buChar char="•"/>
            </a:pPr>
            <a:r>
              <a:rPr lang="en-US" sz="3000" dirty="0"/>
              <a:t>Appropriation is required</a:t>
            </a:r>
          </a:p>
          <a:p>
            <a:pPr marL="342900" indent="-342900">
              <a:lnSpc>
                <a:spcPct val="100000"/>
              </a:lnSpc>
              <a:spcBef>
                <a:spcPts val="600"/>
              </a:spcBef>
              <a:buFont typeface="Arial" panose="020B0604020202020204" pitchFamily="34" charset="0"/>
              <a:buChar char="•"/>
            </a:pPr>
            <a:endParaRPr lang="en-US" sz="3000" dirty="0"/>
          </a:p>
        </p:txBody>
      </p:sp>
      <p:pic>
        <p:nvPicPr>
          <p:cNvPr id="5" name="Picture 4" descr="A picture containing text, black&#10;&#10;AI-generated content may be incorrect.">
            <a:extLst>
              <a:ext uri="{FF2B5EF4-FFF2-40B4-BE49-F238E27FC236}">
                <a16:creationId xmlns:a16="http://schemas.microsoft.com/office/drawing/2014/main" id="{89EE818C-FC2B-1770-76D0-903DBB062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2190109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02DFB-D2F3-9E2D-458C-D01D1008F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233D8-43E8-4CFA-7E32-1EA213AFFC75}"/>
              </a:ext>
            </a:extLst>
          </p:cNvPr>
          <p:cNvSpPr>
            <a:spLocks noGrp="1"/>
          </p:cNvSpPr>
          <p:nvPr>
            <p:ph type="title"/>
          </p:nvPr>
        </p:nvSpPr>
        <p:spPr>
          <a:xfrm>
            <a:off x="594360" y="278129"/>
            <a:ext cx="9778365" cy="1494596"/>
          </a:xfrm>
        </p:spPr>
        <p:txBody>
          <a:bodyPr/>
          <a:lstStyle/>
          <a:p>
            <a:r>
              <a:rPr lang="en-US" dirty="0"/>
              <a:t>Local Matching Grants</a:t>
            </a:r>
            <a:br>
              <a:rPr lang="en-US" dirty="0"/>
            </a:br>
            <a:r>
              <a:rPr lang="en-US" dirty="0"/>
              <a:t>1.03(DD)</a:t>
            </a:r>
          </a:p>
        </p:txBody>
      </p:sp>
      <p:sp>
        <p:nvSpPr>
          <p:cNvPr id="3" name="Content Placeholder 2">
            <a:extLst>
              <a:ext uri="{FF2B5EF4-FFF2-40B4-BE49-F238E27FC236}">
                <a16:creationId xmlns:a16="http://schemas.microsoft.com/office/drawing/2014/main" id="{189FC85B-76D4-850F-3DBA-0899FE381F90}"/>
              </a:ext>
            </a:extLst>
          </p:cNvPr>
          <p:cNvSpPr>
            <a:spLocks noGrp="1"/>
          </p:cNvSpPr>
          <p:nvPr>
            <p:ph sz="quarter" idx="15"/>
          </p:nvPr>
        </p:nvSpPr>
        <p:spPr>
          <a:xfrm>
            <a:off x="594360" y="2676525"/>
            <a:ext cx="10304549" cy="3597470"/>
          </a:xfrm>
        </p:spPr>
        <p:txBody>
          <a:bodyPr>
            <a:noAutofit/>
          </a:bodyPr>
          <a:lstStyle/>
          <a:p>
            <a:pPr marL="457200" indent="-457200">
              <a:lnSpc>
                <a:spcPct val="100000"/>
              </a:lnSpc>
              <a:spcBef>
                <a:spcPts val="600"/>
              </a:spcBef>
              <a:buFont typeface="Arial" panose="020B0604020202020204" pitchFamily="34" charset="0"/>
              <a:buChar char="•"/>
            </a:pPr>
            <a:r>
              <a:rPr lang="en-US" sz="3000" dirty="0"/>
              <a:t>An appropriation is always required for the local portion</a:t>
            </a:r>
          </a:p>
          <a:p>
            <a:pPr marL="457200" indent="-457200">
              <a:lnSpc>
                <a:spcPct val="100000"/>
              </a:lnSpc>
              <a:spcBef>
                <a:spcPts val="600"/>
              </a:spcBef>
              <a:buFont typeface="Arial" panose="020B0604020202020204" pitchFamily="34" charset="0"/>
              <a:buChar char="•"/>
            </a:pPr>
            <a:r>
              <a:rPr lang="en-US" sz="3000" dirty="0"/>
              <a:t>The local matching funds may be transferred into the grant fund or kept in their original fund and directly expended from their original fund</a:t>
            </a:r>
          </a:p>
          <a:p>
            <a:pPr marL="457200" indent="-457200">
              <a:lnSpc>
                <a:spcPct val="100000"/>
              </a:lnSpc>
              <a:spcBef>
                <a:spcPts val="600"/>
              </a:spcBef>
              <a:buFont typeface="Arial" panose="020B0604020202020204" pitchFamily="34" charset="0"/>
              <a:buChar char="•"/>
            </a:pPr>
            <a:r>
              <a:rPr lang="en-US" sz="3000" dirty="0"/>
              <a:t>Remember the general rule – grant proceeds MUST be receipted into a separate fund</a:t>
            </a:r>
          </a:p>
        </p:txBody>
      </p:sp>
      <p:pic>
        <p:nvPicPr>
          <p:cNvPr id="5" name="Picture 4" descr="A picture containing text, black&#10;&#10;AI-generated content may be incorrect.">
            <a:extLst>
              <a:ext uri="{FF2B5EF4-FFF2-40B4-BE49-F238E27FC236}">
                <a16:creationId xmlns:a16="http://schemas.microsoft.com/office/drawing/2014/main" id="{9520871F-8947-6DA3-1514-1D5B91FAB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220776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23B99-F613-89CC-F16D-B3FB149FCE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5A507F-0D99-7EE9-DF4E-0D353A25A7DC}"/>
              </a:ext>
            </a:extLst>
          </p:cNvPr>
          <p:cNvSpPr>
            <a:spLocks noGrp="1"/>
          </p:cNvSpPr>
          <p:nvPr>
            <p:ph type="title"/>
          </p:nvPr>
        </p:nvSpPr>
        <p:spPr>
          <a:xfrm>
            <a:off x="594360" y="102875"/>
            <a:ext cx="10873740" cy="1680205"/>
          </a:xfrm>
        </p:spPr>
        <p:txBody>
          <a:bodyPr/>
          <a:lstStyle/>
          <a:p>
            <a:r>
              <a:rPr lang="en-US" dirty="0"/>
              <a:t>Personalized Items</a:t>
            </a:r>
            <a:br>
              <a:rPr lang="en-US" dirty="0"/>
            </a:br>
            <a:r>
              <a:rPr lang="en-US" dirty="0"/>
              <a:t>1.03(PP)</a:t>
            </a:r>
          </a:p>
        </p:txBody>
      </p:sp>
      <p:sp>
        <p:nvSpPr>
          <p:cNvPr id="7" name="Text Placeholder 6">
            <a:extLst>
              <a:ext uri="{FF2B5EF4-FFF2-40B4-BE49-F238E27FC236}">
                <a16:creationId xmlns:a16="http://schemas.microsoft.com/office/drawing/2014/main" id="{67306402-23D2-D90E-FBE8-26A462A6F5AD}"/>
              </a:ext>
            </a:extLst>
          </p:cNvPr>
          <p:cNvSpPr>
            <a:spLocks noGrp="1"/>
          </p:cNvSpPr>
          <p:nvPr>
            <p:ph sz="quarter" idx="13"/>
          </p:nvPr>
        </p:nvSpPr>
        <p:spPr>
          <a:xfrm>
            <a:off x="2026508" y="2281238"/>
            <a:ext cx="9441592" cy="3700462"/>
          </a:xfrm>
        </p:spPr>
        <p:txBody>
          <a:bodyPr>
            <a:noAutofit/>
          </a:bodyPr>
          <a:lstStyle/>
          <a:p>
            <a:pPr>
              <a:spcBef>
                <a:spcPts val="600"/>
              </a:spcBef>
            </a:pPr>
            <a:r>
              <a:rPr lang="en-US" sz="3000" dirty="0"/>
              <a:t>Public funds may not be used for self-promotion or political activity. Officials may not use public funds to purchase personalized items bearing their own name, image, or likeness for general giveaways.</a:t>
            </a:r>
          </a:p>
          <a:p>
            <a:pPr>
              <a:spcBef>
                <a:spcPts val="600"/>
              </a:spcBef>
            </a:pPr>
            <a:r>
              <a:rPr lang="en-US" sz="3000" dirty="0"/>
              <a:t>Doesn’t apply apply to items that (1) are permitted by law, (2) are part of official employee recruitment or recognition activities, or (3) support an identifiable program or activity of the office.</a:t>
            </a:r>
          </a:p>
        </p:txBody>
      </p:sp>
      <p:grpSp>
        <p:nvGrpSpPr>
          <p:cNvPr id="19" name="Group 18">
            <a:extLst>
              <a:ext uri="{FF2B5EF4-FFF2-40B4-BE49-F238E27FC236}">
                <a16:creationId xmlns:a16="http://schemas.microsoft.com/office/drawing/2014/main" id="{12E57FB4-DA01-C3B4-B5A2-2E11B1756D12}"/>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165632CA-3837-1668-353A-EF0AC5650E8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2D04E352-4F5C-F450-A233-8FCB81694256}"/>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5CBE6CBD-7486-7F55-CD15-5F3645CAA0E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1" descr="A picture containing text, black&#10;&#10;AI-generated content may be incorrect.">
            <a:extLst>
              <a:ext uri="{FF2B5EF4-FFF2-40B4-BE49-F238E27FC236}">
                <a16:creationId xmlns:a16="http://schemas.microsoft.com/office/drawing/2014/main" id="{7A86CF57-B7F1-D05D-FAE9-89322E0A1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26553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F9A51-D0B9-0DC5-8215-7745D141D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AAA54-489F-C044-6998-43098E2F88CE}"/>
              </a:ext>
            </a:extLst>
          </p:cNvPr>
          <p:cNvSpPr>
            <a:spLocks noGrp="1"/>
          </p:cNvSpPr>
          <p:nvPr>
            <p:ph type="title"/>
          </p:nvPr>
        </p:nvSpPr>
        <p:spPr>
          <a:xfrm>
            <a:off x="594360" y="278129"/>
            <a:ext cx="9778365" cy="1494596"/>
          </a:xfrm>
        </p:spPr>
        <p:txBody>
          <a:bodyPr/>
          <a:lstStyle/>
          <a:p>
            <a:r>
              <a:rPr lang="en-US" dirty="0"/>
              <a:t>Stipends</a:t>
            </a:r>
            <a:br>
              <a:rPr lang="en-US" dirty="0"/>
            </a:br>
            <a:r>
              <a:rPr lang="en-US" dirty="0"/>
              <a:t>1.03(GGG)</a:t>
            </a:r>
          </a:p>
        </p:txBody>
      </p:sp>
      <p:sp>
        <p:nvSpPr>
          <p:cNvPr id="3" name="Content Placeholder 2">
            <a:extLst>
              <a:ext uri="{FF2B5EF4-FFF2-40B4-BE49-F238E27FC236}">
                <a16:creationId xmlns:a16="http://schemas.microsoft.com/office/drawing/2014/main" id="{68F9EEB4-FF95-FFFB-C149-ADC7E8984F77}"/>
              </a:ext>
            </a:extLst>
          </p:cNvPr>
          <p:cNvSpPr>
            <a:spLocks noGrp="1"/>
          </p:cNvSpPr>
          <p:nvPr>
            <p:ph sz="quarter" idx="15"/>
          </p:nvPr>
        </p:nvSpPr>
        <p:spPr>
          <a:xfrm>
            <a:off x="594360" y="2676525"/>
            <a:ext cx="10304549" cy="3597470"/>
          </a:xfrm>
        </p:spPr>
        <p:txBody>
          <a:bodyPr>
            <a:noAutofit/>
          </a:bodyPr>
          <a:lstStyle/>
          <a:p>
            <a:pPr marL="457200" indent="-457200">
              <a:lnSpc>
                <a:spcPct val="100000"/>
              </a:lnSpc>
              <a:spcBef>
                <a:spcPts val="600"/>
              </a:spcBef>
              <a:buFont typeface="Arial" panose="020B0604020202020204" pitchFamily="34" charset="0"/>
              <a:buChar char="•"/>
            </a:pPr>
            <a:r>
              <a:rPr lang="en-US" sz="3000" dirty="0"/>
              <a:t>For our audit purposes, a stipend is a fixed sum to cover expenses or offset costs, like a reimbursement or allowance</a:t>
            </a:r>
          </a:p>
          <a:p>
            <a:pPr marL="457200" indent="-457200">
              <a:lnSpc>
                <a:spcPct val="100000"/>
              </a:lnSpc>
              <a:spcBef>
                <a:spcPts val="600"/>
              </a:spcBef>
              <a:buFont typeface="Arial" panose="020B0604020202020204" pitchFamily="34" charset="0"/>
              <a:buChar char="•"/>
            </a:pPr>
            <a:r>
              <a:rPr lang="en-US" sz="3000" dirty="0"/>
              <a:t>Must be authorized by statute, ordinance, or resolution</a:t>
            </a:r>
          </a:p>
          <a:p>
            <a:pPr marL="457200" indent="-457200">
              <a:lnSpc>
                <a:spcPct val="100000"/>
              </a:lnSpc>
              <a:spcBef>
                <a:spcPts val="600"/>
              </a:spcBef>
              <a:buFont typeface="Arial" panose="020B0604020202020204" pitchFamily="34" charset="0"/>
              <a:buChar char="•"/>
            </a:pPr>
            <a:r>
              <a:rPr lang="en-US" sz="3000" dirty="0"/>
              <a:t>Must be for a specific amount and for a specific purpose, and the stipend must be used for the purpose(s) specified</a:t>
            </a:r>
          </a:p>
          <a:p>
            <a:pPr marL="457200" indent="-457200">
              <a:lnSpc>
                <a:spcPct val="100000"/>
              </a:lnSpc>
              <a:spcBef>
                <a:spcPts val="600"/>
              </a:spcBef>
              <a:buFont typeface="Arial" panose="020B0604020202020204" pitchFamily="34" charset="0"/>
              <a:buChar char="•"/>
            </a:pPr>
            <a:r>
              <a:rPr lang="en-US" sz="3000" dirty="0"/>
              <a:t>Stipends are compensation! They must be in your salary ordinance</a:t>
            </a:r>
          </a:p>
        </p:txBody>
      </p:sp>
      <p:pic>
        <p:nvPicPr>
          <p:cNvPr id="5" name="Picture 4" descr="A picture containing text, black&#10;&#10;AI-generated content may be incorrect.">
            <a:extLst>
              <a:ext uri="{FF2B5EF4-FFF2-40B4-BE49-F238E27FC236}">
                <a16:creationId xmlns:a16="http://schemas.microsoft.com/office/drawing/2014/main" id="{01310727-3AE9-75CE-B9AC-5632C2674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98886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518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C4D6B-0476-9E8E-C76F-1086C1634A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338C79-D3E0-E0F0-74FF-3CF334DBD006}"/>
              </a:ext>
            </a:extLst>
          </p:cNvPr>
          <p:cNvSpPr>
            <a:spLocks noGrp="1"/>
          </p:cNvSpPr>
          <p:nvPr>
            <p:ph type="title"/>
          </p:nvPr>
        </p:nvSpPr>
        <p:spPr>
          <a:xfrm>
            <a:off x="594360" y="102875"/>
            <a:ext cx="10873740" cy="1680205"/>
          </a:xfrm>
        </p:spPr>
        <p:txBody>
          <a:bodyPr/>
          <a:lstStyle/>
          <a:p>
            <a:r>
              <a:rPr lang="en-US" dirty="0"/>
              <a:t>Record of Hours Worked</a:t>
            </a:r>
            <a:br>
              <a:rPr lang="en-US" dirty="0"/>
            </a:br>
            <a:r>
              <a:rPr lang="en-US" dirty="0"/>
              <a:t>1.03(XX)</a:t>
            </a:r>
          </a:p>
        </p:txBody>
      </p:sp>
      <p:sp>
        <p:nvSpPr>
          <p:cNvPr id="7" name="Text Placeholder 6">
            <a:extLst>
              <a:ext uri="{FF2B5EF4-FFF2-40B4-BE49-F238E27FC236}">
                <a16:creationId xmlns:a16="http://schemas.microsoft.com/office/drawing/2014/main" id="{F2283EE7-FEBC-FB62-D8E7-F53C3CF96577}"/>
              </a:ext>
            </a:extLst>
          </p:cNvPr>
          <p:cNvSpPr>
            <a:spLocks noGrp="1"/>
          </p:cNvSpPr>
          <p:nvPr>
            <p:ph sz="quarter" idx="13"/>
          </p:nvPr>
        </p:nvSpPr>
        <p:spPr>
          <a:xfrm>
            <a:off x="2026508" y="2281238"/>
            <a:ext cx="9441592" cy="3700462"/>
          </a:xfrm>
        </p:spPr>
        <p:txBody>
          <a:bodyPr>
            <a:noAutofit/>
          </a:bodyPr>
          <a:lstStyle/>
          <a:p>
            <a:pPr>
              <a:spcBef>
                <a:spcPts val="600"/>
              </a:spcBef>
            </a:pPr>
            <a:r>
              <a:rPr lang="en-US" sz="3000" dirty="0"/>
              <a:t>You must have a local policy</a:t>
            </a:r>
          </a:p>
          <a:p>
            <a:pPr>
              <a:spcBef>
                <a:spcPts val="600"/>
              </a:spcBef>
            </a:pPr>
            <a:r>
              <a:rPr lang="en-US" sz="3000" dirty="0"/>
              <a:t>Each audited entity must adopt a time reporting policy covering all employees paid with public funds, regardless of FLSA status or salary status</a:t>
            </a:r>
          </a:p>
          <a:p>
            <a:pPr>
              <a:spcBef>
                <a:spcPts val="600"/>
              </a:spcBef>
            </a:pPr>
            <a:r>
              <a:rPr lang="en-US" sz="3000" dirty="0"/>
              <a:t>The policy must identify the process by which employees report their hours, including the form used and where time records will be stored</a:t>
            </a:r>
          </a:p>
        </p:txBody>
      </p:sp>
      <p:grpSp>
        <p:nvGrpSpPr>
          <p:cNvPr id="19" name="Group 18">
            <a:extLst>
              <a:ext uri="{FF2B5EF4-FFF2-40B4-BE49-F238E27FC236}">
                <a16:creationId xmlns:a16="http://schemas.microsoft.com/office/drawing/2014/main" id="{6FD31DFF-D59D-CD4F-D56B-5C882B5A2776}"/>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29564868-92FE-ADD9-ED16-6B2BA55C629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04CD5B1-B582-1055-A1D4-C37D84917CD7}"/>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A6DE8319-E45A-D506-DBBB-6B406EADC04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1" descr="A picture containing text, black&#10;&#10;AI-generated content may be incorrect.">
            <a:extLst>
              <a:ext uri="{FF2B5EF4-FFF2-40B4-BE49-F238E27FC236}">
                <a16:creationId xmlns:a16="http://schemas.microsoft.com/office/drawing/2014/main" id="{78BC7D35-B6E3-1CC1-4D79-AF2627C8C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755518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1D698-40E5-18FE-8917-94604DFF7F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952223-CC96-25AD-579B-DB448F2B038D}"/>
              </a:ext>
            </a:extLst>
          </p:cNvPr>
          <p:cNvSpPr>
            <a:spLocks noGrp="1"/>
          </p:cNvSpPr>
          <p:nvPr>
            <p:ph type="title"/>
          </p:nvPr>
        </p:nvSpPr>
        <p:spPr>
          <a:xfrm>
            <a:off x="594360" y="102875"/>
            <a:ext cx="10873740" cy="1680205"/>
          </a:xfrm>
        </p:spPr>
        <p:txBody>
          <a:bodyPr/>
          <a:lstStyle/>
          <a:p>
            <a:r>
              <a:rPr lang="en-US" dirty="0"/>
              <a:t>Record of Hours Worked</a:t>
            </a:r>
            <a:br>
              <a:rPr lang="en-US" dirty="0"/>
            </a:br>
            <a:r>
              <a:rPr lang="en-US" dirty="0"/>
              <a:t>1.03(XX)</a:t>
            </a:r>
          </a:p>
        </p:txBody>
      </p:sp>
      <p:sp>
        <p:nvSpPr>
          <p:cNvPr id="7" name="Text Placeholder 6">
            <a:extLst>
              <a:ext uri="{FF2B5EF4-FFF2-40B4-BE49-F238E27FC236}">
                <a16:creationId xmlns:a16="http://schemas.microsoft.com/office/drawing/2014/main" id="{BDB26516-4490-2112-EDAF-E270B9488866}"/>
              </a:ext>
            </a:extLst>
          </p:cNvPr>
          <p:cNvSpPr>
            <a:spLocks noGrp="1"/>
          </p:cNvSpPr>
          <p:nvPr>
            <p:ph sz="quarter" idx="13"/>
          </p:nvPr>
        </p:nvSpPr>
        <p:spPr>
          <a:xfrm>
            <a:off x="2026508" y="2281238"/>
            <a:ext cx="9441592" cy="3700462"/>
          </a:xfrm>
        </p:spPr>
        <p:txBody>
          <a:bodyPr>
            <a:noAutofit/>
          </a:bodyPr>
          <a:lstStyle/>
          <a:p>
            <a:pPr marL="0" indent="0" algn="ctr">
              <a:spcBef>
                <a:spcPts val="600"/>
              </a:spcBef>
              <a:buNone/>
            </a:pPr>
            <a:r>
              <a:rPr lang="en-US" sz="3000" u="sng" dirty="0"/>
              <a:t>Library Employees</a:t>
            </a:r>
          </a:p>
          <a:p>
            <a:pPr>
              <a:spcBef>
                <a:spcPts val="600"/>
              </a:spcBef>
            </a:pPr>
            <a:r>
              <a:rPr lang="en-US" sz="3000" dirty="0"/>
              <a:t>Must maintain a record of hours worked</a:t>
            </a:r>
          </a:p>
          <a:p>
            <a:pPr>
              <a:spcBef>
                <a:spcPts val="600"/>
              </a:spcBef>
            </a:pPr>
            <a:r>
              <a:rPr lang="en-US" sz="3000" dirty="0"/>
              <a:t>An individual knowledgeable of hours worked must approve the records</a:t>
            </a:r>
          </a:p>
          <a:p>
            <a:pPr>
              <a:spcBef>
                <a:spcPts val="600"/>
              </a:spcBef>
            </a:pPr>
            <a:endParaRPr lang="en-US" sz="3000" dirty="0"/>
          </a:p>
        </p:txBody>
      </p:sp>
      <p:grpSp>
        <p:nvGrpSpPr>
          <p:cNvPr id="19" name="Group 18">
            <a:extLst>
              <a:ext uri="{FF2B5EF4-FFF2-40B4-BE49-F238E27FC236}">
                <a16:creationId xmlns:a16="http://schemas.microsoft.com/office/drawing/2014/main" id="{E5D5F6A9-51FE-3F86-96C8-7AF60AACD440}"/>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4ACC689-17F0-1D6E-C096-A1B39D9268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F4F7C5DB-A560-B14B-9936-E570B16A1BB5}"/>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4A2863AA-9925-F9D6-3F85-0CA35D08C13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1" descr="A picture containing text, black&#10;&#10;AI-generated content may be incorrect.">
            <a:extLst>
              <a:ext uri="{FF2B5EF4-FFF2-40B4-BE49-F238E27FC236}">
                <a16:creationId xmlns:a16="http://schemas.microsoft.com/office/drawing/2014/main" id="{CACC109C-6F2C-0F34-F5EF-459DB666E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289556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0CE38-C1F7-BF8F-CE24-D27B27483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84C5A-9A3C-6734-1D9B-219ECAF60EDD}"/>
              </a:ext>
            </a:extLst>
          </p:cNvPr>
          <p:cNvSpPr>
            <a:spLocks noGrp="1"/>
          </p:cNvSpPr>
          <p:nvPr>
            <p:ph type="title"/>
          </p:nvPr>
        </p:nvSpPr>
        <p:spPr>
          <a:xfrm>
            <a:off x="594360" y="278129"/>
            <a:ext cx="9778365" cy="1494596"/>
          </a:xfrm>
        </p:spPr>
        <p:txBody>
          <a:bodyPr/>
          <a:lstStyle/>
          <a:p>
            <a:r>
              <a:rPr lang="en-US" dirty="0"/>
              <a:t>Making Electronic Payments</a:t>
            </a:r>
            <a:br>
              <a:rPr lang="en-US" dirty="0"/>
            </a:br>
            <a:r>
              <a:rPr lang="en-US" dirty="0"/>
              <a:t>1.04(G)</a:t>
            </a:r>
          </a:p>
        </p:txBody>
      </p:sp>
      <p:sp>
        <p:nvSpPr>
          <p:cNvPr id="3" name="Content Placeholder 2">
            <a:extLst>
              <a:ext uri="{FF2B5EF4-FFF2-40B4-BE49-F238E27FC236}">
                <a16:creationId xmlns:a16="http://schemas.microsoft.com/office/drawing/2014/main" id="{C0CB8001-844B-D646-4E63-6B9E76522921}"/>
              </a:ext>
            </a:extLst>
          </p:cNvPr>
          <p:cNvSpPr>
            <a:spLocks noGrp="1"/>
          </p:cNvSpPr>
          <p:nvPr>
            <p:ph sz="quarter" idx="15"/>
          </p:nvPr>
        </p:nvSpPr>
        <p:spPr>
          <a:xfrm>
            <a:off x="594360" y="2676525"/>
            <a:ext cx="10304549" cy="3597470"/>
          </a:xfrm>
        </p:spPr>
        <p:txBody>
          <a:bodyPr>
            <a:noAutofit/>
          </a:bodyPr>
          <a:lstStyle/>
          <a:p>
            <a:pPr marL="457200" indent="-457200">
              <a:lnSpc>
                <a:spcPct val="100000"/>
              </a:lnSpc>
              <a:spcBef>
                <a:spcPts val="600"/>
              </a:spcBef>
              <a:buFont typeface="Arial" panose="020B0604020202020204" pitchFamily="34" charset="0"/>
              <a:buChar char="•"/>
            </a:pPr>
            <a:r>
              <a:rPr lang="en-US" sz="3000" dirty="0"/>
              <a:t>Electronic payments must comply with the claims process </a:t>
            </a:r>
          </a:p>
          <a:p>
            <a:pPr marL="457200" indent="-457200">
              <a:lnSpc>
                <a:spcPct val="100000"/>
              </a:lnSpc>
              <a:spcBef>
                <a:spcPts val="600"/>
              </a:spcBef>
              <a:buFont typeface="Arial" panose="020B0604020202020204" pitchFamily="34" charset="0"/>
              <a:buChar char="•"/>
            </a:pPr>
            <a:r>
              <a:rPr lang="en-US" sz="3000" dirty="0"/>
              <a:t>Once the claim has been allowed, the fiscal officer must initiate the payment (“push” the money)</a:t>
            </a:r>
          </a:p>
          <a:p>
            <a:pPr marL="457200" indent="-457200">
              <a:lnSpc>
                <a:spcPct val="100000"/>
              </a:lnSpc>
              <a:spcBef>
                <a:spcPts val="600"/>
              </a:spcBef>
              <a:buFont typeface="Arial" panose="020B0604020202020204" pitchFamily="34" charset="0"/>
              <a:buChar char="•"/>
            </a:pPr>
            <a:r>
              <a:rPr lang="en-US" sz="3000" dirty="0"/>
              <a:t>The fiscal officer may only permit a third party to access the bank account and “pull” funds when specifically authorized by law</a:t>
            </a:r>
          </a:p>
          <a:p>
            <a:pPr marL="457200" indent="-457200">
              <a:lnSpc>
                <a:spcPct val="100000"/>
              </a:lnSpc>
              <a:spcBef>
                <a:spcPts val="600"/>
              </a:spcBef>
              <a:buFont typeface="Arial" panose="020B0604020202020204" pitchFamily="34" charset="0"/>
              <a:buChar char="•"/>
            </a:pPr>
            <a:endParaRPr lang="en-US" sz="3000" dirty="0"/>
          </a:p>
        </p:txBody>
      </p:sp>
      <p:pic>
        <p:nvPicPr>
          <p:cNvPr id="5" name="Picture 4" descr="A picture containing text, black&#10;&#10;AI-generated content may be incorrect.">
            <a:extLst>
              <a:ext uri="{FF2B5EF4-FFF2-40B4-BE49-F238E27FC236}">
                <a16:creationId xmlns:a16="http://schemas.microsoft.com/office/drawing/2014/main" id="{22706C2D-16DD-AAA5-1DEE-9142D010D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273642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411479"/>
            <a:ext cx="3749039" cy="3291840"/>
          </a:xfrm>
        </p:spPr>
        <p:txBody>
          <a:bodyPr/>
          <a:lstStyle/>
          <a:p>
            <a:r>
              <a:rPr lang="en-US" dirty="0"/>
              <a:t>Thank you</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4343399" y="2041236"/>
            <a:ext cx="5899728" cy="4479637"/>
          </a:xfrm>
        </p:spPr>
        <p:txBody>
          <a:bodyPr/>
          <a:lstStyle/>
          <a:p>
            <a:pPr algn="ctr"/>
            <a:r>
              <a:rPr lang="en-US" sz="2800" dirty="0">
                <a:solidFill>
                  <a:schemeClr val="bg1"/>
                </a:solidFill>
              </a:rPr>
              <a:t>State Board of Accounts</a:t>
            </a:r>
          </a:p>
          <a:p>
            <a:pPr algn="ctr"/>
            <a:endParaRPr lang="en-US" sz="2800" dirty="0">
              <a:solidFill>
                <a:schemeClr val="bg1"/>
              </a:solidFill>
            </a:endParaRPr>
          </a:p>
          <a:p>
            <a:pPr algn="ctr"/>
            <a:r>
              <a:rPr lang="en-US" sz="2800" dirty="0">
                <a:solidFill>
                  <a:schemeClr val="bg1"/>
                </a:solidFill>
              </a:rPr>
              <a:t>Government Technical Assistance &amp; Compliance </a:t>
            </a:r>
          </a:p>
          <a:p>
            <a:pPr algn="ctr"/>
            <a:r>
              <a:rPr lang="en-US" sz="2800" dirty="0">
                <a:solidFill>
                  <a:schemeClr val="bg1"/>
                </a:solidFill>
              </a:rPr>
              <a:t>Directors for Counties</a:t>
            </a:r>
          </a:p>
          <a:p>
            <a:pPr algn="ctr"/>
            <a:endParaRPr lang="en-US" sz="2800" dirty="0">
              <a:solidFill>
                <a:schemeClr val="bg1"/>
              </a:solidFill>
            </a:endParaRPr>
          </a:p>
          <a:p>
            <a:pPr algn="ctr"/>
            <a:r>
              <a:rPr lang="en-US" sz="2800" dirty="0">
                <a:solidFill>
                  <a:schemeClr val="bg1"/>
                </a:solidFill>
              </a:rPr>
              <a:t>Beth Goss &amp; Elise Bowling</a:t>
            </a:r>
          </a:p>
          <a:p>
            <a:pPr algn="ctr"/>
            <a:r>
              <a:rPr lang="en-US" sz="2800" dirty="0">
                <a:solidFill>
                  <a:schemeClr val="bg1"/>
                </a:solidFill>
              </a:rPr>
              <a:t>Email:  </a:t>
            </a:r>
            <a:r>
              <a:rPr lang="en-US" sz="2800" dirty="0">
                <a:solidFill>
                  <a:schemeClr val="bg1"/>
                </a:solidFill>
                <a:hlinkClick r:id="rId3">
                  <a:extLst>
                    <a:ext uri="{A12FA001-AC4F-418D-AE19-62706E023703}">
                      <ahyp:hlinkClr xmlns:ahyp="http://schemas.microsoft.com/office/drawing/2018/hyperlinkcolor" val="tx"/>
                    </a:ext>
                  </a:extLst>
                </a:hlinkClick>
              </a:rPr>
              <a:t>Libraries@sboa.in.gov</a:t>
            </a:r>
            <a:r>
              <a:rPr lang="en-US" sz="2800" dirty="0">
                <a:solidFill>
                  <a:schemeClr val="bg1"/>
                </a:solidFill>
              </a:rPr>
              <a:t> </a:t>
            </a:r>
          </a:p>
          <a:p>
            <a:pPr algn="ctr"/>
            <a:r>
              <a:rPr lang="en-US" sz="2800" dirty="0">
                <a:solidFill>
                  <a:schemeClr val="bg1"/>
                </a:solidFill>
              </a:rPr>
              <a:t>Phone: (317)232-2513</a:t>
            </a:r>
          </a:p>
          <a:p>
            <a:pPr algn="ctr"/>
            <a:endParaRPr lang="en-US" sz="2800" dirty="0">
              <a:solidFill>
                <a:schemeClr val="bg1"/>
              </a:solidFill>
            </a:endParaRPr>
          </a:p>
        </p:txBody>
      </p:sp>
      <p:pic>
        <p:nvPicPr>
          <p:cNvPr id="6" name="Picture 5">
            <a:extLst>
              <a:ext uri="{FF2B5EF4-FFF2-40B4-BE49-F238E27FC236}">
                <a16:creationId xmlns:a16="http://schemas.microsoft.com/office/drawing/2014/main" id="{7B3A96AD-EDBF-A596-22BE-157188186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998" y="5029196"/>
            <a:ext cx="1828804" cy="1828804"/>
          </a:xfrm>
          <a:prstGeom prst="rect">
            <a:avLst/>
          </a:prstGeom>
        </p:spPr>
      </p:pic>
    </p:spTree>
    <p:extLst>
      <p:ext uri="{BB962C8B-B14F-4D97-AF65-F5344CB8AC3E}">
        <p14:creationId xmlns:p14="http://schemas.microsoft.com/office/powerpoint/2010/main" val="426113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3303270" y="411479"/>
            <a:ext cx="8493034" cy="3291840"/>
          </a:xfrm>
        </p:spPr>
        <p:txBody>
          <a:bodyPr/>
          <a:lstStyle/>
          <a:p>
            <a:r>
              <a:rPr lang="en-US" sz="5400" i="1" dirty="0"/>
              <a:t>State Board of Accounts Uniform Compliance Guidelines</a:t>
            </a:r>
            <a:br>
              <a:rPr lang="en-US" sz="5400" i="1" dirty="0"/>
            </a:br>
            <a:r>
              <a:rPr lang="en-US" sz="3000" dirty="0"/>
              <a:t> </a:t>
            </a:r>
            <a:br>
              <a:rPr lang="en-US" sz="5400" dirty="0"/>
            </a:br>
            <a:r>
              <a:rPr lang="en-US" sz="5400" dirty="0"/>
              <a:t>Chapter 1 Updates</a:t>
            </a:r>
          </a:p>
        </p:txBody>
      </p:sp>
      <p:sp>
        <p:nvSpPr>
          <p:cNvPr id="3" name="Title 1">
            <a:extLst>
              <a:ext uri="{FF2B5EF4-FFF2-40B4-BE49-F238E27FC236}">
                <a16:creationId xmlns:a16="http://schemas.microsoft.com/office/drawing/2014/main" id="{E4FE0937-985C-F256-A14F-DBCF34EFDE9D}"/>
              </a:ext>
            </a:extLst>
          </p:cNvPr>
          <p:cNvSpPr txBox="1">
            <a:spLocks/>
          </p:cNvSpPr>
          <p:nvPr/>
        </p:nvSpPr>
        <p:spPr>
          <a:xfrm>
            <a:off x="6309904" y="4166558"/>
            <a:ext cx="5486400" cy="879606"/>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Libraries Spring Workshop</a:t>
            </a:r>
          </a:p>
          <a:p>
            <a:r>
              <a:rPr lang="en-US" sz="3200" dirty="0"/>
              <a:t>2026</a:t>
            </a:r>
          </a:p>
        </p:txBody>
      </p:sp>
      <p:pic>
        <p:nvPicPr>
          <p:cNvPr id="5" name="Picture 4">
            <a:extLst>
              <a:ext uri="{FF2B5EF4-FFF2-40B4-BE49-F238E27FC236}">
                <a16:creationId xmlns:a16="http://schemas.microsoft.com/office/drawing/2014/main" id="{5A3D23AD-D5CD-F6A8-B99B-BA265D766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8987" y="5162908"/>
            <a:ext cx="1828804" cy="1828804"/>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6AB73-02BF-322D-1E89-85468BDF4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4D747-35E0-8EDE-0DAC-A1FAB8414EDF}"/>
              </a:ext>
            </a:extLst>
          </p:cNvPr>
          <p:cNvSpPr>
            <a:spLocks noGrp="1"/>
          </p:cNvSpPr>
          <p:nvPr>
            <p:ph type="title"/>
          </p:nvPr>
        </p:nvSpPr>
        <p:spPr>
          <a:xfrm>
            <a:off x="594360" y="278129"/>
            <a:ext cx="9778365" cy="1494596"/>
          </a:xfrm>
        </p:spPr>
        <p:txBody>
          <a:bodyPr/>
          <a:lstStyle/>
          <a:p>
            <a:r>
              <a:rPr lang="en-US" dirty="0"/>
              <a:t>Chapter 1 Updates - Generally</a:t>
            </a:r>
          </a:p>
        </p:txBody>
      </p:sp>
      <p:sp>
        <p:nvSpPr>
          <p:cNvPr id="3" name="Content Placeholder 2">
            <a:extLst>
              <a:ext uri="{FF2B5EF4-FFF2-40B4-BE49-F238E27FC236}">
                <a16:creationId xmlns:a16="http://schemas.microsoft.com/office/drawing/2014/main" id="{768F4601-584C-C1C0-D729-29982238EF0C}"/>
              </a:ext>
            </a:extLst>
          </p:cNvPr>
          <p:cNvSpPr>
            <a:spLocks noGrp="1"/>
          </p:cNvSpPr>
          <p:nvPr>
            <p:ph sz="quarter" idx="15"/>
          </p:nvPr>
        </p:nvSpPr>
        <p:spPr>
          <a:xfrm>
            <a:off x="594360" y="2676525"/>
            <a:ext cx="10304549" cy="3597470"/>
          </a:xfrm>
        </p:spPr>
        <p:txBody>
          <a:bodyPr>
            <a:noAutofit/>
          </a:bodyPr>
          <a:lstStyle/>
          <a:p>
            <a:pPr marL="342900" indent="-342900">
              <a:lnSpc>
                <a:spcPct val="100000"/>
              </a:lnSpc>
              <a:spcBef>
                <a:spcPts val="600"/>
              </a:spcBef>
              <a:buFont typeface="Arial" panose="020B0604020202020204" pitchFamily="34" charset="0"/>
              <a:buChar char="•"/>
            </a:pPr>
            <a:r>
              <a:rPr lang="en-US" sz="3000" dirty="0"/>
              <a:t>Where to find them?</a:t>
            </a:r>
          </a:p>
          <a:p>
            <a:pPr marL="626364" lvl="1" indent="-342900">
              <a:lnSpc>
                <a:spcPct val="100000"/>
              </a:lnSpc>
              <a:spcBef>
                <a:spcPts val="600"/>
              </a:spcBef>
            </a:pPr>
            <a:r>
              <a:rPr lang="en-US" sz="3000" dirty="0"/>
              <a:t>SBOA website: </a:t>
            </a:r>
            <a:r>
              <a:rPr lang="en-US" sz="3000" dirty="0">
                <a:hlinkClick r:id="rId3"/>
              </a:rPr>
              <a:t>https://www.in.gov/sboa/files/UCG-Chapter-1-2026-update_05.07.2026.pdf</a:t>
            </a:r>
            <a:r>
              <a:rPr lang="en-US" sz="3000" dirty="0"/>
              <a:t> </a:t>
            </a:r>
          </a:p>
          <a:p>
            <a:pPr marL="342900" indent="-342900">
              <a:lnSpc>
                <a:spcPct val="100000"/>
              </a:lnSpc>
              <a:spcBef>
                <a:spcPts val="600"/>
              </a:spcBef>
              <a:buFont typeface="Arial" panose="020B0604020202020204" pitchFamily="34" charset="0"/>
              <a:buChar char="•"/>
            </a:pPr>
            <a:r>
              <a:rPr lang="en-US" sz="3000" dirty="0"/>
              <a:t>General Changes</a:t>
            </a:r>
          </a:p>
          <a:p>
            <a:pPr marL="626364" lvl="1" indent="-342900">
              <a:lnSpc>
                <a:spcPct val="100000"/>
              </a:lnSpc>
              <a:spcBef>
                <a:spcPts val="600"/>
              </a:spcBef>
            </a:pPr>
            <a:r>
              <a:rPr lang="en-US" sz="3000" dirty="0"/>
              <a:t>Sections are now citable (e.g. 1.03(D))</a:t>
            </a:r>
          </a:p>
          <a:p>
            <a:pPr marL="626364" lvl="1" indent="-342900">
              <a:lnSpc>
                <a:spcPct val="100000"/>
              </a:lnSpc>
              <a:spcBef>
                <a:spcPts val="600"/>
              </a:spcBef>
            </a:pPr>
            <a:r>
              <a:rPr lang="en-US" sz="3000" dirty="0"/>
              <a:t>Regulatory in nature, rather than a list of best practices</a:t>
            </a:r>
          </a:p>
          <a:p>
            <a:pPr marL="626364" lvl="1" indent="-342900">
              <a:lnSpc>
                <a:spcPct val="100000"/>
              </a:lnSpc>
              <a:spcBef>
                <a:spcPts val="600"/>
              </a:spcBef>
            </a:pPr>
            <a:r>
              <a:rPr lang="en-US" sz="3000" dirty="0"/>
              <a:t>Soft guidance is more likely to appear in SBOA Bulletins</a:t>
            </a:r>
          </a:p>
          <a:p>
            <a:pPr marL="626364" lvl="1" indent="-342900">
              <a:lnSpc>
                <a:spcPct val="100000"/>
              </a:lnSpc>
              <a:spcBef>
                <a:spcPts val="600"/>
              </a:spcBef>
            </a:pPr>
            <a:endParaRPr lang="en-US" sz="2400" dirty="0"/>
          </a:p>
          <a:p>
            <a:pPr marL="342900" indent="-342900">
              <a:lnSpc>
                <a:spcPct val="100000"/>
              </a:lnSpc>
              <a:spcBef>
                <a:spcPts val="600"/>
              </a:spcBef>
              <a:buFont typeface="Arial" panose="020B0604020202020204" pitchFamily="34" charset="0"/>
              <a:buChar char="•"/>
            </a:pPr>
            <a:endParaRPr lang="en-US" sz="2400" dirty="0"/>
          </a:p>
        </p:txBody>
      </p:sp>
      <p:pic>
        <p:nvPicPr>
          <p:cNvPr id="5" name="Picture 4" descr="A picture containing text, black&#10;&#10;AI-generated content may be incorrect.">
            <a:extLst>
              <a:ext uri="{FF2B5EF4-FFF2-40B4-BE49-F238E27FC236}">
                <a16:creationId xmlns:a16="http://schemas.microsoft.com/office/drawing/2014/main" id="{77CE15BF-BF61-1942-B9C1-4A1F4D664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3048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Advanced Payments</a:t>
            </a:r>
            <a:br>
              <a:rPr lang="en-US" dirty="0"/>
            </a:br>
            <a:r>
              <a:rPr lang="en-US" dirty="0"/>
              <a:t>1.03(A)</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026508" y="2281238"/>
            <a:ext cx="9441592" cy="3700462"/>
          </a:xfrm>
        </p:spPr>
        <p:txBody>
          <a:bodyPr>
            <a:normAutofit/>
          </a:bodyPr>
          <a:lstStyle/>
          <a:p>
            <a:pPr marL="0" indent="0">
              <a:spcBef>
                <a:spcPts val="600"/>
              </a:spcBef>
              <a:buNone/>
            </a:pPr>
            <a:r>
              <a:rPr lang="en-US" sz="3000" dirty="0"/>
              <a:t>Advanced Payments</a:t>
            </a:r>
          </a:p>
          <a:p>
            <a:pPr lvl="1">
              <a:spcBef>
                <a:spcPts val="600"/>
              </a:spcBef>
            </a:pPr>
            <a:r>
              <a:rPr lang="en-US" sz="3000" dirty="0"/>
              <a:t>Advanced payments of salary, compensation, or other forms of remuneration must not be paid in advance unless authorized by statute.</a:t>
            </a:r>
          </a:p>
          <a:p>
            <a:endParaRPr lang="en-US" sz="3000" dirty="0"/>
          </a:p>
          <a:p>
            <a:endParaRPr lang="en-US" sz="3000"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1" descr="A picture containing text, black&#10;&#10;AI-generated content may be incorrect.">
            <a:extLst>
              <a:ext uri="{FF2B5EF4-FFF2-40B4-BE49-F238E27FC236}">
                <a16:creationId xmlns:a16="http://schemas.microsoft.com/office/drawing/2014/main" id="{CEC8FD88-7B22-825A-F713-030BE8215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320031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CC85E-C420-2D3C-9F97-412F97BB33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8FFBEF-CBA4-A9ED-55EC-A9981099B774}"/>
              </a:ext>
            </a:extLst>
          </p:cNvPr>
          <p:cNvSpPr>
            <a:spLocks noGrp="1"/>
          </p:cNvSpPr>
          <p:nvPr>
            <p:ph type="title"/>
          </p:nvPr>
        </p:nvSpPr>
        <p:spPr>
          <a:xfrm>
            <a:off x="594360" y="102875"/>
            <a:ext cx="10873740" cy="1680205"/>
          </a:xfrm>
        </p:spPr>
        <p:txBody>
          <a:bodyPr/>
          <a:lstStyle/>
          <a:p>
            <a:r>
              <a:rPr lang="en-US" dirty="0"/>
              <a:t>Appropriations</a:t>
            </a:r>
            <a:br>
              <a:rPr lang="en-US" dirty="0"/>
            </a:br>
            <a:r>
              <a:rPr lang="en-US" dirty="0"/>
              <a:t>1.03(C)</a:t>
            </a:r>
          </a:p>
        </p:txBody>
      </p:sp>
      <p:sp>
        <p:nvSpPr>
          <p:cNvPr id="7" name="Text Placeholder 6">
            <a:extLst>
              <a:ext uri="{FF2B5EF4-FFF2-40B4-BE49-F238E27FC236}">
                <a16:creationId xmlns:a16="http://schemas.microsoft.com/office/drawing/2014/main" id="{C413EFB2-557E-23B5-BE78-4C6B565D025E}"/>
              </a:ext>
            </a:extLst>
          </p:cNvPr>
          <p:cNvSpPr>
            <a:spLocks noGrp="1"/>
          </p:cNvSpPr>
          <p:nvPr>
            <p:ph sz="quarter" idx="13"/>
          </p:nvPr>
        </p:nvSpPr>
        <p:spPr>
          <a:xfrm>
            <a:off x="2026508" y="2281238"/>
            <a:ext cx="9441592" cy="3700462"/>
          </a:xfrm>
        </p:spPr>
        <p:txBody>
          <a:bodyPr>
            <a:normAutofit/>
          </a:bodyPr>
          <a:lstStyle/>
          <a:p>
            <a:pPr marL="0" indent="0">
              <a:spcBef>
                <a:spcPts val="600"/>
              </a:spcBef>
              <a:buNone/>
            </a:pPr>
            <a:r>
              <a:rPr lang="en-US" sz="3000" dirty="0"/>
              <a:t>Appropriations</a:t>
            </a:r>
          </a:p>
          <a:p>
            <a:pPr lvl="1">
              <a:spcBef>
                <a:spcPts val="600"/>
              </a:spcBef>
            </a:pPr>
            <a:r>
              <a:rPr lang="en-US" sz="3000" dirty="0"/>
              <a:t>Audited entities may not expend public funds without an appropriation unless authorized by statute.  The purpose of the expenditure must be consistent with the purpose for which the funds were appropriated.</a:t>
            </a:r>
          </a:p>
          <a:p>
            <a:endParaRPr lang="en-US" sz="3000" dirty="0"/>
          </a:p>
        </p:txBody>
      </p:sp>
      <p:grpSp>
        <p:nvGrpSpPr>
          <p:cNvPr id="19" name="Group 18">
            <a:extLst>
              <a:ext uri="{FF2B5EF4-FFF2-40B4-BE49-F238E27FC236}">
                <a16:creationId xmlns:a16="http://schemas.microsoft.com/office/drawing/2014/main" id="{15CF7F93-EE7A-090A-1B11-7AF1765738CE}"/>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6B4DE030-3D03-8E8A-BD58-AF20BCB06376}"/>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B3D7F65F-1868-1660-33C5-1B3E44C8217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F1694264-D603-B64F-032C-1C0EE81664FC}"/>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1" descr="A picture containing text, black&#10;&#10;AI-generated content may be incorrect.">
            <a:extLst>
              <a:ext uri="{FF2B5EF4-FFF2-40B4-BE49-F238E27FC236}">
                <a16:creationId xmlns:a16="http://schemas.microsoft.com/office/drawing/2014/main" id="{027BF120-27FD-FEA2-A8CC-366B34F86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276491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212BC-BCBF-32D4-24F7-517578AA78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91F785-0E5D-1119-A085-D58A6555706F}"/>
              </a:ext>
            </a:extLst>
          </p:cNvPr>
          <p:cNvSpPr>
            <a:spLocks noGrp="1"/>
          </p:cNvSpPr>
          <p:nvPr>
            <p:ph type="title"/>
          </p:nvPr>
        </p:nvSpPr>
        <p:spPr>
          <a:xfrm>
            <a:off x="594360" y="102875"/>
            <a:ext cx="10873740" cy="1680205"/>
          </a:xfrm>
        </p:spPr>
        <p:txBody>
          <a:bodyPr/>
          <a:lstStyle/>
          <a:p>
            <a:r>
              <a:rPr lang="en-US" dirty="0"/>
              <a:t>Appropriations</a:t>
            </a:r>
            <a:br>
              <a:rPr lang="en-US" dirty="0"/>
            </a:br>
            <a:r>
              <a:rPr lang="en-US" dirty="0"/>
              <a:t>1.03(C)  (continued)</a:t>
            </a:r>
          </a:p>
        </p:txBody>
      </p:sp>
      <p:sp>
        <p:nvSpPr>
          <p:cNvPr id="7" name="Text Placeholder 6">
            <a:extLst>
              <a:ext uri="{FF2B5EF4-FFF2-40B4-BE49-F238E27FC236}">
                <a16:creationId xmlns:a16="http://schemas.microsoft.com/office/drawing/2014/main" id="{1FF866EF-F3DF-AF61-5F78-BC54DC2C2A82}"/>
              </a:ext>
            </a:extLst>
          </p:cNvPr>
          <p:cNvSpPr>
            <a:spLocks noGrp="1"/>
          </p:cNvSpPr>
          <p:nvPr>
            <p:ph sz="quarter" idx="13"/>
          </p:nvPr>
        </p:nvSpPr>
        <p:spPr>
          <a:xfrm>
            <a:off x="1779556" y="2190270"/>
            <a:ext cx="9441592" cy="3700462"/>
          </a:xfrm>
        </p:spPr>
        <p:txBody>
          <a:bodyPr>
            <a:normAutofit/>
          </a:bodyPr>
          <a:lstStyle/>
          <a:p>
            <a:pPr marL="0" indent="0" algn="ctr">
              <a:spcBef>
                <a:spcPts val="600"/>
              </a:spcBef>
              <a:buNone/>
            </a:pPr>
            <a:r>
              <a:rPr lang="en-US" sz="3000" u="sng" dirty="0"/>
              <a:t>APPROPRIATIONS – WHEN NOT REQUIRED</a:t>
            </a:r>
          </a:p>
          <a:p>
            <a:pPr marL="0" indent="0">
              <a:spcBef>
                <a:spcPts val="600"/>
              </a:spcBef>
              <a:buNone/>
            </a:pPr>
            <a:r>
              <a:rPr lang="en-US" sz="3000" dirty="0"/>
              <a:t>In some instances, statutory authority is given to libraries to make disbursements without an appropriation having been previously made for the specific purpose.  </a:t>
            </a:r>
          </a:p>
          <a:p>
            <a:endParaRPr lang="en-US" sz="3000" dirty="0"/>
          </a:p>
        </p:txBody>
      </p:sp>
      <p:grpSp>
        <p:nvGrpSpPr>
          <p:cNvPr id="19" name="Group 18">
            <a:extLst>
              <a:ext uri="{FF2B5EF4-FFF2-40B4-BE49-F238E27FC236}">
                <a16:creationId xmlns:a16="http://schemas.microsoft.com/office/drawing/2014/main" id="{7EF426FC-173A-15BF-7582-958C6E479541}"/>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5A3A9FA9-B9A7-8711-6D16-3EC1BEDFC8DE}"/>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C0B2E315-213F-8204-0927-7706F0C3DE9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A139ABA4-2E98-3D49-D4F0-999067AF9DB1}"/>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1" descr="A picture containing text, black&#10;&#10;AI-generated content may be incorrect.">
            <a:extLst>
              <a:ext uri="{FF2B5EF4-FFF2-40B4-BE49-F238E27FC236}">
                <a16:creationId xmlns:a16="http://schemas.microsoft.com/office/drawing/2014/main" id="{A2BEC2AE-0E5F-A1BF-0C88-D054ECD19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60410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58DFC-CA26-BF87-A4CE-D9616E4AFF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14641A-3DC9-6AAE-DE40-F96DD45A312B}"/>
              </a:ext>
            </a:extLst>
          </p:cNvPr>
          <p:cNvSpPr>
            <a:spLocks noGrp="1"/>
          </p:cNvSpPr>
          <p:nvPr>
            <p:ph type="title"/>
          </p:nvPr>
        </p:nvSpPr>
        <p:spPr>
          <a:xfrm>
            <a:off x="594360" y="102875"/>
            <a:ext cx="10873740" cy="1680205"/>
          </a:xfrm>
        </p:spPr>
        <p:txBody>
          <a:bodyPr/>
          <a:lstStyle/>
          <a:p>
            <a:r>
              <a:rPr lang="en-US" dirty="0"/>
              <a:t>Appropriations</a:t>
            </a:r>
            <a:br>
              <a:rPr lang="en-US" dirty="0"/>
            </a:br>
            <a:r>
              <a:rPr lang="en-US" dirty="0"/>
              <a:t>1.03(C)  (continued)</a:t>
            </a:r>
          </a:p>
        </p:txBody>
      </p:sp>
      <p:sp>
        <p:nvSpPr>
          <p:cNvPr id="7" name="Text Placeholder 6">
            <a:extLst>
              <a:ext uri="{FF2B5EF4-FFF2-40B4-BE49-F238E27FC236}">
                <a16:creationId xmlns:a16="http://schemas.microsoft.com/office/drawing/2014/main" id="{79781B5D-A250-FC26-8A2F-44E41DB8B799}"/>
              </a:ext>
            </a:extLst>
          </p:cNvPr>
          <p:cNvSpPr>
            <a:spLocks noGrp="1"/>
          </p:cNvSpPr>
          <p:nvPr>
            <p:ph sz="quarter" idx="13"/>
          </p:nvPr>
        </p:nvSpPr>
        <p:spPr>
          <a:xfrm>
            <a:off x="2518069" y="1798496"/>
            <a:ext cx="9587069" cy="4576549"/>
          </a:xfrm>
        </p:spPr>
        <p:txBody>
          <a:bodyPr>
            <a:normAutofit fontScale="92500" lnSpcReduction="20000"/>
          </a:bodyPr>
          <a:lstStyle/>
          <a:p>
            <a:pPr marL="0" indent="0" algn="ctr">
              <a:spcBef>
                <a:spcPts val="600"/>
              </a:spcBef>
              <a:buNone/>
            </a:pPr>
            <a:r>
              <a:rPr lang="en-US" sz="3000" u="sng" dirty="0"/>
              <a:t>EXAMPLES OF STATUTORY AUTHORITY TO NOT APPROPRIATE:</a:t>
            </a:r>
          </a:p>
          <a:p>
            <a:pPr marL="514350" indent="-514350">
              <a:spcBef>
                <a:spcPts val="600"/>
              </a:spcBef>
              <a:buFont typeface="+mj-lt"/>
              <a:buAutoNum type="arabicPeriod"/>
            </a:pPr>
            <a:r>
              <a:rPr lang="en-US" sz="3000" dirty="0"/>
              <a:t>Grant, gift, donation, endowment, bequest, trust set aside in separate restricted fund (IC 36-12-3-11)</a:t>
            </a:r>
          </a:p>
          <a:p>
            <a:pPr marL="514350" indent="-514350">
              <a:spcBef>
                <a:spcPts val="600"/>
              </a:spcBef>
              <a:buFont typeface="+mj-lt"/>
              <a:buAutoNum type="arabicPeriod"/>
            </a:pPr>
            <a:r>
              <a:rPr lang="en-US" sz="3000" dirty="0"/>
              <a:t>Earnings from permanent endowment (IC 36-12-3-11)</a:t>
            </a:r>
          </a:p>
          <a:p>
            <a:pPr marL="514350" indent="-514350">
              <a:spcBef>
                <a:spcPts val="600"/>
              </a:spcBef>
              <a:buFont typeface="+mj-lt"/>
              <a:buAutoNum type="arabicPeriod"/>
            </a:pPr>
            <a:r>
              <a:rPr lang="en-US" sz="3000" dirty="0"/>
              <a:t>Money expended from Contractual Services Fund (IC 36-12-3-11)</a:t>
            </a:r>
          </a:p>
          <a:p>
            <a:pPr marL="514350" indent="-514350">
              <a:spcBef>
                <a:spcPts val="600"/>
              </a:spcBef>
              <a:buFont typeface="+mj-lt"/>
              <a:buAutoNum type="arabicPeriod"/>
            </a:pPr>
            <a:r>
              <a:rPr lang="en-US" sz="3000" dirty="0"/>
              <a:t>Refund of money erroneously received (IC 6-1.1-18-9)</a:t>
            </a:r>
          </a:p>
          <a:p>
            <a:pPr marL="514350" indent="-514350">
              <a:spcBef>
                <a:spcPts val="600"/>
              </a:spcBef>
              <a:buFont typeface="+mj-lt"/>
              <a:buAutoNum type="arabicPeriod"/>
            </a:pPr>
            <a:r>
              <a:rPr lang="en-US" sz="3000" dirty="0"/>
              <a:t>Correction of errors in posting (IC 6-1.1-18-9)</a:t>
            </a:r>
          </a:p>
          <a:p>
            <a:pPr marL="514350" indent="-514350">
              <a:spcBef>
                <a:spcPts val="600"/>
              </a:spcBef>
              <a:buFont typeface="+mj-lt"/>
              <a:buAutoNum type="arabicPeriod"/>
            </a:pPr>
            <a:r>
              <a:rPr lang="en-US" sz="3000" dirty="0"/>
              <a:t>Investment of funds</a:t>
            </a:r>
          </a:p>
          <a:p>
            <a:pPr marL="514350" indent="-514350">
              <a:spcBef>
                <a:spcPts val="600"/>
              </a:spcBef>
              <a:buFont typeface="+mj-lt"/>
              <a:buAutoNum type="arabicPeriod"/>
            </a:pPr>
            <a:r>
              <a:rPr lang="en-US" sz="3000" dirty="0"/>
              <a:t>Repayment of temporary loans</a:t>
            </a:r>
          </a:p>
          <a:p>
            <a:pPr marL="514350" indent="-514350">
              <a:spcBef>
                <a:spcPts val="600"/>
              </a:spcBef>
              <a:buFont typeface="+mj-lt"/>
              <a:buAutoNum type="arabicPeriod"/>
            </a:pPr>
            <a:r>
              <a:rPr lang="en-US" sz="3000" dirty="0"/>
              <a:t>Establishment of a cash change fund (IC 36-1-8-2)</a:t>
            </a:r>
          </a:p>
          <a:p>
            <a:pPr marL="514350" indent="-514350">
              <a:spcBef>
                <a:spcPts val="600"/>
              </a:spcBef>
              <a:buFont typeface="+mj-lt"/>
              <a:buAutoNum type="arabicPeriod"/>
            </a:pPr>
            <a:r>
              <a:rPr lang="en-US" sz="3000" dirty="0"/>
              <a:t>Establishment of a petty cash fund (IC 36-1-8-3)</a:t>
            </a:r>
          </a:p>
          <a:p>
            <a:endParaRPr lang="en-US" sz="3000" dirty="0"/>
          </a:p>
        </p:txBody>
      </p:sp>
      <p:grpSp>
        <p:nvGrpSpPr>
          <p:cNvPr id="19" name="Group 18">
            <a:extLst>
              <a:ext uri="{FF2B5EF4-FFF2-40B4-BE49-F238E27FC236}">
                <a16:creationId xmlns:a16="http://schemas.microsoft.com/office/drawing/2014/main" id="{DBF25284-D9CE-BF22-36F7-258FFD5FE530}"/>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6601F71E-39DD-330E-2A14-CA0E3E96B14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F2860FB5-7A0A-1094-8EA9-199AD3FB3C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92F80C7-3868-A6B0-C530-29AF68122B05}"/>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1" descr="A picture containing text, black&#10;&#10;AI-generated content may be incorrect.">
            <a:extLst>
              <a:ext uri="{FF2B5EF4-FFF2-40B4-BE49-F238E27FC236}">
                <a16:creationId xmlns:a16="http://schemas.microsoft.com/office/drawing/2014/main" id="{1EE4CDE5-11BD-27A7-9A50-DFB4A1793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34820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87946-31C6-F6DD-B2BB-6AC02E6F8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2925E-3380-5F27-2793-F72F29BEA7E2}"/>
              </a:ext>
            </a:extLst>
          </p:cNvPr>
          <p:cNvSpPr>
            <a:spLocks noGrp="1"/>
          </p:cNvSpPr>
          <p:nvPr>
            <p:ph type="title"/>
          </p:nvPr>
        </p:nvSpPr>
        <p:spPr>
          <a:xfrm>
            <a:off x="594360" y="278129"/>
            <a:ext cx="9778365" cy="1494596"/>
          </a:xfrm>
        </p:spPr>
        <p:txBody>
          <a:bodyPr/>
          <a:lstStyle/>
          <a:p>
            <a:r>
              <a:rPr lang="en-US" dirty="0"/>
              <a:t>Commingling Third-Party Funds</a:t>
            </a:r>
            <a:br>
              <a:rPr lang="en-US" dirty="0"/>
            </a:br>
            <a:r>
              <a:rPr lang="en-US" dirty="0"/>
              <a:t>1.03(I)</a:t>
            </a:r>
          </a:p>
        </p:txBody>
      </p:sp>
      <p:sp>
        <p:nvSpPr>
          <p:cNvPr id="3" name="Content Placeholder 2">
            <a:extLst>
              <a:ext uri="{FF2B5EF4-FFF2-40B4-BE49-F238E27FC236}">
                <a16:creationId xmlns:a16="http://schemas.microsoft.com/office/drawing/2014/main" id="{CB55B424-D90B-B13A-71C9-6ECD76F6672B}"/>
              </a:ext>
            </a:extLst>
          </p:cNvPr>
          <p:cNvSpPr>
            <a:spLocks noGrp="1"/>
          </p:cNvSpPr>
          <p:nvPr>
            <p:ph sz="quarter" idx="15"/>
          </p:nvPr>
        </p:nvSpPr>
        <p:spPr>
          <a:xfrm>
            <a:off x="594360" y="2676525"/>
            <a:ext cx="10304549" cy="3597470"/>
          </a:xfrm>
        </p:spPr>
        <p:txBody>
          <a:bodyPr>
            <a:noAutofit/>
          </a:bodyPr>
          <a:lstStyle/>
          <a:p>
            <a:pPr marL="342900" indent="-342900">
              <a:lnSpc>
                <a:spcPct val="100000"/>
              </a:lnSpc>
              <a:spcBef>
                <a:spcPts val="600"/>
              </a:spcBef>
              <a:buFont typeface="Arial" panose="020B0604020202020204" pitchFamily="34" charset="0"/>
              <a:buChar char="•"/>
            </a:pPr>
            <a:r>
              <a:rPr lang="en-US" sz="3200" dirty="0"/>
              <a:t>Monies and accounting records of an audited entity may not be commingled with the monies and accounting records of any outside organization or third party. </a:t>
            </a:r>
          </a:p>
          <a:p>
            <a:pPr marL="342900" indent="-342900">
              <a:lnSpc>
                <a:spcPct val="100000"/>
              </a:lnSpc>
              <a:spcBef>
                <a:spcPts val="600"/>
              </a:spcBef>
              <a:buFont typeface="Arial" panose="020B0604020202020204" pitchFamily="34" charset="0"/>
              <a:buChar char="•"/>
            </a:pPr>
            <a:r>
              <a:rPr lang="en-US" sz="3200" dirty="0"/>
              <a:t>Outside organizations are responsible for their own accounting systems.</a:t>
            </a:r>
            <a:endParaRPr lang="en-US" sz="3000" dirty="0"/>
          </a:p>
        </p:txBody>
      </p:sp>
      <p:pic>
        <p:nvPicPr>
          <p:cNvPr id="5" name="Picture 4" descr="A picture containing text, black&#10;&#10;AI-generated content may be incorrect.">
            <a:extLst>
              <a:ext uri="{FF2B5EF4-FFF2-40B4-BE49-F238E27FC236}">
                <a16:creationId xmlns:a16="http://schemas.microsoft.com/office/drawing/2014/main" id="{1B0989D1-55F7-2D0C-C48D-7843FC7DB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370" y="6163752"/>
            <a:ext cx="640768" cy="633803"/>
          </a:xfrm>
          <a:prstGeom prst="rect">
            <a:avLst/>
          </a:prstGeom>
        </p:spPr>
      </p:pic>
    </p:spTree>
    <p:extLst>
      <p:ext uri="{BB962C8B-B14F-4D97-AF65-F5344CB8AC3E}">
        <p14:creationId xmlns:p14="http://schemas.microsoft.com/office/powerpoint/2010/main" val="1231780669"/>
      </p:ext>
    </p:extLst>
  </p:cSld>
  <p:clrMapOvr>
    <a:masterClrMapping/>
  </p:clrMapOvr>
</p:sld>
</file>

<file path=ppt/theme/theme1.xml><?xml version="1.0" encoding="utf-8"?>
<a:theme xmlns:a="http://schemas.openxmlformats.org/drawingml/2006/main" name="Custom">
  <a:themeElements>
    <a:clrScheme name="Custom 1">
      <a:dk1>
        <a:srgbClr val="2C2C2C"/>
      </a:dk1>
      <a:lt1>
        <a:srgbClr val="FFFFFF"/>
      </a:lt1>
      <a:dk2>
        <a:srgbClr val="112A6D"/>
      </a:dk2>
      <a:lt2>
        <a:srgbClr val="F2F2F2"/>
      </a:lt2>
      <a:accent1>
        <a:srgbClr val="CC9900"/>
      </a:accent1>
      <a:accent2>
        <a:srgbClr val="F3CD74"/>
      </a:accent2>
      <a:accent3>
        <a:srgbClr val="CC9900"/>
      </a:accent3>
      <a:accent4>
        <a:srgbClr val="122348"/>
      </a:accent4>
      <a:accent5>
        <a:srgbClr val="F3CD74"/>
      </a:accent5>
      <a:accent6>
        <a:srgbClr val="122348"/>
      </a:accent6>
      <a:hlink>
        <a:srgbClr val="005DBA"/>
      </a:hlink>
      <a:folHlink>
        <a:srgbClr val="6C606A"/>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rtlCol="0" anchor="t">
        <a:spAutoFit/>
      </a:bodyPr>
      <a:lstStyle>
        <a:defPPr algn="ctr">
          <a:lnSpc>
            <a:spcPts val="5588"/>
          </a:lnSpc>
          <a:defRPr sz="2941" spc="58" dirty="0">
            <a:solidFill>
              <a:srgbClr val="263F6B"/>
            </a:solidFill>
            <a:latin typeface="Arial Bold"/>
            <a:ea typeface="Arial Bold"/>
            <a:cs typeface="Arial Bold"/>
            <a:sym typeface="Arial Bold"/>
          </a:defRPr>
        </a:defPPr>
      </a:lstStyle>
    </a:txDef>
  </a:objectDefaults>
  <a:extraClrSchemeLst/>
  <a:extLst>
    <a:ext uri="{05A4C25C-085E-4340-85A3-A5531E510DB2}">
      <thm15:themeFamily xmlns:thm15="http://schemas.microsoft.com/office/thememl/2012/main" name="Presentation1" id="{7A3239E1-F391-4A81-9AA0-180470529D54}" vid="{144D0702-B171-4B3D-A11A-F4001EB141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4F4B194E-8B30-4377-8C59-ECFB902D2A26}">
  <ds:schemaRefs>
    <ds:schemaRef ds:uri="http://schemas.microsoft.com/office/2006/documentManagement/types"/>
    <ds:schemaRef ds:uri="16c05727-aa75-4e4a-9b5f-8a80a1165891"/>
    <ds:schemaRef ds:uri="http://purl.org/dc/elements/1.1/"/>
    <ds:schemaRef ds:uri="http://www.w3.org/XML/1998/namespace"/>
    <ds:schemaRef ds:uri="http://purl.org/dc/terms/"/>
    <ds:schemaRef ds:uri="http://purl.org/dc/dcmitype/"/>
    <ds:schemaRef ds:uri="http://schemas.microsoft.com/office/2006/metadata/properties"/>
    <ds:schemaRef ds:uri="http://schemas.microsoft.com/sharepoint/v3"/>
    <ds:schemaRef ds:uri="230e9df3-be65-4c73-a93b-d1236ebd677e"/>
    <ds:schemaRef ds:uri="http://schemas.microsoft.com/office/infopath/2007/PartnerControls"/>
    <ds:schemaRef ds:uri="http://schemas.openxmlformats.org/package/2006/metadata/core-properties"/>
    <ds:schemaRef ds:uri="71af3243-3dd4-4a8d-8c0d-dd76da1f02a5"/>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{15F01347-8CF2-4363-BA1F-86973D6F4229}TFd3b75063-ff25-434d-b12c-efeaf07d16c3292f62b5_win32-75a75c970d8e</Template>
  <TotalTime>1099</TotalTime>
  <Words>1150</Words>
  <Application>Microsoft Office PowerPoint</Application>
  <PresentationFormat>Widescreen</PresentationFormat>
  <Paragraphs>122</Paragraphs>
  <Slides>23</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Aptos</vt:lpstr>
      <vt:lpstr>Arial</vt:lpstr>
      <vt:lpstr>Arial Bold</vt:lpstr>
      <vt:lpstr>Arial Bold Italics</vt:lpstr>
      <vt:lpstr>Calibri</vt:lpstr>
      <vt:lpstr>Courier New</vt:lpstr>
      <vt:lpstr>Franklin Gothic Book</vt:lpstr>
      <vt:lpstr>Franklin Gothic Demi</vt:lpstr>
      <vt:lpstr>Montserrat Ultra-Bold Italics</vt:lpstr>
      <vt:lpstr>Wingdings</vt:lpstr>
      <vt:lpstr>Custom</vt:lpstr>
      <vt:lpstr>1_Office Theme</vt:lpstr>
      <vt:lpstr>PowerPoint Presentation</vt:lpstr>
      <vt:lpstr>PowerPoint Presentation</vt:lpstr>
      <vt:lpstr>State Board of Accounts Uniform Compliance Guidelines   Chapter 1 Updates</vt:lpstr>
      <vt:lpstr>Chapter 1 Updates - Generally</vt:lpstr>
      <vt:lpstr>Advanced Payments 1.03(A)</vt:lpstr>
      <vt:lpstr>Appropriations 1.03(C)</vt:lpstr>
      <vt:lpstr>Appropriations 1.03(C)  (continued)</vt:lpstr>
      <vt:lpstr>Appropriations 1.03(C)  (continued)</vt:lpstr>
      <vt:lpstr>Commingling Third-Party Funds 1.03(I)</vt:lpstr>
      <vt:lpstr>Conflict of Interest 1.03(M)</vt:lpstr>
      <vt:lpstr>Gifts and Donations 1.03(Y)</vt:lpstr>
      <vt:lpstr>Gifts and Donations 1.03(Y)</vt:lpstr>
      <vt:lpstr>Gift Cards 1.03(Z)</vt:lpstr>
      <vt:lpstr>Grants 1.03(AA)</vt:lpstr>
      <vt:lpstr>Advance Grants 1.03(BB)</vt:lpstr>
      <vt:lpstr>Reimbursement Grants 1.03(CC)</vt:lpstr>
      <vt:lpstr>Local Matching Grants 1.03(DD)</vt:lpstr>
      <vt:lpstr>Personalized Items 1.03(PP)</vt:lpstr>
      <vt:lpstr>Stipends 1.03(GGG)</vt:lpstr>
      <vt:lpstr>Record of Hours Worked 1.03(XX)</vt:lpstr>
      <vt:lpstr>Record of Hours Worked 1.03(XX)</vt:lpstr>
      <vt:lpstr>Making Electronic Payments 1.04(G)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Hofherr, Ricci</dc:creator>
  <cp:lastModifiedBy>Goss, Beth</cp:lastModifiedBy>
  <cp:revision>5</cp:revision>
  <cp:lastPrinted>2026-03-31T12:09:39Z</cp:lastPrinted>
  <dcterms:created xsi:type="dcterms:W3CDTF">2025-10-15T14:08:26Z</dcterms:created>
  <dcterms:modified xsi:type="dcterms:W3CDTF">2026-05-21T12:23:34Z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