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9"/>
  </p:notesMasterIdLst>
  <p:sldIdLst>
    <p:sldId id="258" r:id="rId2"/>
    <p:sldId id="257" r:id="rId3"/>
    <p:sldId id="260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D4A"/>
    <a:srgbClr val="CF7212"/>
    <a:srgbClr val="CF7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55187" autoAdjust="0"/>
  </p:normalViewPr>
  <p:slideViewPr>
    <p:cSldViewPr snapToGrid="0" showGuides="1">
      <p:cViewPr varScale="1">
        <p:scale>
          <a:sx n="86" d="100"/>
          <a:sy n="86" d="100"/>
        </p:scale>
        <p:origin x="3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170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98743-C9FC-4B8B-AFF4-DF88341ABC97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069C6-8DDA-4805-B234-8BAE83EC6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29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069C6-8DDA-4805-B234-8BAE83EC68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79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5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0A7A-54AC-4E69-ACC9-BDCF73384492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E3C9-7640-4AFC-913D-F2642E5A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96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097" y="579414"/>
            <a:ext cx="6805475" cy="70907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34" y="1905524"/>
            <a:ext cx="9578266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7C2469-4E15-4001-A620-FA34515058F2}" type="datetime1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66E3C9-7640-4AFC-913D-F2642E5A47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4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5802" y="552428"/>
            <a:ext cx="6720396" cy="67356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04007"/>
            <a:ext cx="5181600" cy="40729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04007"/>
            <a:ext cx="5181600" cy="40729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7226-14F9-40C3-8051-6775AEB44D29}" type="datetime1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E3C9-7640-4AFC-913D-F2642E5A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50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5179" y="559593"/>
            <a:ext cx="6821642" cy="638052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CA36-8114-4E9E-947A-C76C0EB76CCD}" type="datetime1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E3C9-7640-4AFC-913D-F2642E5A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908" y="579388"/>
            <a:ext cx="7298184" cy="67356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B94B-8D38-4E44-89EF-51CA23C2F36E}" type="datetime1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E3C9-7640-4AFC-913D-F2642E5A4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83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6342" y="2172331"/>
            <a:ext cx="10217458" cy="4004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E2FBD-07B8-4F05-9FB6-B8979709F40E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6E3C9-7640-4AFC-913D-F2642E5A473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2192001" cy="1716480"/>
            <a:chOff x="0" y="0"/>
            <a:chExt cx="12192001" cy="1716480"/>
          </a:xfrm>
        </p:grpSpPr>
        <p:sp>
          <p:nvSpPr>
            <p:cNvPr id="8" name="Rectangle 7"/>
            <p:cNvSpPr/>
            <p:nvPr/>
          </p:nvSpPr>
          <p:spPr>
            <a:xfrm>
              <a:off x="0" y="567582"/>
              <a:ext cx="12192001" cy="696606"/>
            </a:xfrm>
            <a:prstGeom prst="rect">
              <a:avLst/>
            </a:prstGeom>
            <a:solidFill>
              <a:srgbClr val="CF72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237" y="0"/>
              <a:ext cx="1716480" cy="1716480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214" y="130953"/>
            <a:ext cx="155448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3765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7" r:id="rId3"/>
    <p:sldLayoutId id="2147483908" r:id="rId4"/>
    <p:sldLayoutId id="2147483909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4">
            <a:lumMod val="75000"/>
          </a:schemeClr>
        </a:buClr>
        <a:buFont typeface="Wingdings" panose="05000000000000000000" pitchFamily="2" charset="2"/>
        <a:buChar char="§"/>
        <a:defRPr sz="280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>
            <a:lumMod val="75000"/>
          </a:schemeClr>
        </a:buClr>
        <a:buFont typeface="Wingdings" panose="05000000000000000000" pitchFamily="2" charset="2"/>
        <a:buChar char="§"/>
        <a:defRPr sz="240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>
            <a:lumMod val="75000"/>
          </a:schemeClr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>
            <a:lumMod val="75000"/>
          </a:schemeClr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>
            <a:lumMod val="75000"/>
          </a:schemeClr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sturgeon@iot.in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9476" y="3196442"/>
            <a:ext cx="9578266" cy="13432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IN-ISAC</a:t>
            </a:r>
            <a:r>
              <a:rPr lang="en-US" sz="4400" dirty="0"/>
              <a:t> </a:t>
            </a:r>
            <a:r>
              <a:rPr lang="en-US" sz="4400" dirty="0" smtClean="0"/>
              <a:t>&amp; SOC Update</a:t>
            </a:r>
            <a:endParaRPr lang="en-US" sz="4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E3C9-7640-4AFC-913D-F2642E5A4739}" type="slidenum">
              <a:rPr lang="en-US" smtClean="0"/>
              <a:t>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29887" y="670746"/>
            <a:ext cx="5577445" cy="709073"/>
          </a:xfrm>
        </p:spPr>
        <p:txBody>
          <a:bodyPr/>
          <a:lstStyle/>
          <a:p>
            <a:pPr algn="l"/>
            <a:r>
              <a:rPr lang="en-US" sz="3600" dirty="0" smtClean="0"/>
              <a:t>CERIAS Seminar Presentation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0716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E3C9-7640-4AFC-913D-F2642E5A4739}" type="slidenum">
              <a:rPr lang="en-US" smtClean="0"/>
              <a:t>2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764102" y="610532"/>
            <a:ext cx="6667132" cy="719091"/>
          </a:xfrm>
        </p:spPr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12714"/>
              </p:ext>
            </p:extLst>
          </p:nvPr>
        </p:nvGraphicFramePr>
        <p:xfrm>
          <a:off x="3219001" y="3555183"/>
          <a:ext cx="5757333" cy="185928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3725334"/>
                <a:gridCol w="2031999"/>
              </a:tblGrid>
              <a:tr h="35074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Staffing Levels</a:t>
                      </a:r>
                      <a:endParaRPr lang="en-US" sz="3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SOC FTE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2800" b="0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SOC Contractors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09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IN-ISAC Sec Awareness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831126"/>
              </p:ext>
            </p:extLst>
          </p:nvPr>
        </p:nvGraphicFramePr>
        <p:xfrm>
          <a:off x="3608468" y="2080428"/>
          <a:ext cx="4978400" cy="99060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489200"/>
                <a:gridCol w="2489200"/>
              </a:tblGrid>
              <a:tr h="1828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Incidents </a:t>
                      </a:r>
                      <a:r>
                        <a:rPr 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Handled YTD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165</a:t>
                      </a:r>
                      <a:endParaRPr lang="en-US" sz="3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2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by Category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E3C9-7640-4AFC-913D-F2642E5A473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74" y="1821170"/>
            <a:ext cx="9641149" cy="4717742"/>
          </a:xfrm>
        </p:spPr>
      </p:pic>
    </p:spTree>
    <p:extLst>
      <p:ext uri="{BB962C8B-B14F-4D97-AF65-F5344CB8AC3E}">
        <p14:creationId xmlns:p14="http://schemas.microsoft.com/office/powerpoint/2010/main" val="15357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Incidents by Target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E3C9-7640-4AFC-913D-F2642E5A473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58" y="2059619"/>
            <a:ext cx="10351363" cy="436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99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Tickets by Agency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E3C9-7640-4AFC-913D-F2642E5A473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107" y="1883568"/>
            <a:ext cx="8914368" cy="4580454"/>
          </a:xfrm>
        </p:spPr>
      </p:pic>
    </p:spTree>
    <p:extLst>
      <p:ext uri="{BB962C8B-B14F-4D97-AF65-F5344CB8AC3E}">
        <p14:creationId xmlns:p14="http://schemas.microsoft.com/office/powerpoint/2010/main" val="386913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Entities affected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E3C9-7640-4AFC-913D-F2642E5A473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433" y="1941558"/>
            <a:ext cx="7883371" cy="4414792"/>
          </a:xfrm>
        </p:spPr>
      </p:pic>
    </p:spTree>
    <p:extLst>
      <p:ext uri="{BB962C8B-B14F-4D97-AF65-F5344CB8AC3E}">
        <p14:creationId xmlns:p14="http://schemas.microsoft.com/office/powerpoint/2010/main" val="836950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Bulletins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692" y="2465082"/>
            <a:ext cx="9578266" cy="28166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February </a:t>
            </a:r>
            <a:r>
              <a:rPr lang="en-US" dirty="0" smtClean="0"/>
              <a:t>30th will publish </a:t>
            </a:r>
            <a:r>
              <a:rPr lang="en-US" dirty="0" smtClean="0"/>
              <a:t>the first joint Weekly Cyber Bulletin with the Indiana Intelligence Fusion Center.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Focusing on the cyber trends and issue for the previous week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sign up to receive the bulletins please contact me.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nsturgeon@iot.in.gov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E3C9-7640-4AFC-913D-F2642E5A47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3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5857</TotalTime>
  <Words>65</Words>
  <Application>Microsoft Office PowerPoint</Application>
  <PresentationFormat>Widescreen</PresentationFormat>
  <Paragraphs>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CERIAS Seminar Presentation</vt:lpstr>
      <vt:lpstr>Statistics</vt:lpstr>
      <vt:lpstr>Threats by Category</vt:lpstr>
      <vt:lpstr>Incidents by Target</vt:lpstr>
      <vt:lpstr>Tickets by Agency</vt:lpstr>
      <vt:lpstr>Outside Entities affected</vt:lpstr>
      <vt:lpstr>Weekly Bulletins 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Sturgeon, Nicholas A</dc:creator>
  <cp:lastModifiedBy>Sturgeon, Nicholas A</cp:lastModifiedBy>
  <cp:revision>89</cp:revision>
  <dcterms:created xsi:type="dcterms:W3CDTF">2015-09-28T12:16:49Z</dcterms:created>
  <dcterms:modified xsi:type="dcterms:W3CDTF">2016-02-22T20:33:53Z</dcterms:modified>
</cp:coreProperties>
</file>