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4"/>
  </p:notesMasterIdLst>
  <p:sldIdLst>
    <p:sldId id="351" r:id="rId5"/>
    <p:sldId id="257" r:id="rId6"/>
    <p:sldId id="2142533424" r:id="rId7"/>
    <p:sldId id="2142533420" r:id="rId8"/>
    <p:sldId id="2142533421" r:id="rId9"/>
    <p:sldId id="1995" r:id="rId10"/>
    <p:sldId id="2142533416" r:id="rId11"/>
    <p:sldId id="2142533419" r:id="rId12"/>
    <p:sldId id="272" r:id="rId13"/>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4A321D2-E03E-533F-41D9-ACD758CDD24E}" name="Scott Peters" initials="SP" userId="S::speters@britesys.com::15664f10-b5d0-40b4-ae8a-29e663e3737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365C"/>
    <a:srgbClr val="3CA503"/>
    <a:srgbClr val="00629B"/>
    <a:srgbClr val="A9FD7B"/>
    <a:srgbClr val="F7FBF5"/>
    <a:srgbClr val="40A44D"/>
    <a:srgbClr val="1E5680"/>
    <a:srgbClr val="266DA0"/>
    <a:srgbClr val="24375B"/>
    <a:srgbClr val="E3E6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DB6EF67-8E84-4A4E-AB56-D8583C724417}" v="2" dt="2024-11-13T16:26:13.5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111" d="100"/>
          <a:sy n="111" d="100"/>
        </p:scale>
        <p:origin x="558"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ldwell, Elyse" userId="S::elycaldwell@iot.in.gov::d3ca6168-8277-4954-9bc0-007971a5ad79" providerId="AD" clId="Web-{5B46D6AD-9505-C73A-E91A-05009958CCAA}"/>
    <pc:docChg chg="modSld">
      <pc:chgData name="Caldwell, Elyse" userId="S::elycaldwell@iot.in.gov::d3ca6168-8277-4954-9bc0-007971a5ad79" providerId="AD" clId="Web-{5B46D6AD-9505-C73A-E91A-05009958CCAA}" dt="2024-11-04T20:02:35.110" v="47" actId="1076"/>
      <pc:docMkLst>
        <pc:docMk/>
      </pc:docMkLst>
      <pc:sldChg chg="addSp delSp modSp">
        <pc:chgData name="Caldwell, Elyse" userId="S::elycaldwell@iot.in.gov::d3ca6168-8277-4954-9bc0-007971a5ad79" providerId="AD" clId="Web-{5B46D6AD-9505-C73A-E91A-05009958CCAA}" dt="2024-11-04T20:02:35.110" v="47" actId="1076"/>
        <pc:sldMkLst>
          <pc:docMk/>
          <pc:sldMk cId="0" sldId="257"/>
        </pc:sldMkLst>
        <pc:spChg chg="mod topLvl">
          <ac:chgData name="Caldwell, Elyse" userId="S::elycaldwell@iot.in.gov::d3ca6168-8277-4954-9bc0-007971a5ad79" providerId="AD" clId="Web-{5B46D6AD-9505-C73A-E91A-05009958CCAA}" dt="2024-11-04T20:01:32.203" v="41" actId="20577"/>
          <ac:spMkLst>
            <pc:docMk/>
            <pc:sldMk cId="0" sldId="257"/>
            <ac:spMk id="42" creationId="{8443E525-1636-69FF-46F3-D93B588B6F18}"/>
          </ac:spMkLst>
        </pc:spChg>
        <pc:grpChg chg="add del">
          <ac:chgData name="Caldwell, Elyse" userId="S::elycaldwell@iot.in.gov::d3ca6168-8277-4954-9bc0-007971a5ad79" providerId="AD" clId="Web-{5B46D6AD-9505-C73A-E91A-05009958CCAA}" dt="2024-11-04T20:01:29.453" v="22"/>
          <ac:grpSpMkLst>
            <pc:docMk/>
            <pc:sldMk cId="0" sldId="257"/>
            <ac:grpSpMk id="3" creationId="{0DA2ADDB-2A98-B23C-80CB-44CCC7E03778}"/>
          </ac:grpSpMkLst>
        </pc:grpChg>
        <pc:picChg chg="add del mod topLvl">
          <ac:chgData name="Caldwell, Elyse" userId="S::elycaldwell@iot.in.gov::d3ca6168-8277-4954-9bc0-007971a5ad79" providerId="AD" clId="Web-{5B46D6AD-9505-C73A-E91A-05009958CCAA}" dt="2024-11-04T20:02:35.110" v="47" actId="1076"/>
          <ac:picMkLst>
            <pc:docMk/>
            <pc:sldMk cId="0" sldId="257"/>
            <ac:picMk id="7172" creationId="{D0C0EE72-EA31-2EC8-27F4-198457767D4E}"/>
          </ac:picMkLst>
        </pc:picChg>
      </pc:sldChg>
    </pc:docChg>
  </pc:docChgLst>
  <pc:docChgLst>
    <pc:chgData name="Chenevert, Jeremy B" userId="S::jchenevert@iot.in.gov::76861cb5-6bb3-4ff4-9de7-7b82be7070b7" providerId="AD" clId="Web-{FD2FF388-B593-4838-FB93-8D4E5E65898B}"/>
    <pc:docChg chg="modSld">
      <pc:chgData name="Chenevert, Jeremy B" userId="S::jchenevert@iot.in.gov::76861cb5-6bb3-4ff4-9de7-7b82be7070b7" providerId="AD" clId="Web-{FD2FF388-B593-4838-FB93-8D4E5E65898B}" dt="2024-10-28T20:08:31.704" v="1" actId="1076"/>
      <pc:docMkLst>
        <pc:docMk/>
      </pc:docMkLst>
      <pc:sldChg chg="modSp">
        <pc:chgData name="Chenevert, Jeremy B" userId="S::jchenevert@iot.in.gov::76861cb5-6bb3-4ff4-9de7-7b82be7070b7" providerId="AD" clId="Web-{FD2FF388-B593-4838-FB93-8D4E5E65898B}" dt="2024-10-28T20:08:31.704" v="1" actId="1076"/>
        <pc:sldMkLst>
          <pc:docMk/>
          <pc:sldMk cId="0" sldId="257"/>
        </pc:sldMkLst>
        <pc:picChg chg="mod">
          <ac:chgData name="Chenevert, Jeremy B" userId="S::jchenevert@iot.in.gov::76861cb5-6bb3-4ff4-9de7-7b82be7070b7" providerId="AD" clId="Web-{FD2FF388-B593-4838-FB93-8D4E5E65898B}" dt="2024-10-28T20:08:31.704" v="1" actId="1076"/>
          <ac:picMkLst>
            <pc:docMk/>
            <pc:sldMk cId="0" sldId="257"/>
            <ac:picMk id="7172" creationId="{D0C0EE72-EA31-2EC8-27F4-198457767D4E}"/>
          </ac:picMkLst>
        </pc:picChg>
      </pc:sldChg>
    </pc:docChg>
  </pc:docChgLst>
  <pc:docChgLst>
    <pc:chgData name="Elyse Caldwell" userId="4392a946-d965-4b93-9eda-54bef85d5fb1" providerId="ADAL" clId="{6B553660-80F3-4E66-9220-D87E63ED71A1}"/>
    <pc:docChg chg="undo redo custSel addSld delSld modSld sldOrd addMainMaster delMainMaster modMainMaster">
      <pc:chgData name="Elyse Caldwell" userId="4392a946-d965-4b93-9eda-54bef85d5fb1" providerId="ADAL" clId="{6B553660-80F3-4E66-9220-D87E63ED71A1}" dt="2024-06-04T15:12:48.426" v="1488" actId="20577"/>
      <pc:docMkLst>
        <pc:docMk/>
      </pc:docMkLst>
      <pc:sldChg chg="addSp delSp modSp mod modClrScheme chgLayout modNotesTx">
        <pc:chgData name="Elyse Caldwell" userId="4392a946-d965-4b93-9eda-54bef85d5fb1" providerId="ADAL" clId="{6B553660-80F3-4E66-9220-D87E63ED71A1}" dt="2024-06-04T15:09:32.362" v="1454" actId="1035"/>
        <pc:sldMkLst>
          <pc:docMk/>
          <pc:sldMk cId="0" sldId="257"/>
        </pc:sldMkLst>
        <pc:spChg chg="del">
          <ac:chgData name="Elyse Caldwell" userId="4392a946-d965-4b93-9eda-54bef85d5fb1" providerId="ADAL" clId="{6B553660-80F3-4E66-9220-D87E63ED71A1}" dt="2024-03-25T21:08:49.080" v="45" actId="478"/>
          <ac:spMkLst>
            <pc:docMk/>
            <pc:sldMk cId="0" sldId="257"/>
            <ac:spMk id="4" creationId="{1890501E-ABA7-24BB-A9A9-0F17A9E0C6E8}"/>
          </ac:spMkLst>
        </pc:spChg>
        <pc:spChg chg="add del mod">
          <ac:chgData name="Elyse Caldwell" userId="4392a946-d965-4b93-9eda-54bef85d5fb1" providerId="ADAL" clId="{6B553660-80F3-4E66-9220-D87E63ED71A1}" dt="2024-06-03T20:14:16.054" v="638" actId="478"/>
          <ac:spMkLst>
            <pc:docMk/>
            <pc:sldMk cId="0" sldId="257"/>
            <ac:spMk id="4" creationId="{97236EA2-33AF-5A49-4EBA-E36AEFA2493F}"/>
          </ac:spMkLst>
        </pc:spChg>
        <pc:spChg chg="add del mod">
          <ac:chgData name="Elyse Caldwell" userId="4392a946-d965-4b93-9eda-54bef85d5fb1" providerId="ADAL" clId="{6B553660-80F3-4E66-9220-D87E63ED71A1}" dt="2024-06-03T20:16:22.557" v="673" actId="478"/>
          <ac:spMkLst>
            <pc:docMk/>
            <pc:sldMk cId="0" sldId="257"/>
            <ac:spMk id="5" creationId="{0590C10F-3E4B-0184-FB71-0473C4ED26CE}"/>
          </ac:spMkLst>
        </pc:spChg>
        <pc:spChg chg="add del mod ord">
          <ac:chgData name="Elyse Caldwell" userId="4392a946-d965-4b93-9eda-54bef85d5fb1" providerId="ADAL" clId="{6B553660-80F3-4E66-9220-D87E63ED71A1}" dt="2024-06-04T14:18:13.547" v="698" actId="700"/>
          <ac:spMkLst>
            <pc:docMk/>
            <pc:sldMk cId="0" sldId="257"/>
            <ac:spMk id="8" creationId="{04946A99-82CF-1AFD-7B09-DD0A1101A667}"/>
          </ac:spMkLst>
        </pc:spChg>
        <pc:spChg chg="mod">
          <ac:chgData name="Elyse Caldwell" userId="4392a946-d965-4b93-9eda-54bef85d5fb1" providerId="ADAL" clId="{6B553660-80F3-4E66-9220-D87E63ED71A1}" dt="2024-06-04T15:05:38.070" v="1357" actId="1037"/>
          <ac:spMkLst>
            <pc:docMk/>
            <pc:sldMk cId="0" sldId="257"/>
            <ac:spMk id="10" creationId="{843A1BD2-F4A2-51E4-A0B0-91A0318D6D33}"/>
          </ac:spMkLst>
        </pc:spChg>
        <pc:spChg chg="add mod">
          <ac:chgData name="Elyse Caldwell" userId="4392a946-d965-4b93-9eda-54bef85d5fb1" providerId="ADAL" clId="{6B553660-80F3-4E66-9220-D87E63ED71A1}" dt="2024-06-04T15:01:09.380" v="1278" actId="164"/>
          <ac:spMkLst>
            <pc:docMk/>
            <pc:sldMk cId="0" sldId="257"/>
            <ac:spMk id="13" creationId="{A4E1FD01-E636-B655-A3CD-4543664D82E3}"/>
          </ac:spMkLst>
        </pc:spChg>
        <pc:spChg chg="add del">
          <ac:chgData name="Elyse Caldwell" userId="4392a946-d965-4b93-9eda-54bef85d5fb1" providerId="ADAL" clId="{6B553660-80F3-4E66-9220-D87E63ED71A1}" dt="2024-03-26T19:27:09.406" v="217" actId="34122"/>
          <ac:spMkLst>
            <pc:docMk/>
            <pc:sldMk cId="0" sldId="257"/>
            <ac:spMk id="21" creationId="{F1999D12-4EFB-4BBB-8875-71531D951C48}"/>
          </ac:spMkLst>
        </pc:spChg>
        <pc:spChg chg="add del">
          <ac:chgData name="Elyse Caldwell" userId="4392a946-d965-4b93-9eda-54bef85d5fb1" providerId="ADAL" clId="{6B553660-80F3-4E66-9220-D87E63ED71A1}" dt="2024-03-26T19:27:09.406" v="217" actId="34122"/>
          <ac:spMkLst>
            <pc:docMk/>
            <pc:sldMk cId="0" sldId="257"/>
            <ac:spMk id="27" creationId="{58905527-699D-4246-A6CD-A4D3B4A8DC66}"/>
          </ac:spMkLst>
        </pc:spChg>
        <pc:spChg chg="add del">
          <ac:chgData name="Elyse Caldwell" userId="4392a946-d965-4b93-9eda-54bef85d5fb1" providerId="ADAL" clId="{6B553660-80F3-4E66-9220-D87E63ED71A1}" dt="2024-03-26T19:27:09.406" v="217" actId="34122"/>
          <ac:spMkLst>
            <pc:docMk/>
            <pc:sldMk cId="0" sldId="257"/>
            <ac:spMk id="33" creationId="{D95C38BC-208B-43B6-833C-8CF15598C72E}"/>
          </ac:spMkLst>
        </pc:spChg>
        <pc:spChg chg="add del">
          <ac:chgData name="Elyse Caldwell" userId="4392a946-d965-4b93-9eda-54bef85d5fb1" providerId="ADAL" clId="{6B553660-80F3-4E66-9220-D87E63ED71A1}" dt="2024-04-03T19:57:52.017" v="388" actId="478"/>
          <ac:spMkLst>
            <pc:docMk/>
            <pc:sldMk cId="0" sldId="257"/>
            <ac:spMk id="34" creationId="{DE2E14EB-DB90-D1C2-2E60-55425431F38D}"/>
          </ac:spMkLst>
        </pc:spChg>
        <pc:spChg chg="add del">
          <ac:chgData name="Elyse Caldwell" userId="4392a946-d965-4b93-9eda-54bef85d5fb1" providerId="ADAL" clId="{6B553660-80F3-4E66-9220-D87E63ED71A1}" dt="2024-03-26T19:27:09.406" v="217" actId="34122"/>
          <ac:spMkLst>
            <pc:docMk/>
            <pc:sldMk cId="0" sldId="257"/>
            <ac:spMk id="39" creationId="{61D3EBBB-7246-4012-9ACA-3A89ABBC844C}"/>
          </ac:spMkLst>
        </pc:spChg>
        <pc:spChg chg="mod">
          <ac:chgData name="Elyse Caldwell" userId="4392a946-d965-4b93-9eda-54bef85d5fb1" providerId="ADAL" clId="{6B553660-80F3-4E66-9220-D87E63ED71A1}" dt="2024-03-25T21:10:53.789" v="84" actId="164"/>
          <ac:spMkLst>
            <pc:docMk/>
            <pc:sldMk cId="0" sldId="257"/>
            <ac:spMk id="41" creationId="{CB039158-B897-E74E-31AF-3FD2AC04AF98}"/>
          </ac:spMkLst>
        </pc:spChg>
        <pc:spChg chg="mod ord">
          <ac:chgData name="Elyse Caldwell" userId="4392a946-d965-4b93-9eda-54bef85d5fb1" providerId="ADAL" clId="{6B553660-80F3-4E66-9220-D87E63ED71A1}" dt="2024-04-03T20:01:06.250" v="422" actId="166"/>
          <ac:spMkLst>
            <pc:docMk/>
            <pc:sldMk cId="0" sldId="257"/>
            <ac:spMk id="42" creationId="{8443E525-1636-69FF-46F3-D93B588B6F18}"/>
          </ac:spMkLst>
        </pc:spChg>
        <pc:spChg chg="mod">
          <ac:chgData name="Elyse Caldwell" userId="4392a946-d965-4b93-9eda-54bef85d5fb1" providerId="ADAL" clId="{6B553660-80F3-4E66-9220-D87E63ED71A1}" dt="2024-06-04T15:03:13.828" v="1331" actId="1037"/>
          <ac:spMkLst>
            <pc:docMk/>
            <pc:sldMk cId="0" sldId="257"/>
            <ac:spMk id="43" creationId="{804F882B-8D0F-AD8C-0D57-6F0BE8FC36DB}"/>
          </ac:spMkLst>
        </pc:spChg>
        <pc:spChg chg="add del mod">
          <ac:chgData name="Elyse Caldwell" userId="4392a946-d965-4b93-9eda-54bef85d5fb1" providerId="ADAL" clId="{6B553660-80F3-4E66-9220-D87E63ED71A1}" dt="2024-06-03T20:16:20.632" v="671" actId="478"/>
          <ac:spMkLst>
            <pc:docMk/>
            <pc:sldMk cId="0" sldId="257"/>
            <ac:spMk id="45" creationId="{1D09E91B-2B3F-96DA-0FCD-ECEC8CB3E5D0}"/>
          </ac:spMkLst>
        </pc:spChg>
        <pc:spChg chg="del">
          <ac:chgData name="Elyse Caldwell" userId="4392a946-d965-4b93-9eda-54bef85d5fb1" providerId="ADAL" clId="{6B553660-80F3-4E66-9220-D87E63ED71A1}" dt="2024-03-25T21:08:49.080" v="45" actId="478"/>
          <ac:spMkLst>
            <pc:docMk/>
            <pc:sldMk cId="0" sldId="257"/>
            <ac:spMk id="49" creationId="{A3A48FC8-9AFA-3ED9-8218-B30FB7BDA701}"/>
          </ac:spMkLst>
        </pc:spChg>
        <pc:spChg chg="del">
          <ac:chgData name="Elyse Caldwell" userId="4392a946-d965-4b93-9eda-54bef85d5fb1" providerId="ADAL" clId="{6B553660-80F3-4E66-9220-D87E63ED71A1}" dt="2024-03-25T21:08:49.080" v="45" actId="478"/>
          <ac:spMkLst>
            <pc:docMk/>
            <pc:sldMk cId="0" sldId="257"/>
            <ac:spMk id="50" creationId="{B250C3F2-7297-28BC-36E7-AC8BC1A5D2D6}"/>
          </ac:spMkLst>
        </pc:spChg>
        <pc:spChg chg="del">
          <ac:chgData name="Elyse Caldwell" userId="4392a946-d965-4b93-9eda-54bef85d5fb1" providerId="ADAL" clId="{6B553660-80F3-4E66-9220-D87E63ED71A1}" dt="2024-03-25T21:08:49.080" v="45" actId="478"/>
          <ac:spMkLst>
            <pc:docMk/>
            <pc:sldMk cId="0" sldId="257"/>
            <ac:spMk id="51" creationId="{0D600770-B1DC-E02F-4F69-33B48A564D4F}"/>
          </ac:spMkLst>
        </pc:spChg>
        <pc:spChg chg="del">
          <ac:chgData name="Elyse Caldwell" userId="4392a946-d965-4b93-9eda-54bef85d5fb1" providerId="ADAL" clId="{6B553660-80F3-4E66-9220-D87E63ED71A1}" dt="2024-03-25T21:08:49.080" v="45" actId="478"/>
          <ac:spMkLst>
            <pc:docMk/>
            <pc:sldMk cId="0" sldId="257"/>
            <ac:spMk id="52" creationId="{D8B50AC7-F9D2-19B1-A358-E44C44A6E885}"/>
          </ac:spMkLst>
        </pc:spChg>
        <pc:spChg chg="mod ord">
          <ac:chgData name="Elyse Caldwell" userId="4392a946-d965-4b93-9eda-54bef85d5fb1" providerId="ADAL" clId="{6B553660-80F3-4E66-9220-D87E63ED71A1}" dt="2024-06-04T15:04:13.595" v="1337" actId="1076"/>
          <ac:spMkLst>
            <pc:docMk/>
            <pc:sldMk cId="0" sldId="257"/>
            <ac:spMk id="7170" creationId="{00000000-0000-0000-0000-000000000000}"/>
          </ac:spMkLst>
        </pc:spChg>
        <pc:spChg chg="del">
          <ac:chgData name="Elyse Caldwell" userId="4392a946-d965-4b93-9eda-54bef85d5fb1" providerId="ADAL" clId="{6B553660-80F3-4E66-9220-D87E63ED71A1}" dt="2024-03-25T21:08:49.080" v="45" actId="478"/>
          <ac:spMkLst>
            <pc:docMk/>
            <pc:sldMk cId="0" sldId="257"/>
            <ac:spMk id="7175" creationId="{438AB420-905E-F461-125E-51A7FF209645}"/>
          </ac:spMkLst>
        </pc:spChg>
        <pc:grpChg chg="add mod">
          <ac:chgData name="Elyse Caldwell" userId="4392a946-d965-4b93-9eda-54bef85d5fb1" providerId="ADAL" clId="{6B553660-80F3-4E66-9220-D87E63ED71A1}" dt="2024-06-04T15:03:09.787" v="1329" actId="1037"/>
          <ac:grpSpMkLst>
            <pc:docMk/>
            <pc:sldMk cId="0" sldId="257"/>
            <ac:grpSpMk id="2" creationId="{12582E79-4DB2-056B-7A16-21D9BE744939}"/>
          </ac:grpSpMkLst>
        </pc:grpChg>
        <pc:grpChg chg="add mod">
          <ac:chgData name="Elyse Caldwell" userId="4392a946-d965-4b93-9eda-54bef85d5fb1" providerId="ADAL" clId="{6B553660-80F3-4E66-9220-D87E63ED71A1}" dt="2024-06-04T15:03:09.787" v="1329" actId="1037"/>
          <ac:grpSpMkLst>
            <pc:docMk/>
            <pc:sldMk cId="0" sldId="257"/>
            <ac:grpSpMk id="3" creationId="{0DA2ADDB-2A98-B23C-80CB-44CCC7E03778}"/>
          </ac:grpSpMkLst>
        </pc:grpChg>
        <pc:grpChg chg="add mod ord">
          <ac:chgData name="Elyse Caldwell" userId="4392a946-d965-4b93-9eda-54bef85d5fb1" providerId="ADAL" clId="{6B553660-80F3-4E66-9220-D87E63ED71A1}" dt="2024-06-04T15:03:09.787" v="1329" actId="1037"/>
          <ac:grpSpMkLst>
            <pc:docMk/>
            <pc:sldMk cId="0" sldId="257"/>
            <ac:grpSpMk id="7" creationId="{020C64DE-02AA-1B33-3CF6-9339669EA825}"/>
          </ac:grpSpMkLst>
        </pc:grpChg>
        <pc:grpChg chg="add mod ord">
          <ac:chgData name="Elyse Caldwell" userId="4392a946-d965-4b93-9eda-54bef85d5fb1" providerId="ADAL" clId="{6B553660-80F3-4E66-9220-D87E63ED71A1}" dt="2024-06-04T15:03:09.787" v="1329" actId="1037"/>
          <ac:grpSpMkLst>
            <pc:docMk/>
            <pc:sldMk cId="0" sldId="257"/>
            <ac:grpSpMk id="9" creationId="{20BA332E-A694-B7E4-81E4-DAF49EBCF0EA}"/>
          </ac:grpSpMkLst>
        </pc:grpChg>
        <pc:grpChg chg="add mod">
          <ac:chgData name="Elyse Caldwell" userId="4392a946-d965-4b93-9eda-54bef85d5fb1" providerId="ADAL" clId="{6B553660-80F3-4E66-9220-D87E63ED71A1}" dt="2024-06-04T15:03:09.787" v="1329" actId="1037"/>
          <ac:grpSpMkLst>
            <pc:docMk/>
            <pc:sldMk cId="0" sldId="257"/>
            <ac:grpSpMk id="14" creationId="{4C51EC26-2A0B-93E0-B8B5-CDCC8384E4ED}"/>
          </ac:grpSpMkLst>
        </pc:grpChg>
        <pc:grpChg chg="del mod">
          <ac:chgData name="Elyse Caldwell" userId="4392a946-d965-4b93-9eda-54bef85d5fb1" providerId="ADAL" clId="{6B553660-80F3-4E66-9220-D87E63ED71A1}" dt="2024-03-26T19:26:43.991" v="211"/>
          <ac:grpSpMkLst>
            <pc:docMk/>
            <pc:sldMk cId="0" sldId="257"/>
            <ac:grpSpMk id="14" creationId="{9A31B041-5FDD-2D3C-1B1B-897AB02891C9}"/>
          </ac:grpSpMkLst>
        </pc:grpChg>
        <pc:grpChg chg="add del mod">
          <ac:chgData name="Elyse Caldwell" userId="4392a946-d965-4b93-9eda-54bef85d5fb1" providerId="ADAL" clId="{6B553660-80F3-4E66-9220-D87E63ED71A1}" dt="2024-03-26T19:27:14.494" v="218" actId="478"/>
          <ac:grpSpMkLst>
            <pc:docMk/>
            <pc:sldMk cId="0" sldId="257"/>
            <ac:grpSpMk id="18" creationId="{9A4D4DE4-B14B-97CF-AA6E-7003C6900741}"/>
          </ac:grpSpMkLst>
        </pc:grpChg>
        <pc:grpChg chg="mod">
          <ac:chgData name="Elyse Caldwell" userId="4392a946-d965-4b93-9eda-54bef85d5fb1" providerId="ADAL" clId="{6B553660-80F3-4E66-9220-D87E63ED71A1}" dt="2024-03-26T19:26:56.998" v="215"/>
          <ac:grpSpMkLst>
            <pc:docMk/>
            <pc:sldMk cId="0" sldId="257"/>
            <ac:grpSpMk id="20" creationId="{712E09CF-5E46-5DEB-3BB9-5196069D84D1}"/>
          </ac:grpSpMkLst>
        </pc:grpChg>
        <pc:grpChg chg="add mod">
          <ac:chgData name="Elyse Caldwell" userId="4392a946-d965-4b93-9eda-54bef85d5fb1" providerId="ADAL" clId="{6B553660-80F3-4E66-9220-D87E63ED71A1}" dt="2024-06-04T15:03:09.787" v="1329" actId="1037"/>
          <ac:grpSpMkLst>
            <pc:docMk/>
            <pc:sldMk cId="0" sldId="257"/>
            <ac:grpSpMk id="40" creationId="{39257326-34FF-B083-5537-0112627916B4}"/>
          </ac:grpSpMkLst>
        </pc:grpChg>
        <pc:graphicFrameChg chg="add del mod modGraphic">
          <ac:chgData name="Elyse Caldwell" userId="4392a946-d965-4b93-9eda-54bef85d5fb1" providerId="ADAL" clId="{6B553660-80F3-4E66-9220-D87E63ED71A1}" dt="2024-03-26T19:28:03.629" v="222" actId="478"/>
          <ac:graphicFrameMkLst>
            <pc:docMk/>
            <pc:sldMk cId="0" sldId="257"/>
            <ac:graphicFrameMk id="22" creationId="{5566BAB7-5DDE-DA3A-F356-825103C3C793}"/>
          </ac:graphicFrameMkLst>
        </pc:graphicFrameChg>
        <pc:graphicFrameChg chg="add del mod modGraphic">
          <ac:chgData name="Elyse Caldwell" userId="4392a946-d965-4b93-9eda-54bef85d5fb1" providerId="ADAL" clId="{6B553660-80F3-4E66-9220-D87E63ED71A1}" dt="2024-04-03T19:58:43.011" v="392" actId="478"/>
          <ac:graphicFrameMkLst>
            <pc:docMk/>
            <pc:sldMk cId="0" sldId="257"/>
            <ac:graphicFrameMk id="37" creationId="{38376890-6B85-B697-2F87-361F3DDB6CF6}"/>
          </ac:graphicFrameMkLst>
        </pc:graphicFrameChg>
        <pc:picChg chg="del">
          <ac:chgData name="Elyse Caldwell" userId="4392a946-d965-4b93-9eda-54bef85d5fb1" providerId="ADAL" clId="{6B553660-80F3-4E66-9220-D87E63ED71A1}" dt="2024-03-25T21:08:49.080" v="45" actId="478"/>
          <ac:picMkLst>
            <pc:docMk/>
            <pc:sldMk cId="0" sldId="257"/>
            <ac:picMk id="2" creationId="{A37A8E62-0F59-BD66-9B4A-7AC393A9F72B}"/>
          </ac:picMkLst>
        </pc:picChg>
        <pc:picChg chg="add mod">
          <ac:chgData name="Elyse Caldwell" userId="4392a946-d965-4b93-9eda-54bef85d5fb1" providerId="ADAL" clId="{6B553660-80F3-4E66-9220-D87E63ED71A1}" dt="2024-06-04T15:05:32.795" v="1354" actId="208"/>
          <ac:picMkLst>
            <pc:docMk/>
            <pc:sldMk cId="0" sldId="257"/>
            <ac:picMk id="6" creationId="{5C31FA48-849B-812F-A93F-5083D45C4C14}"/>
          </ac:picMkLst>
        </pc:picChg>
        <pc:picChg chg="add del mod">
          <ac:chgData name="Elyse Caldwell" userId="4392a946-d965-4b93-9eda-54bef85d5fb1" providerId="ADAL" clId="{6B553660-80F3-4E66-9220-D87E63ED71A1}" dt="2024-03-25T21:11:23.900" v="87" actId="478"/>
          <ac:picMkLst>
            <pc:docMk/>
            <pc:sldMk cId="0" sldId="257"/>
            <ac:picMk id="8" creationId="{39512645-58F0-CEEE-A4C4-D86BFB253406}"/>
          </ac:picMkLst>
        </pc:picChg>
        <pc:picChg chg="mod">
          <ac:chgData name="Elyse Caldwell" userId="4392a946-d965-4b93-9eda-54bef85d5fb1" providerId="ADAL" clId="{6B553660-80F3-4E66-9220-D87E63ED71A1}" dt="2024-06-04T14:59:09.077" v="1257" actId="208"/>
          <ac:picMkLst>
            <pc:docMk/>
            <pc:sldMk cId="0" sldId="257"/>
            <ac:picMk id="11" creationId="{7C1C4F8B-FF50-E091-2228-81ACA5F44741}"/>
          </ac:picMkLst>
        </pc:picChg>
        <pc:picChg chg="add del mod">
          <ac:chgData name="Elyse Caldwell" userId="4392a946-d965-4b93-9eda-54bef85d5fb1" providerId="ADAL" clId="{6B553660-80F3-4E66-9220-D87E63ED71A1}" dt="2024-06-04T15:00:20.688" v="1271" actId="478"/>
          <ac:picMkLst>
            <pc:docMk/>
            <pc:sldMk cId="0" sldId="257"/>
            <ac:picMk id="12" creationId="{A23207CB-BADB-98E6-A7FD-79AF2309416A}"/>
          </ac:picMkLst>
        </pc:picChg>
        <pc:picChg chg="add del mod">
          <ac:chgData name="Elyse Caldwell" userId="4392a946-d965-4b93-9eda-54bef85d5fb1" providerId="ADAL" clId="{6B553660-80F3-4E66-9220-D87E63ED71A1}" dt="2024-06-04T15:09:06.325" v="1443" actId="478"/>
          <ac:picMkLst>
            <pc:docMk/>
            <pc:sldMk cId="0" sldId="257"/>
            <ac:picMk id="15" creationId="{85D23D56-3132-CF19-A4C0-4B26268E437E}"/>
          </ac:picMkLst>
        </pc:picChg>
        <pc:picChg chg="add mod">
          <ac:chgData name="Elyse Caldwell" userId="4392a946-d965-4b93-9eda-54bef85d5fb1" providerId="ADAL" clId="{6B553660-80F3-4E66-9220-D87E63ED71A1}" dt="2024-06-04T15:09:32.362" v="1454" actId="1035"/>
          <ac:picMkLst>
            <pc:docMk/>
            <pc:sldMk cId="0" sldId="257"/>
            <ac:picMk id="16" creationId="{227A7C39-CFDB-5898-8E61-1192EFE5274B}"/>
          </ac:picMkLst>
        </pc:picChg>
        <pc:picChg chg="add del mod">
          <ac:chgData name="Elyse Caldwell" userId="4392a946-d965-4b93-9eda-54bef85d5fb1" providerId="ADAL" clId="{6B553660-80F3-4E66-9220-D87E63ED71A1}" dt="2024-04-03T19:54:12.557" v="330" actId="478"/>
          <ac:picMkLst>
            <pc:docMk/>
            <pc:sldMk cId="0" sldId="257"/>
            <ac:picMk id="17" creationId="{519ECD2D-14E1-C110-737C-C78BF831B3CB}"/>
          </ac:picMkLst>
        </pc:picChg>
        <pc:picChg chg="del">
          <ac:chgData name="Elyse Caldwell" userId="4392a946-d965-4b93-9eda-54bef85d5fb1" providerId="ADAL" clId="{6B553660-80F3-4E66-9220-D87E63ED71A1}" dt="2024-03-25T21:08:49.080" v="45" actId="478"/>
          <ac:picMkLst>
            <pc:docMk/>
            <pc:sldMk cId="0" sldId="257"/>
            <ac:picMk id="54" creationId="{99A05A4F-EC42-7AF7-CCEE-BDD4337AE5EF}"/>
          </ac:picMkLst>
        </pc:picChg>
        <pc:picChg chg="del">
          <ac:chgData name="Elyse Caldwell" userId="4392a946-d965-4b93-9eda-54bef85d5fb1" providerId="ADAL" clId="{6B553660-80F3-4E66-9220-D87E63ED71A1}" dt="2024-03-25T21:08:49.080" v="45" actId="478"/>
          <ac:picMkLst>
            <pc:docMk/>
            <pc:sldMk cId="0" sldId="257"/>
            <ac:picMk id="55" creationId="{5710BD71-4B0A-E13B-2FF2-024496067973}"/>
          </ac:picMkLst>
        </pc:picChg>
        <pc:picChg chg="del">
          <ac:chgData name="Elyse Caldwell" userId="4392a946-d965-4b93-9eda-54bef85d5fb1" providerId="ADAL" clId="{6B553660-80F3-4E66-9220-D87E63ED71A1}" dt="2024-03-25T21:08:49.080" v="45" actId="478"/>
          <ac:picMkLst>
            <pc:docMk/>
            <pc:sldMk cId="0" sldId="257"/>
            <ac:picMk id="56" creationId="{F6C6CD6F-1332-C69A-8F2B-96201483F96A}"/>
          </ac:picMkLst>
        </pc:picChg>
        <pc:picChg chg="del mod">
          <ac:chgData name="Elyse Caldwell" userId="4392a946-d965-4b93-9eda-54bef85d5fb1" providerId="ADAL" clId="{6B553660-80F3-4E66-9220-D87E63ED71A1}" dt="2024-03-25T21:09:25.502" v="55" actId="478"/>
          <ac:picMkLst>
            <pc:docMk/>
            <pc:sldMk cId="0" sldId="257"/>
            <ac:picMk id="57" creationId="{AED0C6B4-6DB4-3EDB-5A11-5DFEE8E9CB63}"/>
          </ac:picMkLst>
        </pc:picChg>
        <pc:picChg chg="del">
          <ac:chgData name="Elyse Caldwell" userId="4392a946-d965-4b93-9eda-54bef85d5fb1" providerId="ADAL" clId="{6B553660-80F3-4E66-9220-D87E63ED71A1}" dt="2024-03-25T21:08:49.080" v="45" actId="478"/>
          <ac:picMkLst>
            <pc:docMk/>
            <pc:sldMk cId="0" sldId="257"/>
            <ac:picMk id="58" creationId="{124AB0DE-930C-7F4F-917E-A0504EE433A2}"/>
          </ac:picMkLst>
        </pc:picChg>
        <pc:picChg chg="mod">
          <ac:chgData name="Elyse Caldwell" userId="4392a946-d965-4b93-9eda-54bef85d5fb1" providerId="ADAL" clId="{6B553660-80F3-4E66-9220-D87E63ED71A1}" dt="2024-06-04T15:05:33.895" v="1356" actId="208"/>
          <ac:picMkLst>
            <pc:docMk/>
            <pc:sldMk cId="0" sldId="257"/>
            <ac:picMk id="7171" creationId="{92683B4E-B01A-D161-1185-5542B3A61EB0}"/>
          </ac:picMkLst>
        </pc:picChg>
        <pc:picChg chg="mod">
          <ac:chgData name="Elyse Caldwell" userId="4392a946-d965-4b93-9eda-54bef85d5fb1" providerId="ADAL" clId="{6B553660-80F3-4E66-9220-D87E63ED71A1}" dt="2024-06-04T15:05:33.361" v="1355" actId="208"/>
          <ac:picMkLst>
            <pc:docMk/>
            <pc:sldMk cId="0" sldId="257"/>
            <ac:picMk id="7172" creationId="{D0C0EE72-EA31-2EC8-27F4-198457767D4E}"/>
          </ac:picMkLst>
        </pc:picChg>
        <pc:picChg chg="mod ord">
          <ac:chgData name="Elyse Caldwell" userId="4392a946-d965-4b93-9eda-54bef85d5fb1" providerId="ADAL" clId="{6B553660-80F3-4E66-9220-D87E63ED71A1}" dt="2024-06-04T15:05:54.390" v="1359" actId="1076"/>
          <ac:picMkLst>
            <pc:docMk/>
            <pc:sldMk cId="0" sldId="257"/>
            <ac:picMk id="7174" creationId="{040A0E08-E747-AA9B-22D9-C1DF6E89D1AE}"/>
          </ac:picMkLst>
        </pc:picChg>
        <pc:picChg chg="del">
          <ac:chgData name="Elyse Caldwell" userId="4392a946-d965-4b93-9eda-54bef85d5fb1" providerId="ADAL" clId="{6B553660-80F3-4E66-9220-D87E63ED71A1}" dt="2024-03-25T21:08:49.080" v="45" actId="478"/>
          <ac:picMkLst>
            <pc:docMk/>
            <pc:sldMk cId="0" sldId="257"/>
            <ac:picMk id="7176" creationId="{42074FE9-D41A-E2E6-7A1F-1C082A60FEEA}"/>
          </ac:picMkLst>
        </pc:picChg>
        <pc:inkChg chg="add del mod topLvl">
          <ac:chgData name="Elyse Caldwell" userId="4392a946-d965-4b93-9eda-54bef85d5fb1" providerId="ADAL" clId="{6B553660-80F3-4E66-9220-D87E63ED71A1}" dt="2024-03-26T19:27:09.406" v="217" actId="34122"/>
          <ac:inkMkLst>
            <pc:docMk/>
            <pc:sldMk cId="0" sldId="257"/>
            <ac:inkMk id="12" creationId="{FCDFACEF-E9FB-AB59-17EB-D5FAFA169E9F}"/>
          </ac:inkMkLst>
        </pc:inkChg>
        <pc:inkChg chg="add del mod topLvl">
          <ac:chgData name="Elyse Caldwell" userId="4392a946-d965-4b93-9eda-54bef85d5fb1" providerId="ADAL" clId="{6B553660-80F3-4E66-9220-D87E63ED71A1}" dt="2024-03-26T19:27:09.406" v="217" actId="34122"/>
          <ac:inkMkLst>
            <pc:docMk/>
            <pc:sldMk cId="0" sldId="257"/>
            <ac:inkMk id="13" creationId="{58CA62FC-E676-5106-F3F3-D1F5B0DBC943}"/>
          </ac:inkMkLst>
        </pc:inkChg>
        <pc:inkChg chg="add del mod">
          <ac:chgData name="Elyse Caldwell" userId="4392a946-d965-4b93-9eda-54bef85d5fb1" providerId="ADAL" clId="{6B553660-80F3-4E66-9220-D87E63ED71A1}" dt="2024-03-26T19:27:09.406" v="217" actId="34122"/>
          <ac:inkMkLst>
            <pc:docMk/>
            <pc:sldMk cId="0" sldId="257"/>
            <ac:inkMk id="15" creationId="{1C8ED927-72BA-C15F-EA33-6A92B648BA67}"/>
          </ac:inkMkLst>
        </pc:inkChg>
        <pc:inkChg chg="add del mod">
          <ac:chgData name="Elyse Caldwell" userId="4392a946-d965-4b93-9eda-54bef85d5fb1" providerId="ADAL" clId="{6B553660-80F3-4E66-9220-D87E63ED71A1}" dt="2024-03-26T19:27:09.406" v="217" actId="34122"/>
          <ac:inkMkLst>
            <pc:docMk/>
            <pc:sldMk cId="0" sldId="257"/>
            <ac:inkMk id="16" creationId="{7D2BE80F-4F96-90D0-2766-0EDFCB240BDE}"/>
          </ac:inkMkLst>
        </pc:inkChg>
        <pc:inkChg chg="add del mod">
          <ac:chgData name="Elyse Caldwell" userId="4392a946-d965-4b93-9eda-54bef85d5fb1" providerId="ADAL" clId="{6B553660-80F3-4E66-9220-D87E63ED71A1}" dt="2024-03-26T19:27:09.406" v="217" actId="34122"/>
          <ac:inkMkLst>
            <pc:docMk/>
            <pc:sldMk cId="0" sldId="257"/>
            <ac:inkMk id="17" creationId="{C1503365-E7DB-B75B-9E4E-3E8F3DBA47BE}"/>
          </ac:inkMkLst>
        </pc:inkChg>
        <pc:inkChg chg="add del mod">
          <ac:chgData name="Elyse Caldwell" userId="4392a946-d965-4b93-9eda-54bef85d5fb1" providerId="ADAL" clId="{6B553660-80F3-4E66-9220-D87E63ED71A1}" dt="2024-03-26T19:26:56.998" v="215"/>
          <ac:inkMkLst>
            <pc:docMk/>
            <pc:sldMk cId="0" sldId="257"/>
            <ac:inkMk id="19" creationId="{F3242E91-CBBB-0B58-628D-ADFF24D48A6D}"/>
          </ac:inkMkLst>
        </pc:inkChg>
        <pc:cxnChg chg="del">
          <ac:chgData name="Elyse Caldwell" userId="4392a946-d965-4b93-9eda-54bef85d5fb1" providerId="ADAL" clId="{6B553660-80F3-4E66-9220-D87E63ED71A1}" dt="2024-03-25T21:08:49.080" v="45" actId="478"/>
          <ac:cxnSpMkLst>
            <pc:docMk/>
            <pc:sldMk cId="0" sldId="257"/>
            <ac:cxnSpMk id="3" creationId="{909C018D-4BDC-5BCD-B051-2499076853AF}"/>
          </ac:cxnSpMkLst>
        </pc:cxnChg>
        <pc:cxnChg chg="del">
          <ac:chgData name="Elyse Caldwell" userId="4392a946-d965-4b93-9eda-54bef85d5fb1" providerId="ADAL" clId="{6B553660-80F3-4E66-9220-D87E63ED71A1}" dt="2024-03-25T21:08:49.080" v="45" actId="478"/>
          <ac:cxnSpMkLst>
            <pc:docMk/>
            <pc:sldMk cId="0" sldId="257"/>
            <ac:cxnSpMk id="5" creationId="{8B6BF277-D0BF-055C-2AE7-055A91E6B7D1}"/>
          </ac:cxnSpMkLst>
        </pc:cxnChg>
        <pc:cxnChg chg="add del mod">
          <ac:chgData name="Elyse Caldwell" userId="4392a946-d965-4b93-9eda-54bef85d5fb1" providerId="ADAL" clId="{6B553660-80F3-4E66-9220-D87E63ED71A1}" dt="2024-04-01T13:13:26.351" v="296" actId="11529"/>
          <ac:cxnSpMkLst>
            <pc:docMk/>
            <pc:sldMk cId="0" sldId="257"/>
            <ac:cxnSpMk id="8" creationId="{D1165E12-4840-4D88-91CB-3D8547FE48E3}"/>
          </ac:cxnSpMkLst>
        </pc:cxnChg>
        <pc:cxnChg chg="add del mod">
          <ac:chgData name="Elyse Caldwell" userId="4392a946-d965-4b93-9eda-54bef85d5fb1" providerId="ADAL" clId="{6B553660-80F3-4E66-9220-D87E63ED71A1}" dt="2024-04-03T19:54:50.941" v="338" actId="478"/>
          <ac:cxnSpMkLst>
            <pc:docMk/>
            <pc:sldMk cId="0" sldId="257"/>
            <ac:cxnSpMk id="14" creationId="{2D225D8C-9104-AE9B-B74E-E2A8F8586B7C}"/>
          </ac:cxnSpMkLst>
        </pc:cxnChg>
        <pc:cxnChg chg="add mod">
          <ac:chgData name="Elyse Caldwell" userId="4392a946-d965-4b93-9eda-54bef85d5fb1" providerId="ADAL" clId="{6B553660-80F3-4E66-9220-D87E63ED71A1}" dt="2024-06-04T15:02:35.116" v="1319" actId="208"/>
          <ac:cxnSpMkLst>
            <pc:docMk/>
            <pc:sldMk cId="0" sldId="257"/>
            <ac:cxnSpMk id="19" creationId="{B2F8EF14-DABC-917B-0931-CA2142B5996E}"/>
          </ac:cxnSpMkLst>
        </pc:cxnChg>
        <pc:cxnChg chg="add mod">
          <ac:chgData name="Elyse Caldwell" userId="4392a946-d965-4b93-9eda-54bef85d5fb1" providerId="ADAL" clId="{6B553660-80F3-4E66-9220-D87E63ED71A1}" dt="2024-06-04T15:02:35.116" v="1319" actId="208"/>
          <ac:cxnSpMkLst>
            <pc:docMk/>
            <pc:sldMk cId="0" sldId="257"/>
            <ac:cxnSpMk id="21" creationId="{BE3547F8-FE35-38A4-2E98-766C4BB4F2F1}"/>
          </ac:cxnSpMkLst>
        </pc:cxnChg>
        <pc:cxnChg chg="add mod">
          <ac:chgData name="Elyse Caldwell" userId="4392a946-d965-4b93-9eda-54bef85d5fb1" providerId="ADAL" clId="{6B553660-80F3-4E66-9220-D87E63ED71A1}" dt="2024-06-04T15:02:35.116" v="1319" actId="208"/>
          <ac:cxnSpMkLst>
            <pc:docMk/>
            <pc:sldMk cId="0" sldId="257"/>
            <ac:cxnSpMk id="23" creationId="{F0F10FC2-28D5-CB50-4EFA-D77465D91EA2}"/>
          </ac:cxnSpMkLst>
        </pc:cxnChg>
        <pc:cxnChg chg="add del mod">
          <ac:chgData name="Elyse Caldwell" userId="4392a946-d965-4b93-9eda-54bef85d5fb1" providerId="ADAL" clId="{6B553660-80F3-4E66-9220-D87E63ED71A1}" dt="2024-04-03T19:54:51.490" v="339" actId="478"/>
          <ac:cxnSpMkLst>
            <pc:docMk/>
            <pc:sldMk cId="0" sldId="257"/>
            <ac:cxnSpMk id="24" creationId="{746611C7-871D-D545-C533-46313033DCE7}"/>
          </ac:cxnSpMkLst>
        </pc:cxnChg>
        <pc:cxnChg chg="add del mod">
          <ac:chgData name="Elyse Caldwell" userId="4392a946-d965-4b93-9eda-54bef85d5fb1" providerId="ADAL" clId="{6B553660-80F3-4E66-9220-D87E63ED71A1}" dt="2024-03-26T19:29:54.036" v="226" actId="478"/>
          <ac:cxnSpMkLst>
            <pc:docMk/>
            <pc:sldMk cId="0" sldId="257"/>
            <ac:cxnSpMk id="26" creationId="{64FACFC9-90DA-BC18-AED7-5CBF44D6A32A}"/>
          </ac:cxnSpMkLst>
        </pc:cxnChg>
        <pc:cxnChg chg="add del mod">
          <ac:chgData name="Elyse Caldwell" userId="4392a946-d965-4b93-9eda-54bef85d5fb1" providerId="ADAL" clId="{6B553660-80F3-4E66-9220-D87E63ED71A1}" dt="2024-04-03T19:55:52.637" v="346" actId="11529"/>
          <ac:cxnSpMkLst>
            <pc:docMk/>
            <pc:sldMk cId="0" sldId="257"/>
            <ac:cxnSpMk id="28" creationId="{A10B2C6B-FF03-E7F3-F01D-A48F2711B6E8}"/>
          </ac:cxnSpMkLst>
        </pc:cxnChg>
        <pc:cxnChg chg="add del mod">
          <ac:chgData name="Elyse Caldwell" userId="4392a946-d965-4b93-9eda-54bef85d5fb1" providerId="ADAL" clId="{6B553660-80F3-4E66-9220-D87E63ED71A1}" dt="2024-04-01T13:12:49.359" v="289" actId="478"/>
          <ac:cxnSpMkLst>
            <pc:docMk/>
            <pc:sldMk cId="0" sldId="257"/>
            <ac:cxnSpMk id="29" creationId="{3670E79F-1F7C-16DE-9F6C-487975F6F241}"/>
          </ac:cxnSpMkLst>
        </pc:cxnChg>
        <pc:cxnChg chg="add mod">
          <ac:chgData name="Elyse Caldwell" userId="4392a946-d965-4b93-9eda-54bef85d5fb1" providerId="ADAL" clId="{6B553660-80F3-4E66-9220-D87E63ED71A1}" dt="2024-06-04T15:02:35.116" v="1319" actId="208"/>
          <ac:cxnSpMkLst>
            <pc:docMk/>
            <pc:sldMk cId="0" sldId="257"/>
            <ac:cxnSpMk id="31" creationId="{06DF3486-EC18-B96F-8BAF-71F56AA45183}"/>
          </ac:cxnSpMkLst>
        </pc:cxnChg>
        <pc:cxnChg chg="add mod">
          <ac:chgData name="Elyse Caldwell" userId="4392a946-d965-4b93-9eda-54bef85d5fb1" providerId="ADAL" clId="{6B553660-80F3-4E66-9220-D87E63ED71A1}" dt="2024-06-04T15:02:35.116" v="1319" actId="208"/>
          <ac:cxnSpMkLst>
            <pc:docMk/>
            <pc:sldMk cId="0" sldId="257"/>
            <ac:cxnSpMk id="33" creationId="{2C1BFF2A-91E9-9E63-8665-9BD61A0FCB3C}"/>
          </ac:cxnSpMkLst>
        </pc:cxnChg>
        <pc:cxnChg chg="add del mod">
          <ac:chgData name="Elyse Caldwell" userId="4392a946-d965-4b93-9eda-54bef85d5fb1" providerId="ADAL" clId="{6B553660-80F3-4E66-9220-D87E63ED71A1}" dt="2024-04-03T19:58:45.191" v="393" actId="478"/>
          <ac:cxnSpMkLst>
            <pc:docMk/>
            <pc:sldMk cId="0" sldId="257"/>
            <ac:cxnSpMk id="36" creationId="{DFE30125-B223-DB93-8534-355707F0BF78}"/>
          </ac:cxnSpMkLst>
        </pc:cxnChg>
        <pc:cxnChg chg="add mod">
          <ac:chgData name="Elyse Caldwell" userId="4392a946-d965-4b93-9eda-54bef85d5fb1" providerId="ADAL" clId="{6B553660-80F3-4E66-9220-D87E63ED71A1}" dt="2024-06-04T15:02:35.116" v="1319" actId="208"/>
          <ac:cxnSpMkLst>
            <pc:docMk/>
            <pc:sldMk cId="0" sldId="257"/>
            <ac:cxnSpMk id="39" creationId="{9873C9E3-2F19-732A-897C-DDD21AD2CB11}"/>
          </ac:cxnSpMkLst>
        </pc:cxnChg>
        <pc:cxnChg chg="del">
          <ac:chgData name="Elyse Caldwell" userId="4392a946-d965-4b93-9eda-54bef85d5fb1" providerId="ADAL" clId="{6B553660-80F3-4E66-9220-D87E63ED71A1}" dt="2024-03-25T21:08:49.080" v="45" actId="478"/>
          <ac:cxnSpMkLst>
            <pc:docMk/>
            <pc:sldMk cId="0" sldId="257"/>
            <ac:cxnSpMk id="45" creationId="{4DFE4D50-87F7-40DE-96B3-C0C25F169912}"/>
          </ac:cxnSpMkLst>
        </pc:cxnChg>
        <pc:cxnChg chg="del">
          <ac:chgData name="Elyse Caldwell" userId="4392a946-d965-4b93-9eda-54bef85d5fb1" providerId="ADAL" clId="{6B553660-80F3-4E66-9220-D87E63ED71A1}" dt="2024-03-25T21:08:49.080" v="45" actId="478"/>
          <ac:cxnSpMkLst>
            <pc:docMk/>
            <pc:sldMk cId="0" sldId="257"/>
            <ac:cxnSpMk id="47" creationId="{9491A227-40F7-D2C7-1E36-1FAEBD9559C1}"/>
          </ac:cxnSpMkLst>
        </pc:cxnChg>
        <pc:cxnChg chg="del">
          <ac:chgData name="Elyse Caldwell" userId="4392a946-d965-4b93-9eda-54bef85d5fb1" providerId="ADAL" clId="{6B553660-80F3-4E66-9220-D87E63ED71A1}" dt="2024-03-25T21:08:51.215" v="46" actId="478"/>
          <ac:cxnSpMkLst>
            <pc:docMk/>
            <pc:sldMk cId="0" sldId="257"/>
            <ac:cxnSpMk id="48" creationId="{7E634C8C-4D10-0F8C-9C55-58E3B4E2BB45}"/>
          </ac:cxnSpMkLst>
        </pc:cxnChg>
        <pc:cxnChg chg="del">
          <ac:chgData name="Elyse Caldwell" userId="4392a946-d965-4b93-9eda-54bef85d5fb1" providerId="ADAL" clId="{6B553660-80F3-4E66-9220-D87E63ED71A1}" dt="2024-03-25T21:08:49.080" v="45" actId="478"/>
          <ac:cxnSpMkLst>
            <pc:docMk/>
            <pc:sldMk cId="0" sldId="257"/>
            <ac:cxnSpMk id="61" creationId="{A70DF9C9-28E7-698F-1EF4-7F1101049561}"/>
          </ac:cxnSpMkLst>
        </pc:cxnChg>
        <pc:cxnChg chg="del">
          <ac:chgData name="Elyse Caldwell" userId="4392a946-d965-4b93-9eda-54bef85d5fb1" providerId="ADAL" clId="{6B553660-80F3-4E66-9220-D87E63ED71A1}" dt="2024-03-25T21:08:53.079" v="47" actId="478"/>
          <ac:cxnSpMkLst>
            <pc:docMk/>
            <pc:sldMk cId="0" sldId="257"/>
            <ac:cxnSpMk id="62" creationId="{EEDF0DF6-343E-6828-0B06-C4AE0C60E588}"/>
          </ac:cxnSpMkLst>
        </pc:cxnChg>
      </pc:sldChg>
      <pc:sldChg chg="del">
        <pc:chgData name="Elyse Caldwell" userId="4392a946-d965-4b93-9eda-54bef85d5fb1" providerId="ADAL" clId="{6B553660-80F3-4E66-9220-D87E63ED71A1}" dt="2024-06-04T14:53:33.296" v="1178" actId="47"/>
        <pc:sldMkLst>
          <pc:docMk/>
          <pc:sldMk cId="1463667963" sldId="260"/>
        </pc:sldMkLst>
      </pc:sldChg>
      <pc:sldChg chg="del">
        <pc:chgData name="Elyse Caldwell" userId="4392a946-d965-4b93-9eda-54bef85d5fb1" providerId="ADAL" clId="{6B553660-80F3-4E66-9220-D87E63ED71A1}" dt="2024-06-04T14:53:34.959" v="1179" actId="47"/>
        <pc:sldMkLst>
          <pc:docMk/>
          <pc:sldMk cId="3573799956" sldId="261"/>
        </pc:sldMkLst>
      </pc:sldChg>
      <pc:sldChg chg="addSp modSp del">
        <pc:chgData name="Elyse Caldwell" userId="4392a946-d965-4b93-9eda-54bef85d5fb1" providerId="ADAL" clId="{6B553660-80F3-4E66-9220-D87E63ED71A1}" dt="2024-06-04T14:53:35.964" v="1180" actId="47"/>
        <pc:sldMkLst>
          <pc:docMk/>
          <pc:sldMk cId="2717168423" sldId="262"/>
        </pc:sldMkLst>
        <pc:picChg chg="add mod">
          <ac:chgData name="Elyse Caldwell" userId="4392a946-d965-4b93-9eda-54bef85d5fb1" providerId="ADAL" clId="{6B553660-80F3-4E66-9220-D87E63ED71A1}" dt="2024-03-29T15:44:03.689" v="240"/>
          <ac:picMkLst>
            <pc:docMk/>
            <pc:sldMk cId="2717168423" sldId="262"/>
            <ac:picMk id="2" creationId="{A4080B10-807E-1CAE-801D-801E4468C7DD}"/>
          </ac:picMkLst>
        </pc:picChg>
      </pc:sldChg>
      <pc:sldChg chg="del">
        <pc:chgData name="Elyse Caldwell" userId="4392a946-d965-4b93-9eda-54bef85d5fb1" providerId="ADAL" clId="{6B553660-80F3-4E66-9220-D87E63ED71A1}" dt="2024-06-04T14:53:32.009" v="1177" actId="47"/>
        <pc:sldMkLst>
          <pc:docMk/>
          <pc:sldMk cId="3927390934" sldId="263"/>
        </pc:sldMkLst>
      </pc:sldChg>
      <pc:sldChg chg="del">
        <pc:chgData name="Elyse Caldwell" userId="4392a946-d965-4b93-9eda-54bef85d5fb1" providerId="ADAL" clId="{6B553660-80F3-4E66-9220-D87E63ED71A1}" dt="2024-06-04T14:53:30.423" v="1176" actId="47"/>
        <pc:sldMkLst>
          <pc:docMk/>
          <pc:sldMk cId="2946977764" sldId="264"/>
        </pc:sldMkLst>
      </pc:sldChg>
      <pc:sldChg chg="del">
        <pc:chgData name="Elyse Caldwell" userId="4392a946-d965-4b93-9eda-54bef85d5fb1" providerId="ADAL" clId="{6B553660-80F3-4E66-9220-D87E63ED71A1}" dt="2024-06-04T14:53:37.503" v="1181" actId="47"/>
        <pc:sldMkLst>
          <pc:docMk/>
          <pc:sldMk cId="2100549867" sldId="265"/>
        </pc:sldMkLst>
      </pc:sldChg>
      <pc:sldChg chg="del">
        <pc:chgData name="Elyse Caldwell" userId="4392a946-d965-4b93-9eda-54bef85d5fb1" providerId="ADAL" clId="{6B553660-80F3-4E66-9220-D87E63ED71A1}" dt="2024-06-04T14:53:38.366" v="1182" actId="47"/>
        <pc:sldMkLst>
          <pc:docMk/>
          <pc:sldMk cId="4058092432" sldId="266"/>
        </pc:sldMkLst>
      </pc:sldChg>
      <pc:sldChg chg="del">
        <pc:chgData name="Elyse Caldwell" userId="4392a946-d965-4b93-9eda-54bef85d5fb1" providerId="ADAL" clId="{6B553660-80F3-4E66-9220-D87E63ED71A1}" dt="2024-06-04T14:53:39.797" v="1183" actId="47"/>
        <pc:sldMkLst>
          <pc:docMk/>
          <pc:sldMk cId="1607948512" sldId="267"/>
        </pc:sldMkLst>
      </pc:sldChg>
      <pc:sldChg chg="del">
        <pc:chgData name="Elyse Caldwell" userId="4392a946-d965-4b93-9eda-54bef85d5fb1" providerId="ADAL" clId="{6B553660-80F3-4E66-9220-D87E63ED71A1}" dt="2024-06-04T14:53:41.787" v="1184" actId="47"/>
        <pc:sldMkLst>
          <pc:docMk/>
          <pc:sldMk cId="2813991225" sldId="268"/>
        </pc:sldMkLst>
      </pc:sldChg>
      <pc:sldChg chg="addSp modSp mod">
        <pc:chgData name="Elyse Caldwell" userId="4392a946-d965-4b93-9eda-54bef85d5fb1" providerId="ADAL" clId="{6B553660-80F3-4E66-9220-D87E63ED71A1}" dt="2024-06-04T14:55:37.973" v="1218" actId="1037"/>
        <pc:sldMkLst>
          <pc:docMk/>
          <pc:sldMk cId="488537841" sldId="272"/>
        </pc:sldMkLst>
        <pc:spChg chg="mod">
          <ac:chgData name="Elyse Caldwell" userId="4392a946-d965-4b93-9eda-54bef85d5fb1" providerId="ADAL" clId="{6B553660-80F3-4E66-9220-D87E63ED71A1}" dt="2024-06-04T14:54:39.494" v="1199" actId="2711"/>
          <ac:spMkLst>
            <pc:docMk/>
            <pc:sldMk cId="488537841" sldId="272"/>
            <ac:spMk id="2" creationId="{31502BCC-ADD4-BA00-13A5-FC1F2FD50DA3}"/>
          </ac:spMkLst>
        </pc:spChg>
        <pc:spChg chg="add mod">
          <ac:chgData name="Elyse Caldwell" userId="4392a946-d965-4b93-9eda-54bef85d5fb1" providerId="ADAL" clId="{6B553660-80F3-4E66-9220-D87E63ED71A1}" dt="2024-06-04T14:55:31.264" v="1208" actId="14100"/>
          <ac:spMkLst>
            <pc:docMk/>
            <pc:sldMk cId="488537841" sldId="272"/>
            <ac:spMk id="4" creationId="{9A26737E-8BE7-BDFE-271D-92CA9FF6AE68}"/>
          </ac:spMkLst>
        </pc:spChg>
        <pc:picChg chg="add mod">
          <ac:chgData name="Elyse Caldwell" userId="4392a946-d965-4b93-9eda-54bef85d5fb1" providerId="ADAL" clId="{6B553660-80F3-4E66-9220-D87E63ED71A1}" dt="2024-06-04T14:55:37.973" v="1218" actId="1037"/>
          <ac:picMkLst>
            <pc:docMk/>
            <pc:sldMk cId="488537841" sldId="272"/>
            <ac:picMk id="3" creationId="{A5EAEC04-FBB3-4F90-F929-821B07E001A5}"/>
          </ac:picMkLst>
        </pc:picChg>
      </pc:sldChg>
      <pc:sldChg chg="delSp modSp del mod">
        <pc:chgData name="Elyse Caldwell" userId="4392a946-d965-4b93-9eda-54bef85d5fb1" providerId="ADAL" clId="{6B553660-80F3-4E66-9220-D87E63ED71A1}" dt="2024-06-04T14:53:28.911" v="1175" actId="47"/>
        <pc:sldMkLst>
          <pc:docMk/>
          <pc:sldMk cId="1355893260" sldId="273"/>
        </pc:sldMkLst>
        <pc:spChg chg="mod">
          <ac:chgData name="Elyse Caldwell" userId="4392a946-d965-4b93-9eda-54bef85d5fb1" providerId="ADAL" clId="{6B553660-80F3-4E66-9220-D87E63ED71A1}" dt="2024-04-03T20:38:18.682" v="634" actId="207"/>
          <ac:spMkLst>
            <pc:docMk/>
            <pc:sldMk cId="1355893260" sldId="273"/>
            <ac:spMk id="8194" creationId="{00000000-0000-0000-0000-000000000000}"/>
          </ac:spMkLst>
        </pc:spChg>
        <pc:picChg chg="del">
          <ac:chgData name="Elyse Caldwell" userId="4392a946-d965-4b93-9eda-54bef85d5fb1" providerId="ADAL" clId="{6B553660-80F3-4E66-9220-D87E63ED71A1}" dt="2024-04-03T20:38:29.027" v="635" actId="478"/>
          <ac:picMkLst>
            <pc:docMk/>
            <pc:sldMk cId="1355893260" sldId="273"/>
            <ac:picMk id="3" creationId="{76E2E47F-872B-A849-BC2A-D35CDA5822A7}"/>
          </ac:picMkLst>
        </pc:picChg>
      </pc:sldChg>
      <pc:sldChg chg="del">
        <pc:chgData name="Elyse Caldwell" userId="4392a946-d965-4b93-9eda-54bef85d5fb1" providerId="ADAL" clId="{6B553660-80F3-4E66-9220-D87E63ED71A1}" dt="2024-06-04T14:53:45.106" v="1185" actId="47"/>
        <pc:sldMkLst>
          <pc:docMk/>
          <pc:sldMk cId="0" sldId="349"/>
        </pc:sldMkLst>
      </pc:sldChg>
      <pc:sldChg chg="delSp del mod">
        <pc:chgData name="Elyse Caldwell" userId="4392a946-d965-4b93-9eda-54bef85d5fb1" providerId="ADAL" clId="{6B553660-80F3-4E66-9220-D87E63ED71A1}" dt="2024-06-04T14:15:33.198" v="683" actId="2696"/>
        <pc:sldMkLst>
          <pc:docMk/>
          <pc:sldMk cId="3710863787" sldId="350"/>
        </pc:sldMkLst>
        <pc:picChg chg="del">
          <ac:chgData name="Elyse Caldwell" userId="4392a946-d965-4b93-9eda-54bef85d5fb1" providerId="ADAL" clId="{6B553660-80F3-4E66-9220-D87E63ED71A1}" dt="2024-06-04T14:15:07.774" v="681" actId="478"/>
          <ac:picMkLst>
            <pc:docMk/>
            <pc:sldMk cId="3710863787" sldId="350"/>
            <ac:picMk id="7" creationId="{C593E429-769C-B3CF-C94A-5E27F24493C5}"/>
          </ac:picMkLst>
        </pc:picChg>
      </pc:sldChg>
      <pc:sldChg chg="modSp mod">
        <pc:chgData name="Elyse Caldwell" userId="4392a946-d965-4b93-9eda-54bef85d5fb1" providerId="ADAL" clId="{6B553660-80F3-4E66-9220-D87E63ED71A1}" dt="2024-06-04T15:10:34.825" v="1472" actId="207"/>
        <pc:sldMkLst>
          <pc:docMk/>
          <pc:sldMk cId="2469659787" sldId="351"/>
        </pc:sldMkLst>
        <pc:spChg chg="mod">
          <ac:chgData name="Elyse Caldwell" userId="4392a946-d965-4b93-9eda-54bef85d5fb1" providerId="ADAL" clId="{6B553660-80F3-4E66-9220-D87E63ED71A1}" dt="2024-06-04T15:10:34.825" v="1472" actId="207"/>
          <ac:spMkLst>
            <pc:docMk/>
            <pc:sldMk cId="2469659787" sldId="351"/>
            <ac:spMk id="2" creationId="{00000000-0000-0000-0000-000000000000}"/>
          </ac:spMkLst>
        </pc:spChg>
      </pc:sldChg>
      <pc:sldChg chg="addSp delSp modSp add mod ord modClrScheme chgLayout">
        <pc:chgData name="Elyse Caldwell" userId="4392a946-d965-4b93-9eda-54bef85d5fb1" providerId="ADAL" clId="{6B553660-80F3-4E66-9220-D87E63ED71A1}" dt="2024-06-04T15:07:08.181" v="1380" actId="1037"/>
        <pc:sldMkLst>
          <pc:docMk/>
          <pc:sldMk cId="1930401402" sldId="1995"/>
        </pc:sldMkLst>
        <pc:spChg chg="mod ord">
          <ac:chgData name="Elyse Caldwell" userId="4392a946-d965-4b93-9eda-54bef85d5fb1" providerId="ADAL" clId="{6B553660-80F3-4E66-9220-D87E63ED71A1}" dt="2024-06-04T14:48:18.599" v="1135" actId="207"/>
          <ac:spMkLst>
            <pc:docMk/>
            <pc:sldMk cId="1930401402" sldId="1995"/>
            <ac:spMk id="2" creationId="{BD580478-E0DB-4BFA-F48C-A09F550CEFF7}"/>
          </ac:spMkLst>
        </pc:spChg>
        <pc:spChg chg="add del mod ord">
          <ac:chgData name="Elyse Caldwell" userId="4392a946-d965-4b93-9eda-54bef85d5fb1" providerId="ADAL" clId="{6B553660-80F3-4E66-9220-D87E63ED71A1}" dt="2024-06-04T14:43:14.886" v="1034" actId="478"/>
          <ac:spMkLst>
            <pc:docMk/>
            <pc:sldMk cId="1930401402" sldId="1995"/>
            <ac:spMk id="5" creationId="{3D7CA4D0-B38B-1423-0580-EA41482C3120}"/>
          </ac:spMkLst>
        </pc:spChg>
        <pc:spChg chg="add del mod">
          <ac:chgData name="Elyse Caldwell" userId="4392a946-d965-4b93-9eda-54bef85d5fb1" providerId="ADAL" clId="{6B553660-80F3-4E66-9220-D87E63ED71A1}" dt="2024-06-04T14:57:56.671" v="1250" actId="14100"/>
          <ac:spMkLst>
            <pc:docMk/>
            <pc:sldMk cId="1930401402" sldId="1995"/>
            <ac:spMk id="7" creationId="{DBACF873-32E7-B0B6-B4C3-C3130F910587}"/>
          </ac:spMkLst>
        </pc:spChg>
        <pc:picChg chg="del mod">
          <ac:chgData name="Elyse Caldwell" userId="4392a946-d965-4b93-9eda-54bef85d5fb1" providerId="ADAL" clId="{6B553660-80F3-4E66-9220-D87E63ED71A1}" dt="2024-06-04T14:57:19.181" v="1239" actId="478"/>
          <ac:picMkLst>
            <pc:docMk/>
            <pc:sldMk cId="1930401402" sldId="1995"/>
            <ac:picMk id="4" creationId="{C298FBD3-69A5-D7FB-6855-EA14B238D7B9}"/>
          </ac:picMkLst>
        </pc:picChg>
        <pc:picChg chg="add mod">
          <ac:chgData name="Elyse Caldwell" userId="4392a946-d965-4b93-9eda-54bef85d5fb1" providerId="ADAL" clId="{6B553660-80F3-4E66-9220-D87E63ED71A1}" dt="2024-06-04T15:07:08.181" v="1380" actId="1037"/>
          <ac:picMkLst>
            <pc:docMk/>
            <pc:sldMk cId="1930401402" sldId="1995"/>
            <ac:picMk id="8" creationId="{346944E4-3D99-AE82-B5FA-E278674F90E8}"/>
          </ac:picMkLst>
        </pc:picChg>
      </pc:sldChg>
      <pc:sldChg chg="delSp modSp del mod">
        <pc:chgData name="Elyse Caldwell" userId="4392a946-d965-4b93-9eda-54bef85d5fb1" providerId="ADAL" clId="{6B553660-80F3-4E66-9220-D87E63ED71A1}" dt="2024-06-04T14:30:58.511" v="794" actId="2696"/>
        <pc:sldMkLst>
          <pc:docMk/>
          <pc:sldMk cId="621436065" sldId="2142533413"/>
        </pc:sldMkLst>
        <pc:spChg chg="mod">
          <ac:chgData name="Elyse Caldwell" userId="4392a946-d965-4b93-9eda-54bef85d5fb1" providerId="ADAL" clId="{6B553660-80F3-4E66-9220-D87E63ED71A1}" dt="2024-04-03T20:16:48.668" v="602" actId="1037"/>
          <ac:spMkLst>
            <pc:docMk/>
            <pc:sldMk cId="621436065" sldId="2142533413"/>
            <ac:spMk id="2" creationId="{7740E9BA-6096-E4DF-2574-7FFD54B9C993}"/>
          </ac:spMkLst>
        </pc:spChg>
        <pc:spChg chg="mod">
          <ac:chgData name="Elyse Caldwell" userId="4392a946-d965-4b93-9eda-54bef85d5fb1" providerId="ADAL" clId="{6B553660-80F3-4E66-9220-D87E63ED71A1}" dt="2024-04-03T20:16:23.212" v="582" actId="1036"/>
          <ac:spMkLst>
            <pc:docMk/>
            <pc:sldMk cId="621436065" sldId="2142533413"/>
            <ac:spMk id="4" creationId="{EFDBE82C-84D4-A2A2-7CAA-A55DB23AE814}"/>
          </ac:spMkLst>
        </pc:spChg>
        <pc:picChg chg="del mod">
          <ac:chgData name="Elyse Caldwell" userId="4392a946-d965-4b93-9eda-54bef85d5fb1" providerId="ADAL" clId="{6B553660-80F3-4E66-9220-D87E63ED71A1}" dt="2024-04-03T20:21:13.027" v="613" actId="478"/>
          <ac:picMkLst>
            <pc:docMk/>
            <pc:sldMk cId="621436065" sldId="2142533413"/>
            <ac:picMk id="13" creationId="{5E6DC894-AB58-FC6E-1217-F36AC9F85DE7}"/>
          </ac:picMkLst>
        </pc:picChg>
        <pc:picChg chg="mod">
          <ac:chgData name="Elyse Caldwell" userId="4392a946-d965-4b93-9eda-54bef85d5fb1" providerId="ADAL" clId="{6B553660-80F3-4E66-9220-D87E63ED71A1}" dt="2024-04-03T20:17:15.794" v="603" actId="14100"/>
          <ac:picMkLst>
            <pc:docMk/>
            <pc:sldMk cId="621436065" sldId="2142533413"/>
            <ac:picMk id="17" creationId="{C8F627C1-4FD5-2080-7670-F5DFC12B0A2E}"/>
          </ac:picMkLst>
        </pc:picChg>
      </pc:sldChg>
      <pc:sldChg chg="addSp delSp modSp add mod ord modClrScheme chgLayout">
        <pc:chgData name="Elyse Caldwell" userId="4392a946-d965-4b93-9eda-54bef85d5fb1" providerId="ADAL" clId="{6B553660-80F3-4E66-9220-D87E63ED71A1}" dt="2024-06-04T15:12:48.426" v="1488" actId="20577"/>
        <pc:sldMkLst>
          <pc:docMk/>
          <pc:sldMk cId="1962144181" sldId="2142533416"/>
        </pc:sldMkLst>
        <pc:spChg chg="del mod ord">
          <ac:chgData name="Elyse Caldwell" userId="4392a946-d965-4b93-9eda-54bef85d5fb1" providerId="ADAL" clId="{6B553660-80F3-4E66-9220-D87E63ED71A1}" dt="2024-06-04T14:42:25.491" v="1017" actId="478"/>
          <ac:spMkLst>
            <pc:docMk/>
            <pc:sldMk cId="1962144181" sldId="2142533416"/>
            <ac:spMk id="2" creationId="{9BBDFBE8-BF5D-382A-DA4C-9CC71DD09E92}"/>
          </ac:spMkLst>
        </pc:spChg>
        <pc:spChg chg="mod">
          <ac:chgData name="Elyse Caldwell" userId="4392a946-d965-4b93-9eda-54bef85d5fb1" providerId="ADAL" clId="{6B553660-80F3-4E66-9220-D87E63ED71A1}" dt="2024-06-04T15:12:48.426" v="1488" actId="20577"/>
          <ac:spMkLst>
            <pc:docMk/>
            <pc:sldMk cId="1962144181" sldId="2142533416"/>
            <ac:spMk id="5" creationId="{A0FDF7DA-BD28-1FDF-9429-E8B05E35E60A}"/>
          </ac:spMkLst>
        </pc:spChg>
        <pc:spChg chg="add del mod ord">
          <ac:chgData name="Elyse Caldwell" userId="4392a946-d965-4b93-9eda-54bef85d5fb1" providerId="ADAL" clId="{6B553660-80F3-4E66-9220-D87E63ED71A1}" dt="2024-06-04T14:40:39.627" v="992" actId="700"/>
          <ac:spMkLst>
            <pc:docMk/>
            <pc:sldMk cId="1962144181" sldId="2142533416"/>
            <ac:spMk id="6" creationId="{962958BC-F3AF-9D99-F3BF-162B1CE6B024}"/>
          </ac:spMkLst>
        </pc:spChg>
        <pc:spChg chg="add del mod ord">
          <ac:chgData name="Elyse Caldwell" userId="4392a946-d965-4b93-9eda-54bef85d5fb1" providerId="ADAL" clId="{6B553660-80F3-4E66-9220-D87E63ED71A1}" dt="2024-06-04T14:40:51.989" v="995" actId="700"/>
          <ac:spMkLst>
            <pc:docMk/>
            <pc:sldMk cId="1962144181" sldId="2142533416"/>
            <ac:spMk id="7" creationId="{0134979E-71BF-371F-E7BD-BF8068BDCCF1}"/>
          </ac:spMkLst>
        </pc:spChg>
        <pc:spChg chg="add del mod ord">
          <ac:chgData name="Elyse Caldwell" userId="4392a946-d965-4b93-9eda-54bef85d5fb1" providerId="ADAL" clId="{6B553660-80F3-4E66-9220-D87E63ED71A1}" dt="2024-06-04T14:41:03.014" v="998" actId="478"/>
          <ac:spMkLst>
            <pc:docMk/>
            <pc:sldMk cId="1962144181" sldId="2142533416"/>
            <ac:spMk id="8" creationId="{B60A6C93-1F51-7AF7-E564-734F8F60D7B6}"/>
          </ac:spMkLst>
        </pc:spChg>
        <pc:spChg chg="add mod">
          <ac:chgData name="Elyse Caldwell" userId="4392a946-d965-4b93-9eda-54bef85d5fb1" providerId="ADAL" clId="{6B553660-80F3-4E66-9220-D87E63ED71A1}" dt="2024-06-04T14:42:29.386" v="1019"/>
          <ac:spMkLst>
            <pc:docMk/>
            <pc:sldMk cId="1962144181" sldId="2142533416"/>
            <ac:spMk id="10" creationId="{E442C567-102C-029D-F75C-24C2FB9254D7}"/>
          </ac:spMkLst>
        </pc:spChg>
        <pc:spChg chg="add mod">
          <ac:chgData name="Elyse Caldwell" userId="4392a946-d965-4b93-9eda-54bef85d5fb1" providerId="ADAL" clId="{6B553660-80F3-4E66-9220-D87E63ED71A1}" dt="2024-06-04T14:42:30.940" v="1020"/>
          <ac:spMkLst>
            <pc:docMk/>
            <pc:sldMk cId="1962144181" sldId="2142533416"/>
            <ac:spMk id="12" creationId="{377BE566-8E3D-E209-7AF1-E8E4E0D7CD4B}"/>
          </ac:spMkLst>
        </pc:spChg>
        <pc:picChg chg="mod">
          <ac:chgData name="Elyse Caldwell" userId="4392a946-d965-4b93-9eda-54bef85d5fb1" providerId="ADAL" clId="{6B553660-80F3-4E66-9220-D87E63ED71A1}" dt="2024-06-04T15:12:13.097" v="1486" actId="29295"/>
          <ac:picMkLst>
            <pc:docMk/>
            <pc:sldMk cId="1962144181" sldId="2142533416"/>
            <ac:picMk id="4" creationId="{C6C1EC12-23E6-B464-CB9F-294C563DCFE7}"/>
          </ac:picMkLst>
        </pc:picChg>
      </pc:sldChg>
      <pc:sldChg chg="addSp modSp add mod modClrScheme chgLayout">
        <pc:chgData name="Elyse Caldwell" userId="4392a946-d965-4b93-9eda-54bef85d5fb1" providerId="ADAL" clId="{6B553660-80F3-4E66-9220-D87E63ED71A1}" dt="2024-06-04T14:56:16.595" v="1223" actId="1036"/>
        <pc:sldMkLst>
          <pc:docMk/>
          <pc:sldMk cId="2112881340" sldId="2142533419"/>
        </pc:sldMkLst>
        <pc:spChg chg="mod ord">
          <ac:chgData name="Elyse Caldwell" userId="4392a946-d965-4b93-9eda-54bef85d5fb1" providerId="ADAL" clId="{6B553660-80F3-4E66-9220-D87E63ED71A1}" dt="2024-06-04T14:56:16.595" v="1223" actId="1036"/>
          <ac:spMkLst>
            <pc:docMk/>
            <pc:sldMk cId="2112881340" sldId="2142533419"/>
            <ac:spMk id="2" creationId="{BE89432C-B0DE-F75E-2389-8787CC241169}"/>
          </ac:spMkLst>
        </pc:spChg>
        <pc:spChg chg="add mod ord">
          <ac:chgData name="Elyse Caldwell" userId="4392a946-d965-4b93-9eda-54bef85d5fb1" providerId="ADAL" clId="{6B553660-80F3-4E66-9220-D87E63ED71A1}" dt="2024-06-04T14:44:28.914" v="1086" actId="700"/>
          <ac:spMkLst>
            <pc:docMk/>
            <pc:sldMk cId="2112881340" sldId="2142533419"/>
            <ac:spMk id="3" creationId="{3512451C-13FF-B1FC-E06B-13CA351588EC}"/>
          </ac:spMkLst>
        </pc:spChg>
        <pc:spChg chg="mod">
          <ac:chgData name="Elyse Caldwell" userId="4392a946-d965-4b93-9eda-54bef85d5fb1" providerId="ADAL" clId="{6B553660-80F3-4E66-9220-D87E63ED71A1}" dt="2024-06-04T14:52:47.253" v="1164" actId="1035"/>
          <ac:spMkLst>
            <pc:docMk/>
            <pc:sldMk cId="2112881340" sldId="2142533419"/>
            <ac:spMk id="14" creationId="{1ABA68F6-FEDC-0F70-3439-7ED4079D492A}"/>
          </ac:spMkLst>
        </pc:spChg>
        <pc:spChg chg="mod">
          <ac:chgData name="Elyse Caldwell" userId="4392a946-d965-4b93-9eda-54bef85d5fb1" providerId="ADAL" clId="{6B553660-80F3-4E66-9220-D87E63ED71A1}" dt="2024-06-04T14:45:41.979" v="1103" actId="207"/>
          <ac:spMkLst>
            <pc:docMk/>
            <pc:sldMk cId="2112881340" sldId="2142533419"/>
            <ac:spMk id="29" creationId="{8925E0F8-7604-C8F3-B884-A7D77FA9DD43}"/>
          </ac:spMkLst>
        </pc:spChg>
        <pc:picChg chg="mod">
          <ac:chgData name="Elyse Caldwell" userId="4392a946-d965-4b93-9eda-54bef85d5fb1" providerId="ADAL" clId="{6B553660-80F3-4E66-9220-D87E63ED71A1}" dt="2024-06-04T14:49:14.378" v="1151" actId="1038"/>
          <ac:picMkLst>
            <pc:docMk/>
            <pc:sldMk cId="2112881340" sldId="2142533419"/>
            <ac:picMk id="4" creationId="{E352E732-DA37-E0E8-C97E-4738D9C4A9F0}"/>
          </ac:picMkLst>
        </pc:picChg>
      </pc:sldChg>
      <pc:sldChg chg="addSp delSp modSp mod ord modClrScheme chgLayout modNotesTx">
        <pc:chgData name="Elyse Caldwell" userId="4392a946-d965-4b93-9eda-54bef85d5fb1" providerId="ADAL" clId="{6B553660-80F3-4E66-9220-D87E63ED71A1}" dt="2024-06-04T15:06:18.617" v="1364" actId="1037"/>
        <pc:sldMkLst>
          <pc:docMk/>
          <pc:sldMk cId="492406713" sldId="2142533420"/>
        </pc:sldMkLst>
        <pc:spChg chg="mod ord">
          <ac:chgData name="Elyse Caldwell" userId="4392a946-d965-4b93-9eda-54bef85d5fb1" providerId="ADAL" clId="{6B553660-80F3-4E66-9220-D87E63ED71A1}" dt="2024-06-04T14:35:10.504" v="907" actId="1037"/>
          <ac:spMkLst>
            <pc:docMk/>
            <pc:sldMk cId="492406713" sldId="2142533420"/>
            <ac:spMk id="2" creationId="{7740E9BA-6096-E4DF-2574-7FFD54B9C993}"/>
          </ac:spMkLst>
        </pc:spChg>
        <pc:spChg chg="mod ord">
          <ac:chgData name="Elyse Caldwell" userId="4392a946-d965-4b93-9eda-54bef85d5fb1" providerId="ADAL" clId="{6B553660-80F3-4E66-9220-D87E63ED71A1}" dt="2024-06-04T14:36:42.244" v="953" actId="1038"/>
          <ac:spMkLst>
            <pc:docMk/>
            <pc:sldMk cId="492406713" sldId="2142533420"/>
            <ac:spMk id="3" creationId="{1873C377-028E-05DE-48CF-BF2807DB9BB7}"/>
          </ac:spMkLst>
        </pc:spChg>
        <pc:spChg chg="mod ord">
          <ac:chgData name="Elyse Caldwell" userId="4392a946-d965-4b93-9eda-54bef85d5fb1" providerId="ADAL" clId="{6B553660-80F3-4E66-9220-D87E63ED71A1}" dt="2024-06-04T14:34:23.394" v="885" actId="14100"/>
          <ac:spMkLst>
            <pc:docMk/>
            <pc:sldMk cId="492406713" sldId="2142533420"/>
            <ac:spMk id="6" creationId="{7B4E22C4-34C7-AAC3-55DC-F518EFB2D10F}"/>
          </ac:spMkLst>
        </pc:spChg>
        <pc:spChg chg="add del mod">
          <ac:chgData name="Elyse Caldwell" userId="4392a946-d965-4b93-9eda-54bef85d5fb1" providerId="ADAL" clId="{6B553660-80F3-4E66-9220-D87E63ED71A1}" dt="2024-06-04T14:36:44.865" v="954" actId="478"/>
          <ac:spMkLst>
            <pc:docMk/>
            <pc:sldMk cId="492406713" sldId="2142533420"/>
            <ac:spMk id="9" creationId="{ECBB0360-B23E-250B-175F-C1DEDDF4E3AC}"/>
          </ac:spMkLst>
        </pc:spChg>
        <pc:spChg chg="mod">
          <ac:chgData name="Elyse Caldwell" userId="4392a946-d965-4b93-9eda-54bef85d5fb1" providerId="ADAL" clId="{6B553660-80F3-4E66-9220-D87E63ED71A1}" dt="2024-04-03T20:22:25.596" v="621" actId="1036"/>
          <ac:spMkLst>
            <pc:docMk/>
            <pc:sldMk cId="492406713" sldId="2142533420"/>
            <ac:spMk id="13" creationId="{033FB749-BD60-877A-C9CD-5298CAA7C222}"/>
          </ac:spMkLst>
        </pc:spChg>
        <pc:grpChg chg="add mod">
          <ac:chgData name="Elyse Caldwell" userId="4392a946-d965-4b93-9eda-54bef85d5fb1" providerId="ADAL" clId="{6B553660-80F3-4E66-9220-D87E63ED71A1}" dt="2024-06-04T14:34:23.394" v="885" actId="14100"/>
          <ac:grpSpMkLst>
            <pc:docMk/>
            <pc:sldMk cId="492406713" sldId="2142533420"/>
            <ac:grpSpMk id="8" creationId="{18DB8BCC-7D35-9251-D868-FD87E2EF96D9}"/>
          </ac:grpSpMkLst>
        </pc:grpChg>
        <pc:picChg chg="add del mod">
          <ac:chgData name="Elyse Caldwell" userId="4392a946-d965-4b93-9eda-54bef85d5fb1" providerId="ADAL" clId="{6B553660-80F3-4E66-9220-D87E63ED71A1}" dt="2024-06-04T14:57:05.350" v="1235" actId="478"/>
          <ac:picMkLst>
            <pc:docMk/>
            <pc:sldMk cId="492406713" sldId="2142533420"/>
            <ac:picMk id="4" creationId="{8AED1F40-6176-2475-A11B-8B1505DC2631}"/>
          </ac:picMkLst>
        </pc:picChg>
        <pc:picChg chg="add mod">
          <ac:chgData name="Elyse Caldwell" userId="4392a946-d965-4b93-9eda-54bef85d5fb1" providerId="ADAL" clId="{6B553660-80F3-4E66-9220-D87E63ED71A1}" dt="2024-06-04T14:34:23.394" v="885" actId="14100"/>
          <ac:picMkLst>
            <pc:docMk/>
            <pc:sldMk cId="492406713" sldId="2142533420"/>
            <ac:picMk id="5" creationId="{2753D490-4475-1EC3-22C4-7A38585D0775}"/>
          </ac:picMkLst>
        </pc:picChg>
        <pc:picChg chg="del mod">
          <ac:chgData name="Elyse Caldwell" userId="4392a946-d965-4b93-9eda-54bef85d5fb1" providerId="ADAL" clId="{6B553660-80F3-4E66-9220-D87E63ED71A1}" dt="2024-06-04T14:31:17.231" v="795" actId="478"/>
          <ac:picMkLst>
            <pc:docMk/>
            <pc:sldMk cId="492406713" sldId="2142533420"/>
            <ac:picMk id="7" creationId="{3F2C997D-3961-496D-204E-515ADB4E0049}"/>
          </ac:picMkLst>
        </pc:picChg>
        <pc:picChg chg="add mod">
          <ac:chgData name="Elyse Caldwell" userId="4392a946-d965-4b93-9eda-54bef85d5fb1" providerId="ADAL" clId="{6B553660-80F3-4E66-9220-D87E63ED71A1}" dt="2024-06-04T15:06:18.617" v="1364" actId="1037"/>
          <ac:picMkLst>
            <pc:docMk/>
            <pc:sldMk cId="492406713" sldId="2142533420"/>
            <ac:picMk id="10" creationId="{A3DB310B-BB28-38AC-7651-55D108EBDC75}"/>
          </ac:picMkLst>
        </pc:picChg>
        <pc:picChg chg="del mod">
          <ac:chgData name="Elyse Caldwell" userId="4392a946-d965-4b93-9eda-54bef85d5fb1" providerId="ADAL" clId="{6B553660-80F3-4E66-9220-D87E63ED71A1}" dt="2024-06-04T14:33:34.951" v="851" actId="478"/>
          <ac:picMkLst>
            <pc:docMk/>
            <pc:sldMk cId="492406713" sldId="2142533420"/>
            <ac:picMk id="2050" creationId="{C7EF50EF-2222-BD67-FA00-0CAB824BAC02}"/>
          </ac:picMkLst>
        </pc:picChg>
      </pc:sldChg>
      <pc:sldChg chg="addSp delSp modSp mod ord delDesignElem">
        <pc:chgData name="Elyse Caldwell" userId="4392a946-d965-4b93-9eda-54bef85d5fb1" providerId="ADAL" clId="{6B553660-80F3-4E66-9220-D87E63ED71A1}" dt="2024-06-04T15:07:25.331" v="1384" actId="14100"/>
        <pc:sldMkLst>
          <pc:docMk/>
          <pc:sldMk cId="1505899595" sldId="2142533421"/>
        </pc:sldMkLst>
        <pc:spChg chg="add mod ord">
          <ac:chgData name="Elyse Caldwell" userId="4392a946-d965-4b93-9eda-54bef85d5fb1" providerId="ADAL" clId="{6B553660-80F3-4E66-9220-D87E63ED71A1}" dt="2024-06-04T14:16:30.333" v="694" actId="171"/>
          <ac:spMkLst>
            <pc:docMk/>
            <pc:sldMk cId="1505899595" sldId="2142533421"/>
            <ac:spMk id="4" creationId="{7AC921C4-7B7A-4529-7F8C-7183FCD061A8}"/>
          </ac:spMkLst>
        </pc:spChg>
        <pc:picChg chg="add mod">
          <ac:chgData name="Elyse Caldwell" userId="4392a946-d965-4b93-9eda-54bef85d5fb1" providerId="ADAL" clId="{6B553660-80F3-4E66-9220-D87E63ED71A1}" dt="2024-06-04T15:07:25.331" v="1384" actId="14100"/>
          <ac:picMkLst>
            <pc:docMk/>
            <pc:sldMk cId="1505899595" sldId="2142533421"/>
            <ac:picMk id="5" creationId="{BB8DD34F-06BF-965F-BB53-02DAAA31F0AC}"/>
          </ac:picMkLst>
        </pc:picChg>
        <pc:picChg chg="del mod">
          <ac:chgData name="Elyse Caldwell" userId="4392a946-d965-4b93-9eda-54bef85d5fb1" providerId="ADAL" clId="{6B553660-80F3-4E66-9220-D87E63ED71A1}" dt="2024-06-04T14:57:10.640" v="1237" actId="478"/>
          <ac:picMkLst>
            <pc:docMk/>
            <pc:sldMk cId="1505899595" sldId="2142533421"/>
            <ac:picMk id="11" creationId="{07010A90-6F5B-96C7-E16F-7E64569BD668}"/>
          </ac:picMkLst>
        </pc:picChg>
      </pc:sldChg>
      <pc:sldChg chg="new del">
        <pc:chgData name="Elyse Caldwell" userId="4392a946-d965-4b93-9eda-54bef85d5fb1" providerId="ADAL" clId="{6B553660-80F3-4E66-9220-D87E63ED71A1}" dt="2024-06-04T14:36:55.882" v="955" actId="2696"/>
        <pc:sldMkLst>
          <pc:docMk/>
          <pc:sldMk cId="1182243075" sldId="2142533422"/>
        </pc:sldMkLst>
      </pc:sldChg>
      <pc:sldChg chg="new del">
        <pc:chgData name="Elyse Caldwell" userId="4392a946-d965-4b93-9eda-54bef85d5fb1" providerId="ADAL" clId="{6B553660-80F3-4E66-9220-D87E63ED71A1}" dt="2024-06-04T14:56:27.779" v="1224" actId="2696"/>
        <pc:sldMkLst>
          <pc:docMk/>
          <pc:sldMk cId="611197920" sldId="2142533423"/>
        </pc:sldMkLst>
      </pc:sldChg>
      <pc:sldChg chg="addSp delSp modSp add del mod ord modClrScheme chgLayout">
        <pc:chgData name="Elyse Caldwell" userId="4392a946-d965-4b93-9eda-54bef85d5fb1" providerId="ADAL" clId="{6B553660-80F3-4E66-9220-D87E63ED71A1}" dt="2024-06-04T14:19:06.731" v="707" actId="2696"/>
        <pc:sldMkLst>
          <pc:docMk/>
          <pc:sldMk cId="3104637339" sldId="2142533424"/>
        </pc:sldMkLst>
        <pc:spChg chg="add mod ord">
          <ac:chgData name="Elyse Caldwell" userId="4392a946-d965-4b93-9eda-54bef85d5fb1" providerId="ADAL" clId="{6B553660-80F3-4E66-9220-D87E63ED71A1}" dt="2024-06-04T14:18:28.204" v="702" actId="700"/>
          <ac:spMkLst>
            <pc:docMk/>
            <pc:sldMk cId="3104637339" sldId="2142533424"/>
            <ac:spMk id="4" creationId="{4A0E80BC-E64D-2F38-A6BF-AF89490CF931}"/>
          </ac:spMkLst>
        </pc:spChg>
        <pc:spChg chg="del">
          <ac:chgData name="Elyse Caldwell" userId="4392a946-d965-4b93-9eda-54bef85d5fb1" providerId="ADAL" clId="{6B553660-80F3-4E66-9220-D87E63ED71A1}" dt="2024-06-04T14:18:35.551" v="703" actId="478"/>
          <ac:spMkLst>
            <pc:docMk/>
            <pc:sldMk cId="3104637339" sldId="2142533424"/>
            <ac:spMk id="45" creationId="{1D09E91B-2B3F-96DA-0FCD-ECEC8CB3E5D0}"/>
          </ac:spMkLst>
        </pc:spChg>
        <pc:spChg chg="mod ord">
          <ac:chgData name="Elyse Caldwell" userId="4392a946-d965-4b93-9eda-54bef85d5fb1" providerId="ADAL" clId="{6B553660-80F3-4E66-9220-D87E63ED71A1}" dt="2024-06-04T14:19:01.044" v="706" actId="1076"/>
          <ac:spMkLst>
            <pc:docMk/>
            <pc:sldMk cId="3104637339" sldId="2142533424"/>
            <ac:spMk id="7170" creationId="{00000000-0000-0000-0000-000000000000}"/>
          </ac:spMkLst>
        </pc:spChg>
      </pc:sldChg>
      <pc:sldChg chg="addSp modSp add mod modClrScheme chgLayout">
        <pc:chgData name="Elyse Caldwell" userId="4392a946-d965-4b93-9eda-54bef85d5fb1" providerId="ADAL" clId="{6B553660-80F3-4E66-9220-D87E63ED71A1}" dt="2024-06-04T15:11:13.930" v="1485" actId="14100"/>
        <pc:sldMkLst>
          <pc:docMk/>
          <pc:sldMk cId="3974439580" sldId="2142533424"/>
        </pc:sldMkLst>
        <pc:spChg chg="mod ord">
          <ac:chgData name="Elyse Caldwell" userId="4392a946-d965-4b93-9eda-54bef85d5fb1" providerId="ADAL" clId="{6B553660-80F3-4E66-9220-D87E63ED71A1}" dt="2024-06-04T14:29:11.138" v="764" actId="1035"/>
          <ac:spMkLst>
            <pc:docMk/>
            <pc:sldMk cId="3974439580" sldId="2142533424"/>
            <ac:spMk id="2" creationId="{7740E9BA-6096-E4DF-2574-7FFD54B9C993}"/>
          </ac:spMkLst>
        </pc:spChg>
        <pc:spChg chg="mod ord">
          <ac:chgData name="Elyse Caldwell" userId="4392a946-d965-4b93-9eda-54bef85d5fb1" providerId="ADAL" clId="{6B553660-80F3-4E66-9220-D87E63ED71A1}" dt="2024-06-04T15:11:13.930" v="1485" actId="14100"/>
          <ac:spMkLst>
            <pc:docMk/>
            <pc:sldMk cId="3974439580" sldId="2142533424"/>
            <ac:spMk id="3" creationId="{1873C377-028E-05DE-48CF-BF2807DB9BB7}"/>
          </ac:spMkLst>
        </pc:spChg>
        <pc:spChg chg="mod">
          <ac:chgData name="Elyse Caldwell" userId="4392a946-d965-4b93-9eda-54bef85d5fb1" providerId="ADAL" clId="{6B553660-80F3-4E66-9220-D87E63ED71A1}" dt="2024-06-04T14:21:35.673" v="721" actId="14100"/>
          <ac:spMkLst>
            <pc:docMk/>
            <pc:sldMk cId="3974439580" sldId="2142533424"/>
            <ac:spMk id="4" creationId="{EFDBE82C-84D4-A2A2-7CAA-A55DB23AE814}"/>
          </ac:spMkLst>
        </pc:spChg>
        <pc:spChg chg="mod">
          <ac:chgData name="Elyse Caldwell" userId="4392a946-d965-4b93-9eda-54bef85d5fb1" providerId="ADAL" clId="{6B553660-80F3-4E66-9220-D87E63ED71A1}" dt="2024-06-04T14:21:44.763" v="722" actId="14100"/>
          <ac:spMkLst>
            <pc:docMk/>
            <pc:sldMk cId="3974439580" sldId="2142533424"/>
            <ac:spMk id="6" creationId="{D56369FF-0C10-F020-7D9D-3C6FAD4315E2}"/>
          </ac:spMkLst>
        </pc:spChg>
        <pc:picChg chg="add mod">
          <ac:chgData name="Elyse Caldwell" userId="4392a946-d965-4b93-9eda-54bef85d5fb1" providerId="ADAL" clId="{6B553660-80F3-4E66-9220-D87E63ED71A1}" dt="2024-06-04T15:10:56.030" v="1474" actId="1037"/>
          <ac:picMkLst>
            <pc:docMk/>
            <pc:sldMk cId="3974439580" sldId="2142533424"/>
            <ac:picMk id="5" creationId="{4168187A-60E5-F81B-9EB6-84A2595F896A}"/>
          </ac:picMkLst>
        </pc:picChg>
        <pc:picChg chg="mod">
          <ac:chgData name="Elyse Caldwell" userId="4392a946-d965-4b93-9eda-54bef85d5fb1" providerId="ADAL" clId="{6B553660-80F3-4E66-9220-D87E63ED71A1}" dt="2024-06-04T14:29:17.633" v="765" actId="1076"/>
          <ac:picMkLst>
            <pc:docMk/>
            <pc:sldMk cId="3974439580" sldId="2142533424"/>
            <ac:picMk id="12" creationId="{4B6006D5-91A2-7F47-53D9-0ED3EA8EC738}"/>
          </ac:picMkLst>
        </pc:picChg>
        <pc:picChg chg="mod">
          <ac:chgData name="Elyse Caldwell" userId="4392a946-d965-4b93-9eda-54bef85d5fb1" providerId="ADAL" clId="{6B553660-80F3-4E66-9220-D87E63ED71A1}" dt="2024-06-04T14:21:51.786" v="724" actId="14100"/>
          <ac:picMkLst>
            <pc:docMk/>
            <pc:sldMk cId="3974439580" sldId="2142533424"/>
            <ac:picMk id="17" creationId="{C8F627C1-4FD5-2080-7670-F5DFC12B0A2E}"/>
          </ac:picMkLst>
        </pc:picChg>
      </pc:sldChg>
      <pc:sldMasterChg chg="modSp modSldLayout">
        <pc:chgData name="Elyse Caldwell" userId="4392a946-d965-4b93-9eda-54bef85d5fb1" providerId="ADAL" clId="{6B553660-80F3-4E66-9220-D87E63ED71A1}" dt="2024-04-03T20:20:43.691" v="612" actId="1076"/>
        <pc:sldMasterMkLst>
          <pc:docMk/>
          <pc:sldMasterMk cId="0" sldId="2147483648"/>
        </pc:sldMasterMkLst>
        <pc:sldLayoutChg chg="modSp">
          <pc:chgData name="Elyse Caldwell" userId="4392a946-d965-4b93-9eda-54bef85d5fb1" providerId="ADAL" clId="{6B553660-80F3-4E66-9220-D87E63ED71A1}" dt="2024-04-01T17:25:57.767" v="308" actId="735"/>
          <pc:sldLayoutMkLst>
            <pc:docMk/>
            <pc:sldMasterMk cId="0" sldId="2147483648"/>
            <pc:sldLayoutMk cId="2513068787" sldId="2147483680"/>
          </pc:sldLayoutMkLst>
        </pc:sldLayoutChg>
        <pc:sldLayoutChg chg="addSp delSp modSp mod">
          <pc:chgData name="Elyse Caldwell" userId="4392a946-d965-4b93-9eda-54bef85d5fb1" providerId="ADAL" clId="{6B553660-80F3-4E66-9220-D87E63ED71A1}" dt="2024-04-03T20:20:43.691" v="612" actId="1076"/>
          <pc:sldLayoutMkLst>
            <pc:docMk/>
            <pc:sldMasterMk cId="0" sldId="2147483648"/>
            <pc:sldLayoutMk cId="3424767183" sldId="2147483681"/>
          </pc:sldLayoutMkLst>
          <pc:spChg chg="add del mod">
            <ac:chgData name="Elyse Caldwell" userId="4392a946-d965-4b93-9eda-54bef85d5fb1" providerId="ADAL" clId="{6B553660-80F3-4E66-9220-D87E63ED71A1}" dt="2024-04-03T20:10:14.247" v="448" actId="478"/>
            <ac:spMkLst>
              <pc:docMk/>
              <pc:sldMasterMk cId="0" sldId="2147483648"/>
              <pc:sldLayoutMk cId="3424767183" sldId="2147483681"/>
              <ac:spMk id="11" creationId="{0E3B2534-F4D0-20E8-AA76-8C357F99E02C}"/>
            </ac:spMkLst>
          </pc:spChg>
          <pc:picChg chg="mod">
            <ac:chgData name="Elyse Caldwell" userId="4392a946-d965-4b93-9eda-54bef85d5fb1" providerId="ADAL" clId="{6B553660-80F3-4E66-9220-D87E63ED71A1}" dt="2024-04-03T20:20:43.691" v="612" actId="1076"/>
            <ac:picMkLst>
              <pc:docMk/>
              <pc:sldMasterMk cId="0" sldId="2147483648"/>
              <pc:sldLayoutMk cId="3424767183" sldId="2147483681"/>
              <ac:picMk id="5" creationId="{00000000-0000-0000-0000-000000000000}"/>
            </ac:picMkLst>
          </pc:picChg>
          <pc:picChg chg="add del mod">
            <ac:chgData name="Elyse Caldwell" userId="4392a946-d965-4b93-9eda-54bef85d5fb1" providerId="ADAL" clId="{6B553660-80F3-4E66-9220-D87E63ED71A1}" dt="2024-04-03T19:54:04.145" v="329" actId="478"/>
            <ac:picMkLst>
              <pc:docMk/>
              <pc:sldMasterMk cId="0" sldId="2147483648"/>
              <pc:sldLayoutMk cId="3424767183" sldId="2147483681"/>
              <ac:picMk id="6" creationId="{3D1B01FA-F513-AC57-DE92-BF1524D04822}"/>
            </ac:picMkLst>
          </pc:picChg>
          <pc:cxnChg chg="mod">
            <ac:chgData name="Elyse Caldwell" userId="4392a946-d965-4b93-9eda-54bef85d5fb1" providerId="ADAL" clId="{6B553660-80F3-4E66-9220-D87E63ED71A1}" dt="2024-04-03T20:10:21.860" v="449" actId="14100"/>
            <ac:cxnSpMkLst>
              <pc:docMk/>
              <pc:sldMasterMk cId="0" sldId="2147483648"/>
              <pc:sldLayoutMk cId="3424767183" sldId="2147483681"/>
              <ac:cxnSpMk id="4" creationId="{00000000-0000-0000-0000-000000000000}"/>
            </ac:cxnSpMkLst>
          </pc:cxnChg>
          <pc:cxnChg chg="add del mod">
            <ac:chgData name="Elyse Caldwell" userId="4392a946-d965-4b93-9eda-54bef85d5fb1" providerId="ADAL" clId="{6B553660-80F3-4E66-9220-D87E63ED71A1}" dt="2024-04-03T20:19:46.617" v="606" actId="478"/>
            <ac:cxnSpMkLst>
              <pc:docMk/>
              <pc:sldMasterMk cId="0" sldId="2147483648"/>
              <pc:sldLayoutMk cId="3424767183" sldId="2147483681"/>
              <ac:cxnSpMk id="13" creationId="{66E4156E-C09A-EEBA-8C66-495D3FAC896D}"/>
            </ac:cxnSpMkLst>
          </pc:cxnChg>
        </pc:sldLayoutChg>
        <pc:sldLayoutChg chg="modSp mod">
          <pc:chgData name="Elyse Caldwell" userId="4392a946-d965-4b93-9eda-54bef85d5fb1" providerId="ADAL" clId="{6B553660-80F3-4E66-9220-D87E63ED71A1}" dt="2024-04-01T17:31:37.181" v="322" actId="208"/>
          <pc:sldLayoutMkLst>
            <pc:docMk/>
            <pc:sldMasterMk cId="0" sldId="2147483648"/>
            <pc:sldLayoutMk cId="3107275083" sldId="2147483682"/>
          </pc:sldLayoutMkLst>
          <pc:cxnChg chg="mod">
            <ac:chgData name="Elyse Caldwell" userId="4392a946-d965-4b93-9eda-54bef85d5fb1" providerId="ADAL" clId="{6B553660-80F3-4E66-9220-D87E63ED71A1}" dt="2024-04-01T17:31:37.181" v="322" actId="208"/>
            <ac:cxnSpMkLst>
              <pc:docMk/>
              <pc:sldMasterMk cId="0" sldId="2147483648"/>
              <pc:sldLayoutMk cId="3107275083" sldId="2147483682"/>
              <ac:cxnSpMk id="4" creationId="{00000000-0000-0000-0000-000000000000}"/>
            </ac:cxnSpMkLst>
          </pc:cxnChg>
        </pc:sldLayoutChg>
        <pc:sldLayoutChg chg="modSp mod">
          <pc:chgData name="Elyse Caldwell" userId="4392a946-d965-4b93-9eda-54bef85d5fb1" providerId="ADAL" clId="{6B553660-80F3-4E66-9220-D87E63ED71A1}" dt="2024-04-01T17:32:04.492" v="324" actId="208"/>
          <pc:sldLayoutMkLst>
            <pc:docMk/>
            <pc:sldMasterMk cId="0" sldId="2147483648"/>
            <pc:sldLayoutMk cId="2998942409" sldId="2147483683"/>
          </pc:sldLayoutMkLst>
          <pc:cxnChg chg="mod">
            <ac:chgData name="Elyse Caldwell" userId="4392a946-d965-4b93-9eda-54bef85d5fb1" providerId="ADAL" clId="{6B553660-80F3-4E66-9220-D87E63ED71A1}" dt="2024-04-01T17:32:04.492" v="324" actId="208"/>
            <ac:cxnSpMkLst>
              <pc:docMk/>
              <pc:sldMasterMk cId="0" sldId="2147483648"/>
              <pc:sldLayoutMk cId="2998942409" sldId="2147483683"/>
              <ac:cxnSpMk id="2" creationId="{00000000-0000-0000-0000-000000000000}"/>
            </ac:cxnSpMkLst>
          </pc:cxnChg>
        </pc:sldLayoutChg>
        <pc:sldLayoutChg chg="modSp mod">
          <pc:chgData name="Elyse Caldwell" userId="4392a946-d965-4b93-9eda-54bef85d5fb1" providerId="ADAL" clId="{6B553660-80F3-4E66-9220-D87E63ED71A1}" dt="2024-04-01T17:31:39.729" v="323" actId="208"/>
          <pc:sldLayoutMkLst>
            <pc:docMk/>
            <pc:sldMasterMk cId="0" sldId="2147483648"/>
            <pc:sldLayoutMk cId="2196692559" sldId="2147483687"/>
          </pc:sldLayoutMkLst>
          <pc:cxnChg chg="mod">
            <ac:chgData name="Elyse Caldwell" userId="4392a946-d965-4b93-9eda-54bef85d5fb1" providerId="ADAL" clId="{6B553660-80F3-4E66-9220-D87E63ED71A1}" dt="2024-04-01T17:31:39.729" v="323" actId="208"/>
            <ac:cxnSpMkLst>
              <pc:docMk/>
              <pc:sldMasterMk cId="0" sldId="2147483648"/>
              <pc:sldLayoutMk cId="2196692559" sldId="2147483687"/>
              <ac:cxnSpMk id="4" creationId="{00000000-0000-0000-0000-000000000000}"/>
            </ac:cxnSpMkLst>
          </pc:cxnChg>
        </pc:sldLayoutChg>
        <pc:sldLayoutChg chg="modSp mod">
          <pc:chgData name="Elyse Caldwell" userId="4392a946-d965-4b93-9eda-54bef85d5fb1" providerId="ADAL" clId="{6B553660-80F3-4E66-9220-D87E63ED71A1}" dt="2024-04-01T17:32:14.932" v="325" actId="208"/>
          <pc:sldLayoutMkLst>
            <pc:docMk/>
            <pc:sldMasterMk cId="0" sldId="2147483648"/>
            <pc:sldLayoutMk cId="123351557" sldId="2147483688"/>
          </pc:sldLayoutMkLst>
          <pc:cxnChg chg="mod">
            <ac:chgData name="Elyse Caldwell" userId="4392a946-d965-4b93-9eda-54bef85d5fb1" providerId="ADAL" clId="{6B553660-80F3-4E66-9220-D87E63ED71A1}" dt="2024-04-01T17:32:14.932" v="325" actId="208"/>
            <ac:cxnSpMkLst>
              <pc:docMk/>
              <pc:sldMasterMk cId="0" sldId="2147483648"/>
              <pc:sldLayoutMk cId="123351557" sldId="2147483688"/>
              <ac:cxnSpMk id="2" creationId="{00000000-0000-0000-0000-000000000000}"/>
            </ac:cxnSpMkLst>
          </pc:cxnChg>
        </pc:sldLayoutChg>
        <pc:sldLayoutChg chg="modSp mod">
          <pc:chgData name="Elyse Caldwell" userId="4392a946-d965-4b93-9eda-54bef85d5fb1" providerId="ADAL" clId="{6B553660-80F3-4E66-9220-D87E63ED71A1}" dt="2024-04-01T17:28:30.970" v="320" actId="208"/>
          <pc:sldLayoutMkLst>
            <pc:docMk/>
            <pc:sldMasterMk cId="0" sldId="2147483648"/>
            <pc:sldLayoutMk cId="177795177" sldId="2147483690"/>
          </pc:sldLayoutMkLst>
          <pc:cxnChg chg="mod">
            <ac:chgData name="Elyse Caldwell" userId="4392a946-d965-4b93-9eda-54bef85d5fb1" providerId="ADAL" clId="{6B553660-80F3-4E66-9220-D87E63ED71A1}" dt="2024-04-01T17:28:30.970" v="320" actId="208"/>
            <ac:cxnSpMkLst>
              <pc:docMk/>
              <pc:sldMasterMk cId="0" sldId="2147483648"/>
              <pc:sldLayoutMk cId="177795177" sldId="2147483690"/>
              <ac:cxnSpMk id="4" creationId="{00000000-0000-0000-0000-000000000000}"/>
            </ac:cxnSpMkLst>
          </pc:cxnChg>
        </pc:sldLayoutChg>
        <pc:sldLayoutChg chg="modSp mod">
          <pc:chgData name="Elyse Caldwell" userId="4392a946-d965-4b93-9eda-54bef85d5fb1" providerId="ADAL" clId="{6B553660-80F3-4E66-9220-D87E63ED71A1}" dt="2024-04-01T17:31:34.424" v="321" actId="208"/>
          <pc:sldLayoutMkLst>
            <pc:docMk/>
            <pc:sldMasterMk cId="0" sldId="2147483648"/>
            <pc:sldLayoutMk cId="1068212503" sldId="2147483691"/>
          </pc:sldLayoutMkLst>
          <pc:cxnChg chg="mod">
            <ac:chgData name="Elyse Caldwell" userId="4392a946-d965-4b93-9eda-54bef85d5fb1" providerId="ADAL" clId="{6B553660-80F3-4E66-9220-D87E63ED71A1}" dt="2024-04-01T17:31:34.424" v="321" actId="208"/>
            <ac:cxnSpMkLst>
              <pc:docMk/>
              <pc:sldMasterMk cId="0" sldId="2147483648"/>
              <pc:sldLayoutMk cId="1068212503" sldId="2147483691"/>
              <ac:cxnSpMk id="4" creationId="{00000000-0000-0000-0000-000000000000}"/>
            </ac:cxnSpMkLst>
          </pc:cxnChg>
        </pc:sldLayoutChg>
      </pc:sldMasterChg>
      <pc:sldMasterChg chg="del delSldLayout">
        <pc:chgData name="Elyse Caldwell" userId="4392a946-d965-4b93-9eda-54bef85d5fb1" providerId="ADAL" clId="{6B553660-80F3-4E66-9220-D87E63ED71A1}" dt="2024-06-04T14:39:31.732" v="969" actId="700"/>
        <pc:sldMasterMkLst>
          <pc:docMk/>
          <pc:sldMasterMk cId="1822972667" sldId="2147483693"/>
        </pc:sldMasterMkLst>
        <pc:sldLayoutChg chg="del">
          <pc:chgData name="Elyse Caldwell" userId="4392a946-d965-4b93-9eda-54bef85d5fb1" providerId="ADAL" clId="{6B553660-80F3-4E66-9220-D87E63ED71A1}" dt="2024-06-04T14:39:31.732" v="969" actId="700"/>
          <pc:sldLayoutMkLst>
            <pc:docMk/>
            <pc:sldMasterMk cId="1822972667" sldId="2147483693"/>
            <pc:sldLayoutMk cId="3567448919" sldId="2147483694"/>
          </pc:sldLayoutMkLst>
        </pc:sldLayoutChg>
        <pc:sldLayoutChg chg="del">
          <pc:chgData name="Elyse Caldwell" userId="4392a946-d965-4b93-9eda-54bef85d5fb1" providerId="ADAL" clId="{6B553660-80F3-4E66-9220-D87E63ED71A1}" dt="2024-06-04T14:39:31.732" v="969" actId="700"/>
          <pc:sldLayoutMkLst>
            <pc:docMk/>
            <pc:sldMasterMk cId="1822972667" sldId="2147483693"/>
            <pc:sldLayoutMk cId="1958745759" sldId="2147483695"/>
          </pc:sldLayoutMkLst>
        </pc:sldLayoutChg>
        <pc:sldLayoutChg chg="del">
          <pc:chgData name="Elyse Caldwell" userId="4392a946-d965-4b93-9eda-54bef85d5fb1" providerId="ADAL" clId="{6B553660-80F3-4E66-9220-D87E63ED71A1}" dt="2024-06-04T14:39:31.732" v="969" actId="700"/>
          <pc:sldLayoutMkLst>
            <pc:docMk/>
            <pc:sldMasterMk cId="1822972667" sldId="2147483693"/>
            <pc:sldLayoutMk cId="2741294247" sldId="2147483696"/>
          </pc:sldLayoutMkLst>
        </pc:sldLayoutChg>
        <pc:sldLayoutChg chg="del">
          <pc:chgData name="Elyse Caldwell" userId="4392a946-d965-4b93-9eda-54bef85d5fb1" providerId="ADAL" clId="{6B553660-80F3-4E66-9220-D87E63ED71A1}" dt="2024-06-04T14:39:31.732" v="969" actId="700"/>
          <pc:sldLayoutMkLst>
            <pc:docMk/>
            <pc:sldMasterMk cId="1822972667" sldId="2147483693"/>
            <pc:sldLayoutMk cId="1794004827" sldId="2147483697"/>
          </pc:sldLayoutMkLst>
        </pc:sldLayoutChg>
        <pc:sldLayoutChg chg="del">
          <pc:chgData name="Elyse Caldwell" userId="4392a946-d965-4b93-9eda-54bef85d5fb1" providerId="ADAL" clId="{6B553660-80F3-4E66-9220-D87E63ED71A1}" dt="2024-06-04T14:39:31.732" v="969" actId="700"/>
          <pc:sldLayoutMkLst>
            <pc:docMk/>
            <pc:sldMasterMk cId="1822972667" sldId="2147483693"/>
            <pc:sldLayoutMk cId="3374734781" sldId="2147483698"/>
          </pc:sldLayoutMkLst>
        </pc:sldLayoutChg>
        <pc:sldLayoutChg chg="del">
          <pc:chgData name="Elyse Caldwell" userId="4392a946-d965-4b93-9eda-54bef85d5fb1" providerId="ADAL" clId="{6B553660-80F3-4E66-9220-D87E63ED71A1}" dt="2024-06-04T14:39:31.732" v="969" actId="700"/>
          <pc:sldLayoutMkLst>
            <pc:docMk/>
            <pc:sldMasterMk cId="1822972667" sldId="2147483693"/>
            <pc:sldLayoutMk cId="4292850547" sldId="2147483699"/>
          </pc:sldLayoutMkLst>
        </pc:sldLayoutChg>
        <pc:sldLayoutChg chg="del">
          <pc:chgData name="Elyse Caldwell" userId="4392a946-d965-4b93-9eda-54bef85d5fb1" providerId="ADAL" clId="{6B553660-80F3-4E66-9220-D87E63ED71A1}" dt="2024-06-04T14:39:31.732" v="969" actId="700"/>
          <pc:sldLayoutMkLst>
            <pc:docMk/>
            <pc:sldMasterMk cId="1822972667" sldId="2147483693"/>
            <pc:sldLayoutMk cId="4109515608" sldId="2147483700"/>
          </pc:sldLayoutMkLst>
        </pc:sldLayoutChg>
        <pc:sldLayoutChg chg="del">
          <pc:chgData name="Elyse Caldwell" userId="4392a946-d965-4b93-9eda-54bef85d5fb1" providerId="ADAL" clId="{6B553660-80F3-4E66-9220-D87E63ED71A1}" dt="2024-06-04T14:39:31.732" v="969" actId="700"/>
          <pc:sldLayoutMkLst>
            <pc:docMk/>
            <pc:sldMasterMk cId="1822972667" sldId="2147483693"/>
            <pc:sldLayoutMk cId="1561237527" sldId="2147483701"/>
          </pc:sldLayoutMkLst>
        </pc:sldLayoutChg>
        <pc:sldLayoutChg chg="del">
          <pc:chgData name="Elyse Caldwell" userId="4392a946-d965-4b93-9eda-54bef85d5fb1" providerId="ADAL" clId="{6B553660-80F3-4E66-9220-D87E63ED71A1}" dt="2024-06-04T14:39:31.732" v="969" actId="700"/>
          <pc:sldLayoutMkLst>
            <pc:docMk/>
            <pc:sldMasterMk cId="1822972667" sldId="2147483693"/>
            <pc:sldLayoutMk cId="747289352" sldId="2147483702"/>
          </pc:sldLayoutMkLst>
        </pc:sldLayoutChg>
        <pc:sldLayoutChg chg="del">
          <pc:chgData name="Elyse Caldwell" userId="4392a946-d965-4b93-9eda-54bef85d5fb1" providerId="ADAL" clId="{6B553660-80F3-4E66-9220-D87E63ED71A1}" dt="2024-06-04T14:39:31.732" v="969" actId="700"/>
          <pc:sldLayoutMkLst>
            <pc:docMk/>
            <pc:sldMasterMk cId="1822972667" sldId="2147483693"/>
            <pc:sldLayoutMk cId="2476656286" sldId="2147483703"/>
          </pc:sldLayoutMkLst>
        </pc:sldLayoutChg>
        <pc:sldLayoutChg chg="del">
          <pc:chgData name="Elyse Caldwell" userId="4392a946-d965-4b93-9eda-54bef85d5fb1" providerId="ADAL" clId="{6B553660-80F3-4E66-9220-D87E63ED71A1}" dt="2024-06-04T14:39:31.732" v="969" actId="700"/>
          <pc:sldLayoutMkLst>
            <pc:docMk/>
            <pc:sldMasterMk cId="1822972667" sldId="2147483693"/>
            <pc:sldLayoutMk cId="4111225935" sldId="2147483704"/>
          </pc:sldLayoutMkLst>
        </pc:sldLayoutChg>
      </pc:sldMasterChg>
      <pc:sldMasterChg chg="add del addSldLayout delSldLayout">
        <pc:chgData name="Elyse Caldwell" userId="4392a946-d965-4b93-9eda-54bef85d5fb1" providerId="ADAL" clId="{6B553660-80F3-4E66-9220-D87E63ED71A1}" dt="2024-06-04T14:40:57.924" v="996" actId="700"/>
        <pc:sldMasterMkLst>
          <pc:docMk/>
          <pc:sldMasterMk cId="2384162412" sldId="2147483693"/>
        </pc:sldMasterMkLst>
        <pc:sldLayoutChg chg="add del">
          <pc:chgData name="Elyse Caldwell" userId="4392a946-d965-4b93-9eda-54bef85d5fb1" providerId="ADAL" clId="{6B553660-80F3-4E66-9220-D87E63ED71A1}" dt="2024-06-04T14:40:57.924" v="996" actId="700"/>
          <pc:sldLayoutMkLst>
            <pc:docMk/>
            <pc:sldMasterMk cId="2384162412" sldId="2147483693"/>
            <pc:sldLayoutMk cId="2553726334" sldId="2147483694"/>
          </pc:sldLayoutMkLst>
        </pc:sldLayoutChg>
        <pc:sldLayoutChg chg="add del">
          <pc:chgData name="Elyse Caldwell" userId="4392a946-d965-4b93-9eda-54bef85d5fb1" providerId="ADAL" clId="{6B553660-80F3-4E66-9220-D87E63ED71A1}" dt="2024-06-04T14:40:57.924" v="996" actId="700"/>
          <pc:sldLayoutMkLst>
            <pc:docMk/>
            <pc:sldMasterMk cId="2384162412" sldId="2147483693"/>
            <pc:sldLayoutMk cId="3238473874" sldId="2147483695"/>
          </pc:sldLayoutMkLst>
        </pc:sldLayoutChg>
        <pc:sldLayoutChg chg="add del">
          <pc:chgData name="Elyse Caldwell" userId="4392a946-d965-4b93-9eda-54bef85d5fb1" providerId="ADAL" clId="{6B553660-80F3-4E66-9220-D87E63ED71A1}" dt="2024-06-04T14:40:57.924" v="996" actId="700"/>
          <pc:sldLayoutMkLst>
            <pc:docMk/>
            <pc:sldMasterMk cId="2384162412" sldId="2147483693"/>
            <pc:sldLayoutMk cId="908181102" sldId="2147483696"/>
          </pc:sldLayoutMkLst>
        </pc:sldLayoutChg>
        <pc:sldLayoutChg chg="add del">
          <pc:chgData name="Elyse Caldwell" userId="4392a946-d965-4b93-9eda-54bef85d5fb1" providerId="ADAL" clId="{6B553660-80F3-4E66-9220-D87E63ED71A1}" dt="2024-06-04T14:40:57.924" v="996" actId="700"/>
          <pc:sldLayoutMkLst>
            <pc:docMk/>
            <pc:sldMasterMk cId="2384162412" sldId="2147483693"/>
            <pc:sldLayoutMk cId="829663156" sldId="2147483697"/>
          </pc:sldLayoutMkLst>
        </pc:sldLayoutChg>
        <pc:sldLayoutChg chg="add del">
          <pc:chgData name="Elyse Caldwell" userId="4392a946-d965-4b93-9eda-54bef85d5fb1" providerId="ADAL" clId="{6B553660-80F3-4E66-9220-D87E63ED71A1}" dt="2024-06-04T14:40:57.924" v="996" actId="700"/>
          <pc:sldLayoutMkLst>
            <pc:docMk/>
            <pc:sldMasterMk cId="2384162412" sldId="2147483693"/>
            <pc:sldLayoutMk cId="641729963" sldId="2147483698"/>
          </pc:sldLayoutMkLst>
        </pc:sldLayoutChg>
        <pc:sldLayoutChg chg="add del">
          <pc:chgData name="Elyse Caldwell" userId="4392a946-d965-4b93-9eda-54bef85d5fb1" providerId="ADAL" clId="{6B553660-80F3-4E66-9220-D87E63ED71A1}" dt="2024-06-04T14:40:57.924" v="996" actId="700"/>
          <pc:sldLayoutMkLst>
            <pc:docMk/>
            <pc:sldMasterMk cId="2384162412" sldId="2147483693"/>
            <pc:sldLayoutMk cId="7161419" sldId="2147483699"/>
          </pc:sldLayoutMkLst>
        </pc:sldLayoutChg>
        <pc:sldLayoutChg chg="add del">
          <pc:chgData name="Elyse Caldwell" userId="4392a946-d965-4b93-9eda-54bef85d5fb1" providerId="ADAL" clId="{6B553660-80F3-4E66-9220-D87E63ED71A1}" dt="2024-06-04T14:40:57.924" v="996" actId="700"/>
          <pc:sldLayoutMkLst>
            <pc:docMk/>
            <pc:sldMasterMk cId="2384162412" sldId="2147483693"/>
            <pc:sldLayoutMk cId="2657962080" sldId="2147483700"/>
          </pc:sldLayoutMkLst>
        </pc:sldLayoutChg>
        <pc:sldLayoutChg chg="add del">
          <pc:chgData name="Elyse Caldwell" userId="4392a946-d965-4b93-9eda-54bef85d5fb1" providerId="ADAL" clId="{6B553660-80F3-4E66-9220-D87E63ED71A1}" dt="2024-06-04T14:40:57.924" v="996" actId="700"/>
          <pc:sldLayoutMkLst>
            <pc:docMk/>
            <pc:sldMasterMk cId="2384162412" sldId="2147483693"/>
            <pc:sldLayoutMk cId="2684280968" sldId="2147483701"/>
          </pc:sldLayoutMkLst>
        </pc:sldLayoutChg>
        <pc:sldLayoutChg chg="add del">
          <pc:chgData name="Elyse Caldwell" userId="4392a946-d965-4b93-9eda-54bef85d5fb1" providerId="ADAL" clId="{6B553660-80F3-4E66-9220-D87E63ED71A1}" dt="2024-06-04T14:40:57.924" v="996" actId="700"/>
          <pc:sldLayoutMkLst>
            <pc:docMk/>
            <pc:sldMasterMk cId="2384162412" sldId="2147483693"/>
            <pc:sldLayoutMk cId="1923640629" sldId="2147483702"/>
          </pc:sldLayoutMkLst>
        </pc:sldLayoutChg>
        <pc:sldLayoutChg chg="add del">
          <pc:chgData name="Elyse Caldwell" userId="4392a946-d965-4b93-9eda-54bef85d5fb1" providerId="ADAL" clId="{6B553660-80F3-4E66-9220-D87E63ED71A1}" dt="2024-06-04T14:40:57.924" v="996" actId="700"/>
          <pc:sldLayoutMkLst>
            <pc:docMk/>
            <pc:sldMasterMk cId="2384162412" sldId="2147483693"/>
            <pc:sldLayoutMk cId="4176704951" sldId="2147483703"/>
          </pc:sldLayoutMkLst>
        </pc:sldLayoutChg>
        <pc:sldLayoutChg chg="add del">
          <pc:chgData name="Elyse Caldwell" userId="4392a946-d965-4b93-9eda-54bef85d5fb1" providerId="ADAL" clId="{6B553660-80F3-4E66-9220-D87E63ED71A1}" dt="2024-06-04T14:40:57.924" v="996" actId="700"/>
          <pc:sldLayoutMkLst>
            <pc:docMk/>
            <pc:sldMasterMk cId="2384162412" sldId="2147483693"/>
            <pc:sldLayoutMk cId="2217618891" sldId="2147483704"/>
          </pc:sldLayoutMkLst>
        </pc:sldLayoutChg>
      </pc:sldMasterChg>
      <pc:sldMasterChg chg="del delSldLayout">
        <pc:chgData name="Elyse Caldwell" userId="4392a946-d965-4b93-9eda-54bef85d5fb1" providerId="ADAL" clId="{6B553660-80F3-4E66-9220-D87E63ED71A1}" dt="2024-06-04T14:44:28.914" v="1086" actId="700"/>
        <pc:sldMasterMkLst>
          <pc:docMk/>
          <pc:sldMasterMk cId="4115204873" sldId="2147483693"/>
        </pc:sldMasterMkLst>
        <pc:sldLayoutChg chg="del">
          <pc:chgData name="Elyse Caldwell" userId="4392a946-d965-4b93-9eda-54bef85d5fb1" providerId="ADAL" clId="{6B553660-80F3-4E66-9220-D87E63ED71A1}" dt="2024-06-04T14:44:28.914" v="1086" actId="700"/>
          <pc:sldLayoutMkLst>
            <pc:docMk/>
            <pc:sldMasterMk cId="4115204873" sldId="2147483693"/>
            <pc:sldLayoutMk cId="2132465299" sldId="2147483694"/>
          </pc:sldLayoutMkLst>
        </pc:sldLayoutChg>
        <pc:sldLayoutChg chg="del">
          <pc:chgData name="Elyse Caldwell" userId="4392a946-d965-4b93-9eda-54bef85d5fb1" providerId="ADAL" clId="{6B553660-80F3-4E66-9220-D87E63ED71A1}" dt="2024-06-04T14:44:28.914" v="1086" actId="700"/>
          <pc:sldLayoutMkLst>
            <pc:docMk/>
            <pc:sldMasterMk cId="4115204873" sldId="2147483693"/>
            <pc:sldLayoutMk cId="1850396366" sldId="2147483695"/>
          </pc:sldLayoutMkLst>
        </pc:sldLayoutChg>
        <pc:sldLayoutChg chg="del">
          <pc:chgData name="Elyse Caldwell" userId="4392a946-d965-4b93-9eda-54bef85d5fb1" providerId="ADAL" clId="{6B553660-80F3-4E66-9220-D87E63ED71A1}" dt="2024-06-04T14:44:28.914" v="1086" actId="700"/>
          <pc:sldLayoutMkLst>
            <pc:docMk/>
            <pc:sldMasterMk cId="4115204873" sldId="2147483693"/>
            <pc:sldLayoutMk cId="472000555" sldId="2147483696"/>
          </pc:sldLayoutMkLst>
        </pc:sldLayoutChg>
        <pc:sldLayoutChg chg="del">
          <pc:chgData name="Elyse Caldwell" userId="4392a946-d965-4b93-9eda-54bef85d5fb1" providerId="ADAL" clId="{6B553660-80F3-4E66-9220-D87E63ED71A1}" dt="2024-06-04T14:44:28.914" v="1086" actId="700"/>
          <pc:sldLayoutMkLst>
            <pc:docMk/>
            <pc:sldMasterMk cId="4115204873" sldId="2147483693"/>
            <pc:sldLayoutMk cId="193050030" sldId="2147483697"/>
          </pc:sldLayoutMkLst>
        </pc:sldLayoutChg>
        <pc:sldLayoutChg chg="del">
          <pc:chgData name="Elyse Caldwell" userId="4392a946-d965-4b93-9eda-54bef85d5fb1" providerId="ADAL" clId="{6B553660-80F3-4E66-9220-D87E63ED71A1}" dt="2024-06-04T14:44:28.914" v="1086" actId="700"/>
          <pc:sldLayoutMkLst>
            <pc:docMk/>
            <pc:sldMasterMk cId="4115204873" sldId="2147483693"/>
            <pc:sldLayoutMk cId="2213860994" sldId="2147483698"/>
          </pc:sldLayoutMkLst>
        </pc:sldLayoutChg>
        <pc:sldLayoutChg chg="del">
          <pc:chgData name="Elyse Caldwell" userId="4392a946-d965-4b93-9eda-54bef85d5fb1" providerId="ADAL" clId="{6B553660-80F3-4E66-9220-D87E63ED71A1}" dt="2024-06-04T14:44:28.914" v="1086" actId="700"/>
          <pc:sldLayoutMkLst>
            <pc:docMk/>
            <pc:sldMasterMk cId="4115204873" sldId="2147483693"/>
            <pc:sldLayoutMk cId="3099337706" sldId="2147483699"/>
          </pc:sldLayoutMkLst>
        </pc:sldLayoutChg>
        <pc:sldLayoutChg chg="del">
          <pc:chgData name="Elyse Caldwell" userId="4392a946-d965-4b93-9eda-54bef85d5fb1" providerId="ADAL" clId="{6B553660-80F3-4E66-9220-D87E63ED71A1}" dt="2024-06-04T14:44:28.914" v="1086" actId="700"/>
          <pc:sldLayoutMkLst>
            <pc:docMk/>
            <pc:sldMasterMk cId="4115204873" sldId="2147483693"/>
            <pc:sldLayoutMk cId="2807445743" sldId="2147483700"/>
          </pc:sldLayoutMkLst>
        </pc:sldLayoutChg>
        <pc:sldLayoutChg chg="del">
          <pc:chgData name="Elyse Caldwell" userId="4392a946-d965-4b93-9eda-54bef85d5fb1" providerId="ADAL" clId="{6B553660-80F3-4E66-9220-D87E63ED71A1}" dt="2024-06-04T14:44:28.914" v="1086" actId="700"/>
          <pc:sldLayoutMkLst>
            <pc:docMk/>
            <pc:sldMasterMk cId="4115204873" sldId="2147483693"/>
            <pc:sldLayoutMk cId="2038081489" sldId="2147483701"/>
          </pc:sldLayoutMkLst>
        </pc:sldLayoutChg>
        <pc:sldLayoutChg chg="del">
          <pc:chgData name="Elyse Caldwell" userId="4392a946-d965-4b93-9eda-54bef85d5fb1" providerId="ADAL" clId="{6B553660-80F3-4E66-9220-D87E63ED71A1}" dt="2024-06-04T14:44:28.914" v="1086" actId="700"/>
          <pc:sldLayoutMkLst>
            <pc:docMk/>
            <pc:sldMasterMk cId="4115204873" sldId="2147483693"/>
            <pc:sldLayoutMk cId="1680967428" sldId="2147483702"/>
          </pc:sldLayoutMkLst>
        </pc:sldLayoutChg>
        <pc:sldLayoutChg chg="del">
          <pc:chgData name="Elyse Caldwell" userId="4392a946-d965-4b93-9eda-54bef85d5fb1" providerId="ADAL" clId="{6B553660-80F3-4E66-9220-D87E63ED71A1}" dt="2024-06-04T14:44:28.914" v="1086" actId="700"/>
          <pc:sldLayoutMkLst>
            <pc:docMk/>
            <pc:sldMasterMk cId="4115204873" sldId="2147483693"/>
            <pc:sldLayoutMk cId="3657639806" sldId="2147483703"/>
          </pc:sldLayoutMkLst>
        </pc:sldLayoutChg>
        <pc:sldLayoutChg chg="del">
          <pc:chgData name="Elyse Caldwell" userId="4392a946-d965-4b93-9eda-54bef85d5fb1" providerId="ADAL" clId="{6B553660-80F3-4E66-9220-D87E63ED71A1}" dt="2024-06-04T14:44:28.914" v="1086" actId="700"/>
          <pc:sldLayoutMkLst>
            <pc:docMk/>
            <pc:sldMasterMk cId="4115204873" sldId="2147483693"/>
            <pc:sldLayoutMk cId="1513694528" sldId="2147483704"/>
          </pc:sldLayoutMkLst>
        </pc:sldLayoutChg>
      </pc:sldMasterChg>
    </pc:docChg>
  </pc:docChgLst>
  <pc:docChgLst>
    <pc:chgData name="Caldwell, Elyse" userId="d3ca6168-8277-4954-9bc0-007971a5ad79" providerId="ADAL" clId="{FDB6EF67-8E84-4A4E-AB56-D8583C724417}"/>
    <pc:docChg chg="custSel modSld">
      <pc:chgData name="Caldwell, Elyse" userId="d3ca6168-8277-4954-9bc0-007971a5ad79" providerId="ADAL" clId="{FDB6EF67-8E84-4A4E-AB56-D8583C724417}" dt="2024-11-13T16:27:33.774" v="85" actId="478"/>
      <pc:docMkLst>
        <pc:docMk/>
      </pc:docMkLst>
      <pc:sldChg chg="addSp delSp modSp mod">
        <pc:chgData name="Caldwell, Elyse" userId="d3ca6168-8277-4954-9bc0-007971a5ad79" providerId="ADAL" clId="{FDB6EF67-8E84-4A4E-AB56-D8583C724417}" dt="2024-11-13T16:27:33.774" v="85" actId="478"/>
        <pc:sldMkLst>
          <pc:docMk/>
          <pc:sldMk cId="0" sldId="257"/>
        </pc:sldMkLst>
        <pc:spChg chg="add del">
          <ac:chgData name="Caldwell, Elyse" userId="d3ca6168-8277-4954-9bc0-007971a5ad79" providerId="ADAL" clId="{FDB6EF67-8E84-4A4E-AB56-D8583C724417}" dt="2024-11-13T16:27:33.774" v="85" actId="478"/>
          <ac:spMkLst>
            <pc:docMk/>
            <pc:sldMk cId="0" sldId="257"/>
            <ac:spMk id="12" creationId="{89D11CA7-0A64-35F2-A88C-8D36EDA7BD4D}"/>
          </ac:spMkLst>
        </pc:spChg>
        <pc:spChg chg="mod">
          <ac:chgData name="Caldwell, Elyse" userId="d3ca6168-8277-4954-9bc0-007971a5ad79" providerId="ADAL" clId="{FDB6EF67-8E84-4A4E-AB56-D8583C724417}" dt="2024-11-13T16:27:30.563" v="84" actId="20577"/>
          <ac:spMkLst>
            <pc:docMk/>
            <pc:sldMk cId="0" sldId="257"/>
            <ac:spMk id="42" creationId="{8443E525-1636-69FF-46F3-D93B588B6F18}"/>
          </ac:spMkLst>
        </pc:spChg>
        <pc:grpChg chg="mod">
          <ac:chgData name="Caldwell, Elyse" userId="d3ca6168-8277-4954-9bc0-007971a5ad79" providerId="ADAL" clId="{FDB6EF67-8E84-4A4E-AB56-D8583C724417}" dt="2024-11-13T16:26:09.184" v="75" actId="14100"/>
          <ac:grpSpMkLst>
            <pc:docMk/>
            <pc:sldMk cId="0" sldId="257"/>
            <ac:grpSpMk id="3" creationId="{0DA2ADDB-2A98-B23C-80CB-44CCC7E03778}"/>
          </ac:grpSpMkLst>
        </pc:grpChg>
        <pc:picChg chg="add del mod modCrop">
          <ac:chgData name="Caldwell, Elyse" userId="d3ca6168-8277-4954-9bc0-007971a5ad79" providerId="ADAL" clId="{FDB6EF67-8E84-4A4E-AB56-D8583C724417}" dt="2024-11-13T16:25:46.149" v="58" actId="478"/>
          <ac:picMkLst>
            <pc:docMk/>
            <pc:sldMk cId="0" sldId="257"/>
            <ac:picMk id="5" creationId="{D1598A61-164D-552E-0201-7D27E4AE0FAE}"/>
          </ac:picMkLst>
        </pc:picChg>
        <pc:picChg chg="mod">
          <ac:chgData name="Caldwell, Elyse" userId="d3ca6168-8277-4954-9bc0-007971a5ad79" providerId="ADAL" clId="{FDB6EF67-8E84-4A4E-AB56-D8583C724417}" dt="2024-11-13T16:25:44.099" v="57" actId="14826"/>
          <ac:picMkLst>
            <pc:docMk/>
            <pc:sldMk cId="0" sldId="257"/>
            <ac:picMk id="7172" creationId="{D0C0EE72-EA31-2EC8-27F4-198457767D4E}"/>
          </ac:picMkLst>
        </pc:picChg>
      </pc:sldChg>
      <pc:sldChg chg="modSp mod">
        <pc:chgData name="Caldwell, Elyse" userId="d3ca6168-8277-4954-9bc0-007971a5ad79" providerId="ADAL" clId="{FDB6EF67-8E84-4A4E-AB56-D8583C724417}" dt="2024-11-06T18:58:24.408" v="50" actId="404"/>
        <pc:sldMkLst>
          <pc:docMk/>
          <pc:sldMk cId="2469659787" sldId="351"/>
        </pc:sldMkLst>
        <pc:spChg chg="mod">
          <ac:chgData name="Caldwell, Elyse" userId="d3ca6168-8277-4954-9bc0-007971a5ad79" providerId="ADAL" clId="{FDB6EF67-8E84-4A4E-AB56-D8583C724417}" dt="2024-11-06T18:58:24.408" v="50" actId="404"/>
          <ac:spMkLst>
            <pc:docMk/>
            <pc:sldMk cId="2469659787" sldId="351"/>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D56FE2-A645-413D-B837-CEB196F1FFA8}" type="datetimeFigureOut">
              <a:rPr lang="en-US" smtClean="0"/>
              <a:t>11/13/2024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5FE121-9CA8-46E8-BF60-62BF67E84157}" type="slidenum">
              <a:rPr lang="en-US" smtClean="0"/>
              <a:t>‹#›</a:t>
            </a:fld>
            <a:endParaRPr lang="en-US"/>
          </a:p>
        </p:txBody>
      </p:sp>
    </p:spTree>
    <p:extLst>
      <p:ext uri="{BB962C8B-B14F-4D97-AF65-F5344CB8AC3E}">
        <p14:creationId xmlns:p14="http://schemas.microsoft.com/office/powerpoint/2010/main" val="37005801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5FE121-9CA8-46E8-BF60-62BF67E84157}" type="slidenum">
              <a:rPr lang="en-US" smtClean="0"/>
              <a:t>1</a:t>
            </a:fld>
            <a:endParaRPr lang="en-US"/>
          </a:p>
        </p:txBody>
      </p:sp>
    </p:spTree>
    <p:extLst>
      <p:ext uri="{BB962C8B-B14F-4D97-AF65-F5344CB8AC3E}">
        <p14:creationId xmlns:p14="http://schemas.microsoft.com/office/powerpoint/2010/main" val="1568083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5FE121-9CA8-46E8-BF60-62BF67E84157}" type="slidenum">
              <a:rPr lang="en-US" smtClean="0"/>
              <a:t>2</a:t>
            </a:fld>
            <a:endParaRPr lang="en-US"/>
          </a:p>
        </p:txBody>
      </p:sp>
    </p:spTree>
    <p:extLst>
      <p:ext uri="{BB962C8B-B14F-4D97-AF65-F5344CB8AC3E}">
        <p14:creationId xmlns:p14="http://schemas.microsoft.com/office/powerpoint/2010/main" val="1367183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BB5BD1-AB0E-480E-9802-8872D95C1C2E}" type="slidenum">
              <a:rPr lang="en-US" smtClean="0"/>
              <a:t>3</a:t>
            </a:fld>
            <a:endParaRPr lang="en-US" dirty="0"/>
          </a:p>
        </p:txBody>
      </p:sp>
    </p:spTree>
    <p:extLst>
      <p:ext uri="{BB962C8B-B14F-4D97-AF65-F5344CB8AC3E}">
        <p14:creationId xmlns:p14="http://schemas.microsoft.com/office/powerpoint/2010/main" val="4051606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BB5BD1-AB0E-480E-9802-8872D95C1C2E}" type="slidenum">
              <a:rPr lang="en-US" smtClean="0"/>
              <a:t>4</a:t>
            </a:fld>
            <a:endParaRPr lang="en-US" dirty="0"/>
          </a:p>
        </p:txBody>
      </p:sp>
    </p:spTree>
    <p:extLst>
      <p:ext uri="{BB962C8B-B14F-4D97-AF65-F5344CB8AC3E}">
        <p14:creationId xmlns:p14="http://schemas.microsoft.com/office/powerpoint/2010/main" val="30133982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0BB5BD1-AB0E-480E-9802-8872D95C1C2E}" type="slidenum">
              <a:rPr lang="en-US" smtClean="0"/>
              <a:t>5</a:t>
            </a:fld>
            <a:endParaRPr lang="en-US" dirty="0"/>
          </a:p>
        </p:txBody>
      </p:sp>
    </p:spTree>
    <p:extLst>
      <p:ext uri="{BB962C8B-B14F-4D97-AF65-F5344CB8AC3E}">
        <p14:creationId xmlns:p14="http://schemas.microsoft.com/office/powerpoint/2010/main" val="1641798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0BB5BD1-AB0E-480E-9802-8872D95C1C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040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38DA4-644F-AA98-B9D6-E46ED50252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4B9942-664F-742C-6344-46229F0D56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DFC8A9-0CD3-C5D8-9204-F193539F7A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011F49-BBC5-4A8F-0E27-D32F29849F6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0BB5BD1-AB0E-480E-9802-8872D95C1C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1845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2D2E4-B16D-C243-D867-E2D4CDE3AE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FC68FB-7B64-85B3-3EA6-34179AB1AB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227542-0034-B361-C29E-F7F62F5419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BD6238-8C40-4A47-8DE4-51BED65FEDF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0BB5BD1-AB0E-480E-9802-8872D95C1C2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63127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12900" y="917575"/>
            <a:ext cx="9271000" cy="231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p:cNvCxnSpPr/>
          <p:nvPr/>
        </p:nvCxnSpPr>
        <p:spPr>
          <a:xfrm>
            <a:off x="1922463" y="3235325"/>
            <a:ext cx="8637587" cy="0"/>
          </a:xfrm>
          <a:prstGeom prst="line">
            <a:avLst/>
          </a:prstGeom>
          <a:ln w="63500">
            <a:solidFill>
              <a:srgbClr val="3CA503"/>
            </a:solidFill>
          </a:ln>
        </p:spPr>
        <p:style>
          <a:lnRef idx="1">
            <a:schemeClr val="accent1"/>
          </a:lnRef>
          <a:fillRef idx="0">
            <a:schemeClr val="accent1"/>
          </a:fillRef>
          <a:effectRef idx="0">
            <a:schemeClr val="accent1"/>
          </a:effectRef>
          <a:fontRef idx="minor">
            <a:schemeClr val="tx1"/>
          </a:fontRef>
        </p:style>
      </p:cxnSp>
      <p:sp>
        <p:nvSpPr>
          <p:cNvPr id="3" name="Subtitle 2"/>
          <p:cNvSpPr>
            <a:spLocks noGrp="1"/>
          </p:cNvSpPr>
          <p:nvPr>
            <p:ph type="subTitle" idx="1"/>
          </p:nvPr>
        </p:nvSpPr>
        <p:spPr>
          <a:xfrm>
            <a:off x="1981200" y="3515497"/>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Date Placeholder 3"/>
          <p:cNvSpPr>
            <a:spLocks noGrp="1"/>
          </p:cNvSpPr>
          <p:nvPr>
            <p:ph type="dt" sz="half" idx="10"/>
          </p:nvPr>
        </p:nvSpPr>
        <p:spPr>
          <a:xfrm>
            <a:off x="838200" y="6356350"/>
            <a:ext cx="2743200" cy="365125"/>
          </a:xfrm>
          <a:prstGeom prst="rect">
            <a:avLst/>
          </a:prstGeom>
        </p:spPr>
        <p:txBody>
          <a:bodyPr/>
          <a:lstStyle>
            <a:lvl1pPr fontAlgn="auto">
              <a:spcBef>
                <a:spcPts val="0"/>
              </a:spcBef>
              <a:spcAft>
                <a:spcPts val="0"/>
              </a:spcAft>
              <a:defRPr>
                <a:latin typeface="+mn-lt"/>
                <a:cs typeface="+mn-cs"/>
              </a:defRPr>
            </a:lvl1pPr>
          </a:lstStyle>
          <a:p>
            <a:pPr>
              <a:defRPr/>
            </a:pPr>
            <a:fld id="{F3A24A8D-DA7C-4AB5-A0CA-DC17B3990008}" type="datetimeFigureOut">
              <a:rPr lang="en-US"/>
              <a:pPr>
                <a:defRPr/>
              </a:pPr>
              <a:t>11/13/2024</a:t>
            </a:fld>
            <a:endParaRPr lang="en-US"/>
          </a:p>
        </p:txBody>
      </p:sp>
      <p:sp>
        <p:nvSpPr>
          <p:cNvPr id="7" name="Footer Placeholder 4"/>
          <p:cNvSpPr>
            <a:spLocks noGrp="1"/>
          </p:cNvSpPr>
          <p:nvPr>
            <p:ph type="ftr" sz="quarter" idx="11"/>
          </p:nvPr>
        </p:nvSpPr>
        <p:spPr>
          <a:xfrm>
            <a:off x="4165600" y="6356350"/>
            <a:ext cx="38608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8" name="Slide Number Placeholder 5"/>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F5EB6038-0B82-40B2-A3BB-A61E395C91EF}" type="slidenum">
              <a:rPr lang="en-US" altLang="en-US"/>
              <a:pPr/>
              <a:t>‹#›</a:t>
            </a:fld>
            <a:endParaRPr lang="en-US" altLang="en-US"/>
          </a:p>
        </p:txBody>
      </p:sp>
    </p:spTree>
    <p:extLst>
      <p:ext uri="{BB962C8B-B14F-4D97-AF65-F5344CB8AC3E}">
        <p14:creationId xmlns:p14="http://schemas.microsoft.com/office/powerpoint/2010/main" val="25130687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76400" y="1717589"/>
            <a:ext cx="9144000" cy="4399006"/>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009673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76400" y="1717589"/>
            <a:ext cx="9144000" cy="4399006"/>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500103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0248C9B-7EEE-41A2-9C30-A0DD0E3947D0}" type="datetimeFigureOut">
              <a:rPr lang="en-US" smtClean="0"/>
              <a:t>11/13/2024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6B96CDB-47B0-4395-995D-0B2E82F53168}" type="slidenum">
              <a:rPr lang="en-US" smtClean="0"/>
              <a:t>‹#›</a:t>
            </a:fld>
            <a:endParaRPr lang="en-US" dirty="0"/>
          </a:p>
        </p:txBody>
      </p:sp>
    </p:spTree>
    <p:extLst>
      <p:ext uri="{BB962C8B-B14F-4D97-AF65-F5344CB8AC3E}">
        <p14:creationId xmlns:p14="http://schemas.microsoft.com/office/powerpoint/2010/main" val="1240731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cxnSp>
        <p:nvCxnSpPr>
          <p:cNvPr id="4" name="Straight Connector 3"/>
          <p:cNvCxnSpPr>
            <a:cxnSpLocks/>
          </p:cNvCxnSpPr>
          <p:nvPr/>
        </p:nvCxnSpPr>
        <p:spPr>
          <a:xfrm>
            <a:off x="-1588" y="58209"/>
            <a:ext cx="12193588" cy="0"/>
          </a:xfrm>
          <a:prstGeom prst="line">
            <a:avLst/>
          </a:prstGeom>
          <a:ln w="127000">
            <a:solidFill>
              <a:srgbClr val="24365C"/>
            </a:solidFill>
          </a:ln>
        </p:spPr>
        <p:style>
          <a:lnRef idx="1">
            <a:schemeClr val="accent1"/>
          </a:lnRef>
          <a:fillRef idx="0">
            <a:schemeClr val="accent1"/>
          </a:fillRef>
          <a:effectRef idx="0">
            <a:schemeClr val="accent1"/>
          </a:effectRef>
          <a:fontRef idx="minor">
            <a:schemeClr val="tx1"/>
          </a:fontRef>
        </p:style>
      </p:cxnSp>
      <p:pic>
        <p:nvPicPr>
          <p:cNvPr id="5" name="Picture 3"/>
          <p:cNvPicPr>
            <a:picLocks noChangeAspect="1"/>
          </p:cNvPicPr>
          <p:nvPr/>
        </p:nvPicPr>
        <p:blipFill>
          <a:blip r:embed="rId2" cstate="print">
            <a:alphaModFix amt="50000"/>
            <a:extLst>
              <a:ext uri="{28A0092B-C50C-407E-A947-70E740481C1C}">
                <a14:useLocalDpi xmlns:a14="http://schemas.microsoft.com/office/drawing/2010/main" val="0"/>
              </a:ext>
            </a:extLst>
          </a:blip>
          <a:srcRect/>
          <a:stretch>
            <a:fillRect/>
          </a:stretch>
        </p:blipFill>
        <p:spPr bwMode="auto">
          <a:xfrm>
            <a:off x="10705403" y="269876"/>
            <a:ext cx="1265395" cy="1063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0"/>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09600" y="6356350"/>
            <a:ext cx="2844800" cy="365125"/>
          </a:xfrm>
          <a:prstGeom prst="rect">
            <a:avLst/>
          </a:prstGeom>
        </p:spPr>
        <p:txBody>
          <a:bodyPr/>
          <a:lstStyle>
            <a:lvl1pPr fontAlgn="auto">
              <a:spcBef>
                <a:spcPts val="0"/>
              </a:spcBef>
              <a:spcAft>
                <a:spcPts val="0"/>
              </a:spcAft>
              <a:defRPr>
                <a:latin typeface="+mn-lt"/>
                <a:cs typeface="+mn-cs"/>
              </a:defRPr>
            </a:lvl1pPr>
          </a:lstStyle>
          <a:p>
            <a:pPr>
              <a:defRPr/>
            </a:pPr>
            <a:fld id="{FF0B0262-6285-45A9-A241-9CC4AC570DA5}" type="datetimeFigureOut">
              <a:rPr lang="en-US"/>
              <a:pPr>
                <a:defRPr/>
              </a:pPr>
              <a:t>11/13/2024</a:t>
            </a:fld>
            <a:endParaRPr lang="en-US"/>
          </a:p>
        </p:txBody>
      </p:sp>
      <p:sp>
        <p:nvSpPr>
          <p:cNvPr id="8" name="Footer Placeholder 4"/>
          <p:cNvSpPr>
            <a:spLocks noGrp="1"/>
          </p:cNvSpPr>
          <p:nvPr>
            <p:ph type="ftr" sz="quarter" idx="11"/>
          </p:nvPr>
        </p:nvSpPr>
        <p:spPr>
          <a:xfrm>
            <a:off x="4165600" y="6356350"/>
            <a:ext cx="38608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9" name="Slide Number Placeholder 5"/>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70251A02-6121-44F3-BC4E-03E131A0BA3E}" type="slidenum">
              <a:rPr lang="en-US" altLang="en-US"/>
              <a:pPr/>
              <a:t>‹#›</a:t>
            </a:fld>
            <a:endParaRPr lang="en-US" altLang="en-US"/>
          </a:p>
        </p:txBody>
      </p:sp>
    </p:spTree>
    <p:extLst>
      <p:ext uri="{BB962C8B-B14F-4D97-AF65-F5344CB8AC3E}">
        <p14:creationId xmlns:p14="http://schemas.microsoft.com/office/powerpoint/2010/main" val="34247671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6_Title and Content">
    <p:spTree>
      <p:nvGrpSpPr>
        <p:cNvPr id="1" name=""/>
        <p:cNvGrpSpPr/>
        <p:nvPr/>
      </p:nvGrpSpPr>
      <p:grpSpPr>
        <a:xfrm>
          <a:off x="0" y="0"/>
          <a:ext cx="0" cy="0"/>
          <a:chOff x="0" y="0"/>
          <a:chExt cx="0" cy="0"/>
        </a:xfrm>
      </p:grpSpPr>
      <p:cxnSp>
        <p:nvCxnSpPr>
          <p:cNvPr id="4" name="Straight Connector 3"/>
          <p:cNvCxnSpPr/>
          <p:nvPr/>
        </p:nvCxnSpPr>
        <p:spPr>
          <a:xfrm>
            <a:off x="-1588" y="0"/>
            <a:ext cx="12209463" cy="0"/>
          </a:xfrm>
          <a:prstGeom prst="line">
            <a:avLst/>
          </a:prstGeom>
          <a:ln w="127000">
            <a:solidFill>
              <a:srgbClr val="24375B"/>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875" y="1549400"/>
            <a:ext cx="12192000" cy="0"/>
          </a:xfrm>
          <a:prstGeom prst="line">
            <a:avLst/>
          </a:prstGeom>
          <a:ln w="25400">
            <a:solidFill>
              <a:srgbClr val="3CA503"/>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0"/>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09600" y="6356350"/>
            <a:ext cx="2844800" cy="365125"/>
          </a:xfrm>
          <a:prstGeom prst="rect">
            <a:avLst/>
          </a:prstGeom>
        </p:spPr>
        <p:txBody>
          <a:bodyPr/>
          <a:lstStyle>
            <a:lvl1pPr fontAlgn="auto">
              <a:spcBef>
                <a:spcPts val="0"/>
              </a:spcBef>
              <a:spcAft>
                <a:spcPts val="0"/>
              </a:spcAft>
              <a:defRPr>
                <a:latin typeface="+mn-lt"/>
                <a:cs typeface="+mn-cs"/>
              </a:defRPr>
            </a:lvl1pPr>
          </a:lstStyle>
          <a:p>
            <a:pPr>
              <a:defRPr/>
            </a:pPr>
            <a:fld id="{FF0B0262-6285-45A9-A241-9CC4AC570DA5}" type="datetimeFigureOut">
              <a:rPr lang="en-US"/>
              <a:pPr>
                <a:defRPr/>
              </a:pPr>
              <a:t>11/13/2024</a:t>
            </a:fld>
            <a:endParaRPr lang="en-US"/>
          </a:p>
        </p:txBody>
      </p:sp>
      <p:sp>
        <p:nvSpPr>
          <p:cNvPr id="8" name="Footer Placeholder 4"/>
          <p:cNvSpPr>
            <a:spLocks noGrp="1"/>
          </p:cNvSpPr>
          <p:nvPr>
            <p:ph type="ftr" sz="quarter" idx="11"/>
          </p:nvPr>
        </p:nvSpPr>
        <p:spPr>
          <a:xfrm>
            <a:off x="4165600" y="6356350"/>
            <a:ext cx="38608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9" name="Slide Number Placeholder 5"/>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70251A02-6121-44F3-BC4E-03E131A0BA3E}" type="slidenum">
              <a:rPr lang="en-US" altLang="en-US"/>
              <a:pPr/>
              <a:t>‹#›</a:t>
            </a:fld>
            <a:endParaRPr lang="en-US" altLang="en-US"/>
          </a:p>
        </p:txBody>
      </p:sp>
      <p:pic>
        <p:nvPicPr>
          <p:cNvPr id="11" name="Picture 10" descr="A picture containing text, clipart&#10;&#10;Description automatically generated">
            <a:extLst>
              <a:ext uri="{FF2B5EF4-FFF2-40B4-BE49-F238E27FC236}">
                <a16:creationId xmlns:a16="http://schemas.microsoft.com/office/drawing/2014/main" id="{735CF991-8E2A-41D6-84A3-CF7130E353C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02224" y="223839"/>
            <a:ext cx="1199646" cy="604710"/>
          </a:xfrm>
          <a:prstGeom prst="rect">
            <a:avLst/>
          </a:prstGeom>
        </p:spPr>
      </p:pic>
    </p:spTree>
    <p:extLst>
      <p:ext uri="{BB962C8B-B14F-4D97-AF65-F5344CB8AC3E}">
        <p14:creationId xmlns:p14="http://schemas.microsoft.com/office/powerpoint/2010/main" val="17779517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3_Title and Content">
    <p:spTree>
      <p:nvGrpSpPr>
        <p:cNvPr id="1" name=""/>
        <p:cNvGrpSpPr/>
        <p:nvPr/>
      </p:nvGrpSpPr>
      <p:grpSpPr>
        <a:xfrm>
          <a:off x="0" y="0"/>
          <a:ext cx="0" cy="0"/>
          <a:chOff x="0" y="0"/>
          <a:chExt cx="0" cy="0"/>
        </a:xfrm>
      </p:grpSpPr>
      <p:cxnSp>
        <p:nvCxnSpPr>
          <p:cNvPr id="4" name="Straight Connector 3"/>
          <p:cNvCxnSpPr/>
          <p:nvPr/>
        </p:nvCxnSpPr>
        <p:spPr>
          <a:xfrm>
            <a:off x="-1588" y="0"/>
            <a:ext cx="12209463" cy="0"/>
          </a:xfrm>
          <a:prstGeom prst="line">
            <a:avLst/>
          </a:prstGeom>
          <a:ln w="127000">
            <a:solidFill>
              <a:srgbClr val="3CA503"/>
            </a:solidFill>
          </a:ln>
        </p:spPr>
        <p:style>
          <a:lnRef idx="1">
            <a:schemeClr val="accent1"/>
          </a:lnRef>
          <a:fillRef idx="0">
            <a:schemeClr val="accent1"/>
          </a:fillRef>
          <a:effectRef idx="0">
            <a:schemeClr val="accent1"/>
          </a:effectRef>
          <a:fontRef idx="minor">
            <a:schemeClr val="tx1"/>
          </a:fontRef>
        </p:style>
      </p:cxnSp>
      <p:pic>
        <p:nvPicPr>
          <p:cNvPr id="5"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29788" y="-61913"/>
            <a:ext cx="1985962" cy="166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p:nvCxnSpPr>
        <p:spPr>
          <a:xfrm>
            <a:off x="15875" y="1549400"/>
            <a:ext cx="12192000" cy="0"/>
          </a:xfrm>
          <a:prstGeom prst="line">
            <a:avLst/>
          </a:prstGeom>
          <a:ln w="25400">
            <a:solidFill>
              <a:srgbClr val="3CA503"/>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0"/>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09600" y="6356350"/>
            <a:ext cx="2844800" cy="365125"/>
          </a:xfrm>
          <a:prstGeom prst="rect">
            <a:avLst/>
          </a:prstGeom>
        </p:spPr>
        <p:txBody>
          <a:bodyPr/>
          <a:lstStyle>
            <a:lvl1pPr fontAlgn="auto">
              <a:spcBef>
                <a:spcPts val="0"/>
              </a:spcBef>
              <a:spcAft>
                <a:spcPts val="0"/>
              </a:spcAft>
              <a:defRPr>
                <a:latin typeface="+mn-lt"/>
                <a:cs typeface="+mn-cs"/>
              </a:defRPr>
            </a:lvl1pPr>
          </a:lstStyle>
          <a:p>
            <a:pPr>
              <a:defRPr/>
            </a:pPr>
            <a:fld id="{FF0B0262-6285-45A9-A241-9CC4AC570DA5}" type="datetimeFigureOut">
              <a:rPr lang="en-US"/>
              <a:pPr>
                <a:defRPr/>
              </a:pPr>
              <a:t>11/13/2024</a:t>
            </a:fld>
            <a:endParaRPr lang="en-US"/>
          </a:p>
        </p:txBody>
      </p:sp>
      <p:sp>
        <p:nvSpPr>
          <p:cNvPr id="8" name="Footer Placeholder 4"/>
          <p:cNvSpPr>
            <a:spLocks noGrp="1"/>
          </p:cNvSpPr>
          <p:nvPr>
            <p:ph type="ftr" sz="quarter" idx="11"/>
          </p:nvPr>
        </p:nvSpPr>
        <p:spPr>
          <a:xfrm>
            <a:off x="4165600" y="6356350"/>
            <a:ext cx="38608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9" name="Slide Number Placeholder 5"/>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70251A02-6121-44F3-BC4E-03E131A0BA3E}" type="slidenum">
              <a:rPr lang="en-US" altLang="en-US"/>
              <a:pPr/>
              <a:t>‹#›</a:t>
            </a:fld>
            <a:endParaRPr lang="en-US" altLang="en-US"/>
          </a:p>
        </p:txBody>
      </p:sp>
    </p:spTree>
    <p:extLst>
      <p:ext uri="{BB962C8B-B14F-4D97-AF65-F5344CB8AC3E}">
        <p14:creationId xmlns:p14="http://schemas.microsoft.com/office/powerpoint/2010/main" val="19456615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7_Title and Content">
    <p:spTree>
      <p:nvGrpSpPr>
        <p:cNvPr id="1" name=""/>
        <p:cNvGrpSpPr/>
        <p:nvPr/>
      </p:nvGrpSpPr>
      <p:grpSpPr>
        <a:xfrm>
          <a:off x="0" y="0"/>
          <a:ext cx="0" cy="0"/>
          <a:chOff x="0" y="0"/>
          <a:chExt cx="0" cy="0"/>
        </a:xfrm>
      </p:grpSpPr>
      <p:cxnSp>
        <p:nvCxnSpPr>
          <p:cNvPr id="4" name="Straight Connector 3"/>
          <p:cNvCxnSpPr/>
          <p:nvPr/>
        </p:nvCxnSpPr>
        <p:spPr>
          <a:xfrm>
            <a:off x="-1588" y="0"/>
            <a:ext cx="12209463" cy="0"/>
          </a:xfrm>
          <a:prstGeom prst="line">
            <a:avLst/>
          </a:prstGeom>
          <a:ln w="127000">
            <a:solidFill>
              <a:srgbClr val="24375B"/>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875" y="1549400"/>
            <a:ext cx="12192000" cy="0"/>
          </a:xfrm>
          <a:prstGeom prst="line">
            <a:avLst/>
          </a:prstGeom>
          <a:ln w="25400">
            <a:solidFill>
              <a:srgbClr val="3CA503"/>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0"/>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609600" y="6356350"/>
            <a:ext cx="2844800" cy="365125"/>
          </a:xfrm>
          <a:prstGeom prst="rect">
            <a:avLst/>
          </a:prstGeom>
        </p:spPr>
        <p:txBody>
          <a:bodyPr/>
          <a:lstStyle>
            <a:lvl1pPr fontAlgn="auto">
              <a:spcBef>
                <a:spcPts val="0"/>
              </a:spcBef>
              <a:spcAft>
                <a:spcPts val="0"/>
              </a:spcAft>
              <a:defRPr>
                <a:latin typeface="+mn-lt"/>
                <a:cs typeface="+mn-cs"/>
              </a:defRPr>
            </a:lvl1pPr>
          </a:lstStyle>
          <a:p>
            <a:pPr>
              <a:defRPr/>
            </a:pPr>
            <a:fld id="{FF0B0262-6285-45A9-A241-9CC4AC570DA5}" type="datetimeFigureOut">
              <a:rPr lang="en-US"/>
              <a:pPr>
                <a:defRPr/>
              </a:pPr>
              <a:t>11/13/2024</a:t>
            </a:fld>
            <a:endParaRPr lang="en-US"/>
          </a:p>
        </p:txBody>
      </p:sp>
      <p:sp>
        <p:nvSpPr>
          <p:cNvPr id="8" name="Footer Placeholder 4"/>
          <p:cNvSpPr>
            <a:spLocks noGrp="1"/>
          </p:cNvSpPr>
          <p:nvPr>
            <p:ph type="ftr" sz="quarter" idx="11"/>
          </p:nvPr>
        </p:nvSpPr>
        <p:spPr>
          <a:xfrm>
            <a:off x="4165600" y="6356350"/>
            <a:ext cx="38608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9" name="Slide Number Placeholder 5"/>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70251A02-6121-44F3-BC4E-03E131A0BA3E}" type="slidenum">
              <a:rPr lang="en-US" altLang="en-US"/>
              <a:pPr/>
              <a:t>‹#›</a:t>
            </a:fld>
            <a:endParaRPr lang="en-US" altLang="en-US"/>
          </a:p>
        </p:txBody>
      </p:sp>
      <p:pic>
        <p:nvPicPr>
          <p:cNvPr id="10" name="Picture 9" descr="A picture containing text, clipart&#10;&#10;Description automatically generated">
            <a:extLst>
              <a:ext uri="{FF2B5EF4-FFF2-40B4-BE49-F238E27FC236}">
                <a16:creationId xmlns:a16="http://schemas.microsoft.com/office/drawing/2014/main" id="{CCC6E8F8-A67E-41AA-8F05-CA3A4CBC62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2496" y="223839"/>
            <a:ext cx="1199646" cy="604710"/>
          </a:xfrm>
          <a:prstGeom prst="rect">
            <a:avLst/>
          </a:prstGeom>
        </p:spPr>
      </p:pic>
    </p:spTree>
    <p:extLst>
      <p:ext uri="{BB962C8B-B14F-4D97-AF65-F5344CB8AC3E}">
        <p14:creationId xmlns:p14="http://schemas.microsoft.com/office/powerpoint/2010/main" val="1068212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cxnSp>
        <p:nvCxnSpPr>
          <p:cNvPr id="4" name="Straight Connector 3"/>
          <p:cNvCxnSpPr/>
          <p:nvPr/>
        </p:nvCxnSpPr>
        <p:spPr>
          <a:xfrm>
            <a:off x="-17463" y="0"/>
            <a:ext cx="12209463" cy="0"/>
          </a:xfrm>
          <a:prstGeom prst="line">
            <a:avLst/>
          </a:prstGeom>
          <a:ln w="127000">
            <a:solidFill>
              <a:srgbClr val="24375B"/>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0"/>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609600" y="6356350"/>
            <a:ext cx="2844800" cy="365125"/>
          </a:xfrm>
          <a:prstGeom prst="rect">
            <a:avLst/>
          </a:prstGeom>
        </p:spPr>
        <p:txBody>
          <a:bodyPr/>
          <a:lstStyle>
            <a:lvl1pPr fontAlgn="auto">
              <a:spcBef>
                <a:spcPts val="0"/>
              </a:spcBef>
              <a:spcAft>
                <a:spcPts val="0"/>
              </a:spcAft>
              <a:defRPr>
                <a:latin typeface="+mn-lt"/>
                <a:cs typeface="+mn-cs"/>
              </a:defRPr>
            </a:lvl1pPr>
          </a:lstStyle>
          <a:p>
            <a:pPr>
              <a:defRPr/>
            </a:pPr>
            <a:fld id="{B20B576D-03DE-4C74-B4F2-14751AF11F5C}" type="datetimeFigureOut">
              <a:rPr lang="en-US"/>
              <a:pPr>
                <a:defRPr/>
              </a:pPr>
              <a:t>11/13/2024</a:t>
            </a:fld>
            <a:endParaRPr lang="en-US"/>
          </a:p>
        </p:txBody>
      </p:sp>
      <p:sp>
        <p:nvSpPr>
          <p:cNvPr id="6" name="Footer Placeholder 4"/>
          <p:cNvSpPr>
            <a:spLocks noGrp="1"/>
          </p:cNvSpPr>
          <p:nvPr>
            <p:ph type="ftr" sz="quarter" idx="11"/>
          </p:nvPr>
        </p:nvSpPr>
        <p:spPr>
          <a:xfrm>
            <a:off x="4165600" y="6356350"/>
            <a:ext cx="38608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Slide Number Placeholder 5"/>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B986CABA-7D3A-4DAB-9DC9-D009C34DE37F}" type="slidenum">
              <a:rPr lang="en-US" altLang="en-US"/>
              <a:pPr/>
              <a:t>‹#›</a:t>
            </a:fld>
            <a:endParaRPr lang="en-US" altLang="en-US"/>
          </a:p>
        </p:txBody>
      </p:sp>
    </p:spTree>
    <p:extLst>
      <p:ext uri="{BB962C8B-B14F-4D97-AF65-F5344CB8AC3E}">
        <p14:creationId xmlns:p14="http://schemas.microsoft.com/office/powerpoint/2010/main" val="3107275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_Title and Content">
    <p:spTree>
      <p:nvGrpSpPr>
        <p:cNvPr id="1" name=""/>
        <p:cNvGrpSpPr/>
        <p:nvPr/>
      </p:nvGrpSpPr>
      <p:grpSpPr>
        <a:xfrm>
          <a:off x="0" y="0"/>
          <a:ext cx="0" cy="0"/>
          <a:chOff x="0" y="0"/>
          <a:chExt cx="0" cy="0"/>
        </a:xfrm>
      </p:grpSpPr>
      <p:cxnSp>
        <p:nvCxnSpPr>
          <p:cNvPr id="4" name="Straight Connector 3"/>
          <p:cNvCxnSpPr/>
          <p:nvPr/>
        </p:nvCxnSpPr>
        <p:spPr>
          <a:xfrm>
            <a:off x="-17463" y="0"/>
            <a:ext cx="12209463" cy="0"/>
          </a:xfrm>
          <a:prstGeom prst="line">
            <a:avLst/>
          </a:prstGeom>
          <a:ln w="127000">
            <a:solidFill>
              <a:srgbClr val="24375B"/>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0"/>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a:xfrm>
            <a:off x="609600" y="6356350"/>
            <a:ext cx="2844800" cy="365125"/>
          </a:xfrm>
          <a:prstGeom prst="rect">
            <a:avLst/>
          </a:prstGeom>
        </p:spPr>
        <p:txBody>
          <a:bodyPr/>
          <a:lstStyle>
            <a:lvl1pPr fontAlgn="auto">
              <a:spcBef>
                <a:spcPts val="0"/>
              </a:spcBef>
              <a:spcAft>
                <a:spcPts val="0"/>
              </a:spcAft>
              <a:defRPr>
                <a:latin typeface="+mn-lt"/>
                <a:cs typeface="+mn-cs"/>
              </a:defRPr>
            </a:lvl1pPr>
          </a:lstStyle>
          <a:p>
            <a:pPr>
              <a:defRPr/>
            </a:pPr>
            <a:fld id="{B20B576D-03DE-4C74-B4F2-14751AF11F5C}" type="datetimeFigureOut">
              <a:rPr lang="en-US"/>
              <a:pPr>
                <a:defRPr/>
              </a:pPr>
              <a:t>11/13/2024</a:t>
            </a:fld>
            <a:endParaRPr lang="en-US"/>
          </a:p>
        </p:txBody>
      </p:sp>
      <p:sp>
        <p:nvSpPr>
          <p:cNvPr id="6" name="Footer Placeholder 4"/>
          <p:cNvSpPr>
            <a:spLocks noGrp="1"/>
          </p:cNvSpPr>
          <p:nvPr>
            <p:ph type="ftr" sz="quarter" idx="11"/>
          </p:nvPr>
        </p:nvSpPr>
        <p:spPr>
          <a:xfrm>
            <a:off x="4165600" y="6356350"/>
            <a:ext cx="3860800" cy="365125"/>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7" name="Slide Number Placeholder 5"/>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fld id="{B986CABA-7D3A-4DAB-9DC9-D009C34DE37F}" type="slidenum">
              <a:rPr lang="en-US" altLang="en-US"/>
              <a:pPr/>
              <a:t>‹#›</a:t>
            </a:fld>
            <a:endParaRPr lang="en-US" altLang="en-US"/>
          </a:p>
        </p:txBody>
      </p:sp>
    </p:spTree>
    <p:extLst>
      <p:ext uri="{BB962C8B-B14F-4D97-AF65-F5344CB8AC3E}">
        <p14:creationId xmlns:p14="http://schemas.microsoft.com/office/powerpoint/2010/main" val="2196692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2" name="Straight Connector 1"/>
          <p:cNvCxnSpPr/>
          <p:nvPr/>
        </p:nvCxnSpPr>
        <p:spPr>
          <a:xfrm>
            <a:off x="-3175" y="0"/>
            <a:ext cx="12195175" cy="0"/>
          </a:xfrm>
          <a:prstGeom prst="line">
            <a:avLst/>
          </a:prstGeom>
          <a:ln w="127000">
            <a:solidFill>
              <a:srgbClr val="24375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8942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5_Title and Content">
    <p:spTree>
      <p:nvGrpSpPr>
        <p:cNvPr id="1" name=""/>
        <p:cNvGrpSpPr/>
        <p:nvPr/>
      </p:nvGrpSpPr>
      <p:grpSpPr>
        <a:xfrm>
          <a:off x="0" y="0"/>
          <a:ext cx="0" cy="0"/>
          <a:chOff x="0" y="0"/>
          <a:chExt cx="0" cy="0"/>
        </a:xfrm>
      </p:grpSpPr>
      <p:cxnSp>
        <p:nvCxnSpPr>
          <p:cNvPr id="2" name="Straight Connector 1"/>
          <p:cNvCxnSpPr/>
          <p:nvPr/>
        </p:nvCxnSpPr>
        <p:spPr>
          <a:xfrm>
            <a:off x="-3175" y="0"/>
            <a:ext cx="12195175" cy="0"/>
          </a:xfrm>
          <a:prstGeom prst="line">
            <a:avLst/>
          </a:prstGeom>
          <a:ln w="127000">
            <a:solidFill>
              <a:srgbClr val="24375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3351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1"/>
          <p:cNvPicPr>
            <a:picLocks noChangeAspect="1"/>
          </p:cNvPicPr>
          <p:nvPr/>
        </p:nvPicPr>
        <p:blipFill>
          <a:blip r:embed="rId14">
            <a:alphaModFix amt="35000"/>
            <a:extLst>
              <a:ext uri="{28A0092B-C50C-407E-A947-70E740481C1C}">
                <a14:useLocalDpi xmlns:a14="http://schemas.microsoft.com/office/drawing/2010/main" val="0"/>
              </a:ext>
            </a:extLst>
          </a:blip>
          <a:srcRect/>
          <a:stretch>
            <a:fillRect/>
          </a:stretch>
        </p:blipFill>
        <p:spPr bwMode="auto">
          <a:xfrm>
            <a:off x="-350520" y="-2857014"/>
            <a:ext cx="12893039" cy="12893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0" r:id="rId1"/>
    <p:sldLayoutId id="2147483681" r:id="rId2"/>
    <p:sldLayoutId id="2147483690" r:id="rId3"/>
    <p:sldLayoutId id="2147483686" r:id="rId4"/>
    <p:sldLayoutId id="2147483691" r:id="rId5"/>
    <p:sldLayoutId id="2147483682" r:id="rId6"/>
    <p:sldLayoutId id="2147483687" r:id="rId7"/>
    <p:sldLayoutId id="2147483683" r:id="rId8"/>
    <p:sldLayoutId id="2147483688" r:id="rId9"/>
    <p:sldLayoutId id="2147483679" r:id="rId10"/>
    <p:sldLayoutId id="2147483689" r:id="rId11"/>
    <p:sldLayoutId id="2147483692" r:id="rId12"/>
  </p:sldLayoutIdLst>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itchFamily="34" charset="0"/>
        </a:defRPr>
      </a:lvl2pPr>
      <a:lvl3pPr algn="l" rtl="0" eaLnBrk="1" fontAlgn="base" hangingPunct="1">
        <a:lnSpc>
          <a:spcPct val="90000"/>
        </a:lnSpc>
        <a:spcBef>
          <a:spcPct val="0"/>
        </a:spcBef>
        <a:spcAft>
          <a:spcPct val="0"/>
        </a:spcAft>
        <a:defRPr sz="4400">
          <a:solidFill>
            <a:schemeClr val="tx1"/>
          </a:solidFill>
          <a:latin typeface="Calibri Light" pitchFamily="34" charset="0"/>
        </a:defRPr>
      </a:lvl3pPr>
      <a:lvl4pPr algn="l" rtl="0" eaLnBrk="1" fontAlgn="base" hangingPunct="1">
        <a:lnSpc>
          <a:spcPct val="90000"/>
        </a:lnSpc>
        <a:spcBef>
          <a:spcPct val="0"/>
        </a:spcBef>
        <a:spcAft>
          <a:spcPct val="0"/>
        </a:spcAft>
        <a:defRPr sz="4400">
          <a:solidFill>
            <a:schemeClr val="tx1"/>
          </a:solidFill>
          <a:latin typeface="Calibri Light" pitchFamily="34" charset="0"/>
        </a:defRPr>
      </a:lvl4pPr>
      <a:lvl5pPr algn="l" rtl="0" eaLnBrk="1" fontAlgn="base" hangingPunct="1">
        <a:lnSpc>
          <a:spcPct val="90000"/>
        </a:lnSpc>
        <a:spcBef>
          <a:spcPct val="0"/>
        </a:spcBef>
        <a:spcAft>
          <a:spcPct val="0"/>
        </a:spcAft>
        <a:defRPr sz="4400">
          <a:solidFill>
            <a:schemeClr val="tx1"/>
          </a:solidFill>
          <a:latin typeface="Calibri Light"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9.jpg"/><Relationship Id="rId5" Type="http://schemas.openxmlformats.org/officeDocument/2006/relationships/image" Target="../media/image8.jfif"/><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1.png"/><Relationship Id="rId5" Type="http://schemas.microsoft.com/office/2007/relationships/hdphoto" Target="../media/hdphoto1.wdp"/><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1883229" y="4032051"/>
            <a:ext cx="8719457" cy="1752600"/>
          </a:xfrm>
        </p:spPr>
        <p:txBody>
          <a:bodyPr lIns="91440" tIns="45720" rIns="91440" bIns="45720" anchor="t"/>
          <a:lstStyle/>
          <a:p>
            <a:pPr>
              <a:buFont typeface="Arial" charset="0"/>
              <a:buNone/>
              <a:defRPr/>
            </a:pPr>
            <a:r>
              <a:rPr lang="en-US" sz="3200" b="1" dirty="0">
                <a:solidFill>
                  <a:srgbClr val="24365C"/>
                </a:solidFill>
                <a:effectLst>
                  <a:outerShdw blurRad="38100" dist="38100" dir="2700000" algn="tl">
                    <a:srgbClr val="000000">
                      <a:alpha val="43137"/>
                    </a:srgbClr>
                  </a:outerShdw>
                </a:effectLst>
                <a:latin typeface="Aptos" panose="020B0004020202020204" pitchFamily="34" charset="0"/>
              </a:rPr>
              <a:t>IOT Microsoft Power Platform Center of Excellence (CoE) Overview</a:t>
            </a:r>
          </a:p>
          <a:p>
            <a:pPr>
              <a:buFont typeface="Arial" charset="0"/>
              <a:buNone/>
              <a:defRPr/>
            </a:pPr>
            <a:endParaRPr lang="en-US" sz="1200" b="1" dirty="0">
              <a:solidFill>
                <a:srgbClr val="24365C"/>
              </a:solidFill>
              <a:latin typeface="Aptos" panose="020B0004020202020204" pitchFamily="34" charset="0"/>
            </a:endParaRPr>
          </a:p>
          <a:p>
            <a:pPr>
              <a:buFont typeface="Arial" charset="0"/>
              <a:buNone/>
              <a:defRPr/>
            </a:pPr>
            <a:r>
              <a:rPr lang="en-US" sz="2400" dirty="0">
                <a:solidFill>
                  <a:srgbClr val="3CA503"/>
                </a:solidFill>
                <a:latin typeface="Aptos" panose="020B0004020202020204" pitchFamily="34" charset="0"/>
              </a:rPr>
              <a:t>Created Date: January 2024</a:t>
            </a:r>
          </a:p>
          <a:p>
            <a:pPr>
              <a:buFont typeface="Arial" charset="0"/>
              <a:buNone/>
              <a:defRPr/>
            </a:pPr>
            <a:r>
              <a:rPr lang="en-US" sz="2400" dirty="0">
                <a:solidFill>
                  <a:srgbClr val="3CA503"/>
                </a:solidFill>
                <a:latin typeface="Aptos" panose="020B0004020202020204" pitchFamily="34" charset="0"/>
              </a:rPr>
              <a:t>Last Revised: November 2024</a:t>
            </a:r>
          </a:p>
          <a:p>
            <a:pPr>
              <a:buFont typeface="Arial" charset="0"/>
              <a:buNone/>
              <a:defRPr/>
            </a:pPr>
            <a:r>
              <a:rPr lang="en-US" sz="1800" dirty="0">
                <a:solidFill>
                  <a:srgbClr val="24365C"/>
                </a:solidFill>
                <a:latin typeface="Aptos" panose="020B0004020202020204" pitchFamily="34" charset="0"/>
              </a:rPr>
              <a:t>Version: 1.0.5</a:t>
            </a:r>
          </a:p>
        </p:txBody>
      </p:sp>
    </p:spTree>
    <p:extLst>
      <p:ext uri="{BB962C8B-B14F-4D97-AF65-F5344CB8AC3E}">
        <p14:creationId xmlns:p14="http://schemas.microsoft.com/office/powerpoint/2010/main" val="2469659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idx="4294967295"/>
          </p:nvPr>
        </p:nvSpPr>
        <p:spPr bwMode="auto">
          <a:xfrm>
            <a:off x="474675" y="318556"/>
            <a:ext cx="6886575"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US" sz="4000" b="1" dirty="0">
                <a:solidFill>
                  <a:srgbClr val="24375B"/>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Meet the Microsoft Center of Excellence Team</a:t>
            </a:r>
          </a:p>
        </p:txBody>
      </p:sp>
      <p:grpSp>
        <p:nvGrpSpPr>
          <p:cNvPr id="2" name="Group 1">
            <a:extLst>
              <a:ext uri="{FF2B5EF4-FFF2-40B4-BE49-F238E27FC236}">
                <a16:creationId xmlns:a16="http://schemas.microsoft.com/office/drawing/2014/main" id="{12582E79-4DB2-056B-7A16-21D9BE744939}"/>
              </a:ext>
            </a:extLst>
          </p:cNvPr>
          <p:cNvGrpSpPr/>
          <p:nvPr/>
        </p:nvGrpSpPr>
        <p:grpSpPr>
          <a:xfrm>
            <a:off x="5483481" y="2120081"/>
            <a:ext cx="2107997" cy="987076"/>
            <a:chOff x="5101272" y="2132248"/>
            <a:chExt cx="2107997" cy="987076"/>
          </a:xfrm>
        </p:grpSpPr>
        <p:sp>
          <p:nvSpPr>
            <p:cNvPr id="43" name="Freeform: Shape 42">
              <a:extLst>
                <a:ext uri="{FF2B5EF4-FFF2-40B4-BE49-F238E27FC236}">
                  <a16:creationId xmlns:a16="http://schemas.microsoft.com/office/drawing/2014/main" id="{804F882B-8D0F-AD8C-0D57-6F0BE8FC36DB}"/>
                </a:ext>
                <a:ext uri="{C183D7F6-B498-43B3-948B-1728B52AA6E4}">
                  <adec:decorative xmlns:adec="http://schemas.microsoft.com/office/drawing/2017/decorative" val="0"/>
                </a:ext>
              </a:extLst>
            </p:cNvPr>
            <p:cNvSpPr/>
            <p:nvPr/>
          </p:nvSpPr>
          <p:spPr>
            <a:xfrm>
              <a:off x="5746229" y="2273830"/>
              <a:ext cx="1463040" cy="777240"/>
            </a:xfrm>
            <a:custGeom>
              <a:avLst/>
              <a:gdLst>
                <a:gd name="connsiteX0" fmla="*/ 0 w 1463040"/>
                <a:gd name="connsiteY0" fmla="*/ 0 h 777240"/>
                <a:gd name="connsiteX1" fmla="*/ 394958 w 1463040"/>
                <a:gd name="connsiteY1" fmla="*/ 0 h 777240"/>
                <a:gd name="connsiteX2" fmla="*/ 1063934 w 1463040"/>
                <a:gd name="connsiteY2" fmla="*/ 0 h 777240"/>
                <a:gd name="connsiteX3" fmla="*/ 1074647 w 1463040"/>
                <a:gd name="connsiteY3" fmla="*/ 0 h 777240"/>
                <a:gd name="connsiteX4" fmla="*/ 1463040 w 1463040"/>
                <a:gd name="connsiteY4" fmla="*/ 388620 h 777240"/>
                <a:gd name="connsiteX5" fmla="*/ 1074647 w 1463040"/>
                <a:gd name="connsiteY5" fmla="*/ 777240 h 777240"/>
                <a:gd name="connsiteX6" fmla="*/ 1063934 w 1463040"/>
                <a:gd name="connsiteY6" fmla="*/ 777240 h 777240"/>
                <a:gd name="connsiteX7" fmla="*/ 394958 w 1463040"/>
                <a:gd name="connsiteY7" fmla="*/ 777240 h 777240"/>
                <a:gd name="connsiteX8" fmla="*/ 0 w 1463040"/>
                <a:gd name="connsiteY8" fmla="*/ 777240 h 777240"/>
                <a:gd name="connsiteX9" fmla="*/ 0 w 1463040"/>
                <a:gd name="connsiteY9" fmla="*/ 776044 h 777240"/>
                <a:gd name="connsiteX10" fmla="*/ 69824 w 1463040"/>
                <a:gd name="connsiteY10" fmla="*/ 769006 h 777240"/>
                <a:gd name="connsiteX11" fmla="*/ 380123 w 1463040"/>
                <a:gd name="connsiteY11" fmla="*/ 388281 h 777240"/>
                <a:gd name="connsiteX12" fmla="*/ 69824 w 1463040"/>
                <a:gd name="connsiteY12" fmla="*/ 7556 h 777240"/>
                <a:gd name="connsiteX13" fmla="*/ 0 w 1463040"/>
                <a:gd name="connsiteY13" fmla="*/ 518 h 777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3040" h="777240">
                  <a:moveTo>
                    <a:pt x="0" y="0"/>
                  </a:moveTo>
                  <a:lnTo>
                    <a:pt x="394958" y="0"/>
                  </a:lnTo>
                  <a:lnTo>
                    <a:pt x="1063934" y="0"/>
                  </a:lnTo>
                  <a:lnTo>
                    <a:pt x="1074647" y="0"/>
                  </a:lnTo>
                  <a:cubicBezTo>
                    <a:pt x="1289151" y="0"/>
                    <a:pt x="1463040" y="173991"/>
                    <a:pt x="1463040" y="388620"/>
                  </a:cubicBezTo>
                  <a:cubicBezTo>
                    <a:pt x="1463040" y="603249"/>
                    <a:pt x="1289151" y="777240"/>
                    <a:pt x="1074647" y="777240"/>
                  </a:cubicBezTo>
                  <a:lnTo>
                    <a:pt x="1063934" y="777240"/>
                  </a:lnTo>
                  <a:lnTo>
                    <a:pt x="394958" y="777240"/>
                  </a:lnTo>
                  <a:lnTo>
                    <a:pt x="0" y="777240"/>
                  </a:lnTo>
                  <a:lnTo>
                    <a:pt x="0" y="776044"/>
                  </a:lnTo>
                  <a:lnTo>
                    <a:pt x="69824" y="769006"/>
                  </a:lnTo>
                  <a:cubicBezTo>
                    <a:pt x="246911" y="732768"/>
                    <a:pt x="380123" y="576081"/>
                    <a:pt x="380123" y="388281"/>
                  </a:cubicBezTo>
                  <a:cubicBezTo>
                    <a:pt x="380123" y="200481"/>
                    <a:pt x="246911" y="43794"/>
                    <a:pt x="69824" y="7556"/>
                  </a:cubicBezTo>
                  <a:lnTo>
                    <a:pt x="0" y="518"/>
                  </a:lnTo>
                  <a:close/>
                </a:path>
              </a:pathLst>
            </a:custGeom>
            <a:solidFill>
              <a:schemeClr val="accent5">
                <a:lumMod val="20000"/>
                <a:lumOff val="80000"/>
              </a:schemeClr>
            </a:solidFill>
            <a:ln w="28575" cap="rnd" cmpd="sng" algn="ctr">
              <a:no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457200" tIns="5715" rIns="5715" bIns="54011" numCol="1" spcCol="1270" anchor="ctr" anchorCtr="0">
              <a:noAutofit/>
              <a:flatTx/>
            </a:bodyPr>
            <a:lstStyle/>
            <a:p>
              <a:pPr defTabSz="400070">
                <a:lnSpc>
                  <a:spcPct val="90000"/>
                </a:lnSpc>
                <a:spcAft>
                  <a:spcPct val="35000"/>
                </a:spcAft>
              </a:pPr>
              <a:r>
                <a:rPr lang="en-US" sz="1000" b="1" dirty="0">
                  <a:solidFill>
                    <a:schemeClr val="accent5">
                      <a:lumMod val="50000"/>
                    </a:schemeClr>
                  </a:solidFill>
                </a:rPr>
                <a:t>Larry Jenkins</a:t>
              </a:r>
            </a:p>
            <a:p>
              <a:pPr defTabSz="400070">
                <a:lnSpc>
                  <a:spcPct val="90000"/>
                </a:lnSpc>
                <a:spcAft>
                  <a:spcPct val="35000"/>
                </a:spcAft>
              </a:pPr>
              <a:r>
                <a:rPr lang="en-US" sz="900" dirty="0">
                  <a:solidFill>
                    <a:schemeClr val="tx1"/>
                  </a:solidFill>
                </a:rPr>
                <a:t>CoE Project Sponsor Deputy CTO </a:t>
              </a:r>
            </a:p>
          </p:txBody>
        </p:sp>
        <p:pic>
          <p:nvPicPr>
            <p:cNvPr id="7171" name="Picture 7170">
              <a:extLst>
                <a:ext uri="{FF2B5EF4-FFF2-40B4-BE49-F238E27FC236}">
                  <a16:creationId xmlns:a16="http://schemas.microsoft.com/office/drawing/2014/main" id="{92683B4E-B01A-D161-1185-5542B3A61EB0}"/>
                </a:ext>
              </a:extLst>
            </p:cNvPr>
            <p:cNvPicPr>
              <a:picLocks noChangeAspect="1"/>
            </p:cNvPicPr>
            <p:nvPr/>
          </p:nvPicPr>
          <p:blipFill>
            <a:blip r:embed="rId3"/>
            <a:stretch>
              <a:fillRect/>
            </a:stretch>
          </p:blipFill>
          <p:spPr>
            <a:xfrm>
              <a:off x="5101272" y="2132248"/>
              <a:ext cx="994728" cy="987076"/>
            </a:xfrm>
            <a:prstGeom prst="ellipse">
              <a:avLst/>
            </a:prstGeom>
            <a:ln w="63500" cap="rnd">
              <a:solidFill>
                <a:srgbClr val="00629B"/>
              </a:solidFill>
            </a:ln>
            <a:effectLst/>
            <a:scene3d>
              <a:camera prst="orthographicFront"/>
              <a:lightRig rig="contrasting" dir="t">
                <a:rot lat="0" lon="0" rev="3000000"/>
              </a:lightRig>
            </a:scene3d>
            <a:sp3d contourW="7620">
              <a:bevelT w="95250" h="31750"/>
              <a:contourClr>
                <a:srgbClr val="333333"/>
              </a:contourClr>
            </a:sp3d>
          </p:spPr>
        </p:pic>
      </p:grpSp>
      <p:grpSp>
        <p:nvGrpSpPr>
          <p:cNvPr id="3" name="Group 2">
            <a:extLst>
              <a:ext uri="{FF2B5EF4-FFF2-40B4-BE49-F238E27FC236}">
                <a16:creationId xmlns:a16="http://schemas.microsoft.com/office/drawing/2014/main" id="{0DA2ADDB-2A98-B23C-80CB-44CCC7E03778}"/>
              </a:ext>
            </a:extLst>
          </p:cNvPr>
          <p:cNvGrpSpPr/>
          <p:nvPr/>
        </p:nvGrpSpPr>
        <p:grpSpPr>
          <a:xfrm>
            <a:off x="1773976" y="4627715"/>
            <a:ext cx="2260601" cy="1060428"/>
            <a:chOff x="1318530" y="4212845"/>
            <a:chExt cx="2143987" cy="1060428"/>
          </a:xfrm>
        </p:grpSpPr>
        <p:sp>
          <p:nvSpPr>
            <p:cNvPr id="42" name="Freeform: Shape 41">
              <a:extLst>
                <a:ext uri="{FF2B5EF4-FFF2-40B4-BE49-F238E27FC236}">
                  <a16:creationId xmlns:a16="http://schemas.microsoft.com/office/drawing/2014/main" id="{8443E525-1636-69FF-46F3-D93B588B6F18}"/>
                </a:ext>
                <a:ext uri="{C183D7F6-B498-43B3-948B-1728B52AA6E4}">
                  <adec:decorative xmlns:adec="http://schemas.microsoft.com/office/drawing/2017/decorative" val="0"/>
                </a:ext>
              </a:extLst>
            </p:cNvPr>
            <p:cNvSpPr/>
            <p:nvPr/>
          </p:nvSpPr>
          <p:spPr>
            <a:xfrm>
              <a:off x="1999477" y="4362107"/>
              <a:ext cx="1463040" cy="777240"/>
            </a:xfrm>
            <a:custGeom>
              <a:avLst/>
              <a:gdLst>
                <a:gd name="connsiteX0" fmla="*/ 0 w 1463040"/>
                <a:gd name="connsiteY0" fmla="*/ 0 h 777240"/>
                <a:gd name="connsiteX1" fmla="*/ 394958 w 1463040"/>
                <a:gd name="connsiteY1" fmla="*/ 0 h 777240"/>
                <a:gd name="connsiteX2" fmla="*/ 1063934 w 1463040"/>
                <a:gd name="connsiteY2" fmla="*/ 0 h 777240"/>
                <a:gd name="connsiteX3" fmla="*/ 1074647 w 1463040"/>
                <a:gd name="connsiteY3" fmla="*/ 0 h 777240"/>
                <a:gd name="connsiteX4" fmla="*/ 1463040 w 1463040"/>
                <a:gd name="connsiteY4" fmla="*/ 388620 h 777240"/>
                <a:gd name="connsiteX5" fmla="*/ 1074647 w 1463040"/>
                <a:gd name="connsiteY5" fmla="*/ 777240 h 777240"/>
                <a:gd name="connsiteX6" fmla="*/ 1063934 w 1463040"/>
                <a:gd name="connsiteY6" fmla="*/ 777240 h 777240"/>
                <a:gd name="connsiteX7" fmla="*/ 394958 w 1463040"/>
                <a:gd name="connsiteY7" fmla="*/ 777240 h 777240"/>
                <a:gd name="connsiteX8" fmla="*/ 0 w 1463040"/>
                <a:gd name="connsiteY8" fmla="*/ 777240 h 777240"/>
                <a:gd name="connsiteX9" fmla="*/ 0 w 1463040"/>
                <a:gd name="connsiteY9" fmla="*/ 776044 h 777240"/>
                <a:gd name="connsiteX10" fmla="*/ 69824 w 1463040"/>
                <a:gd name="connsiteY10" fmla="*/ 769006 h 777240"/>
                <a:gd name="connsiteX11" fmla="*/ 380123 w 1463040"/>
                <a:gd name="connsiteY11" fmla="*/ 388281 h 777240"/>
                <a:gd name="connsiteX12" fmla="*/ 69824 w 1463040"/>
                <a:gd name="connsiteY12" fmla="*/ 7556 h 777240"/>
                <a:gd name="connsiteX13" fmla="*/ 0 w 1463040"/>
                <a:gd name="connsiteY13" fmla="*/ 518 h 777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3040" h="777240">
                  <a:moveTo>
                    <a:pt x="0" y="0"/>
                  </a:moveTo>
                  <a:lnTo>
                    <a:pt x="394958" y="0"/>
                  </a:lnTo>
                  <a:lnTo>
                    <a:pt x="1063934" y="0"/>
                  </a:lnTo>
                  <a:lnTo>
                    <a:pt x="1074647" y="0"/>
                  </a:lnTo>
                  <a:cubicBezTo>
                    <a:pt x="1289151" y="0"/>
                    <a:pt x="1463040" y="173991"/>
                    <a:pt x="1463040" y="388620"/>
                  </a:cubicBezTo>
                  <a:cubicBezTo>
                    <a:pt x="1463040" y="603249"/>
                    <a:pt x="1289151" y="777240"/>
                    <a:pt x="1074647" y="777240"/>
                  </a:cubicBezTo>
                  <a:lnTo>
                    <a:pt x="1063934" y="777240"/>
                  </a:lnTo>
                  <a:lnTo>
                    <a:pt x="394958" y="777240"/>
                  </a:lnTo>
                  <a:lnTo>
                    <a:pt x="0" y="777240"/>
                  </a:lnTo>
                  <a:lnTo>
                    <a:pt x="0" y="776044"/>
                  </a:lnTo>
                  <a:lnTo>
                    <a:pt x="69824" y="769006"/>
                  </a:lnTo>
                  <a:cubicBezTo>
                    <a:pt x="246911" y="732768"/>
                    <a:pt x="380123" y="576081"/>
                    <a:pt x="380123" y="388281"/>
                  </a:cubicBezTo>
                  <a:cubicBezTo>
                    <a:pt x="380123" y="200481"/>
                    <a:pt x="246911" y="43794"/>
                    <a:pt x="69824" y="7556"/>
                  </a:cubicBezTo>
                  <a:lnTo>
                    <a:pt x="0" y="518"/>
                  </a:lnTo>
                  <a:close/>
                </a:path>
              </a:pathLst>
            </a:custGeom>
            <a:solidFill>
              <a:schemeClr val="accent5">
                <a:lumMod val="20000"/>
                <a:lumOff val="80000"/>
              </a:schemeClr>
            </a:solidFill>
            <a:ln w="28575" cap="rnd" cmpd="sng" algn="ctr">
              <a:no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457200" tIns="5715" rIns="5715" bIns="54011" numCol="1" spcCol="1270" anchor="ctr" anchorCtr="0">
              <a:noAutofit/>
              <a:flatTx/>
            </a:bodyPr>
            <a:lstStyle/>
            <a:p>
              <a:pPr defTabSz="400070">
                <a:lnSpc>
                  <a:spcPct val="90000"/>
                </a:lnSpc>
                <a:spcAft>
                  <a:spcPct val="35000"/>
                </a:spcAft>
              </a:pPr>
              <a:r>
                <a:rPr lang="en-US" sz="1000" b="1" dirty="0">
                  <a:solidFill>
                    <a:schemeClr val="accent5">
                      <a:lumMod val="50000"/>
                    </a:schemeClr>
                  </a:solidFill>
                </a:rPr>
                <a:t>Jeremy Chenevert</a:t>
              </a:r>
            </a:p>
            <a:p>
              <a:pPr defTabSz="400070">
                <a:lnSpc>
                  <a:spcPct val="90000"/>
                </a:lnSpc>
                <a:spcAft>
                  <a:spcPct val="35000"/>
                </a:spcAft>
              </a:pPr>
              <a:r>
                <a:rPr lang="en-US" sz="900" dirty="0">
                  <a:solidFill>
                    <a:schemeClr val="tx1"/>
                  </a:solidFill>
                </a:rPr>
                <a:t>CoE Low/No Code Program Manager</a:t>
              </a:r>
            </a:p>
          </p:txBody>
        </p:sp>
        <p:pic>
          <p:nvPicPr>
            <p:cNvPr id="7172" name="Picture 7171">
              <a:extLst>
                <a:ext uri="{FF2B5EF4-FFF2-40B4-BE49-F238E27FC236}">
                  <a16:creationId xmlns:a16="http://schemas.microsoft.com/office/drawing/2014/main" id="{D0C0EE72-EA31-2EC8-27F4-198457767D4E}"/>
                </a:ext>
              </a:extLst>
            </p:cNvPr>
            <p:cNvPicPr>
              <a:picLocks noChangeAspect="1"/>
            </p:cNvPicPr>
            <p:nvPr/>
          </p:nvPicPr>
          <p:blipFill>
            <a:blip r:embed="rId4">
              <a:extLst>
                <a:ext uri="{28A0092B-C50C-407E-A947-70E740481C1C}">
                  <a14:useLocalDpi xmlns:a14="http://schemas.microsoft.com/office/drawing/2010/main" val="0"/>
                </a:ext>
              </a:extLst>
            </a:blip>
            <a:srcRect l="207" r="207"/>
            <a:stretch/>
          </p:blipFill>
          <p:spPr>
            <a:xfrm>
              <a:off x="1318530" y="4212845"/>
              <a:ext cx="1039134" cy="1060428"/>
            </a:xfrm>
            <a:prstGeom prst="ellipse">
              <a:avLst/>
            </a:prstGeom>
            <a:solidFill>
              <a:srgbClr val="00629B"/>
            </a:solidFill>
            <a:ln w="63500" cap="rnd">
              <a:solidFill>
                <a:srgbClr val="00629B"/>
              </a:solidFill>
            </a:ln>
            <a:effectLst/>
            <a:scene3d>
              <a:camera prst="orthographicFront"/>
              <a:lightRig rig="contrasting" dir="t">
                <a:rot lat="0" lon="0" rev="3000000"/>
              </a:lightRig>
            </a:scene3d>
            <a:sp3d contourW="7620">
              <a:bevelT w="95250" h="31750"/>
              <a:contourClr>
                <a:srgbClr val="333333"/>
              </a:contourClr>
            </a:sp3d>
          </p:spPr>
        </p:pic>
      </p:grpSp>
      <p:grpSp>
        <p:nvGrpSpPr>
          <p:cNvPr id="7" name="Group 6">
            <a:extLst>
              <a:ext uri="{FF2B5EF4-FFF2-40B4-BE49-F238E27FC236}">
                <a16:creationId xmlns:a16="http://schemas.microsoft.com/office/drawing/2014/main" id="{020C64DE-02AA-1B33-3CF6-9339669EA825}"/>
              </a:ext>
            </a:extLst>
          </p:cNvPr>
          <p:cNvGrpSpPr/>
          <p:nvPr/>
        </p:nvGrpSpPr>
        <p:grpSpPr>
          <a:xfrm>
            <a:off x="4162274" y="4635383"/>
            <a:ext cx="2211755" cy="1060428"/>
            <a:chOff x="4983651" y="2153550"/>
            <a:chExt cx="2211755" cy="1060428"/>
          </a:xfrm>
        </p:grpSpPr>
        <p:sp>
          <p:nvSpPr>
            <p:cNvPr id="41" name="Freeform: Shape 40">
              <a:extLst>
                <a:ext uri="{FF2B5EF4-FFF2-40B4-BE49-F238E27FC236}">
                  <a16:creationId xmlns:a16="http://schemas.microsoft.com/office/drawing/2014/main" id="{CB039158-B897-E74E-31AF-3FD2AC04AF98}"/>
                </a:ext>
                <a:ext uri="{C183D7F6-B498-43B3-948B-1728B52AA6E4}">
                  <adec:decorative xmlns:adec="http://schemas.microsoft.com/office/drawing/2017/decorative" val="0"/>
                </a:ext>
              </a:extLst>
            </p:cNvPr>
            <p:cNvSpPr/>
            <p:nvPr/>
          </p:nvSpPr>
          <p:spPr>
            <a:xfrm>
              <a:off x="5669740" y="2318180"/>
              <a:ext cx="1525666" cy="732656"/>
            </a:xfrm>
            <a:custGeom>
              <a:avLst/>
              <a:gdLst>
                <a:gd name="connsiteX0" fmla="*/ 0 w 1463040"/>
                <a:gd name="connsiteY0" fmla="*/ 0 h 777240"/>
                <a:gd name="connsiteX1" fmla="*/ 394958 w 1463040"/>
                <a:gd name="connsiteY1" fmla="*/ 0 h 777240"/>
                <a:gd name="connsiteX2" fmla="*/ 1063934 w 1463040"/>
                <a:gd name="connsiteY2" fmla="*/ 0 h 777240"/>
                <a:gd name="connsiteX3" fmla="*/ 1074647 w 1463040"/>
                <a:gd name="connsiteY3" fmla="*/ 0 h 777240"/>
                <a:gd name="connsiteX4" fmla="*/ 1463040 w 1463040"/>
                <a:gd name="connsiteY4" fmla="*/ 388620 h 777240"/>
                <a:gd name="connsiteX5" fmla="*/ 1074647 w 1463040"/>
                <a:gd name="connsiteY5" fmla="*/ 777240 h 777240"/>
                <a:gd name="connsiteX6" fmla="*/ 1063934 w 1463040"/>
                <a:gd name="connsiteY6" fmla="*/ 777240 h 777240"/>
                <a:gd name="connsiteX7" fmla="*/ 394958 w 1463040"/>
                <a:gd name="connsiteY7" fmla="*/ 777240 h 777240"/>
                <a:gd name="connsiteX8" fmla="*/ 0 w 1463040"/>
                <a:gd name="connsiteY8" fmla="*/ 777240 h 777240"/>
                <a:gd name="connsiteX9" fmla="*/ 0 w 1463040"/>
                <a:gd name="connsiteY9" fmla="*/ 776045 h 777240"/>
                <a:gd name="connsiteX10" fmla="*/ 69824 w 1463040"/>
                <a:gd name="connsiteY10" fmla="*/ 769006 h 777240"/>
                <a:gd name="connsiteX11" fmla="*/ 380123 w 1463040"/>
                <a:gd name="connsiteY11" fmla="*/ 388281 h 777240"/>
                <a:gd name="connsiteX12" fmla="*/ 69824 w 1463040"/>
                <a:gd name="connsiteY12" fmla="*/ 7556 h 777240"/>
                <a:gd name="connsiteX13" fmla="*/ 0 w 1463040"/>
                <a:gd name="connsiteY13" fmla="*/ 518 h 777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3040" h="777240">
                  <a:moveTo>
                    <a:pt x="0" y="0"/>
                  </a:moveTo>
                  <a:lnTo>
                    <a:pt x="394958" y="0"/>
                  </a:lnTo>
                  <a:lnTo>
                    <a:pt x="1063934" y="0"/>
                  </a:lnTo>
                  <a:lnTo>
                    <a:pt x="1074647" y="0"/>
                  </a:lnTo>
                  <a:cubicBezTo>
                    <a:pt x="1289151" y="0"/>
                    <a:pt x="1463040" y="173991"/>
                    <a:pt x="1463040" y="388620"/>
                  </a:cubicBezTo>
                  <a:cubicBezTo>
                    <a:pt x="1463040" y="603249"/>
                    <a:pt x="1289151" y="777240"/>
                    <a:pt x="1074647" y="777240"/>
                  </a:cubicBezTo>
                  <a:lnTo>
                    <a:pt x="1063934" y="777240"/>
                  </a:lnTo>
                  <a:lnTo>
                    <a:pt x="394958" y="777240"/>
                  </a:lnTo>
                  <a:lnTo>
                    <a:pt x="0" y="777240"/>
                  </a:lnTo>
                  <a:lnTo>
                    <a:pt x="0" y="776045"/>
                  </a:lnTo>
                  <a:lnTo>
                    <a:pt x="69824" y="769006"/>
                  </a:lnTo>
                  <a:cubicBezTo>
                    <a:pt x="246911" y="732768"/>
                    <a:pt x="380123" y="576081"/>
                    <a:pt x="380123" y="388281"/>
                  </a:cubicBezTo>
                  <a:cubicBezTo>
                    <a:pt x="380123" y="200481"/>
                    <a:pt x="246911" y="43794"/>
                    <a:pt x="69824" y="7556"/>
                  </a:cubicBezTo>
                  <a:lnTo>
                    <a:pt x="0" y="518"/>
                  </a:lnTo>
                  <a:close/>
                </a:path>
              </a:pathLst>
            </a:custGeom>
            <a:solidFill>
              <a:schemeClr val="accent3">
                <a:lumMod val="20000"/>
                <a:lumOff val="80000"/>
              </a:schemeClr>
            </a:solidFill>
            <a:ln w="9525" cap="rnd" cmpd="sng" algn="ctr">
              <a:noFill/>
              <a:prstDash val="solid"/>
              <a:extLst>
                <a:ext uri="{C807C97D-BFC1-408E-A445-0C87EB9F89A2}">
                  <ask:lineSketchStyleProps xmlns:ask="http://schemas.microsoft.com/office/drawing/2018/sketchyshapes" sd="1219033472">
                    <a:custGeom>
                      <a:avLst/>
                      <a:gdLst>
                        <a:gd name="connsiteX0" fmla="*/ 0 w 1463040"/>
                        <a:gd name="connsiteY0" fmla="*/ 0 h 777240"/>
                        <a:gd name="connsiteX1" fmla="*/ 394958 w 1463040"/>
                        <a:gd name="connsiteY1" fmla="*/ 0 h 777240"/>
                        <a:gd name="connsiteX2" fmla="*/ 1063934 w 1463040"/>
                        <a:gd name="connsiteY2" fmla="*/ 0 h 777240"/>
                        <a:gd name="connsiteX3" fmla="*/ 1074646 w 1463040"/>
                        <a:gd name="connsiteY3" fmla="*/ 0 h 777240"/>
                        <a:gd name="connsiteX4" fmla="*/ 1463040 w 1463040"/>
                        <a:gd name="connsiteY4" fmla="*/ 388620 h 777240"/>
                        <a:gd name="connsiteX5" fmla="*/ 1074646 w 1463040"/>
                        <a:gd name="connsiteY5" fmla="*/ 777240 h 777240"/>
                        <a:gd name="connsiteX6" fmla="*/ 1063934 w 1463040"/>
                        <a:gd name="connsiteY6" fmla="*/ 777240 h 777240"/>
                        <a:gd name="connsiteX7" fmla="*/ 394958 w 1463040"/>
                        <a:gd name="connsiteY7" fmla="*/ 777240 h 777240"/>
                        <a:gd name="connsiteX8" fmla="*/ 0 w 1463040"/>
                        <a:gd name="connsiteY8" fmla="*/ 777240 h 777240"/>
                        <a:gd name="connsiteX9" fmla="*/ 0 w 1463040"/>
                        <a:gd name="connsiteY9" fmla="*/ 0 h 777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3040" h="777240" fill="none" extrusionOk="0">
                          <a:moveTo>
                            <a:pt x="0" y="0"/>
                          </a:moveTo>
                          <a:cubicBezTo>
                            <a:pt x="149187" y="24543"/>
                            <a:pt x="254873" y="22261"/>
                            <a:pt x="394958" y="0"/>
                          </a:cubicBezTo>
                          <a:cubicBezTo>
                            <a:pt x="558875" y="-5510"/>
                            <a:pt x="940180" y="-27455"/>
                            <a:pt x="1063934" y="0"/>
                          </a:cubicBezTo>
                          <a:cubicBezTo>
                            <a:pt x="1068401" y="-778"/>
                            <a:pt x="1072659" y="870"/>
                            <a:pt x="1074646" y="0"/>
                          </a:cubicBezTo>
                          <a:cubicBezTo>
                            <a:pt x="1259310" y="4900"/>
                            <a:pt x="1442731" y="159977"/>
                            <a:pt x="1463040" y="388620"/>
                          </a:cubicBezTo>
                          <a:cubicBezTo>
                            <a:pt x="1446068" y="602044"/>
                            <a:pt x="1284479" y="767719"/>
                            <a:pt x="1074646" y="777240"/>
                          </a:cubicBezTo>
                          <a:cubicBezTo>
                            <a:pt x="1072932" y="776524"/>
                            <a:pt x="1065137" y="777185"/>
                            <a:pt x="1063934" y="777240"/>
                          </a:cubicBezTo>
                          <a:cubicBezTo>
                            <a:pt x="959639" y="728011"/>
                            <a:pt x="521524" y="718646"/>
                            <a:pt x="394958" y="777240"/>
                          </a:cubicBezTo>
                          <a:cubicBezTo>
                            <a:pt x="299485" y="810784"/>
                            <a:pt x="101984" y="789372"/>
                            <a:pt x="0" y="777240"/>
                          </a:cubicBezTo>
                          <a:cubicBezTo>
                            <a:pt x="-17041" y="599066"/>
                            <a:pt x="-24866" y="158777"/>
                            <a:pt x="0" y="0"/>
                          </a:cubicBezTo>
                          <a:close/>
                        </a:path>
                        <a:path w="1463040" h="777240" stroke="0" extrusionOk="0">
                          <a:moveTo>
                            <a:pt x="0" y="0"/>
                          </a:moveTo>
                          <a:cubicBezTo>
                            <a:pt x="138563" y="-30316"/>
                            <a:pt x="334554" y="33254"/>
                            <a:pt x="394958" y="0"/>
                          </a:cubicBezTo>
                          <a:cubicBezTo>
                            <a:pt x="519470" y="8832"/>
                            <a:pt x="932254" y="13236"/>
                            <a:pt x="1063934" y="0"/>
                          </a:cubicBezTo>
                          <a:cubicBezTo>
                            <a:pt x="1065422" y="272"/>
                            <a:pt x="1071813" y="423"/>
                            <a:pt x="1074646" y="0"/>
                          </a:cubicBezTo>
                          <a:cubicBezTo>
                            <a:pt x="1268247" y="-11437"/>
                            <a:pt x="1484771" y="184373"/>
                            <a:pt x="1463040" y="388620"/>
                          </a:cubicBezTo>
                          <a:cubicBezTo>
                            <a:pt x="1467640" y="603795"/>
                            <a:pt x="1297805" y="759427"/>
                            <a:pt x="1074646" y="777240"/>
                          </a:cubicBezTo>
                          <a:cubicBezTo>
                            <a:pt x="1072040" y="777375"/>
                            <a:pt x="1065967" y="777099"/>
                            <a:pt x="1063934" y="777240"/>
                          </a:cubicBezTo>
                          <a:cubicBezTo>
                            <a:pt x="949576" y="767662"/>
                            <a:pt x="525852" y="833207"/>
                            <a:pt x="394958" y="777240"/>
                          </a:cubicBezTo>
                          <a:cubicBezTo>
                            <a:pt x="292915" y="773853"/>
                            <a:pt x="106496" y="800934"/>
                            <a:pt x="0" y="777240"/>
                          </a:cubicBezTo>
                          <a:cubicBezTo>
                            <a:pt x="-45094" y="435638"/>
                            <a:pt x="-44697" y="178011"/>
                            <a:pt x="0" y="0"/>
                          </a:cubicBezTo>
                          <a:close/>
                        </a:path>
                      </a:pathLst>
                    </a:custGeom>
                    <ask:type>
                      <ask:lineSketchNone/>
                    </ask:type>
                  </ask:lineSketchStyleProps>
                </a:ext>
              </a:extLst>
            </a:ln>
            <a:effectLst/>
          </p:spPr>
          <p:style>
            <a:lnRef idx="2">
              <a:scrgbClr r="0" g="0" b="0"/>
            </a:lnRef>
            <a:fillRef idx="1">
              <a:scrgbClr r="0" g="0" b="0"/>
            </a:fillRef>
            <a:effectRef idx="0">
              <a:scrgbClr r="0" g="0" b="0"/>
            </a:effectRef>
            <a:fontRef idx="minor">
              <a:schemeClr val="lt1"/>
            </a:fontRef>
          </p:style>
          <p:txBody>
            <a:bodyPr spcFirstLastPara="0" vert="horz" wrap="square" lIns="457200" tIns="5715" rIns="91440" bIns="54011" numCol="1" spcCol="1270" anchor="ctr" anchorCtr="0">
              <a:noAutofit/>
              <a:flatTx/>
            </a:bodyPr>
            <a:lstStyle/>
            <a:p>
              <a:pPr defTabSz="400070">
                <a:lnSpc>
                  <a:spcPct val="90000"/>
                </a:lnSpc>
                <a:spcAft>
                  <a:spcPct val="35000"/>
                </a:spcAft>
              </a:pPr>
              <a:r>
                <a:rPr lang="en-US" sz="1000" b="1" dirty="0">
                  <a:solidFill>
                    <a:schemeClr val="accent5">
                      <a:lumMod val="50000"/>
                    </a:schemeClr>
                  </a:solidFill>
                </a:rPr>
                <a:t>Tony Masopust</a:t>
              </a:r>
            </a:p>
            <a:p>
              <a:pPr defTabSz="400070">
                <a:lnSpc>
                  <a:spcPct val="90000"/>
                </a:lnSpc>
                <a:spcAft>
                  <a:spcPct val="35000"/>
                </a:spcAft>
              </a:pPr>
              <a:r>
                <a:rPr lang="en-US" sz="900" dirty="0">
                  <a:solidFill>
                    <a:schemeClr val="tx1"/>
                  </a:solidFill>
                </a:rPr>
                <a:t>MSFT Architect / Sr. Dev</a:t>
              </a:r>
              <a:endParaRPr lang="en-US" sz="900" dirty="0">
                <a:solidFill>
                  <a:schemeClr val="tx1"/>
                </a:solidFill>
                <a:cs typeface="Calibri"/>
              </a:endParaRPr>
            </a:p>
          </p:txBody>
        </p:sp>
        <p:pic>
          <p:nvPicPr>
            <p:cNvPr id="6" name="Picture 5">
              <a:extLst>
                <a:ext uri="{FF2B5EF4-FFF2-40B4-BE49-F238E27FC236}">
                  <a16:creationId xmlns:a16="http://schemas.microsoft.com/office/drawing/2014/main" id="{5C31FA48-849B-812F-A93F-5083D45C4C14}"/>
                </a:ext>
              </a:extLst>
            </p:cNvPr>
            <p:cNvPicPr>
              <a:picLocks noChangeAspect="1"/>
            </p:cNvPicPr>
            <p:nvPr/>
          </p:nvPicPr>
          <p:blipFill>
            <a:blip r:embed="rId5">
              <a:extLst>
                <a:ext uri="{28A0092B-C50C-407E-A947-70E740481C1C}">
                  <a14:useLocalDpi xmlns:a14="http://schemas.microsoft.com/office/drawing/2010/main" val="0"/>
                </a:ext>
              </a:extLst>
            </a:blip>
            <a:srcRect l="1004" r="1004"/>
            <a:stretch/>
          </p:blipFill>
          <p:spPr>
            <a:xfrm>
              <a:off x="4983651" y="2153550"/>
              <a:ext cx="1039134" cy="1060428"/>
            </a:xfrm>
            <a:prstGeom prst="ellipse">
              <a:avLst/>
            </a:prstGeom>
            <a:ln w="63500" cap="rnd">
              <a:solidFill>
                <a:srgbClr val="00629B"/>
              </a:solidFill>
            </a:ln>
            <a:effectLst/>
            <a:scene3d>
              <a:camera prst="orthographicFront"/>
              <a:lightRig rig="contrasting" dir="t">
                <a:rot lat="0" lon="0" rev="3000000"/>
              </a:lightRig>
            </a:scene3d>
            <a:sp3d contourW="7620">
              <a:bevelT w="95250" h="31750"/>
              <a:contourClr>
                <a:srgbClr val="333333"/>
              </a:contourClr>
            </a:sp3d>
          </p:spPr>
        </p:pic>
      </p:grpSp>
      <p:grpSp>
        <p:nvGrpSpPr>
          <p:cNvPr id="40" name="Group 39">
            <a:extLst>
              <a:ext uri="{FF2B5EF4-FFF2-40B4-BE49-F238E27FC236}">
                <a16:creationId xmlns:a16="http://schemas.microsoft.com/office/drawing/2014/main" id="{39257326-34FF-B083-5537-0112627916B4}"/>
              </a:ext>
            </a:extLst>
          </p:cNvPr>
          <p:cNvGrpSpPr/>
          <p:nvPr/>
        </p:nvGrpSpPr>
        <p:grpSpPr>
          <a:xfrm>
            <a:off x="2293543" y="3152513"/>
            <a:ext cx="7330827" cy="1466934"/>
            <a:chOff x="1858111" y="2912287"/>
            <a:chExt cx="7330827" cy="1679475"/>
          </a:xfrm>
          <a:effectLst>
            <a:outerShdw blurRad="50800" dist="38100" dir="2700000" algn="tl" rotWithShape="0">
              <a:prstClr val="black">
                <a:alpha val="40000"/>
              </a:prstClr>
            </a:outerShdw>
          </a:effectLst>
        </p:grpSpPr>
        <p:cxnSp>
          <p:nvCxnSpPr>
            <p:cNvPr id="19" name="Straight Connector 18">
              <a:extLst>
                <a:ext uri="{FF2B5EF4-FFF2-40B4-BE49-F238E27FC236}">
                  <a16:creationId xmlns:a16="http://schemas.microsoft.com/office/drawing/2014/main" id="{B2F8EF14-DABC-917B-0931-CA2142B5996E}"/>
                </a:ext>
              </a:extLst>
            </p:cNvPr>
            <p:cNvCxnSpPr>
              <a:cxnSpLocks/>
            </p:cNvCxnSpPr>
            <p:nvPr/>
          </p:nvCxnSpPr>
          <p:spPr>
            <a:xfrm flipV="1">
              <a:off x="1858111" y="3778738"/>
              <a:ext cx="0" cy="794654"/>
            </a:xfrm>
            <a:prstGeom prst="line">
              <a:avLst/>
            </a:prstGeom>
            <a:ln w="19050">
              <a:solidFill>
                <a:srgbClr val="24365C"/>
              </a:solidFill>
            </a:ln>
            <a:scene3d>
              <a:camera prst="orthographicFront"/>
              <a:lightRig rig="threePt" dir="t"/>
            </a:scene3d>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E3547F8-FE35-38A4-2E98-766C4BB4F2F1}"/>
                </a:ext>
              </a:extLst>
            </p:cNvPr>
            <p:cNvCxnSpPr>
              <a:cxnSpLocks/>
            </p:cNvCxnSpPr>
            <p:nvPr/>
          </p:nvCxnSpPr>
          <p:spPr>
            <a:xfrm flipV="1">
              <a:off x="4246409" y="3800249"/>
              <a:ext cx="3858" cy="791513"/>
            </a:xfrm>
            <a:prstGeom prst="line">
              <a:avLst/>
            </a:prstGeom>
            <a:ln w="19050">
              <a:solidFill>
                <a:srgbClr val="24365C"/>
              </a:solidFill>
            </a:ln>
            <a:scene3d>
              <a:camera prst="orthographicFront"/>
              <a:lightRig rig="threePt" dir="t"/>
            </a:scene3d>
            <a:sp3d/>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F0F10FC2-28D5-CB50-4EFA-D77465D91EA2}"/>
                </a:ext>
              </a:extLst>
            </p:cNvPr>
            <p:cNvCxnSpPr>
              <a:cxnSpLocks/>
            </p:cNvCxnSpPr>
            <p:nvPr/>
          </p:nvCxnSpPr>
          <p:spPr>
            <a:xfrm>
              <a:off x="6713897" y="3784601"/>
              <a:ext cx="0" cy="791513"/>
            </a:xfrm>
            <a:prstGeom prst="line">
              <a:avLst/>
            </a:prstGeom>
            <a:ln w="19050">
              <a:solidFill>
                <a:srgbClr val="24365C"/>
              </a:solidFill>
            </a:ln>
            <a:scene3d>
              <a:camera prst="orthographicFront"/>
              <a:lightRig rig="threePt" dir="t"/>
            </a:scene3d>
            <a:sp3d/>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06DF3486-EC18-B96F-8BAF-71F56AA45183}"/>
                </a:ext>
              </a:extLst>
            </p:cNvPr>
            <p:cNvCxnSpPr>
              <a:cxnSpLocks/>
            </p:cNvCxnSpPr>
            <p:nvPr/>
          </p:nvCxnSpPr>
          <p:spPr>
            <a:xfrm flipV="1">
              <a:off x="9184710" y="3778739"/>
              <a:ext cx="4228" cy="791513"/>
            </a:xfrm>
            <a:prstGeom prst="line">
              <a:avLst/>
            </a:prstGeom>
            <a:ln w="19050">
              <a:solidFill>
                <a:srgbClr val="24365C"/>
              </a:solidFill>
            </a:ln>
            <a:scene3d>
              <a:camera prst="orthographicFront"/>
              <a:lightRig rig="threePt" dir="t"/>
            </a:scene3d>
            <a:sp3d/>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2C1BFF2A-91E9-9E63-8665-9BD61A0FCB3C}"/>
                </a:ext>
              </a:extLst>
            </p:cNvPr>
            <p:cNvCxnSpPr/>
            <p:nvPr/>
          </p:nvCxnSpPr>
          <p:spPr>
            <a:xfrm>
              <a:off x="1858111" y="3784601"/>
              <a:ext cx="7319417" cy="0"/>
            </a:xfrm>
            <a:prstGeom prst="line">
              <a:avLst/>
            </a:prstGeom>
            <a:ln w="19050">
              <a:solidFill>
                <a:srgbClr val="24365C"/>
              </a:solidFill>
            </a:ln>
            <a:scene3d>
              <a:camera prst="orthographicFront"/>
              <a:lightRig rig="threePt" dir="t"/>
            </a:scene3d>
            <a:sp3d/>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873C9E3-2F19-732A-897C-DDD21AD2CB11}"/>
                </a:ext>
              </a:extLst>
            </p:cNvPr>
            <p:cNvCxnSpPr>
              <a:cxnSpLocks/>
            </p:cNvCxnSpPr>
            <p:nvPr/>
          </p:nvCxnSpPr>
          <p:spPr>
            <a:xfrm>
              <a:off x="5545413" y="2912287"/>
              <a:ext cx="0" cy="863717"/>
            </a:xfrm>
            <a:prstGeom prst="line">
              <a:avLst/>
            </a:prstGeom>
            <a:ln w="19050">
              <a:solidFill>
                <a:srgbClr val="24365C"/>
              </a:solidFill>
            </a:ln>
            <a:scene3d>
              <a:camera prst="orthographicFront"/>
              <a:lightRig rig="threePt" dir="t"/>
            </a:scene3d>
            <a:sp3d/>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20BA332E-A694-B7E4-81E4-DAF49EBCF0EA}"/>
              </a:ext>
            </a:extLst>
          </p:cNvPr>
          <p:cNvGrpSpPr/>
          <p:nvPr/>
        </p:nvGrpSpPr>
        <p:grpSpPr>
          <a:xfrm>
            <a:off x="9106437" y="4635383"/>
            <a:ext cx="2200869" cy="1060428"/>
            <a:chOff x="4983651" y="2153550"/>
            <a:chExt cx="2200869" cy="1060428"/>
          </a:xfrm>
        </p:grpSpPr>
        <p:sp>
          <p:nvSpPr>
            <p:cNvPr id="10" name="Freeform: Shape 9">
              <a:extLst>
                <a:ext uri="{FF2B5EF4-FFF2-40B4-BE49-F238E27FC236}">
                  <a16:creationId xmlns:a16="http://schemas.microsoft.com/office/drawing/2014/main" id="{843A1BD2-F4A2-51E4-A0B0-91A0318D6D33}"/>
                </a:ext>
                <a:ext uri="{C183D7F6-B498-43B3-948B-1728B52AA6E4}">
                  <adec:decorative xmlns:adec="http://schemas.microsoft.com/office/drawing/2017/decorative" val="0"/>
                </a:ext>
              </a:extLst>
            </p:cNvPr>
            <p:cNvSpPr/>
            <p:nvPr/>
          </p:nvSpPr>
          <p:spPr>
            <a:xfrm>
              <a:off x="5658854" y="2318180"/>
              <a:ext cx="1525666" cy="732656"/>
            </a:xfrm>
            <a:custGeom>
              <a:avLst/>
              <a:gdLst>
                <a:gd name="connsiteX0" fmla="*/ 0 w 1463040"/>
                <a:gd name="connsiteY0" fmla="*/ 0 h 777240"/>
                <a:gd name="connsiteX1" fmla="*/ 394958 w 1463040"/>
                <a:gd name="connsiteY1" fmla="*/ 0 h 777240"/>
                <a:gd name="connsiteX2" fmla="*/ 1063934 w 1463040"/>
                <a:gd name="connsiteY2" fmla="*/ 0 h 777240"/>
                <a:gd name="connsiteX3" fmla="*/ 1074647 w 1463040"/>
                <a:gd name="connsiteY3" fmla="*/ 0 h 777240"/>
                <a:gd name="connsiteX4" fmla="*/ 1463040 w 1463040"/>
                <a:gd name="connsiteY4" fmla="*/ 388620 h 777240"/>
                <a:gd name="connsiteX5" fmla="*/ 1074647 w 1463040"/>
                <a:gd name="connsiteY5" fmla="*/ 777240 h 777240"/>
                <a:gd name="connsiteX6" fmla="*/ 1063934 w 1463040"/>
                <a:gd name="connsiteY6" fmla="*/ 777240 h 777240"/>
                <a:gd name="connsiteX7" fmla="*/ 394958 w 1463040"/>
                <a:gd name="connsiteY7" fmla="*/ 777240 h 777240"/>
                <a:gd name="connsiteX8" fmla="*/ 0 w 1463040"/>
                <a:gd name="connsiteY8" fmla="*/ 777240 h 777240"/>
                <a:gd name="connsiteX9" fmla="*/ 0 w 1463040"/>
                <a:gd name="connsiteY9" fmla="*/ 776045 h 777240"/>
                <a:gd name="connsiteX10" fmla="*/ 69824 w 1463040"/>
                <a:gd name="connsiteY10" fmla="*/ 769006 h 777240"/>
                <a:gd name="connsiteX11" fmla="*/ 380123 w 1463040"/>
                <a:gd name="connsiteY11" fmla="*/ 388281 h 777240"/>
                <a:gd name="connsiteX12" fmla="*/ 69824 w 1463040"/>
                <a:gd name="connsiteY12" fmla="*/ 7556 h 777240"/>
                <a:gd name="connsiteX13" fmla="*/ 0 w 1463040"/>
                <a:gd name="connsiteY13" fmla="*/ 518 h 777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3040" h="777240">
                  <a:moveTo>
                    <a:pt x="0" y="0"/>
                  </a:moveTo>
                  <a:lnTo>
                    <a:pt x="394958" y="0"/>
                  </a:lnTo>
                  <a:lnTo>
                    <a:pt x="1063934" y="0"/>
                  </a:lnTo>
                  <a:lnTo>
                    <a:pt x="1074647" y="0"/>
                  </a:lnTo>
                  <a:cubicBezTo>
                    <a:pt x="1289151" y="0"/>
                    <a:pt x="1463040" y="173991"/>
                    <a:pt x="1463040" y="388620"/>
                  </a:cubicBezTo>
                  <a:cubicBezTo>
                    <a:pt x="1463040" y="603249"/>
                    <a:pt x="1289151" y="777240"/>
                    <a:pt x="1074647" y="777240"/>
                  </a:cubicBezTo>
                  <a:lnTo>
                    <a:pt x="1063934" y="777240"/>
                  </a:lnTo>
                  <a:lnTo>
                    <a:pt x="394958" y="777240"/>
                  </a:lnTo>
                  <a:lnTo>
                    <a:pt x="0" y="777240"/>
                  </a:lnTo>
                  <a:lnTo>
                    <a:pt x="0" y="776045"/>
                  </a:lnTo>
                  <a:lnTo>
                    <a:pt x="69824" y="769006"/>
                  </a:lnTo>
                  <a:cubicBezTo>
                    <a:pt x="246911" y="732768"/>
                    <a:pt x="380123" y="576081"/>
                    <a:pt x="380123" y="388281"/>
                  </a:cubicBezTo>
                  <a:cubicBezTo>
                    <a:pt x="380123" y="200481"/>
                    <a:pt x="246911" y="43794"/>
                    <a:pt x="69824" y="7556"/>
                  </a:cubicBezTo>
                  <a:lnTo>
                    <a:pt x="0" y="518"/>
                  </a:lnTo>
                  <a:close/>
                </a:path>
              </a:pathLst>
            </a:custGeom>
            <a:solidFill>
              <a:srgbClr val="DBEEF4"/>
            </a:solidFill>
            <a:ln w="9525" cap="rnd" cmpd="sng" algn="ctr">
              <a:noFill/>
              <a:prstDash val="solid"/>
              <a:extLst>
                <a:ext uri="{C807C97D-BFC1-408E-A445-0C87EB9F89A2}">
                  <ask:lineSketchStyleProps xmlns:ask="http://schemas.microsoft.com/office/drawing/2018/sketchyshapes" sd="1219033472">
                    <a:custGeom>
                      <a:avLst/>
                      <a:gdLst>
                        <a:gd name="connsiteX0" fmla="*/ 0 w 1463040"/>
                        <a:gd name="connsiteY0" fmla="*/ 0 h 777240"/>
                        <a:gd name="connsiteX1" fmla="*/ 394958 w 1463040"/>
                        <a:gd name="connsiteY1" fmla="*/ 0 h 777240"/>
                        <a:gd name="connsiteX2" fmla="*/ 1063934 w 1463040"/>
                        <a:gd name="connsiteY2" fmla="*/ 0 h 777240"/>
                        <a:gd name="connsiteX3" fmla="*/ 1074646 w 1463040"/>
                        <a:gd name="connsiteY3" fmla="*/ 0 h 777240"/>
                        <a:gd name="connsiteX4" fmla="*/ 1463040 w 1463040"/>
                        <a:gd name="connsiteY4" fmla="*/ 388620 h 777240"/>
                        <a:gd name="connsiteX5" fmla="*/ 1074646 w 1463040"/>
                        <a:gd name="connsiteY5" fmla="*/ 777240 h 777240"/>
                        <a:gd name="connsiteX6" fmla="*/ 1063934 w 1463040"/>
                        <a:gd name="connsiteY6" fmla="*/ 777240 h 777240"/>
                        <a:gd name="connsiteX7" fmla="*/ 394958 w 1463040"/>
                        <a:gd name="connsiteY7" fmla="*/ 777240 h 777240"/>
                        <a:gd name="connsiteX8" fmla="*/ 0 w 1463040"/>
                        <a:gd name="connsiteY8" fmla="*/ 777240 h 777240"/>
                        <a:gd name="connsiteX9" fmla="*/ 0 w 1463040"/>
                        <a:gd name="connsiteY9" fmla="*/ 0 h 7772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63040" h="777240" fill="none" extrusionOk="0">
                          <a:moveTo>
                            <a:pt x="0" y="0"/>
                          </a:moveTo>
                          <a:cubicBezTo>
                            <a:pt x="149187" y="24543"/>
                            <a:pt x="254873" y="22261"/>
                            <a:pt x="394958" y="0"/>
                          </a:cubicBezTo>
                          <a:cubicBezTo>
                            <a:pt x="558875" y="-5510"/>
                            <a:pt x="940180" y="-27455"/>
                            <a:pt x="1063934" y="0"/>
                          </a:cubicBezTo>
                          <a:cubicBezTo>
                            <a:pt x="1068401" y="-778"/>
                            <a:pt x="1072659" y="870"/>
                            <a:pt x="1074646" y="0"/>
                          </a:cubicBezTo>
                          <a:cubicBezTo>
                            <a:pt x="1259310" y="4900"/>
                            <a:pt x="1442731" y="159977"/>
                            <a:pt x="1463040" y="388620"/>
                          </a:cubicBezTo>
                          <a:cubicBezTo>
                            <a:pt x="1446068" y="602044"/>
                            <a:pt x="1284479" y="767719"/>
                            <a:pt x="1074646" y="777240"/>
                          </a:cubicBezTo>
                          <a:cubicBezTo>
                            <a:pt x="1072932" y="776524"/>
                            <a:pt x="1065137" y="777185"/>
                            <a:pt x="1063934" y="777240"/>
                          </a:cubicBezTo>
                          <a:cubicBezTo>
                            <a:pt x="959639" y="728011"/>
                            <a:pt x="521524" y="718646"/>
                            <a:pt x="394958" y="777240"/>
                          </a:cubicBezTo>
                          <a:cubicBezTo>
                            <a:pt x="299485" y="810784"/>
                            <a:pt x="101984" y="789372"/>
                            <a:pt x="0" y="777240"/>
                          </a:cubicBezTo>
                          <a:cubicBezTo>
                            <a:pt x="-17041" y="599066"/>
                            <a:pt x="-24866" y="158777"/>
                            <a:pt x="0" y="0"/>
                          </a:cubicBezTo>
                          <a:close/>
                        </a:path>
                        <a:path w="1463040" h="777240" stroke="0" extrusionOk="0">
                          <a:moveTo>
                            <a:pt x="0" y="0"/>
                          </a:moveTo>
                          <a:cubicBezTo>
                            <a:pt x="138563" y="-30316"/>
                            <a:pt x="334554" y="33254"/>
                            <a:pt x="394958" y="0"/>
                          </a:cubicBezTo>
                          <a:cubicBezTo>
                            <a:pt x="519470" y="8832"/>
                            <a:pt x="932254" y="13236"/>
                            <a:pt x="1063934" y="0"/>
                          </a:cubicBezTo>
                          <a:cubicBezTo>
                            <a:pt x="1065422" y="272"/>
                            <a:pt x="1071813" y="423"/>
                            <a:pt x="1074646" y="0"/>
                          </a:cubicBezTo>
                          <a:cubicBezTo>
                            <a:pt x="1268247" y="-11437"/>
                            <a:pt x="1484771" y="184373"/>
                            <a:pt x="1463040" y="388620"/>
                          </a:cubicBezTo>
                          <a:cubicBezTo>
                            <a:pt x="1467640" y="603795"/>
                            <a:pt x="1297805" y="759427"/>
                            <a:pt x="1074646" y="777240"/>
                          </a:cubicBezTo>
                          <a:cubicBezTo>
                            <a:pt x="1072040" y="777375"/>
                            <a:pt x="1065967" y="777099"/>
                            <a:pt x="1063934" y="777240"/>
                          </a:cubicBezTo>
                          <a:cubicBezTo>
                            <a:pt x="949576" y="767662"/>
                            <a:pt x="525852" y="833207"/>
                            <a:pt x="394958" y="777240"/>
                          </a:cubicBezTo>
                          <a:cubicBezTo>
                            <a:pt x="292915" y="773853"/>
                            <a:pt x="106496" y="800934"/>
                            <a:pt x="0" y="777240"/>
                          </a:cubicBezTo>
                          <a:cubicBezTo>
                            <a:pt x="-45094" y="435638"/>
                            <a:pt x="-44697" y="178011"/>
                            <a:pt x="0" y="0"/>
                          </a:cubicBezTo>
                          <a:close/>
                        </a:path>
                      </a:pathLst>
                    </a:custGeom>
                    <ask:type>
                      <ask:lineSketchNone/>
                    </ask:type>
                  </ask:lineSketchStyleProps>
                </a:ext>
              </a:extLst>
            </a:ln>
            <a:effectLst/>
          </p:spPr>
          <p:style>
            <a:lnRef idx="2">
              <a:scrgbClr r="0" g="0" b="0"/>
            </a:lnRef>
            <a:fillRef idx="1">
              <a:scrgbClr r="0" g="0" b="0"/>
            </a:fillRef>
            <a:effectRef idx="0">
              <a:scrgbClr r="0" g="0" b="0"/>
            </a:effectRef>
            <a:fontRef idx="minor">
              <a:schemeClr val="lt1"/>
            </a:fontRef>
          </p:style>
          <p:txBody>
            <a:bodyPr spcFirstLastPara="0" vert="horz" wrap="square" lIns="457200" tIns="5715" rIns="91440" bIns="54011" numCol="1" spcCol="1270" anchor="ctr" anchorCtr="0">
              <a:noAutofit/>
              <a:flatTx/>
            </a:bodyPr>
            <a:lstStyle/>
            <a:p>
              <a:pPr defTabSz="400070">
                <a:lnSpc>
                  <a:spcPct val="90000"/>
                </a:lnSpc>
                <a:spcAft>
                  <a:spcPct val="35000"/>
                </a:spcAft>
              </a:pPr>
              <a:r>
                <a:rPr lang="en-US" sz="1000" b="1" dirty="0">
                  <a:solidFill>
                    <a:schemeClr val="accent5">
                      <a:lumMod val="50000"/>
                    </a:schemeClr>
                  </a:solidFill>
                </a:rPr>
                <a:t>Elyse Caldwell</a:t>
              </a:r>
            </a:p>
            <a:p>
              <a:pPr defTabSz="400070">
                <a:lnSpc>
                  <a:spcPct val="90000"/>
                </a:lnSpc>
                <a:spcAft>
                  <a:spcPct val="35000"/>
                </a:spcAft>
              </a:pPr>
              <a:r>
                <a:rPr lang="en-US" sz="900" dirty="0">
                  <a:solidFill>
                    <a:schemeClr val="tx1"/>
                  </a:solidFill>
                </a:rPr>
                <a:t>Business Analyst</a:t>
              </a:r>
              <a:endParaRPr lang="en-US" sz="900" dirty="0">
                <a:solidFill>
                  <a:schemeClr val="tx1"/>
                </a:solidFill>
                <a:cs typeface="Calibri"/>
              </a:endParaRPr>
            </a:p>
          </p:txBody>
        </p:sp>
        <p:pic>
          <p:nvPicPr>
            <p:cNvPr id="11" name="Picture 10">
              <a:extLst>
                <a:ext uri="{FF2B5EF4-FFF2-40B4-BE49-F238E27FC236}">
                  <a16:creationId xmlns:a16="http://schemas.microsoft.com/office/drawing/2014/main" id="{7C1C4F8B-FF50-E091-2228-81ACA5F44741}"/>
                </a:ext>
              </a:extLst>
            </p:cNvPr>
            <p:cNvPicPr>
              <a:picLocks noChangeAspect="1"/>
            </p:cNvPicPr>
            <p:nvPr/>
          </p:nvPicPr>
          <p:blipFill>
            <a:blip r:embed="rId6">
              <a:extLst>
                <a:ext uri="{28A0092B-C50C-407E-A947-70E740481C1C}">
                  <a14:useLocalDpi xmlns:a14="http://schemas.microsoft.com/office/drawing/2010/main" val="0"/>
                </a:ext>
              </a:extLst>
            </a:blip>
            <a:srcRect l="5027" r="5027"/>
            <a:stretch/>
          </p:blipFill>
          <p:spPr>
            <a:xfrm>
              <a:off x="4983651" y="2153550"/>
              <a:ext cx="1039134" cy="1060428"/>
            </a:xfrm>
            <a:prstGeom prst="ellipse">
              <a:avLst/>
            </a:prstGeom>
            <a:ln w="63500" cap="rnd">
              <a:solidFill>
                <a:srgbClr val="00629B"/>
              </a:solidFill>
            </a:ln>
            <a:effectLst/>
            <a:scene3d>
              <a:camera prst="orthographicFront"/>
              <a:lightRig rig="contrasting" dir="t">
                <a:rot lat="0" lon="0" rev="3000000"/>
              </a:lightRig>
            </a:scene3d>
            <a:sp3d contourW="7620">
              <a:bevelT w="95250" h="31750"/>
              <a:contourClr>
                <a:srgbClr val="333333"/>
              </a:contourClr>
            </a:sp3d>
          </p:spPr>
        </p:pic>
      </p:grpSp>
      <p:sp>
        <p:nvSpPr>
          <p:cNvPr id="45" name="Rectangle 44">
            <a:extLst>
              <a:ext uri="{FF2B5EF4-FFF2-40B4-BE49-F238E27FC236}">
                <a16:creationId xmlns:a16="http://schemas.microsoft.com/office/drawing/2014/main" id="{1D09E91B-2B3F-96DA-0FCD-ECEC8CB3E5D0}"/>
              </a:ext>
            </a:extLst>
          </p:cNvPr>
          <p:cNvSpPr/>
          <p:nvPr/>
        </p:nvSpPr>
        <p:spPr>
          <a:xfrm>
            <a:off x="0" y="6722533"/>
            <a:ext cx="12192000" cy="135466"/>
          </a:xfrm>
          <a:prstGeom prst="rect">
            <a:avLst/>
          </a:prstGeom>
          <a:solidFill>
            <a:srgbClr val="3CA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4C51EC26-2A0B-93E0-B8B5-CDCC8384E4ED}"/>
              </a:ext>
            </a:extLst>
          </p:cNvPr>
          <p:cNvGrpSpPr/>
          <p:nvPr/>
        </p:nvGrpSpPr>
        <p:grpSpPr>
          <a:xfrm>
            <a:off x="6599146" y="4589051"/>
            <a:ext cx="2260601" cy="1153091"/>
            <a:chOff x="6163714" y="4589051"/>
            <a:chExt cx="2260601" cy="1153091"/>
          </a:xfrm>
        </p:grpSpPr>
        <p:pic>
          <p:nvPicPr>
            <p:cNvPr id="7174" name="Picture 7173" descr="A person wearing glasses and smiling&#10;&#10;Description automatically generated">
              <a:extLst>
                <a:ext uri="{FF2B5EF4-FFF2-40B4-BE49-F238E27FC236}">
                  <a16:creationId xmlns:a16="http://schemas.microsoft.com/office/drawing/2014/main" id="{040A0E08-E747-AA9B-22D9-C1DF6E89D1AE}"/>
                </a:ext>
              </a:extLst>
            </p:cNvPr>
            <p:cNvPicPr>
              <a:picLocks noChangeAspect="1"/>
            </p:cNvPicPr>
            <p:nvPr/>
          </p:nvPicPr>
          <p:blipFill>
            <a:blip r:embed="rId7"/>
            <a:stretch>
              <a:fillRect/>
            </a:stretch>
          </p:blipFill>
          <p:spPr>
            <a:xfrm>
              <a:off x="6163714" y="4589051"/>
              <a:ext cx="2260601" cy="1153091"/>
            </a:xfrm>
            <a:prstGeom prst="rect">
              <a:avLst/>
            </a:prstGeom>
            <a:ln>
              <a:noFill/>
            </a:ln>
          </p:spPr>
        </p:pic>
        <p:sp>
          <p:nvSpPr>
            <p:cNvPr id="13" name="Oval 12">
              <a:extLst>
                <a:ext uri="{FF2B5EF4-FFF2-40B4-BE49-F238E27FC236}">
                  <a16:creationId xmlns:a16="http://schemas.microsoft.com/office/drawing/2014/main" id="{A4E1FD01-E636-B655-A3CD-4543664D82E3}"/>
                </a:ext>
              </a:extLst>
            </p:cNvPr>
            <p:cNvSpPr/>
            <p:nvPr/>
          </p:nvSpPr>
          <p:spPr>
            <a:xfrm>
              <a:off x="6203345" y="4634543"/>
              <a:ext cx="1065222" cy="1060428"/>
            </a:xfrm>
            <a:prstGeom prst="ellipse">
              <a:avLst/>
            </a:prstGeom>
            <a:noFill/>
            <a:ln w="63500">
              <a:solidFill>
                <a:srgbClr val="0062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6" name="Picture 15" descr="Logo&#10;&#10;Description automatically generated">
            <a:extLst>
              <a:ext uri="{FF2B5EF4-FFF2-40B4-BE49-F238E27FC236}">
                <a16:creationId xmlns:a16="http://schemas.microsoft.com/office/drawing/2014/main" id="{227A7C39-CFDB-5898-8E61-1192EFE5274B}"/>
              </a:ext>
            </a:extLst>
          </p:cNvPr>
          <p:cNvPicPr>
            <a:picLocks noChangeAspect="1"/>
          </p:cNvPicPr>
          <p:nvPr/>
        </p:nvPicPr>
        <p:blipFill>
          <a:blip r:embed="rId8">
            <a:alphaModFix amt="50000"/>
            <a:extLst>
              <a:ext uri="{28A0092B-C50C-407E-A947-70E740481C1C}">
                <a14:useLocalDpi xmlns:a14="http://schemas.microsoft.com/office/drawing/2010/main" val="0"/>
              </a:ext>
            </a:extLst>
          </a:blip>
          <a:stretch>
            <a:fillRect/>
          </a:stretch>
        </p:blipFill>
        <p:spPr>
          <a:xfrm>
            <a:off x="11244944" y="125256"/>
            <a:ext cx="857024" cy="73265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8F627C1-4FD5-2080-7670-F5DFC12B0A2E}"/>
              </a:ext>
            </a:extLst>
          </p:cNvPr>
          <p:cNvPicPr>
            <a:picLocks noChangeAspect="1"/>
          </p:cNvPicPr>
          <p:nvPr/>
        </p:nvPicPr>
        <p:blipFill rotWithShape="1">
          <a:blip r:embed="rId3">
            <a:alphaModFix amt="70000"/>
          </a:blip>
          <a:srcRect r="2562" b="1"/>
          <a:stretch/>
        </p:blipFill>
        <p:spPr>
          <a:xfrm>
            <a:off x="4592667" y="0"/>
            <a:ext cx="7600426" cy="2754145"/>
          </a:xfrm>
          <a:prstGeom prst="rect">
            <a:avLst/>
          </a:prstGeom>
          <a:ln>
            <a:noFill/>
          </a:ln>
          <a:effectLst>
            <a:outerShdw blurRad="292100" dist="139700" dir="2700000" algn="tl" rotWithShape="0">
              <a:srgbClr val="333333">
                <a:alpha val="65000"/>
              </a:srgbClr>
            </a:outerShdw>
          </a:effectLst>
        </p:spPr>
      </p:pic>
      <p:sp>
        <p:nvSpPr>
          <p:cNvPr id="2" name="Title 1">
            <a:extLst>
              <a:ext uri="{FF2B5EF4-FFF2-40B4-BE49-F238E27FC236}">
                <a16:creationId xmlns:a16="http://schemas.microsoft.com/office/drawing/2014/main" id="{7740E9BA-6096-E4DF-2574-7FFD54B9C993}"/>
              </a:ext>
            </a:extLst>
          </p:cNvPr>
          <p:cNvSpPr>
            <a:spLocks noGrp="1"/>
          </p:cNvSpPr>
          <p:nvPr>
            <p:ph type="ctrTitle"/>
          </p:nvPr>
        </p:nvSpPr>
        <p:spPr>
          <a:xfrm>
            <a:off x="32656" y="152395"/>
            <a:ext cx="4363971" cy="2379133"/>
          </a:xfrm>
        </p:spPr>
        <p:txBody>
          <a:bodyPr>
            <a:normAutofit/>
          </a:bodyPr>
          <a:lstStyle/>
          <a:p>
            <a:pPr algn="ctr"/>
            <a:r>
              <a:rPr lang="en-US" sz="4000" b="1" dirty="0">
                <a:solidFill>
                  <a:srgbClr val="266DA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What</a:t>
            </a:r>
            <a:r>
              <a:rPr lang="en-US" sz="4000" b="1" dirty="0">
                <a:solidFill>
                  <a:srgbClr val="00629B"/>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is a MS Center of Excellence (CoE)?</a:t>
            </a:r>
          </a:p>
        </p:txBody>
      </p:sp>
      <p:sp>
        <p:nvSpPr>
          <p:cNvPr id="3" name="Content Placeholder 2">
            <a:extLst>
              <a:ext uri="{FF2B5EF4-FFF2-40B4-BE49-F238E27FC236}">
                <a16:creationId xmlns:a16="http://schemas.microsoft.com/office/drawing/2014/main" id="{1873C377-028E-05DE-48CF-BF2807DB9BB7}"/>
              </a:ext>
            </a:extLst>
          </p:cNvPr>
          <p:cNvSpPr>
            <a:spLocks noGrp="1"/>
          </p:cNvSpPr>
          <p:nvPr>
            <p:ph type="subTitle" idx="1"/>
          </p:nvPr>
        </p:nvSpPr>
        <p:spPr>
          <a:xfrm>
            <a:off x="5301334" y="3243941"/>
            <a:ext cx="5965380" cy="3265714"/>
          </a:xfrm>
        </p:spPr>
        <p:txBody>
          <a:bodyPr anchor="ctr">
            <a:normAutofit/>
          </a:bodyPr>
          <a:lstStyle/>
          <a:p>
            <a:pPr marL="285750" indent="-285750" algn="just">
              <a:spcAft>
                <a:spcPts val="600"/>
              </a:spcAft>
              <a:buFont typeface="Arial" panose="020B0604020202020204" pitchFamily="34" charset="0"/>
              <a:buChar char="•"/>
            </a:pPr>
            <a:r>
              <a:rPr lang="en-US" sz="2000" b="1" dirty="0">
                <a:solidFill>
                  <a:srgbClr val="266DA0"/>
                </a:solidFill>
                <a:effectLst>
                  <a:outerShdw blurRad="38100" dist="38100" dir="2700000" algn="tl">
                    <a:srgbClr val="000000">
                      <a:alpha val="43137"/>
                    </a:srgbClr>
                  </a:outerShdw>
                </a:effectLst>
                <a:latin typeface="Aptos" panose="020B0004020202020204" pitchFamily="34" charset="0"/>
                <a:ea typeface="Tahoma" panose="020B0604030504040204" pitchFamily="34" charset="0"/>
                <a:cs typeface="Tahoma" panose="020B0604030504040204" pitchFamily="34" charset="0"/>
              </a:rPr>
              <a:t>WHO: </a:t>
            </a:r>
            <a:r>
              <a:rPr lang="en-US" sz="2000" dirty="0">
                <a:solidFill>
                  <a:srgbClr val="266DA0"/>
                </a:solidFill>
                <a:latin typeface="Aptos" panose="020B0004020202020204" pitchFamily="34" charset="0"/>
                <a:ea typeface="Tahoma" panose="020B0604030504040204" pitchFamily="34" charset="0"/>
                <a:cs typeface="Tahoma" panose="020B0604030504040204" pitchFamily="34" charset="0"/>
              </a:rPr>
              <a:t>A governance committee who ensures that Microsoft Power Platform strategies are aligned with business goals, strategies, and culture. </a:t>
            </a:r>
          </a:p>
          <a:p>
            <a:pPr marL="285750" indent="-285750" algn="just">
              <a:spcAft>
                <a:spcPts val="600"/>
              </a:spcAft>
              <a:buFont typeface="Arial" panose="020B0604020202020204" pitchFamily="34" charset="0"/>
              <a:buChar char="•"/>
            </a:pPr>
            <a:r>
              <a:rPr lang="en-US" sz="2000" b="1" dirty="0">
                <a:solidFill>
                  <a:srgbClr val="266DA0"/>
                </a:solidFill>
                <a:effectLst>
                  <a:outerShdw blurRad="38100" dist="38100" dir="2700000" algn="tl">
                    <a:srgbClr val="000000">
                      <a:alpha val="43137"/>
                    </a:srgbClr>
                  </a:outerShdw>
                </a:effectLst>
                <a:latin typeface="Aptos" panose="020B0004020202020204" pitchFamily="34" charset="0"/>
                <a:ea typeface="Tahoma" panose="020B0604030504040204" pitchFamily="34" charset="0"/>
                <a:cs typeface="Tahoma" panose="020B0604030504040204" pitchFamily="34" charset="0"/>
              </a:rPr>
              <a:t>WHAT: </a:t>
            </a:r>
            <a:r>
              <a:rPr lang="en-US" sz="2000" dirty="0">
                <a:solidFill>
                  <a:srgbClr val="266DA0"/>
                </a:solidFill>
                <a:latin typeface="Aptos" panose="020B0004020202020204" pitchFamily="34" charset="0"/>
                <a:ea typeface="Tahoma" panose="020B0604030504040204" pitchFamily="34" charset="0"/>
                <a:cs typeface="Tahoma" panose="020B0604030504040204" pitchFamily="34" charset="0"/>
              </a:rPr>
              <a:t>Provides a coordinating function so that change initiatives are delivered consistently and proficiently, through standardized processes.</a:t>
            </a:r>
          </a:p>
          <a:p>
            <a:pPr marL="285750" indent="-285750" algn="just">
              <a:buFont typeface="Arial" panose="020B0604020202020204" pitchFamily="34" charset="0"/>
              <a:buChar char="•"/>
            </a:pPr>
            <a:r>
              <a:rPr lang="en-US" sz="2000" b="1" dirty="0">
                <a:solidFill>
                  <a:srgbClr val="266DA0"/>
                </a:solidFill>
                <a:effectLst>
                  <a:outerShdw blurRad="38100" dist="38100" dir="2700000" algn="tl">
                    <a:srgbClr val="000000">
                      <a:alpha val="43137"/>
                    </a:srgbClr>
                  </a:outerShdw>
                </a:effectLst>
                <a:latin typeface="Aptos" panose="020B0004020202020204" pitchFamily="34" charset="0"/>
                <a:ea typeface="Tahoma" panose="020B0604030504040204" pitchFamily="34" charset="0"/>
                <a:cs typeface="Tahoma" panose="020B0604030504040204" pitchFamily="34" charset="0"/>
              </a:rPr>
              <a:t>WHY: </a:t>
            </a:r>
            <a:r>
              <a:rPr lang="en-US" sz="2000" dirty="0">
                <a:solidFill>
                  <a:srgbClr val="266DA0"/>
                </a:solidFill>
                <a:latin typeface="Aptos" panose="020B0004020202020204" pitchFamily="34" charset="0"/>
                <a:ea typeface="Tahoma" panose="020B0604030504040204" pitchFamily="34" charset="0"/>
                <a:cs typeface="Tahoma" panose="020B0604030504040204" pitchFamily="34" charset="0"/>
              </a:rPr>
              <a:t>Drive innovation and improvement, foster collaboration and support, share knowledge and success. </a:t>
            </a:r>
          </a:p>
        </p:txBody>
      </p:sp>
      <p:pic>
        <p:nvPicPr>
          <p:cNvPr id="12" name="Picture 2" descr="Center of Excellence PowerPoint Template">
            <a:extLst>
              <a:ext uri="{FF2B5EF4-FFF2-40B4-BE49-F238E27FC236}">
                <a16:creationId xmlns:a16="http://schemas.microsoft.com/office/drawing/2014/main" id="{4B6006D5-91A2-7F47-53D9-0ED3EA8EC738}"/>
              </a:ext>
            </a:extLst>
          </p:cNvPr>
          <p:cNvPicPr>
            <a:picLocks noChangeAspect="1" noChangeArrowheads="1"/>
          </p:cNvPicPr>
          <p:nvPr/>
        </p:nvPicPr>
        <p:blipFill rotWithShape="1">
          <a:blip r:embed="rId4">
            <a:alphaModFix amt="85000"/>
            <a:extLst>
              <a:ext uri="{BEBA8EAE-BF5A-486C-A8C5-ECC9F3942E4B}">
                <a14:imgProps xmlns:a14="http://schemas.microsoft.com/office/drawing/2010/main">
                  <a14:imgLayer r:embed="rId5">
                    <a14:imgEffect>
                      <a14:backgroundRemoval t="23889" b="77963" l="15556" r="85556">
                        <a14:foregroundMark x1="28611" y1="29444" x2="28611" y2="29444"/>
                        <a14:foregroundMark x1="25972" y1="30370" x2="42222" y2="32963"/>
                        <a14:foregroundMark x1="42222" y1="32963" x2="32500" y2="27778"/>
                        <a14:foregroundMark x1="32500" y1="27778" x2="21111" y2="42222"/>
                        <a14:foregroundMark x1="21111" y1="42222" x2="27917" y2="58889"/>
                        <a14:foregroundMark x1="27917" y1="58889" x2="42639" y2="66111"/>
                        <a14:foregroundMark x1="42639" y1="66111" x2="44861" y2="65556"/>
                        <a14:foregroundMark x1="47083" y1="29259" x2="30972" y2="22963"/>
                        <a14:foregroundMark x1="30972" y1="22963" x2="20556" y2="30556"/>
                        <a14:foregroundMark x1="20556" y1="30556" x2="15556" y2="45926"/>
                        <a14:foregroundMark x1="15556" y1="45926" x2="22778" y2="64815"/>
                        <a14:foregroundMark x1="27500" y1="75185" x2="40139" y2="74630"/>
                        <a14:foregroundMark x1="40139" y1="74630" x2="41806" y2="73889"/>
                        <a14:foregroundMark x1="39583" y1="47407" x2="47917" y2="35000"/>
                        <a14:foregroundMark x1="47917" y1="35000" x2="62778" y2="37593"/>
                        <a14:foregroundMark x1="62778" y1="37593" x2="60972" y2="62593"/>
                        <a14:foregroundMark x1="60972" y1="62593" x2="44306" y2="62222"/>
                        <a14:foregroundMark x1="44306" y1="62222" x2="35972" y2="54444"/>
                        <a14:foregroundMark x1="35972" y1="54444" x2="40556" y2="44815"/>
                        <a14:foregroundMark x1="55972" y1="44259" x2="45833" y2="47037"/>
                        <a14:foregroundMark x1="45833" y1="47037" x2="40972" y2="39074"/>
                        <a14:foregroundMark x1="41667" y1="56111" x2="42917" y2="59444"/>
                        <a14:foregroundMark x1="46250" y1="65556" x2="38333" y2="49444"/>
                        <a14:foregroundMark x1="38333" y1="49444" x2="47917" y2="40741"/>
                        <a14:foregroundMark x1="47917" y1="40741" x2="43194" y2="61481"/>
                        <a14:foregroundMark x1="43194" y1="61481" x2="52361" y2="51481"/>
                        <a14:foregroundMark x1="52361" y1="51481" x2="60556" y2="48519"/>
                        <a14:foregroundMark x1="59306" y1="52593" x2="50278" y2="67037"/>
                        <a14:foregroundMark x1="50278" y1="67037" x2="47500" y2="53333"/>
                        <a14:foregroundMark x1="47500" y1="53333" x2="58889" y2="57593"/>
                        <a14:foregroundMark x1="58889" y1="57593" x2="50972" y2="66852"/>
                        <a14:foregroundMark x1="50972" y1="66852" x2="50972" y2="66667"/>
                        <a14:foregroundMark x1="51111" y1="49630" x2="46111" y2="49630"/>
                        <a14:foregroundMark x1="52500" y1="47222" x2="49306" y2="52407"/>
                        <a14:foregroundMark x1="49167" y1="51481" x2="42083" y2="52778"/>
                        <a14:foregroundMark x1="58889" y1="22222" x2="70556" y2="24444"/>
                        <a14:foregroundMark x1="70556" y1="24444" x2="71389" y2="25000"/>
                        <a14:foregroundMark x1="82778" y1="36296" x2="85278" y2="50000"/>
                        <a14:foregroundMark x1="85278" y1="50000" x2="82083" y2="63148"/>
                        <a14:foregroundMark x1="82083" y1="63148" x2="80972" y2="64815"/>
                        <a14:foregroundMark x1="78472" y1="69630" x2="67222" y2="77222"/>
                        <a14:foregroundMark x1="67222" y1="77222" x2="52361" y2="72593"/>
                        <a14:foregroundMark x1="52361" y1="72593" x2="63611" y2="56667"/>
                        <a14:foregroundMark x1="63611" y1="56667" x2="84861" y2="37222"/>
                        <a14:foregroundMark x1="84861" y1="37222" x2="83472" y2="57222"/>
                        <a14:foregroundMark x1="83472" y1="57222" x2="83194" y2="58148"/>
                        <a14:foregroundMark x1="85556" y1="46296" x2="85278" y2="46481"/>
                        <a14:foregroundMark x1="36111" y1="77778" x2="32083" y2="77963"/>
                        <a14:foregroundMark x1="67639" y1="77222" x2="64167" y2="77963"/>
                        <a14:foregroundMark x1="64167" y1="77963" x2="64167" y2="77963"/>
                      </a14:backgroundRemoval>
                    </a14:imgEffect>
                  </a14:imgLayer>
                </a14:imgProps>
              </a:ext>
              <a:ext uri="{28A0092B-C50C-407E-A947-70E740481C1C}">
                <a14:useLocalDpi xmlns:a14="http://schemas.microsoft.com/office/drawing/2010/main" val="0"/>
              </a:ext>
            </a:extLst>
          </a:blip>
          <a:srcRect l="12146" t="18314" r="11138" b="17835"/>
          <a:stretch/>
        </p:blipFill>
        <p:spPr bwMode="auto">
          <a:xfrm>
            <a:off x="273360" y="3429000"/>
            <a:ext cx="4123267" cy="2573867"/>
          </a:xfrm>
          <a:prstGeom prst="rect">
            <a:avLst/>
          </a:prstGeom>
          <a:noFill/>
          <a:effectLst>
            <a:outerShdw blurRad="76200" dir="13500000" sy="23000" kx="1200000" algn="br" rotWithShape="0">
              <a:prstClr val="black">
                <a:alpha val="20000"/>
              </a:prstClr>
            </a:outerShdw>
          </a:effectLst>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EFDBE82C-84D4-A2A2-7CAA-A55DB23AE814}"/>
              </a:ext>
            </a:extLst>
          </p:cNvPr>
          <p:cNvSpPr/>
          <p:nvPr/>
        </p:nvSpPr>
        <p:spPr>
          <a:xfrm>
            <a:off x="4478866" y="1"/>
            <a:ext cx="114895" cy="6832598"/>
          </a:xfrm>
          <a:custGeom>
            <a:avLst/>
            <a:gdLst>
              <a:gd name="connsiteX0" fmla="*/ 0 w 114895"/>
              <a:gd name="connsiteY0" fmla="*/ 0 h 6832598"/>
              <a:gd name="connsiteX1" fmla="*/ 114895 w 114895"/>
              <a:gd name="connsiteY1" fmla="*/ 0 h 6832598"/>
              <a:gd name="connsiteX2" fmla="*/ 114895 w 114895"/>
              <a:gd name="connsiteY2" fmla="*/ 6832598 h 6832598"/>
              <a:gd name="connsiteX3" fmla="*/ 0 w 114895"/>
              <a:gd name="connsiteY3" fmla="*/ 6832598 h 6832598"/>
              <a:gd name="connsiteX4" fmla="*/ 0 w 114895"/>
              <a:gd name="connsiteY4" fmla="*/ 0 h 68325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895" h="6832598" fill="none" extrusionOk="0">
                <a:moveTo>
                  <a:pt x="0" y="0"/>
                </a:moveTo>
                <a:cubicBezTo>
                  <a:pt x="54063" y="4418"/>
                  <a:pt x="92501" y="5115"/>
                  <a:pt x="114895" y="0"/>
                </a:cubicBezTo>
                <a:cubicBezTo>
                  <a:pt x="204415" y="1254684"/>
                  <a:pt x="196956" y="3719178"/>
                  <a:pt x="114895" y="6832598"/>
                </a:cubicBezTo>
                <a:cubicBezTo>
                  <a:pt x="76457" y="6823539"/>
                  <a:pt x="46370" y="6830797"/>
                  <a:pt x="0" y="6832598"/>
                </a:cubicBezTo>
                <a:cubicBezTo>
                  <a:pt x="34316" y="5581321"/>
                  <a:pt x="143039" y="1758877"/>
                  <a:pt x="0" y="0"/>
                </a:cubicBezTo>
                <a:close/>
              </a:path>
              <a:path w="114895" h="6832598" stroke="0" extrusionOk="0">
                <a:moveTo>
                  <a:pt x="0" y="0"/>
                </a:moveTo>
                <a:cubicBezTo>
                  <a:pt x="26296" y="7541"/>
                  <a:pt x="94527" y="8524"/>
                  <a:pt x="114895" y="0"/>
                </a:cubicBezTo>
                <a:cubicBezTo>
                  <a:pt x="142044" y="2422229"/>
                  <a:pt x="111470" y="4410301"/>
                  <a:pt x="114895" y="6832598"/>
                </a:cubicBezTo>
                <a:cubicBezTo>
                  <a:pt x="66806" y="6829083"/>
                  <a:pt x="34642" y="6842708"/>
                  <a:pt x="0" y="6832598"/>
                </a:cubicBezTo>
                <a:cubicBezTo>
                  <a:pt x="115972" y="3590135"/>
                  <a:pt x="-6242" y="3135247"/>
                  <a:pt x="0" y="0"/>
                </a:cubicBezTo>
                <a:close/>
              </a:path>
            </a:pathLst>
          </a:custGeom>
          <a:solidFill>
            <a:srgbClr val="5CBCFF"/>
          </a:solidFill>
          <a:ln>
            <a:noFill/>
            <a:extLst>
              <a:ext uri="{C807C97D-BFC1-408E-A445-0C87EB9F89A2}">
                <ask:lineSketchStyleProps xmlns:ask="http://schemas.microsoft.com/office/drawing/2018/sketchyshapes" sd="3978248048">
                  <a:prstGeom prst="rect">
                    <a:avLst/>
                  </a:prstGeom>
                  <ask:type>
                    <ask:lineSketchCurved/>
                  </ask:type>
                </ask:lineSketchStyleProps>
              </a:ext>
            </a:extLst>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56369FF-0C10-F020-7D9D-3C6FAD4315E2}"/>
              </a:ext>
            </a:extLst>
          </p:cNvPr>
          <p:cNvSpPr/>
          <p:nvPr/>
        </p:nvSpPr>
        <p:spPr>
          <a:xfrm rot="5400000">
            <a:off x="6030715" y="-3276570"/>
            <a:ext cx="130568" cy="12191999"/>
          </a:xfrm>
          <a:prstGeom prst="rect">
            <a:avLst/>
          </a:prstGeom>
          <a:solidFill>
            <a:srgbClr val="266DA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10;&#10;Description automatically generated">
            <a:extLst>
              <a:ext uri="{FF2B5EF4-FFF2-40B4-BE49-F238E27FC236}">
                <a16:creationId xmlns:a16="http://schemas.microsoft.com/office/drawing/2014/main" id="{4168187A-60E5-F81B-9EB6-84A2595F896A}"/>
              </a:ext>
            </a:extLst>
          </p:cNvPr>
          <p:cNvPicPr>
            <a:picLocks noChangeAspect="1"/>
          </p:cNvPicPr>
          <p:nvPr/>
        </p:nvPicPr>
        <p:blipFill>
          <a:blip r:embed="rId6">
            <a:alphaModFix amt="85000"/>
            <a:extLst>
              <a:ext uri="{28A0092B-C50C-407E-A947-70E740481C1C}">
                <a14:useLocalDpi xmlns:a14="http://schemas.microsoft.com/office/drawing/2010/main" val="0"/>
              </a:ext>
            </a:extLst>
          </a:blip>
          <a:stretch>
            <a:fillRect/>
          </a:stretch>
        </p:blipFill>
        <p:spPr>
          <a:xfrm>
            <a:off x="11353793" y="6166827"/>
            <a:ext cx="762003" cy="618599"/>
          </a:xfrm>
          <a:prstGeom prst="rect">
            <a:avLst/>
          </a:prstGeom>
        </p:spPr>
      </p:pic>
    </p:spTree>
    <p:extLst>
      <p:ext uri="{BB962C8B-B14F-4D97-AF65-F5344CB8AC3E}">
        <p14:creationId xmlns:p14="http://schemas.microsoft.com/office/powerpoint/2010/main" val="3974439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40E9BA-6096-E4DF-2574-7FFD54B9C993}"/>
              </a:ext>
            </a:extLst>
          </p:cNvPr>
          <p:cNvSpPr>
            <a:spLocks noGrp="1"/>
          </p:cNvSpPr>
          <p:nvPr>
            <p:ph type="ctrTitle"/>
          </p:nvPr>
        </p:nvSpPr>
        <p:spPr>
          <a:xfrm>
            <a:off x="419098" y="4292246"/>
            <a:ext cx="2901044" cy="1655762"/>
          </a:xfrm>
        </p:spPr>
        <p:txBody>
          <a:bodyPr anchor="ctr">
            <a:noAutofit/>
          </a:bodyPr>
          <a:lstStyle/>
          <a:p>
            <a:pPr algn="ctr"/>
            <a:r>
              <a:rPr lang="en-US" sz="3200" b="1" dirty="0">
                <a:solidFill>
                  <a:srgbClr val="00629B"/>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Why have a MS Center of Excellence (CoE)?</a:t>
            </a:r>
          </a:p>
        </p:txBody>
      </p:sp>
      <p:sp>
        <p:nvSpPr>
          <p:cNvPr id="3" name="Content Placeholder 2">
            <a:extLst>
              <a:ext uri="{FF2B5EF4-FFF2-40B4-BE49-F238E27FC236}">
                <a16:creationId xmlns:a16="http://schemas.microsoft.com/office/drawing/2014/main" id="{1873C377-028E-05DE-48CF-BF2807DB9BB7}"/>
              </a:ext>
            </a:extLst>
          </p:cNvPr>
          <p:cNvSpPr>
            <a:spLocks noGrp="1"/>
          </p:cNvSpPr>
          <p:nvPr>
            <p:ph type="subTitle" idx="1"/>
          </p:nvPr>
        </p:nvSpPr>
        <p:spPr>
          <a:xfrm>
            <a:off x="4391678" y="4146463"/>
            <a:ext cx="6164642" cy="2099733"/>
          </a:xfrm>
        </p:spPr>
        <p:txBody>
          <a:bodyPr anchor="ctr">
            <a:noAutofit/>
          </a:bodyPr>
          <a:lstStyle/>
          <a:p>
            <a:pPr marL="285750" indent="-285750" algn="just">
              <a:spcAft>
                <a:spcPts val="900"/>
              </a:spcAft>
              <a:buFont typeface="Arial" panose="020B0604020202020204" pitchFamily="34" charset="0"/>
              <a:buChar char="•"/>
            </a:pPr>
            <a:r>
              <a:rPr lang="en-US" sz="1400" b="0" i="0" dirty="0">
                <a:solidFill>
                  <a:srgbClr val="266DA0"/>
                </a:solidFill>
                <a:effectLst/>
                <a:latin typeface="Aptos" panose="020B0004020202020204" pitchFamily="34" charset="0"/>
              </a:rPr>
              <a:t>The Microsoft Power Platform Center of Excellence (CoE) is a critical principle that helps to drive organizational strategy around the Power Platform and ensures </a:t>
            </a:r>
            <a:r>
              <a:rPr lang="en-US" sz="1400" dirty="0">
                <a:solidFill>
                  <a:srgbClr val="266DA0"/>
                </a:solidFill>
                <a:latin typeface="Aptos" panose="020B0004020202020204" pitchFamily="34" charset="0"/>
              </a:rPr>
              <a:t>the success of pre-determined</a:t>
            </a:r>
            <a:r>
              <a:rPr lang="en-US" sz="1400" b="0" i="0" dirty="0">
                <a:solidFill>
                  <a:srgbClr val="266DA0"/>
                </a:solidFill>
                <a:effectLst/>
                <a:latin typeface="Aptos" panose="020B0004020202020204" pitchFamily="34" charset="0"/>
              </a:rPr>
              <a:t> business outcomes. </a:t>
            </a:r>
          </a:p>
          <a:p>
            <a:pPr marL="285750" indent="-285750" algn="just">
              <a:buFont typeface="Arial" panose="020B0604020202020204" pitchFamily="34" charset="0"/>
              <a:buChar char="•"/>
            </a:pPr>
            <a:r>
              <a:rPr lang="en-US" sz="1400" b="0" i="0" dirty="0">
                <a:solidFill>
                  <a:srgbClr val="266DA0"/>
                </a:solidFill>
                <a:effectLst/>
                <a:latin typeface="Aptos" panose="020B0004020202020204" pitchFamily="34" charset="0"/>
              </a:rPr>
              <a:t>The Power Platform CoE is designed to pull together your community of</a:t>
            </a:r>
            <a:r>
              <a:rPr lang="en-US" sz="1400" b="0" i="0" dirty="0">
                <a:solidFill>
                  <a:srgbClr val="FF0000"/>
                </a:solidFill>
                <a:effectLst/>
                <a:latin typeface="Aptos" panose="020B0004020202020204" pitchFamily="34" charset="0"/>
              </a:rPr>
              <a:t> </a:t>
            </a:r>
            <a:r>
              <a:rPr lang="en-US" sz="1400" dirty="0">
                <a:solidFill>
                  <a:srgbClr val="266DA0"/>
                </a:solidFill>
                <a:latin typeface="Aptos" panose="020B0004020202020204" pitchFamily="34" charset="0"/>
              </a:rPr>
              <a:t>citizen developers </a:t>
            </a:r>
            <a:r>
              <a:rPr lang="en-US" sz="1400" b="0" i="0" dirty="0">
                <a:solidFill>
                  <a:srgbClr val="266DA0"/>
                </a:solidFill>
                <a:effectLst/>
                <a:latin typeface="Aptos" panose="020B0004020202020204" pitchFamily="34" charset="0"/>
              </a:rPr>
              <a:t>while </a:t>
            </a:r>
            <a:r>
              <a:rPr lang="en-US" sz="1400" dirty="0">
                <a:solidFill>
                  <a:srgbClr val="266DA0"/>
                </a:solidFill>
                <a:latin typeface="Aptos" panose="020B0004020202020204" pitchFamily="34" charset="0"/>
              </a:rPr>
              <a:t>also</a:t>
            </a:r>
            <a:r>
              <a:rPr lang="en-US" sz="1400" b="0" i="0" dirty="0">
                <a:solidFill>
                  <a:srgbClr val="266DA0"/>
                </a:solidFill>
                <a:effectLst/>
                <a:latin typeface="Aptos" panose="020B0004020202020204" pitchFamily="34" charset="0"/>
              </a:rPr>
              <a:t> sharing knowledge and providing standards, consistency, and governance over the platform. A true CoE cannot succeed without </a:t>
            </a:r>
            <a:r>
              <a:rPr lang="en-US" sz="1400" dirty="0">
                <a:solidFill>
                  <a:srgbClr val="266DA0"/>
                </a:solidFill>
                <a:latin typeface="Aptos" panose="020B0004020202020204" pitchFamily="34" charset="0"/>
              </a:rPr>
              <a:t>people</a:t>
            </a:r>
            <a:r>
              <a:rPr lang="en-US" sz="1400" b="0" i="0" dirty="0">
                <a:solidFill>
                  <a:srgbClr val="266DA0"/>
                </a:solidFill>
                <a:effectLst/>
                <a:latin typeface="Aptos" panose="020B0004020202020204" pitchFamily="34" charset="0"/>
              </a:rPr>
              <a:t> and collaborative teamwork driving it forward, to manage its success. </a:t>
            </a:r>
          </a:p>
        </p:txBody>
      </p:sp>
      <p:sp>
        <p:nvSpPr>
          <p:cNvPr id="13" name="Rectangle 12">
            <a:extLst>
              <a:ext uri="{FF2B5EF4-FFF2-40B4-BE49-F238E27FC236}">
                <a16:creationId xmlns:a16="http://schemas.microsoft.com/office/drawing/2014/main" id="{033FB749-BD60-877A-C9CD-5298CAA7C222}"/>
              </a:ext>
            </a:extLst>
          </p:cNvPr>
          <p:cNvSpPr/>
          <p:nvPr/>
        </p:nvSpPr>
        <p:spPr>
          <a:xfrm>
            <a:off x="3800655" y="4092033"/>
            <a:ext cx="84651" cy="2099733"/>
          </a:xfrm>
          <a:custGeom>
            <a:avLst/>
            <a:gdLst>
              <a:gd name="connsiteX0" fmla="*/ 0 w 84651"/>
              <a:gd name="connsiteY0" fmla="*/ 0 h 2099733"/>
              <a:gd name="connsiteX1" fmla="*/ 84651 w 84651"/>
              <a:gd name="connsiteY1" fmla="*/ 0 h 2099733"/>
              <a:gd name="connsiteX2" fmla="*/ 84651 w 84651"/>
              <a:gd name="connsiteY2" fmla="*/ 2099733 h 2099733"/>
              <a:gd name="connsiteX3" fmla="*/ 0 w 84651"/>
              <a:gd name="connsiteY3" fmla="*/ 2099733 h 2099733"/>
              <a:gd name="connsiteX4" fmla="*/ 0 w 84651"/>
              <a:gd name="connsiteY4" fmla="*/ 0 h 20997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651" h="2099733" fill="none" extrusionOk="0">
                <a:moveTo>
                  <a:pt x="0" y="0"/>
                </a:moveTo>
                <a:cubicBezTo>
                  <a:pt x="9113" y="5608"/>
                  <a:pt x="57983" y="-1716"/>
                  <a:pt x="84651" y="0"/>
                </a:cubicBezTo>
                <a:cubicBezTo>
                  <a:pt x="174171" y="907717"/>
                  <a:pt x="166712" y="1196727"/>
                  <a:pt x="84651" y="2099733"/>
                </a:cubicBezTo>
                <a:cubicBezTo>
                  <a:pt x="60634" y="2101712"/>
                  <a:pt x="29607" y="2102747"/>
                  <a:pt x="0" y="2099733"/>
                </a:cubicBezTo>
                <a:cubicBezTo>
                  <a:pt x="34316" y="1315327"/>
                  <a:pt x="143039" y="696469"/>
                  <a:pt x="0" y="0"/>
                </a:cubicBezTo>
                <a:close/>
              </a:path>
              <a:path w="84651" h="2099733" stroke="0" extrusionOk="0">
                <a:moveTo>
                  <a:pt x="0" y="0"/>
                </a:moveTo>
                <a:cubicBezTo>
                  <a:pt x="26027" y="1172"/>
                  <a:pt x="69096" y="-1975"/>
                  <a:pt x="84651" y="0"/>
                </a:cubicBezTo>
                <a:cubicBezTo>
                  <a:pt x="111800" y="467026"/>
                  <a:pt x="81226" y="1236840"/>
                  <a:pt x="84651" y="2099733"/>
                </a:cubicBezTo>
                <a:cubicBezTo>
                  <a:pt x="54102" y="2095833"/>
                  <a:pt x="19078" y="2104477"/>
                  <a:pt x="0" y="2099733"/>
                </a:cubicBezTo>
                <a:cubicBezTo>
                  <a:pt x="115972" y="1387436"/>
                  <a:pt x="-6242" y="933198"/>
                  <a:pt x="0" y="0"/>
                </a:cubicBezTo>
                <a:close/>
              </a:path>
            </a:pathLst>
          </a:custGeom>
          <a:solidFill>
            <a:srgbClr val="5ECCF3"/>
          </a:solidFill>
          <a:ln>
            <a:noFill/>
            <a:extLst>
              <a:ext uri="{C807C97D-BFC1-408E-A445-0C87EB9F89A2}">
                <ask:lineSketchStyleProps xmlns:ask="http://schemas.microsoft.com/office/drawing/2018/sketchyshapes" sd="3978248048">
                  <a:prstGeom prst="rect">
                    <a:avLst/>
                  </a:prstGeom>
                  <ask:type>
                    <ask:lineSketchCurved/>
                  </ask:type>
                </ask:lineSketchStyleProps>
              </a:ext>
            </a:extLst>
          </a:ln>
          <a:effectLst>
            <a:outerShdw blurRad="50800" dist="38100" dir="10800000" algn="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18DB8BCC-7D35-9251-D868-FD87E2EF96D9}"/>
              </a:ext>
            </a:extLst>
          </p:cNvPr>
          <p:cNvGrpSpPr/>
          <p:nvPr/>
        </p:nvGrpSpPr>
        <p:grpSpPr>
          <a:xfrm>
            <a:off x="20" y="0"/>
            <a:ext cx="12191980" cy="3799114"/>
            <a:chOff x="20" y="0"/>
            <a:chExt cx="12191980" cy="3710603"/>
          </a:xfrm>
        </p:grpSpPr>
        <p:pic>
          <p:nvPicPr>
            <p:cNvPr id="5" name="Picture 2" descr="Center of Excellence Framework PPT | 7,350+ Templates | PowerSlides™">
              <a:extLst>
                <a:ext uri="{FF2B5EF4-FFF2-40B4-BE49-F238E27FC236}">
                  <a16:creationId xmlns:a16="http://schemas.microsoft.com/office/drawing/2014/main" id="{2753D490-4475-1EC3-22C4-7A38585D077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8084" r="2" b="17754"/>
            <a:stretch/>
          </p:blipFill>
          <p:spPr bwMode="auto">
            <a:xfrm>
              <a:off x="20" y="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7B4E22C4-34C7-AAC3-55DC-F518EFB2D10F}"/>
                </a:ext>
              </a:extLst>
            </p:cNvPr>
            <p:cNvSpPr/>
            <p:nvPr/>
          </p:nvSpPr>
          <p:spPr>
            <a:xfrm>
              <a:off x="6906228" y="1504390"/>
              <a:ext cx="1034716" cy="112295"/>
            </a:xfrm>
            <a:prstGeom prst="roundRect">
              <a:avLst/>
            </a:prstGeom>
            <a:solidFill>
              <a:srgbClr val="3147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latin typeface="Tahoma" panose="020B0604030504040204" pitchFamily="34" charset="0"/>
                  <a:ea typeface="Tahoma" panose="020B0604030504040204" pitchFamily="34" charset="0"/>
                  <a:cs typeface="Tahoma" panose="020B0604030504040204" pitchFamily="34" charset="0"/>
                </a:rPr>
                <a:t>PERFORMANCE</a:t>
              </a:r>
            </a:p>
          </p:txBody>
        </p:sp>
      </p:grpSp>
      <p:pic>
        <p:nvPicPr>
          <p:cNvPr id="10" name="Picture 9" descr="Logo&#10;&#10;Description automatically generated">
            <a:extLst>
              <a:ext uri="{FF2B5EF4-FFF2-40B4-BE49-F238E27FC236}">
                <a16:creationId xmlns:a16="http://schemas.microsoft.com/office/drawing/2014/main" id="{A3DB310B-BB28-38AC-7651-55D108EBDC75}"/>
              </a:ext>
            </a:extLst>
          </p:cNvPr>
          <p:cNvPicPr>
            <a:picLocks noChangeAspect="1"/>
          </p:cNvPicPr>
          <p:nvPr/>
        </p:nvPicPr>
        <p:blipFill>
          <a:blip r:embed="rId4">
            <a:alphaModFix amt="50000"/>
            <a:extLst>
              <a:ext uri="{28A0092B-C50C-407E-A947-70E740481C1C}">
                <a14:useLocalDpi xmlns:a14="http://schemas.microsoft.com/office/drawing/2010/main" val="0"/>
              </a:ext>
            </a:extLst>
          </a:blip>
          <a:stretch>
            <a:fillRect/>
          </a:stretch>
        </p:blipFill>
        <p:spPr>
          <a:xfrm>
            <a:off x="11321143" y="6151207"/>
            <a:ext cx="794654" cy="645105"/>
          </a:xfrm>
          <a:prstGeom prst="rect">
            <a:avLst/>
          </a:prstGeom>
        </p:spPr>
      </p:pic>
    </p:spTree>
    <p:extLst>
      <p:ext uri="{BB962C8B-B14F-4D97-AF65-F5344CB8AC3E}">
        <p14:creationId xmlns:p14="http://schemas.microsoft.com/office/powerpoint/2010/main" val="4924067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AC921C4-7B7A-4529-7F8C-7183FCD061A8}"/>
              </a:ext>
            </a:extLst>
          </p:cNvPr>
          <p:cNvSpPr/>
          <p:nvPr/>
        </p:nvSpPr>
        <p:spPr>
          <a:xfrm>
            <a:off x="0" y="3200194"/>
            <a:ext cx="12188823" cy="3657806"/>
          </a:xfrm>
          <a:prstGeom prst="rect">
            <a:avLst/>
          </a:prstGeom>
          <a:solidFill>
            <a:srgbClr val="E3E6E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3CB6E1-B07A-457F-4E38-0EBC76545AB7}"/>
              </a:ext>
            </a:extLst>
          </p:cNvPr>
          <p:cNvSpPr>
            <a:spLocks noGrp="1"/>
          </p:cNvSpPr>
          <p:nvPr>
            <p:ph type="ctrTitle"/>
          </p:nvPr>
        </p:nvSpPr>
        <p:spPr>
          <a:xfrm>
            <a:off x="454621" y="487222"/>
            <a:ext cx="5328112" cy="1325563"/>
          </a:xfrm>
        </p:spPr>
        <p:txBody>
          <a:bodyPr vert="horz" lIns="91440" tIns="45720" rIns="91440" bIns="45720" rtlCol="0" anchor="ctr">
            <a:noAutofit/>
          </a:bodyPr>
          <a:lstStyle/>
          <a:p>
            <a:r>
              <a:rPr lang="en-US" sz="3200" b="1" dirty="0">
                <a:solidFill>
                  <a:srgbClr val="00629B"/>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What is the function of a </a:t>
            </a:r>
            <a:br>
              <a:rPr lang="en-US" sz="3200" b="1" dirty="0">
                <a:solidFill>
                  <a:srgbClr val="00629B"/>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br>
            <a:r>
              <a:rPr lang="en-US" sz="3200" b="1" dirty="0">
                <a:solidFill>
                  <a:srgbClr val="00629B"/>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MS Center of Excellence (CoE)?</a:t>
            </a:r>
          </a:p>
        </p:txBody>
      </p:sp>
      <p:sp>
        <p:nvSpPr>
          <p:cNvPr id="3" name="Subtitle 2">
            <a:extLst>
              <a:ext uri="{FF2B5EF4-FFF2-40B4-BE49-F238E27FC236}">
                <a16:creationId xmlns:a16="http://schemas.microsoft.com/office/drawing/2014/main" id="{533F83FC-69E4-5528-486C-E2C3D94E5C13}"/>
              </a:ext>
            </a:extLst>
          </p:cNvPr>
          <p:cNvSpPr>
            <a:spLocks/>
          </p:cNvSpPr>
          <p:nvPr/>
        </p:nvSpPr>
        <p:spPr>
          <a:xfrm>
            <a:off x="6749972" y="890324"/>
            <a:ext cx="4710507" cy="1445684"/>
          </a:xfrm>
          <a:custGeom>
            <a:avLst/>
            <a:gdLst>
              <a:gd name="connsiteX0" fmla="*/ 0 w 4710507"/>
              <a:gd name="connsiteY0" fmla="*/ 0 h 1445684"/>
              <a:gd name="connsiteX1" fmla="*/ 4710507 w 4710507"/>
              <a:gd name="connsiteY1" fmla="*/ 0 h 1445684"/>
              <a:gd name="connsiteX2" fmla="*/ 4710507 w 4710507"/>
              <a:gd name="connsiteY2" fmla="*/ 1445684 h 1445684"/>
              <a:gd name="connsiteX3" fmla="*/ 0 w 4710507"/>
              <a:gd name="connsiteY3" fmla="*/ 1445684 h 1445684"/>
              <a:gd name="connsiteX4" fmla="*/ 0 w 4710507"/>
              <a:gd name="connsiteY4" fmla="*/ 0 h 14456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10507" h="1445684" fill="none" extrusionOk="0">
                <a:moveTo>
                  <a:pt x="0" y="0"/>
                </a:moveTo>
                <a:cubicBezTo>
                  <a:pt x="723188" y="-68765"/>
                  <a:pt x="3926452" y="38950"/>
                  <a:pt x="4710507" y="0"/>
                </a:cubicBezTo>
                <a:cubicBezTo>
                  <a:pt x="4756135" y="571161"/>
                  <a:pt x="4680129" y="1171350"/>
                  <a:pt x="4710507" y="1445684"/>
                </a:cubicBezTo>
                <a:cubicBezTo>
                  <a:pt x="2874879" y="1517481"/>
                  <a:pt x="811878" y="1421558"/>
                  <a:pt x="0" y="1445684"/>
                </a:cubicBezTo>
                <a:cubicBezTo>
                  <a:pt x="86911" y="1080273"/>
                  <a:pt x="-127478" y="559371"/>
                  <a:pt x="0" y="0"/>
                </a:cubicBezTo>
                <a:close/>
              </a:path>
              <a:path w="4710507" h="1445684" stroke="0" extrusionOk="0">
                <a:moveTo>
                  <a:pt x="0" y="0"/>
                </a:moveTo>
                <a:cubicBezTo>
                  <a:pt x="2268308" y="-122806"/>
                  <a:pt x="3912998" y="168818"/>
                  <a:pt x="4710507" y="0"/>
                </a:cubicBezTo>
                <a:cubicBezTo>
                  <a:pt x="4701250" y="339553"/>
                  <a:pt x="4812485" y="1060589"/>
                  <a:pt x="4710507" y="1445684"/>
                </a:cubicBezTo>
                <a:cubicBezTo>
                  <a:pt x="3056157" y="1324787"/>
                  <a:pt x="1424090" y="1557955"/>
                  <a:pt x="0" y="1445684"/>
                </a:cubicBezTo>
                <a:cubicBezTo>
                  <a:pt x="63311" y="1175937"/>
                  <a:pt x="112814" y="669128"/>
                  <a:pt x="0" y="0"/>
                </a:cubicBezTo>
                <a:close/>
              </a:path>
            </a:pathLst>
          </a:custGeom>
          <a:solidFill>
            <a:srgbClr val="E3E6EF"/>
          </a:solidFill>
          <a:ln w="19050">
            <a:solidFill>
              <a:srgbClr val="266DA0"/>
            </a:solidFill>
            <a:extLst>
              <a:ext uri="{C807C97D-BFC1-408E-A445-0C87EB9F89A2}">
                <ask:lineSketchStyleProps xmlns:ask="http://schemas.microsoft.com/office/drawing/2018/sketchyshapes" sd="1126646710">
                  <a:prstGeom prst="rect">
                    <a:avLst/>
                  </a:prstGeom>
                  <ask:type>
                    <ask:lineSketchCurved/>
                  </ask:type>
                </ask:lineSketchStyleProps>
              </a:ext>
            </a:extLst>
          </a:ln>
        </p:spPr>
        <p:txBody>
          <a:bodyPr>
            <a:noAutofit/>
          </a:bodyPr>
          <a:lstStyle/>
          <a:p>
            <a:pPr algn="just" defTabSz="402336">
              <a:spcAft>
                <a:spcPts val="600"/>
              </a:spcAft>
            </a:pPr>
            <a:r>
              <a:rPr lang="en-US" sz="1400" kern="1200" dirty="0">
                <a:solidFill>
                  <a:srgbClr val="266DA0"/>
                </a:solidFill>
                <a:latin typeface="Aptos" panose="020B0004020202020204" pitchFamily="34" charset="0"/>
                <a:ea typeface="Tahoma" panose="020B0604030504040204" pitchFamily="34" charset="0"/>
                <a:cs typeface="Tahoma" panose="020B0604030504040204" pitchFamily="34" charset="0"/>
              </a:rPr>
              <a:t>The LCNC (Low Code No Code) CoE Governance Committee promotes, shares, and collaborates on the MS Power Platform to efficiently and effectively achieve business objectives, with the goals of maximizing return on investment (ROI), accelerating automation, standardizing around best practices, and facilitating knowledge sharing. </a:t>
            </a:r>
            <a:endParaRPr lang="en-US" b="0" i="0" dirty="0">
              <a:solidFill>
                <a:srgbClr val="266DA0"/>
              </a:solidFill>
              <a:effectLst/>
              <a:latin typeface="Aptos" panose="020B0004020202020204" pitchFamily="34" charset="0"/>
            </a:endParaRPr>
          </a:p>
        </p:txBody>
      </p:sp>
      <p:sp>
        <p:nvSpPr>
          <p:cNvPr id="10" name="TextBox 9">
            <a:extLst>
              <a:ext uri="{FF2B5EF4-FFF2-40B4-BE49-F238E27FC236}">
                <a16:creationId xmlns:a16="http://schemas.microsoft.com/office/drawing/2014/main" id="{3C95B026-F920-ADA2-22D3-928CD7780EA1}"/>
              </a:ext>
            </a:extLst>
          </p:cNvPr>
          <p:cNvSpPr txBox="1"/>
          <p:nvPr/>
        </p:nvSpPr>
        <p:spPr>
          <a:xfrm>
            <a:off x="676823" y="4136122"/>
            <a:ext cx="4883707" cy="2492990"/>
          </a:xfrm>
          <a:prstGeom prst="rect">
            <a:avLst/>
          </a:prstGeom>
          <a:noFill/>
        </p:spPr>
        <p:txBody>
          <a:bodyPr wrap="square">
            <a:spAutoFit/>
          </a:bodyPr>
          <a:lstStyle/>
          <a:p>
            <a:pPr marL="251460" indent="-251460" defTabSz="402336">
              <a:spcAft>
                <a:spcPts val="1200"/>
              </a:spcAft>
              <a:buFont typeface="Arial" panose="020B0604020202020204" pitchFamily="34" charset="0"/>
              <a:buChar char="•"/>
            </a:pPr>
            <a:r>
              <a:rPr lang="en-US" sz="1400" kern="1200" dirty="0">
                <a:solidFill>
                  <a:srgbClr val="266DA0"/>
                </a:solidFill>
                <a:latin typeface="Aptos" panose="020B0004020202020204" pitchFamily="34" charset="0"/>
                <a:ea typeface="+mn-ea"/>
                <a:cs typeface="+mn-cs"/>
              </a:rPr>
              <a:t>Invest in and nurture organic growth while maintaining governance and control.</a:t>
            </a:r>
          </a:p>
          <a:p>
            <a:pPr marL="251460" indent="-251460" defTabSz="402336">
              <a:spcAft>
                <a:spcPts val="1200"/>
              </a:spcAft>
              <a:buFont typeface="Arial" panose="020B0604020202020204" pitchFamily="34" charset="0"/>
              <a:buChar char="•"/>
            </a:pPr>
            <a:r>
              <a:rPr lang="en-US" sz="1400" kern="1200" dirty="0">
                <a:solidFill>
                  <a:srgbClr val="266DA0"/>
                </a:solidFill>
                <a:latin typeface="Aptos" panose="020B0004020202020204" pitchFamily="34" charset="0"/>
                <a:ea typeface="+mn-ea"/>
                <a:cs typeface="+mn-cs"/>
              </a:rPr>
              <a:t>Drive modernization and improvement, and as a central function, break down geographic and organizational silos. </a:t>
            </a:r>
          </a:p>
          <a:p>
            <a:pPr marL="251460" indent="-251460" defTabSz="402336">
              <a:spcAft>
                <a:spcPts val="1200"/>
              </a:spcAft>
              <a:buFont typeface="Arial" panose="020B0604020202020204" pitchFamily="34" charset="0"/>
              <a:buChar char="•"/>
            </a:pPr>
            <a:r>
              <a:rPr lang="en-US" sz="1400" kern="1200" dirty="0">
                <a:solidFill>
                  <a:srgbClr val="266DA0"/>
                </a:solidFill>
                <a:latin typeface="Aptos" panose="020B0004020202020204" pitchFamily="34" charset="0"/>
                <a:ea typeface="+mn-ea"/>
                <a:cs typeface="+mn-cs"/>
              </a:rPr>
              <a:t>Provide a powerful way to align around business goals rather than individual department metrics.</a:t>
            </a:r>
          </a:p>
          <a:p>
            <a:pPr marL="251460" indent="-251460" defTabSz="402336">
              <a:spcAft>
                <a:spcPts val="1200"/>
              </a:spcAft>
              <a:buFont typeface="Arial" panose="020B0604020202020204" pitchFamily="34" charset="0"/>
              <a:buChar char="•"/>
            </a:pPr>
            <a:r>
              <a:rPr lang="en-US" sz="1400" kern="1200" dirty="0">
                <a:solidFill>
                  <a:srgbClr val="266DA0"/>
                </a:solidFill>
                <a:latin typeface="Aptos" panose="020B0004020202020204" pitchFamily="34" charset="0"/>
                <a:ea typeface="+mn-ea"/>
                <a:cs typeface="+mn-cs"/>
              </a:rPr>
              <a:t>Foster greater creativity and innovation across the organization by digitizing and automating business processes</a:t>
            </a:r>
            <a:r>
              <a:rPr lang="en-US" sz="1400" dirty="0">
                <a:solidFill>
                  <a:srgbClr val="266DA0"/>
                </a:solidFill>
                <a:latin typeface="Aptos" panose="020B0004020202020204" pitchFamily="34" charset="0"/>
              </a:rPr>
              <a:t>.</a:t>
            </a:r>
            <a:endParaRPr lang="en-US" b="0" i="0" dirty="0">
              <a:solidFill>
                <a:srgbClr val="266DA0"/>
              </a:solidFill>
              <a:effectLst/>
              <a:latin typeface="Aptos" panose="020B0004020202020204" pitchFamily="34" charset="0"/>
            </a:endParaRPr>
          </a:p>
        </p:txBody>
      </p:sp>
      <p:pic>
        <p:nvPicPr>
          <p:cNvPr id="13" name="Picture 2">
            <a:extLst>
              <a:ext uri="{FF2B5EF4-FFF2-40B4-BE49-F238E27FC236}">
                <a16:creationId xmlns:a16="http://schemas.microsoft.com/office/drawing/2014/main" id="{77140540-EB06-DCEA-2221-1EDCCB9EBF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9448" y="3947131"/>
            <a:ext cx="4292659" cy="1760866"/>
          </a:xfrm>
          <a:custGeom>
            <a:avLst/>
            <a:gdLst>
              <a:gd name="connsiteX0" fmla="*/ 0 w 4292659"/>
              <a:gd name="connsiteY0" fmla="*/ 0 h 1760866"/>
              <a:gd name="connsiteX1" fmla="*/ 4292659 w 4292659"/>
              <a:gd name="connsiteY1" fmla="*/ 0 h 1760866"/>
              <a:gd name="connsiteX2" fmla="*/ 4292659 w 4292659"/>
              <a:gd name="connsiteY2" fmla="*/ 1760866 h 1760866"/>
              <a:gd name="connsiteX3" fmla="*/ 0 w 4292659"/>
              <a:gd name="connsiteY3" fmla="*/ 1760866 h 1760866"/>
              <a:gd name="connsiteX4" fmla="*/ 0 w 4292659"/>
              <a:gd name="connsiteY4" fmla="*/ 0 h 1760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92659" h="1760866" fill="none" extrusionOk="0">
                <a:moveTo>
                  <a:pt x="0" y="0"/>
                </a:moveTo>
                <a:cubicBezTo>
                  <a:pt x="2114086" y="-119494"/>
                  <a:pt x="3491883" y="35431"/>
                  <a:pt x="4292659" y="0"/>
                </a:cubicBezTo>
                <a:cubicBezTo>
                  <a:pt x="4296952" y="195110"/>
                  <a:pt x="4309145" y="937007"/>
                  <a:pt x="4292659" y="1760866"/>
                </a:cubicBezTo>
                <a:cubicBezTo>
                  <a:pt x="3124120" y="1721021"/>
                  <a:pt x="680219" y="1694923"/>
                  <a:pt x="0" y="1760866"/>
                </a:cubicBezTo>
                <a:cubicBezTo>
                  <a:pt x="-122837" y="1022665"/>
                  <a:pt x="86784" y="459452"/>
                  <a:pt x="0" y="0"/>
                </a:cubicBezTo>
                <a:close/>
              </a:path>
              <a:path w="4292659" h="1760866" stroke="0" extrusionOk="0">
                <a:moveTo>
                  <a:pt x="0" y="0"/>
                </a:moveTo>
                <a:cubicBezTo>
                  <a:pt x="1551002" y="-126420"/>
                  <a:pt x="2894516" y="-83456"/>
                  <a:pt x="4292659" y="0"/>
                </a:cubicBezTo>
                <a:cubicBezTo>
                  <a:pt x="4251687" y="820412"/>
                  <a:pt x="4429540" y="1281107"/>
                  <a:pt x="4292659" y="1760866"/>
                </a:cubicBezTo>
                <a:cubicBezTo>
                  <a:pt x="2727277" y="1899931"/>
                  <a:pt x="1314688" y="1734989"/>
                  <a:pt x="0" y="1760866"/>
                </a:cubicBezTo>
                <a:cubicBezTo>
                  <a:pt x="-50930" y="1324285"/>
                  <a:pt x="-28087" y="366461"/>
                  <a:pt x="0" y="0"/>
                </a:cubicBezTo>
                <a:close/>
              </a:path>
            </a:pathLst>
          </a:custGeom>
          <a:blipFill>
            <a:blip r:embed="rId4"/>
            <a:stretch>
              <a:fillRect/>
            </a:stretch>
          </a:blipFill>
          <a:ln w="19050">
            <a:solidFill>
              <a:srgbClr val="266DA0"/>
            </a:solidFill>
            <a:extLst>
              <a:ext uri="{C807C97D-BFC1-408E-A445-0C87EB9F89A2}">
                <ask:lineSketchStyleProps xmlns:ask="http://schemas.microsoft.com/office/drawing/2018/sketchyshapes" sd="4233104224">
                  <a:prstGeom prst="rect">
                    <a:avLst/>
                  </a:prstGeom>
                  <ask:type>
                    <ask:lineSketchCurved/>
                  </ask:type>
                </ask:lineSketchStyleProps>
              </a:ext>
            </a:extLst>
          </a:ln>
        </p:spPr>
      </p:pic>
      <p:sp>
        <p:nvSpPr>
          <p:cNvPr id="24" name="Rectangle 23">
            <a:extLst>
              <a:ext uri="{FF2B5EF4-FFF2-40B4-BE49-F238E27FC236}">
                <a16:creationId xmlns:a16="http://schemas.microsoft.com/office/drawing/2014/main" id="{C2B4A042-0397-94F9-59A3-2136A750B5A7}"/>
              </a:ext>
            </a:extLst>
          </p:cNvPr>
          <p:cNvSpPr/>
          <p:nvPr/>
        </p:nvSpPr>
        <p:spPr>
          <a:xfrm rot="5400000">
            <a:off x="6055248" y="-2939735"/>
            <a:ext cx="87857" cy="12191999"/>
          </a:xfrm>
          <a:prstGeom prst="rect">
            <a:avLst/>
          </a:prstGeom>
          <a:solidFill>
            <a:srgbClr val="266DA0"/>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6">
            <a:extLst>
              <a:ext uri="{FF2B5EF4-FFF2-40B4-BE49-F238E27FC236}">
                <a16:creationId xmlns:a16="http://schemas.microsoft.com/office/drawing/2014/main" id="{FD87B458-5760-C01C-EB62-07DD63ABED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1460" y="2375355"/>
            <a:ext cx="3734434" cy="1531880"/>
          </a:xfrm>
          <a:custGeom>
            <a:avLst/>
            <a:gdLst>
              <a:gd name="connsiteX0" fmla="*/ 0 w 3734434"/>
              <a:gd name="connsiteY0" fmla="*/ 0 h 1531880"/>
              <a:gd name="connsiteX1" fmla="*/ 3734434 w 3734434"/>
              <a:gd name="connsiteY1" fmla="*/ 0 h 1531880"/>
              <a:gd name="connsiteX2" fmla="*/ 3734434 w 3734434"/>
              <a:gd name="connsiteY2" fmla="*/ 1531880 h 1531880"/>
              <a:gd name="connsiteX3" fmla="*/ 0 w 3734434"/>
              <a:gd name="connsiteY3" fmla="*/ 1531880 h 1531880"/>
              <a:gd name="connsiteX4" fmla="*/ 0 w 3734434"/>
              <a:gd name="connsiteY4" fmla="*/ 0 h 1531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4434" h="1531880" extrusionOk="0">
                <a:moveTo>
                  <a:pt x="0" y="0"/>
                </a:moveTo>
                <a:cubicBezTo>
                  <a:pt x="1495843" y="-79422"/>
                  <a:pt x="2201861" y="-80920"/>
                  <a:pt x="3734434" y="0"/>
                </a:cubicBezTo>
                <a:cubicBezTo>
                  <a:pt x="3650260" y="736841"/>
                  <a:pt x="3601953" y="1174986"/>
                  <a:pt x="3734434" y="1531880"/>
                </a:cubicBezTo>
                <a:cubicBezTo>
                  <a:pt x="2469567" y="1381084"/>
                  <a:pt x="1363638" y="1495751"/>
                  <a:pt x="0" y="1531880"/>
                </a:cubicBezTo>
                <a:cubicBezTo>
                  <a:pt x="-126973" y="1190703"/>
                  <a:pt x="6891" y="725178"/>
                  <a:pt x="0" y="0"/>
                </a:cubicBezTo>
                <a:close/>
              </a:path>
            </a:pathLst>
          </a:custGeom>
          <a:noFill/>
          <a:ln w="19050">
            <a:solidFill>
              <a:srgbClr val="266DA0">
                <a:alpha val="98000"/>
              </a:srgbClr>
            </a:solidFill>
            <a:extLst>
              <a:ext uri="{C807C97D-BFC1-408E-A445-0C87EB9F89A2}">
                <ask:lineSketchStyleProps xmlns:ask="http://schemas.microsoft.com/office/drawing/2018/sketchyshapes" sd="3108642951">
                  <a:prstGeom prst="rect">
                    <a:avLst/>
                  </a:prstGeom>
                  <ask:type>
                    <ask:lineSketchCurved/>
                  </ask:type>
                </ask:lineSketchStyleProps>
              </a:ext>
            </a:extLst>
          </a:ln>
          <a:extLst>
            <a:ext uri="{909E8E84-426E-40DD-AFC4-6F175D3DCCD1}">
              <a14:hiddenFill xmlns:a14="http://schemas.microsoft.com/office/drawing/2010/main">
                <a:solidFill>
                  <a:srgbClr val="FFFFFF"/>
                </a:solidFill>
              </a14:hiddenFill>
            </a:ext>
          </a:extLst>
        </p:spPr>
      </p:pic>
      <p:pic>
        <p:nvPicPr>
          <p:cNvPr id="5" name="Picture 4" descr="Logo&#10;&#10;Description automatically generated">
            <a:extLst>
              <a:ext uri="{FF2B5EF4-FFF2-40B4-BE49-F238E27FC236}">
                <a16:creationId xmlns:a16="http://schemas.microsoft.com/office/drawing/2014/main" id="{BB8DD34F-06BF-965F-BB53-02DAAA31F0AC}"/>
              </a:ext>
            </a:extLst>
          </p:cNvPr>
          <p:cNvPicPr>
            <a:picLocks noChangeAspect="1"/>
          </p:cNvPicPr>
          <p:nvPr/>
        </p:nvPicPr>
        <p:blipFill>
          <a:blip r:embed="rId6">
            <a:alphaModFix amt="85000"/>
            <a:extLst>
              <a:ext uri="{28A0092B-C50C-407E-A947-70E740481C1C}">
                <a14:useLocalDpi xmlns:a14="http://schemas.microsoft.com/office/drawing/2010/main" val="0"/>
              </a:ext>
            </a:extLst>
          </a:blip>
          <a:stretch>
            <a:fillRect/>
          </a:stretch>
        </p:blipFill>
        <p:spPr>
          <a:xfrm>
            <a:off x="11321143" y="6142370"/>
            <a:ext cx="805540" cy="653942"/>
          </a:xfrm>
          <a:prstGeom prst="rect">
            <a:avLst/>
          </a:prstGeom>
        </p:spPr>
      </p:pic>
    </p:spTree>
    <p:extLst>
      <p:ext uri="{BB962C8B-B14F-4D97-AF65-F5344CB8AC3E}">
        <p14:creationId xmlns:p14="http://schemas.microsoft.com/office/powerpoint/2010/main" val="1505899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80478-E0DB-4BFA-F48C-A09F550CEFF7}"/>
              </a:ext>
            </a:extLst>
          </p:cNvPr>
          <p:cNvSpPr>
            <a:spLocks noGrp="1"/>
          </p:cNvSpPr>
          <p:nvPr>
            <p:ph type="ctrTitle"/>
          </p:nvPr>
        </p:nvSpPr>
        <p:spPr>
          <a:xfrm>
            <a:off x="1524000" y="161037"/>
            <a:ext cx="9144000" cy="711773"/>
          </a:xfrm>
        </p:spPr>
        <p:txBody>
          <a:bodyPr>
            <a:normAutofit/>
          </a:bodyPr>
          <a:lstStyle/>
          <a:p>
            <a:pPr algn="ctr"/>
            <a:r>
              <a:rPr lang="en-US" sz="3600" b="1" dirty="0">
                <a:solidFill>
                  <a:srgbClr val="00629B"/>
                </a:solidFill>
                <a:effectLst>
                  <a:outerShdw blurRad="38100" dist="38100" dir="2700000" algn="tl">
                    <a:srgbClr val="000000">
                      <a:alpha val="43137"/>
                    </a:srgbClr>
                  </a:outerShdw>
                </a:effectLst>
                <a:latin typeface="Tahoma"/>
                <a:ea typeface="Tahoma"/>
                <a:cs typeface="Tahoma"/>
              </a:rPr>
              <a:t>IOT MS Center of Excellence Overview</a:t>
            </a:r>
          </a:p>
        </p:txBody>
      </p:sp>
      <p:sp>
        <p:nvSpPr>
          <p:cNvPr id="3" name="Rectangle 2">
            <a:extLst>
              <a:ext uri="{FF2B5EF4-FFF2-40B4-BE49-F238E27FC236}">
                <a16:creationId xmlns:a16="http://schemas.microsoft.com/office/drawing/2014/main" id="{DAD0AABB-7439-650A-BB01-DA00A76E9F6A}"/>
              </a:ext>
            </a:extLst>
          </p:cNvPr>
          <p:cNvSpPr/>
          <p:nvPr/>
        </p:nvSpPr>
        <p:spPr>
          <a:xfrm>
            <a:off x="4385733" y="1353448"/>
            <a:ext cx="3420534" cy="1860780"/>
          </a:xfrm>
          <a:custGeom>
            <a:avLst/>
            <a:gdLst>
              <a:gd name="connsiteX0" fmla="*/ 0 w 3420534"/>
              <a:gd name="connsiteY0" fmla="*/ 0 h 1860780"/>
              <a:gd name="connsiteX1" fmla="*/ 3420534 w 3420534"/>
              <a:gd name="connsiteY1" fmla="*/ 0 h 1860780"/>
              <a:gd name="connsiteX2" fmla="*/ 3420534 w 3420534"/>
              <a:gd name="connsiteY2" fmla="*/ 1860780 h 1860780"/>
              <a:gd name="connsiteX3" fmla="*/ 0 w 3420534"/>
              <a:gd name="connsiteY3" fmla="*/ 1860780 h 1860780"/>
              <a:gd name="connsiteX4" fmla="*/ 0 w 3420534"/>
              <a:gd name="connsiteY4" fmla="*/ 0 h 1860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0534" h="1860780" fill="none" extrusionOk="0">
                <a:moveTo>
                  <a:pt x="0" y="0"/>
                </a:moveTo>
                <a:cubicBezTo>
                  <a:pt x="786129" y="-67917"/>
                  <a:pt x="1961455" y="-45641"/>
                  <a:pt x="3420534" y="0"/>
                </a:cubicBezTo>
                <a:cubicBezTo>
                  <a:pt x="3318344" y="372204"/>
                  <a:pt x="3483050" y="1458364"/>
                  <a:pt x="3420534" y="1860780"/>
                </a:cubicBezTo>
                <a:cubicBezTo>
                  <a:pt x="2477271" y="1992986"/>
                  <a:pt x="824235" y="1832509"/>
                  <a:pt x="0" y="1860780"/>
                </a:cubicBezTo>
                <a:cubicBezTo>
                  <a:pt x="-47554" y="1575358"/>
                  <a:pt x="8575" y="701098"/>
                  <a:pt x="0" y="0"/>
                </a:cubicBezTo>
                <a:close/>
              </a:path>
              <a:path w="3420534" h="1860780" stroke="0" extrusionOk="0">
                <a:moveTo>
                  <a:pt x="0" y="0"/>
                </a:moveTo>
                <a:cubicBezTo>
                  <a:pt x="1659003" y="137892"/>
                  <a:pt x="3064067" y="77141"/>
                  <a:pt x="3420534" y="0"/>
                </a:cubicBezTo>
                <a:cubicBezTo>
                  <a:pt x="3565248" y="399757"/>
                  <a:pt x="3408218" y="1221798"/>
                  <a:pt x="3420534" y="1860780"/>
                </a:cubicBezTo>
                <a:cubicBezTo>
                  <a:pt x="2308074" y="1704828"/>
                  <a:pt x="857022" y="1792638"/>
                  <a:pt x="0" y="1860780"/>
                </a:cubicBezTo>
                <a:cubicBezTo>
                  <a:pt x="3062" y="1241486"/>
                  <a:pt x="-55448" y="248303"/>
                  <a:pt x="0" y="0"/>
                </a:cubicBezTo>
                <a:close/>
              </a:path>
            </a:pathLst>
          </a:custGeom>
          <a:solidFill>
            <a:srgbClr val="E3E6EF"/>
          </a:solidFill>
          <a:ln w="19050">
            <a:solidFill>
              <a:srgbClr val="00629B"/>
            </a:solidFill>
            <a:extLst>
              <a:ext uri="{C807C97D-BFC1-408E-A445-0C87EB9F89A2}">
                <ask:lineSketchStyleProps xmlns:ask="http://schemas.microsoft.com/office/drawing/2018/sketchyshapes" sd="481711788">
                  <a:prstGeom prst="rect">
                    <a:avLst/>
                  </a:prstGeom>
                  <ask:type>
                    <ask:lineSketchCurved/>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1219170" rtl="0" eaLnBrk="1" fontAlgn="auto" latinLnBrk="0" hangingPunct="1">
              <a:lnSpc>
                <a:spcPct val="100000"/>
              </a:lnSpc>
              <a:spcBef>
                <a:spcPts val="0"/>
              </a:spcBef>
              <a:spcAft>
                <a:spcPts val="400"/>
              </a:spcAft>
              <a:buClrTx/>
              <a:buSzTx/>
              <a:buFontTx/>
              <a:buNone/>
              <a:tabLst/>
              <a:defRPr/>
            </a:pPr>
            <a:r>
              <a:rPr kumimoji="0" lang="en-US" sz="1800" b="1" i="0" u="none" strike="noStrike" kern="1200" cap="none" spc="0" normalizeH="0" baseline="0" noProof="0" dirty="0">
                <a:ln>
                  <a:noFill/>
                </a:ln>
                <a:solidFill>
                  <a:srgbClr val="00629B"/>
                </a:solidFill>
                <a:effectLst>
                  <a:outerShdw blurRad="38100" dist="38100" dir="2700000" algn="tl">
                    <a:srgbClr val="000000">
                      <a:alpha val="43137"/>
                    </a:srgbClr>
                  </a:outerShdw>
                </a:effectLst>
                <a:uLnTx/>
                <a:uFillTx/>
                <a:latin typeface="Aptos" panose="020B0004020202020204" pitchFamily="34" charset="0"/>
                <a:ea typeface="Tahoma"/>
                <a:cs typeface="Tahoma"/>
              </a:rPr>
              <a:t>GUIDING PRINCIPLES:</a:t>
            </a:r>
          </a:p>
          <a:p>
            <a:pPr marL="285750" marR="0" lvl="0" indent="-285750" algn="l" defTabSz="1219170" rtl="0" eaLnBrk="1" fontAlgn="auto" latinLnBrk="0" hangingPunct="1">
              <a:lnSpc>
                <a:spcPct val="100000"/>
              </a:lnSpc>
              <a:spcBef>
                <a:spcPts val="0"/>
              </a:spcBef>
              <a:spcAft>
                <a:spcPts val="400"/>
              </a:spcAft>
              <a:buClrTx/>
              <a:buSzTx/>
              <a:buFont typeface="Arial"/>
              <a:buChar char="•"/>
              <a:tabLst/>
              <a:defRPr/>
            </a:pP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"Start Where You Are" - ITIL	</a:t>
            </a:r>
          </a:p>
          <a:p>
            <a:pPr marL="285750" marR="0" lvl="0" indent="-285750" algn="l" defTabSz="1219170" rtl="0" eaLnBrk="1" fontAlgn="auto" latinLnBrk="0" hangingPunct="1">
              <a:lnSpc>
                <a:spcPct val="100000"/>
              </a:lnSpc>
              <a:spcBef>
                <a:spcPts val="0"/>
              </a:spcBef>
              <a:spcAft>
                <a:spcPts val="400"/>
              </a:spcAft>
              <a:buClrTx/>
              <a:buSzTx/>
              <a:buFont typeface="Arial"/>
              <a:buChar char="•"/>
              <a:tabLst/>
              <a:defRPr/>
            </a:pP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Maximize business value from the use of MSFT LCNC technology</a:t>
            </a:r>
            <a:endPar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panose="020B0604030504040204" pitchFamily="34" charset="0"/>
              <a:cs typeface="Tahoma" panose="020B0604030504040204" pitchFamily="34" charset="0"/>
            </a:endParaRPr>
          </a:p>
          <a:p>
            <a:pPr marL="285750" marR="0" lvl="0" indent="-285750" algn="l" defTabSz="1219170" rtl="0" eaLnBrk="1" fontAlgn="auto" latinLnBrk="0" hangingPunct="1">
              <a:lnSpc>
                <a:spcPct val="100000"/>
              </a:lnSpc>
              <a:spcBef>
                <a:spcPts val="0"/>
              </a:spcBef>
              <a:spcAft>
                <a:spcPts val="400"/>
              </a:spcAft>
              <a:buClrTx/>
              <a:buSzTx/>
              <a:buFont typeface="Arial"/>
              <a:buChar char="•"/>
              <a:tabLst/>
              <a:defRPr/>
            </a:pP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IOT co-create value with Agencies</a:t>
            </a:r>
          </a:p>
          <a:p>
            <a:pPr marL="285750" marR="0" lvl="0" indent="-285750" algn="l" defTabSz="1219170" rtl="0" eaLnBrk="1" fontAlgn="auto" latinLnBrk="0" hangingPunct="1">
              <a:lnSpc>
                <a:spcPct val="100000"/>
              </a:lnSpc>
              <a:spcBef>
                <a:spcPts val="0"/>
              </a:spcBef>
              <a:spcAft>
                <a:spcPts val="400"/>
              </a:spcAft>
              <a:buClrTx/>
              <a:buSzTx/>
              <a:buFont typeface="Arial"/>
              <a:buChar char="•"/>
              <a:tabLst/>
              <a:defRPr/>
            </a:pP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Empower citizen development</a:t>
            </a:r>
          </a:p>
          <a:p>
            <a:pPr marL="285750" marR="0" lvl="0" indent="-285750" algn="l" defTabSz="1219170" rtl="0" eaLnBrk="1" fontAlgn="auto" latinLnBrk="0" hangingPunct="1">
              <a:lnSpc>
                <a:spcPct val="100000"/>
              </a:lnSpc>
              <a:spcBef>
                <a:spcPts val="0"/>
              </a:spcBef>
              <a:spcAft>
                <a:spcPts val="400"/>
              </a:spcAft>
              <a:buClrTx/>
              <a:buSzTx/>
              <a:buFont typeface="Arial"/>
              <a:buChar char="•"/>
              <a:tabLst/>
              <a:defRPr/>
            </a:pP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Balance governance &amp; innovation</a:t>
            </a:r>
            <a:endPar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panose="020B0604030504040204" pitchFamily="34" charset="0"/>
              <a:cs typeface="Tahoma" panose="020B0604030504040204" pitchFamily="34" charset="0"/>
            </a:endParaRPr>
          </a:p>
          <a:p>
            <a:pPr marL="285750" marR="0" lvl="0" indent="-285750" algn="l" defTabSz="1219170" rtl="0" eaLnBrk="1" fontAlgn="auto" latinLnBrk="0" hangingPunct="1">
              <a:lnSpc>
                <a:spcPct val="100000"/>
              </a:lnSpc>
              <a:spcBef>
                <a:spcPts val="0"/>
              </a:spcBef>
              <a:spcAft>
                <a:spcPts val="400"/>
              </a:spcAft>
              <a:buClrTx/>
              <a:buSzTx/>
              <a:buFont typeface="Arial"/>
              <a:buChar char="•"/>
              <a:tabLst/>
              <a:defRPr/>
            </a:pPr>
            <a:endParaRPr kumimoji="0" lang="en-US" sz="1600" b="1" i="0" u="none" strike="noStrike" kern="1200" cap="none" spc="0" normalizeH="0" baseline="0" noProof="0" dirty="0">
              <a:ln>
                <a:noFill/>
              </a:ln>
              <a:solidFill>
                <a:srgbClr val="00629B"/>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6" name="Rectangle 5">
            <a:extLst>
              <a:ext uri="{FF2B5EF4-FFF2-40B4-BE49-F238E27FC236}">
                <a16:creationId xmlns:a16="http://schemas.microsoft.com/office/drawing/2014/main" id="{A1E73B2C-2698-7472-6F8F-AB07B060F492}"/>
              </a:ext>
            </a:extLst>
          </p:cNvPr>
          <p:cNvSpPr/>
          <p:nvPr/>
        </p:nvSpPr>
        <p:spPr>
          <a:xfrm>
            <a:off x="347131" y="1358560"/>
            <a:ext cx="3656562" cy="1856279"/>
          </a:xfrm>
          <a:custGeom>
            <a:avLst/>
            <a:gdLst>
              <a:gd name="connsiteX0" fmla="*/ 0 w 3656562"/>
              <a:gd name="connsiteY0" fmla="*/ 0 h 1856279"/>
              <a:gd name="connsiteX1" fmla="*/ 3656562 w 3656562"/>
              <a:gd name="connsiteY1" fmla="*/ 0 h 1856279"/>
              <a:gd name="connsiteX2" fmla="*/ 3656562 w 3656562"/>
              <a:gd name="connsiteY2" fmla="*/ 1856279 h 1856279"/>
              <a:gd name="connsiteX3" fmla="*/ 0 w 3656562"/>
              <a:gd name="connsiteY3" fmla="*/ 1856279 h 1856279"/>
              <a:gd name="connsiteX4" fmla="*/ 0 w 3656562"/>
              <a:gd name="connsiteY4" fmla="*/ 0 h 18562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6562" h="1856279" fill="none" extrusionOk="0">
                <a:moveTo>
                  <a:pt x="0" y="0"/>
                </a:moveTo>
                <a:cubicBezTo>
                  <a:pt x="1767325" y="-49533"/>
                  <a:pt x="2746184" y="-14809"/>
                  <a:pt x="3656562" y="0"/>
                </a:cubicBezTo>
                <a:cubicBezTo>
                  <a:pt x="3704592" y="746819"/>
                  <a:pt x="3712093" y="945781"/>
                  <a:pt x="3656562" y="1856279"/>
                </a:cubicBezTo>
                <a:cubicBezTo>
                  <a:pt x="2021511" y="1808048"/>
                  <a:pt x="1071214" y="1940734"/>
                  <a:pt x="0" y="1856279"/>
                </a:cubicBezTo>
                <a:cubicBezTo>
                  <a:pt x="-120785" y="1056399"/>
                  <a:pt x="-119150" y="239864"/>
                  <a:pt x="0" y="0"/>
                </a:cubicBezTo>
                <a:close/>
              </a:path>
              <a:path w="3656562" h="1856279" stroke="0" extrusionOk="0">
                <a:moveTo>
                  <a:pt x="0" y="0"/>
                </a:moveTo>
                <a:cubicBezTo>
                  <a:pt x="1469382" y="118645"/>
                  <a:pt x="1982784" y="116012"/>
                  <a:pt x="3656562" y="0"/>
                </a:cubicBezTo>
                <a:cubicBezTo>
                  <a:pt x="3719085" y="696388"/>
                  <a:pt x="3689101" y="1562377"/>
                  <a:pt x="3656562" y="1856279"/>
                </a:cubicBezTo>
                <a:cubicBezTo>
                  <a:pt x="3077689" y="1990879"/>
                  <a:pt x="1622342" y="1699083"/>
                  <a:pt x="0" y="1856279"/>
                </a:cubicBezTo>
                <a:cubicBezTo>
                  <a:pt x="164711" y="1264506"/>
                  <a:pt x="108503" y="540534"/>
                  <a:pt x="0" y="0"/>
                </a:cubicBezTo>
                <a:close/>
              </a:path>
            </a:pathLst>
          </a:custGeom>
          <a:solidFill>
            <a:srgbClr val="E3E6EF"/>
          </a:solidFill>
          <a:ln w="19050">
            <a:solidFill>
              <a:srgbClr val="00629B"/>
            </a:solidFill>
            <a:extLst>
              <a:ext uri="{C807C97D-BFC1-408E-A445-0C87EB9F89A2}">
                <ask:lineSketchStyleProps xmlns:ask="http://schemas.microsoft.com/office/drawing/2018/sketchyshapes" sd="1219033472">
                  <a:prstGeom prst="rect">
                    <a:avLst/>
                  </a:prstGeom>
                  <ask:type>
                    <ask:lineSketchCurved/>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1219170" rtl="0" eaLnBrk="1" fontAlgn="auto" latinLnBrk="0" hangingPunct="1">
              <a:lnSpc>
                <a:spcPct val="100000"/>
              </a:lnSpc>
              <a:spcBef>
                <a:spcPts val="0"/>
              </a:spcBef>
              <a:spcAft>
                <a:spcPts val="400"/>
              </a:spcAft>
              <a:buClrTx/>
              <a:buSzTx/>
              <a:buFontTx/>
              <a:buNone/>
              <a:tabLst/>
              <a:defRPr/>
            </a:pPr>
            <a:r>
              <a:rPr kumimoji="0" lang="en-US" sz="1800" b="1" i="0" u="none" strike="noStrike" kern="1200" cap="none" spc="0" normalizeH="0" baseline="0" noProof="0" dirty="0">
                <a:ln>
                  <a:noFill/>
                </a:ln>
                <a:solidFill>
                  <a:srgbClr val="00629B"/>
                </a:solidFill>
                <a:effectLst>
                  <a:outerShdw blurRad="38100" dist="38100" dir="2700000" algn="tl">
                    <a:srgbClr val="000000">
                      <a:alpha val="43137"/>
                    </a:srgbClr>
                  </a:outerShdw>
                </a:effectLst>
                <a:uLnTx/>
                <a:uFillTx/>
                <a:latin typeface="Aptos" panose="020B0004020202020204" pitchFamily="34" charset="0"/>
                <a:ea typeface="Tahoma"/>
                <a:cs typeface="Tahoma"/>
              </a:rPr>
              <a:t>CoE COMMITTEE </a:t>
            </a:r>
          </a:p>
          <a:p>
            <a:pPr marL="227965" marR="0" lvl="0" indent="-227965"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1" i="0" u="none" strike="noStrike" kern="1200" cap="none" spc="0" normalizeH="0" baseline="0" noProof="0" dirty="0">
                <a:ln>
                  <a:noFill/>
                </a:ln>
                <a:solidFill>
                  <a:srgbClr val="00629B"/>
                </a:solidFill>
                <a:effectLst>
                  <a:outerShdw blurRad="38100" dist="38100" dir="2700000" algn="tl">
                    <a:srgbClr val="000000">
                      <a:alpha val="43137"/>
                    </a:srgbClr>
                  </a:outerShdw>
                </a:effectLst>
                <a:uLnTx/>
                <a:uFillTx/>
                <a:latin typeface="Aptos" panose="020B0004020202020204" pitchFamily="34" charset="0"/>
                <a:ea typeface="Tahoma"/>
                <a:cs typeface="Tahoma"/>
              </a:rPr>
              <a:t>CoE Sponsor</a:t>
            </a:r>
            <a:r>
              <a:rPr kumimoji="0" lang="en-US" sz="1300" b="0" i="0" u="none" strike="noStrike" kern="1200" cap="none" spc="0" normalizeH="0" baseline="0" noProof="0" dirty="0">
                <a:ln>
                  <a:noFill/>
                </a:ln>
                <a:solidFill>
                  <a:srgbClr val="00629B"/>
                </a:solidFill>
                <a:effectLst>
                  <a:outerShdw blurRad="38100" dist="38100" dir="2700000" algn="tl">
                    <a:srgbClr val="000000">
                      <a:alpha val="43137"/>
                    </a:srgbClr>
                  </a:outerShdw>
                </a:effectLst>
                <a:uLnTx/>
                <a:uFillTx/>
                <a:latin typeface="Aptos" panose="020B0004020202020204" pitchFamily="34" charset="0"/>
                <a:ea typeface="Tahoma"/>
                <a:cs typeface="Tahoma"/>
              </a:rPr>
              <a:t>:</a:t>
            </a: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 Larry Jenkins</a:t>
            </a:r>
          </a:p>
          <a:p>
            <a:pPr marL="227965" marR="0" lvl="0" indent="-227965" algn="l" defTabSz="1219170" rtl="0" eaLnBrk="1" fontAlgn="auto" latinLnBrk="0" hangingPunct="1">
              <a:lnSpc>
                <a:spcPct val="100000"/>
              </a:lnSpc>
              <a:spcBef>
                <a:spcPts val="0"/>
              </a:spcBef>
              <a:spcAft>
                <a:spcPts val="0"/>
              </a:spcAft>
              <a:buClrTx/>
              <a:buSzTx/>
              <a:buFont typeface="Arial,Sans-Serif" panose="020B0604020202020204" pitchFamily="34" charset="0"/>
              <a:buChar char="•"/>
              <a:tabLst/>
              <a:defRPr/>
            </a:pPr>
            <a:r>
              <a:rPr kumimoji="0" lang="en-US" sz="1300" b="1" i="0" u="none" strike="noStrike" kern="1200" cap="none" spc="0" normalizeH="0" baseline="0" noProof="0" dirty="0">
                <a:ln>
                  <a:noFill/>
                </a:ln>
                <a:solidFill>
                  <a:srgbClr val="00629B"/>
                </a:solidFill>
                <a:effectLst>
                  <a:outerShdw blurRad="38100" dist="38100" dir="2700000" algn="tl">
                    <a:srgbClr val="000000">
                      <a:alpha val="43137"/>
                    </a:srgbClr>
                  </a:outerShdw>
                </a:effectLst>
                <a:uLnTx/>
                <a:uFillTx/>
                <a:latin typeface="Aptos" panose="020B0004020202020204" pitchFamily="34" charset="0"/>
                <a:ea typeface="Tahoma"/>
                <a:cs typeface="Tahoma"/>
              </a:rPr>
              <a:t>Chairman:</a:t>
            </a:r>
            <a:r>
              <a:rPr kumimoji="0" lang="en-US" sz="1300" b="1"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 </a:t>
            </a: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Robert Evans</a:t>
            </a:r>
          </a:p>
          <a:p>
            <a:pPr marL="227965" marR="0" lvl="0" indent="-227965" algn="l" defTabSz="1219170" rtl="0" eaLnBrk="1" fontAlgn="auto" latinLnBrk="0" hangingPunct="1">
              <a:lnSpc>
                <a:spcPct val="100000"/>
              </a:lnSpc>
              <a:spcBef>
                <a:spcPts val="0"/>
              </a:spcBef>
              <a:spcAft>
                <a:spcPts val="0"/>
              </a:spcAft>
              <a:buClrTx/>
              <a:buSzTx/>
              <a:buFont typeface="Arial,Sans-Serif" panose="020B0604020202020204" pitchFamily="34" charset="0"/>
              <a:buChar char="•"/>
              <a:tabLst/>
              <a:defRPr/>
            </a:pPr>
            <a:r>
              <a:rPr kumimoji="0" lang="en-US" sz="1300" b="1" i="0" u="none" strike="noStrike" kern="1200" cap="none" spc="0" normalizeH="0" baseline="0" noProof="0" dirty="0">
                <a:ln>
                  <a:noFill/>
                </a:ln>
                <a:solidFill>
                  <a:srgbClr val="00629B"/>
                </a:solidFill>
                <a:effectLst>
                  <a:outerShdw blurRad="38100" dist="38100" dir="2700000" algn="tl">
                    <a:srgbClr val="000000">
                      <a:alpha val="43137"/>
                    </a:srgbClr>
                  </a:outerShdw>
                </a:effectLst>
                <a:uLnTx/>
                <a:uFillTx/>
                <a:latin typeface="Aptos" panose="020B0004020202020204" pitchFamily="34" charset="0"/>
                <a:ea typeface="Tahoma"/>
                <a:cs typeface="Tahoma"/>
              </a:rPr>
              <a:t>Analysts: </a:t>
            </a: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Ann Walker &amp; Elyse Caldwell</a:t>
            </a:r>
          </a:p>
          <a:p>
            <a:pPr marL="227965" marR="0" lvl="0" indent="-227965" algn="l" defTabSz="1219170" rtl="0" eaLnBrk="1" fontAlgn="auto" latinLnBrk="0" hangingPunct="1">
              <a:lnSpc>
                <a:spcPct val="100000"/>
              </a:lnSpc>
              <a:spcBef>
                <a:spcPts val="0"/>
              </a:spcBef>
              <a:spcAft>
                <a:spcPts val="0"/>
              </a:spcAft>
              <a:buClrTx/>
              <a:buSzTx/>
              <a:buFont typeface="Arial,Sans-Serif" panose="020B0604020202020204" pitchFamily="34" charset="0"/>
              <a:buChar char="•"/>
              <a:tabLst/>
              <a:defRPr/>
            </a:pPr>
            <a:r>
              <a:rPr kumimoji="0" lang="en-US" sz="1300" b="1" i="0" u="none" strike="noStrike" kern="1200" cap="none" spc="0" normalizeH="0" baseline="0" noProof="0" dirty="0">
                <a:ln>
                  <a:noFill/>
                </a:ln>
                <a:solidFill>
                  <a:srgbClr val="00629B"/>
                </a:solidFill>
                <a:effectLst>
                  <a:outerShdw blurRad="38100" dist="38100" dir="2700000" algn="tl">
                    <a:srgbClr val="000000">
                      <a:alpha val="43137"/>
                    </a:srgbClr>
                  </a:outerShdw>
                </a:effectLst>
                <a:uLnTx/>
                <a:uFillTx/>
                <a:latin typeface="Aptos" panose="020B0004020202020204" pitchFamily="34" charset="0"/>
                <a:ea typeface="Tahoma"/>
                <a:cs typeface="Tahoma"/>
              </a:rPr>
              <a:t>Architect: </a:t>
            </a: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Tony Masopust</a:t>
            </a:r>
            <a:endParaRPr kumimoji="0" lang="en-US" sz="1800" b="0" i="0" u="none" strike="noStrike" kern="1200" cap="none" spc="0" normalizeH="0" baseline="0" noProof="0" dirty="0">
              <a:ln>
                <a:noFill/>
              </a:ln>
              <a:solidFill>
                <a:srgbClr val="00629B"/>
              </a:solidFill>
              <a:effectLst/>
              <a:uLnTx/>
              <a:uFillTx/>
              <a:latin typeface="Aptos" panose="020B0004020202020204" pitchFamily="34" charset="0"/>
              <a:ea typeface="+mn-ea"/>
              <a:cs typeface="+mn-cs"/>
            </a:endParaRPr>
          </a:p>
          <a:p>
            <a:pPr marL="227965" marR="0" lvl="0" indent="-227965" algn="l" defTabSz="1219170" rtl="0" eaLnBrk="1" fontAlgn="auto" latinLnBrk="0" hangingPunct="1">
              <a:lnSpc>
                <a:spcPct val="100000"/>
              </a:lnSpc>
              <a:spcBef>
                <a:spcPts val="0"/>
              </a:spcBef>
              <a:spcAft>
                <a:spcPts val="0"/>
              </a:spcAft>
              <a:buClrTx/>
              <a:buSzTx/>
              <a:buFont typeface="Arial,Sans-Serif" panose="020B0604020202020204" pitchFamily="34" charset="0"/>
              <a:buChar char="•"/>
              <a:tabLst/>
              <a:defRPr/>
            </a:pPr>
            <a:r>
              <a:rPr kumimoji="0" lang="en-US" sz="1300" b="1" i="0" u="none" strike="noStrike" kern="1200" cap="none" spc="0" normalizeH="0" baseline="0" noProof="0" dirty="0">
                <a:ln>
                  <a:noFill/>
                </a:ln>
                <a:solidFill>
                  <a:srgbClr val="00629B"/>
                </a:solidFill>
                <a:effectLst>
                  <a:outerShdw blurRad="38100" dist="38100" dir="2700000" algn="tl">
                    <a:srgbClr val="000000">
                      <a:alpha val="43137"/>
                    </a:srgbClr>
                  </a:outerShdw>
                </a:effectLst>
                <a:uLnTx/>
                <a:uFillTx/>
                <a:latin typeface="Aptos" panose="020B0004020202020204" pitchFamily="34" charset="0"/>
                <a:ea typeface="Tahoma"/>
                <a:cs typeface="Tahoma"/>
              </a:rPr>
              <a:t>Partnerships: </a:t>
            </a: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IOT and Agency Planning, Technology &amp; Citizen Developers</a:t>
            </a:r>
          </a:p>
          <a:p>
            <a:pPr marL="227965" marR="0" lvl="0" indent="-227965" algn="l" defTabSz="1219170" rtl="0" eaLnBrk="1" fontAlgn="auto" latinLnBrk="0" hangingPunct="1">
              <a:lnSpc>
                <a:spcPct val="100000"/>
              </a:lnSpc>
              <a:spcBef>
                <a:spcPts val="0"/>
              </a:spcBef>
              <a:spcAft>
                <a:spcPts val="600"/>
              </a:spcAft>
              <a:buClrTx/>
              <a:buSzTx/>
              <a:buFont typeface="Arial,Sans-Serif" panose="020B0604020202020204" pitchFamily="34" charset="0"/>
              <a:buChar char="•"/>
              <a:tabLst/>
              <a:defRPr/>
            </a:pPr>
            <a:r>
              <a:rPr kumimoji="0" lang="en-US" sz="1300" b="1" i="0" u="none" strike="noStrike" kern="1200" cap="none" spc="0" normalizeH="0" baseline="0" noProof="0" dirty="0">
                <a:ln>
                  <a:noFill/>
                </a:ln>
                <a:solidFill>
                  <a:srgbClr val="00629B"/>
                </a:solidFill>
                <a:effectLst>
                  <a:outerShdw blurRad="38100" dist="38100" dir="2700000" algn="tl">
                    <a:srgbClr val="000000">
                      <a:alpha val="43137"/>
                    </a:srgbClr>
                  </a:outerShdw>
                </a:effectLst>
                <a:uLnTx/>
                <a:uFillTx/>
                <a:latin typeface="Aptos" panose="020B0004020202020204" pitchFamily="34" charset="0"/>
                <a:ea typeface="Tahoma"/>
                <a:cs typeface="Tahoma"/>
              </a:rPr>
              <a:t>Governance Board Meeting: </a:t>
            </a: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2 Hrs / Month</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300" b="0" i="0" u="none" strike="noStrike" kern="1200" cap="none" spc="0" normalizeH="0" baseline="0" noProof="0" dirty="0">
              <a:ln>
                <a:noFill/>
              </a:ln>
              <a:solidFill>
                <a:srgbClr val="000000"/>
              </a:solidFill>
              <a:effectLst/>
              <a:uLnTx/>
              <a:uFillTx/>
              <a:latin typeface="Tahoma"/>
              <a:ea typeface="Tahoma"/>
              <a:cs typeface="Tahoma"/>
            </a:endParaRPr>
          </a:p>
        </p:txBody>
      </p:sp>
      <p:sp>
        <p:nvSpPr>
          <p:cNvPr id="7" name="Rectangle 6">
            <a:extLst>
              <a:ext uri="{FF2B5EF4-FFF2-40B4-BE49-F238E27FC236}">
                <a16:creationId xmlns:a16="http://schemas.microsoft.com/office/drawing/2014/main" id="{DBACF873-32E7-B0B6-B4C3-C3130F910587}"/>
              </a:ext>
            </a:extLst>
          </p:cNvPr>
          <p:cNvSpPr/>
          <p:nvPr/>
        </p:nvSpPr>
        <p:spPr>
          <a:xfrm>
            <a:off x="4385733" y="3556075"/>
            <a:ext cx="7390537" cy="2885344"/>
          </a:xfrm>
          <a:custGeom>
            <a:avLst/>
            <a:gdLst>
              <a:gd name="connsiteX0" fmla="*/ 0 w 7390537"/>
              <a:gd name="connsiteY0" fmla="*/ 0 h 2885344"/>
              <a:gd name="connsiteX1" fmla="*/ 7390537 w 7390537"/>
              <a:gd name="connsiteY1" fmla="*/ 0 h 2885344"/>
              <a:gd name="connsiteX2" fmla="*/ 7390537 w 7390537"/>
              <a:gd name="connsiteY2" fmla="*/ 2885344 h 2885344"/>
              <a:gd name="connsiteX3" fmla="*/ 0 w 7390537"/>
              <a:gd name="connsiteY3" fmla="*/ 2885344 h 2885344"/>
              <a:gd name="connsiteX4" fmla="*/ 0 w 7390537"/>
              <a:gd name="connsiteY4" fmla="*/ 0 h 2885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90537" h="2885344" fill="none" extrusionOk="0">
                <a:moveTo>
                  <a:pt x="0" y="0"/>
                </a:moveTo>
                <a:cubicBezTo>
                  <a:pt x="2295461" y="-130224"/>
                  <a:pt x="3857317" y="-118180"/>
                  <a:pt x="7390537" y="0"/>
                </a:cubicBezTo>
                <a:cubicBezTo>
                  <a:pt x="7481384" y="818245"/>
                  <a:pt x="7505915" y="2269626"/>
                  <a:pt x="7390537" y="2885344"/>
                </a:cubicBezTo>
                <a:cubicBezTo>
                  <a:pt x="4127029" y="2928892"/>
                  <a:pt x="1913414" y="2799782"/>
                  <a:pt x="0" y="2885344"/>
                </a:cubicBezTo>
                <a:cubicBezTo>
                  <a:pt x="-133672" y="2527048"/>
                  <a:pt x="-49343" y="520503"/>
                  <a:pt x="0" y="0"/>
                </a:cubicBezTo>
                <a:close/>
              </a:path>
              <a:path w="7390537" h="2885344" stroke="0" extrusionOk="0">
                <a:moveTo>
                  <a:pt x="0" y="0"/>
                </a:moveTo>
                <a:cubicBezTo>
                  <a:pt x="2859510" y="-142252"/>
                  <a:pt x="4192475" y="-26229"/>
                  <a:pt x="7390537" y="0"/>
                </a:cubicBezTo>
                <a:cubicBezTo>
                  <a:pt x="7518294" y="660906"/>
                  <a:pt x="7290743" y="1968144"/>
                  <a:pt x="7390537" y="2885344"/>
                </a:cubicBezTo>
                <a:cubicBezTo>
                  <a:pt x="6451614" y="2811812"/>
                  <a:pt x="1576205" y="2795673"/>
                  <a:pt x="0" y="2885344"/>
                </a:cubicBezTo>
                <a:cubicBezTo>
                  <a:pt x="113170" y="2397314"/>
                  <a:pt x="-134334" y="1166030"/>
                  <a:pt x="0" y="0"/>
                </a:cubicBezTo>
                <a:close/>
              </a:path>
            </a:pathLst>
          </a:custGeom>
          <a:solidFill>
            <a:srgbClr val="00629B">
              <a:alpha val="40000"/>
            </a:srgbClr>
          </a:solidFill>
          <a:ln w="19050">
            <a:solidFill>
              <a:srgbClr val="00629B"/>
            </a:solidFill>
            <a:extLst>
              <a:ext uri="{C807C97D-BFC1-408E-A445-0C87EB9F89A2}">
                <ask:lineSketchStyleProps xmlns:ask="http://schemas.microsoft.com/office/drawing/2018/sketchyshapes" sd="3963082201">
                  <a:prstGeom prst="rect">
                    <a:avLst/>
                  </a:prstGeom>
                  <ask:type>
                    <ask:lineSketchCurved/>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1219170" rtl="0" eaLnBrk="1" fontAlgn="auto" latinLnBrk="0" hangingPunct="1">
              <a:lnSpc>
                <a:spcPct val="100000"/>
              </a:lnSpc>
              <a:spcBef>
                <a:spcPts val="0"/>
              </a:spcBef>
              <a:spcAft>
                <a:spcPts val="400"/>
              </a:spcAft>
              <a:buClrTx/>
              <a:buSzTx/>
              <a:buFontTx/>
              <a:buNone/>
              <a:tabLst/>
              <a:defRPr/>
            </a:pPr>
            <a:r>
              <a:rPr kumimoji="0" lang="en-US" sz="1800" b="1" i="0" u="none" strike="noStrike" kern="1200" cap="none" spc="0" normalizeH="0" baseline="0" noProof="0" dirty="0">
                <a:ln>
                  <a:noFill/>
                </a:ln>
                <a:solidFill>
                  <a:srgbClr val="00629B"/>
                </a:solidFill>
                <a:effectLst>
                  <a:outerShdw blurRad="38100" dist="38100" dir="2700000" algn="tl">
                    <a:srgbClr val="000000">
                      <a:alpha val="43137"/>
                    </a:srgbClr>
                  </a:outerShdw>
                </a:effectLst>
                <a:uLnTx/>
                <a:uFillTx/>
                <a:latin typeface="Aptos" panose="020B0004020202020204" pitchFamily="34" charset="0"/>
                <a:ea typeface="Tahoma"/>
                <a:cs typeface="Tahoma"/>
              </a:rPr>
              <a:t>OBJECTIVES</a:t>
            </a:r>
          </a:p>
          <a:p>
            <a:pPr marL="285750" marR="0" lvl="0" indent="-285750" algn="l" defTabSz="121917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Align CoE with overall business &amp; technology strategy and objectives.</a:t>
            </a:r>
          </a:p>
          <a:p>
            <a:pPr marL="285750" marR="0" lvl="0" indent="-285750" algn="l" defTabSz="121917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Create/maintain a strategic 2–5 yr. plan and enterprise adoption roadmap for future growth.</a:t>
            </a:r>
          </a:p>
          <a:p>
            <a:pPr marL="285750" marR="0" lvl="0" indent="-285750" algn="l" defTabSz="121917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Incorporate LCNC development into the IOT Enterprise Architecture.</a:t>
            </a:r>
          </a:p>
          <a:p>
            <a:pPr marL="285750" marR="0" lvl="0" indent="-285750" algn="l" defTabSz="121917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Establish collaborative IOT &amp; Agency technology partnerships to expand LCNC use cases &amp; implement IT enterprise standards.</a:t>
            </a:r>
          </a:p>
          <a:p>
            <a:pPr marL="285750" marR="0" lvl="0" indent="-285750" algn="l" defTabSz="121917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Establish and mature MS LCNC platform architecture, governance and delivery framework.</a:t>
            </a:r>
          </a:p>
          <a:p>
            <a:pPr marL="285750" marR="0" lvl="0" indent="-285750" algn="l" defTabSz="121917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Standardize execution paths.</a:t>
            </a:r>
          </a:p>
          <a:p>
            <a:pPr marL="285750" marR="0" lvl="0" indent="-285750" algn="l" defTabSz="121917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Grow citizen development talent, skills and resources.</a:t>
            </a:r>
          </a:p>
          <a:p>
            <a:pPr marL="285750" marR="0" lvl="0" indent="-285750" algn="l" defTabSz="1219170" rtl="0" eaLnBrk="1" fontAlgn="auto" latinLnBrk="0" hangingPunct="1">
              <a:lnSpc>
                <a:spcPct val="100000"/>
              </a:lnSpc>
              <a:spcBef>
                <a:spcPts val="0"/>
              </a:spcBef>
              <a:spcAft>
                <a:spcPts val="40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a:cs typeface="Tahoma"/>
              </a:rPr>
              <a:t>Centralize tracking, auditing and reporting to meet CoE objectives.</a:t>
            </a:r>
            <a:endParaRPr kumimoji="0" lang="en-US" sz="1600" b="0" i="0" u="none" strike="noStrike" kern="1200" cap="none" spc="0" normalizeH="0" baseline="0" noProof="0" dirty="0">
              <a:ln>
                <a:noFill/>
              </a:ln>
              <a:solidFill>
                <a:srgbClr val="00629B"/>
              </a:solidFill>
              <a:effectLst/>
              <a:uLnTx/>
              <a:uFillTx/>
              <a:latin typeface="Aptos" panose="020B0004020202020204" pitchFamily="34" charset="0"/>
              <a:ea typeface="Tahoma" panose="020B0604030504040204" pitchFamily="34" charset="0"/>
              <a:cs typeface="Tahoma" panose="020B0604030504040204" pitchFamily="34" charset="0"/>
            </a:endParaRPr>
          </a:p>
        </p:txBody>
      </p:sp>
      <p:sp>
        <p:nvSpPr>
          <p:cNvPr id="15" name="Rectangle 14">
            <a:extLst>
              <a:ext uri="{FF2B5EF4-FFF2-40B4-BE49-F238E27FC236}">
                <a16:creationId xmlns:a16="http://schemas.microsoft.com/office/drawing/2014/main" id="{2E20CD52-4F25-4A1D-EC77-ECEF833D50E4}"/>
              </a:ext>
            </a:extLst>
          </p:cNvPr>
          <p:cNvSpPr/>
          <p:nvPr/>
        </p:nvSpPr>
        <p:spPr>
          <a:xfrm>
            <a:off x="8188308" y="1354059"/>
            <a:ext cx="3587963" cy="1860780"/>
          </a:xfrm>
          <a:custGeom>
            <a:avLst/>
            <a:gdLst>
              <a:gd name="connsiteX0" fmla="*/ 0 w 3587963"/>
              <a:gd name="connsiteY0" fmla="*/ 0 h 1860780"/>
              <a:gd name="connsiteX1" fmla="*/ 3587963 w 3587963"/>
              <a:gd name="connsiteY1" fmla="*/ 0 h 1860780"/>
              <a:gd name="connsiteX2" fmla="*/ 3587963 w 3587963"/>
              <a:gd name="connsiteY2" fmla="*/ 1860780 h 1860780"/>
              <a:gd name="connsiteX3" fmla="*/ 0 w 3587963"/>
              <a:gd name="connsiteY3" fmla="*/ 1860780 h 1860780"/>
              <a:gd name="connsiteX4" fmla="*/ 0 w 3587963"/>
              <a:gd name="connsiteY4" fmla="*/ 0 h 18607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7963" h="1860780" fill="none" extrusionOk="0">
                <a:moveTo>
                  <a:pt x="0" y="0"/>
                </a:moveTo>
                <a:cubicBezTo>
                  <a:pt x="903848" y="5140"/>
                  <a:pt x="2035752" y="47867"/>
                  <a:pt x="3587963" y="0"/>
                </a:cubicBezTo>
                <a:cubicBezTo>
                  <a:pt x="3618896" y="467057"/>
                  <a:pt x="3584860" y="932487"/>
                  <a:pt x="3587963" y="1860780"/>
                </a:cubicBezTo>
                <a:cubicBezTo>
                  <a:pt x="2765150" y="2006728"/>
                  <a:pt x="931476" y="2011958"/>
                  <a:pt x="0" y="1860780"/>
                </a:cubicBezTo>
                <a:cubicBezTo>
                  <a:pt x="128716" y="1440716"/>
                  <a:pt x="-52436" y="500832"/>
                  <a:pt x="0" y="0"/>
                </a:cubicBezTo>
                <a:close/>
              </a:path>
              <a:path w="3587963" h="1860780" stroke="0" extrusionOk="0">
                <a:moveTo>
                  <a:pt x="0" y="0"/>
                </a:moveTo>
                <a:cubicBezTo>
                  <a:pt x="1396328" y="136369"/>
                  <a:pt x="1976027" y="69751"/>
                  <a:pt x="3587963" y="0"/>
                </a:cubicBezTo>
                <a:cubicBezTo>
                  <a:pt x="3625624" y="240731"/>
                  <a:pt x="3431895" y="1430729"/>
                  <a:pt x="3587963" y="1860780"/>
                </a:cubicBezTo>
                <a:cubicBezTo>
                  <a:pt x="2629443" y="1999682"/>
                  <a:pt x="895802" y="1826839"/>
                  <a:pt x="0" y="1860780"/>
                </a:cubicBezTo>
                <a:cubicBezTo>
                  <a:pt x="128868" y="1659395"/>
                  <a:pt x="-105210" y="312643"/>
                  <a:pt x="0" y="0"/>
                </a:cubicBezTo>
                <a:close/>
              </a:path>
            </a:pathLst>
          </a:custGeom>
          <a:solidFill>
            <a:srgbClr val="E3E6EF"/>
          </a:solidFill>
          <a:ln w="19050">
            <a:solidFill>
              <a:srgbClr val="00629B"/>
            </a:solidFill>
            <a:extLst>
              <a:ext uri="{C807C97D-BFC1-408E-A445-0C87EB9F89A2}">
                <ask:lineSketchStyleProps xmlns:ask="http://schemas.microsoft.com/office/drawing/2018/sketchyshapes" sd="2441763670">
                  <a:prstGeom prst="rect">
                    <a:avLst/>
                  </a:prstGeom>
                  <ask:type>
                    <ask:lineSketchCurved/>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marL="0" marR="0" lvl="0" indent="0" algn="l" defTabSz="1219170" rtl="0" eaLnBrk="1" fontAlgn="auto" latinLnBrk="0" hangingPunct="1">
              <a:lnSpc>
                <a:spcPct val="100000"/>
              </a:lnSpc>
              <a:spcBef>
                <a:spcPts val="0"/>
              </a:spcBef>
              <a:spcAft>
                <a:spcPts val="400"/>
              </a:spcAft>
              <a:buClrTx/>
              <a:buSzTx/>
              <a:buFontTx/>
              <a:buNone/>
              <a:tabLst/>
              <a:defRPr/>
            </a:pPr>
            <a:r>
              <a:rPr kumimoji="0" lang="en-US" sz="1800" b="1" i="0" u="none" strike="noStrike" kern="1200" cap="none" spc="0" normalizeH="0" baseline="0" noProof="0" dirty="0">
                <a:ln>
                  <a:noFill/>
                </a:ln>
                <a:solidFill>
                  <a:srgbClr val="00629B"/>
                </a:solidFill>
                <a:effectLst>
                  <a:outerShdw blurRad="38100" dist="38100" dir="2700000" algn="tl">
                    <a:srgbClr val="000000">
                      <a:alpha val="43137"/>
                    </a:srgbClr>
                  </a:outerShdw>
                </a:effectLst>
                <a:uLnTx/>
                <a:uFillTx/>
                <a:latin typeface="Aptos" panose="020B0004020202020204" pitchFamily="34" charset="0"/>
                <a:ea typeface="Tahoma" panose="020B0604030504040204" pitchFamily="34" charset="0"/>
                <a:cs typeface="Tahoma" panose="020B0604030504040204" pitchFamily="34" charset="0"/>
              </a:rPr>
              <a:t>SCOPE</a:t>
            </a:r>
          </a:p>
          <a:p>
            <a:pPr marL="285750" marR="0" lvl="0" indent="-285750" algn="l" defTabSz="121917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panose="020B0604030504040204" pitchFamily="34" charset="0"/>
                <a:cs typeface="Tahoma" panose="020B0604030504040204" pitchFamily="34" charset="0"/>
              </a:rPr>
              <a:t>Primary focus is increased enterprise-wide LCNC adoption, project acceleration &amp; standardization; risk mitigation by providing guidance on proven practices, architecture, training &amp; certification, and reusability. </a:t>
            </a:r>
          </a:p>
          <a:p>
            <a:pPr marL="285750" marR="0" lvl="0" indent="-285750" algn="l"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629B"/>
                </a:solidFill>
                <a:effectLst/>
                <a:uLnTx/>
                <a:uFillTx/>
                <a:latin typeface="Aptos" panose="020B0004020202020204" pitchFamily="34" charset="0"/>
                <a:ea typeface="Tahoma" panose="020B0604030504040204" pitchFamily="34" charset="0"/>
                <a:cs typeface="Tahoma" panose="020B0604030504040204" pitchFamily="34" charset="0"/>
              </a:rPr>
              <a:t>Deciding vote on significant development and  methodology decisions.</a:t>
            </a:r>
          </a:p>
        </p:txBody>
      </p:sp>
      <p:sp>
        <p:nvSpPr>
          <p:cNvPr id="16" name="Rectangle 15">
            <a:extLst>
              <a:ext uri="{FF2B5EF4-FFF2-40B4-BE49-F238E27FC236}">
                <a16:creationId xmlns:a16="http://schemas.microsoft.com/office/drawing/2014/main" id="{1E60E2C9-F903-95FA-1DD2-D096F2AE4403}"/>
              </a:ext>
            </a:extLst>
          </p:cNvPr>
          <p:cNvSpPr/>
          <p:nvPr/>
        </p:nvSpPr>
        <p:spPr>
          <a:xfrm>
            <a:off x="4157150" y="1384070"/>
            <a:ext cx="84651" cy="1860781"/>
          </a:xfrm>
          <a:custGeom>
            <a:avLst/>
            <a:gdLst>
              <a:gd name="connsiteX0" fmla="*/ 0 w 84651"/>
              <a:gd name="connsiteY0" fmla="*/ 0 h 1860781"/>
              <a:gd name="connsiteX1" fmla="*/ 84651 w 84651"/>
              <a:gd name="connsiteY1" fmla="*/ 0 h 1860781"/>
              <a:gd name="connsiteX2" fmla="*/ 84651 w 84651"/>
              <a:gd name="connsiteY2" fmla="*/ 1860781 h 1860781"/>
              <a:gd name="connsiteX3" fmla="*/ 0 w 84651"/>
              <a:gd name="connsiteY3" fmla="*/ 1860781 h 1860781"/>
              <a:gd name="connsiteX4" fmla="*/ 0 w 84651"/>
              <a:gd name="connsiteY4" fmla="*/ 0 h 186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651" h="1860781" fill="none" extrusionOk="0">
                <a:moveTo>
                  <a:pt x="0" y="0"/>
                </a:moveTo>
                <a:cubicBezTo>
                  <a:pt x="9113" y="5608"/>
                  <a:pt x="57983" y="-1716"/>
                  <a:pt x="84651" y="0"/>
                </a:cubicBezTo>
                <a:cubicBezTo>
                  <a:pt x="-32145" y="561241"/>
                  <a:pt x="149632" y="1148534"/>
                  <a:pt x="84651" y="1860781"/>
                </a:cubicBezTo>
                <a:cubicBezTo>
                  <a:pt x="60634" y="1862760"/>
                  <a:pt x="29607" y="1863795"/>
                  <a:pt x="0" y="1860781"/>
                </a:cubicBezTo>
                <a:cubicBezTo>
                  <a:pt x="25568" y="1004650"/>
                  <a:pt x="137286" y="462963"/>
                  <a:pt x="0" y="0"/>
                </a:cubicBezTo>
                <a:close/>
              </a:path>
              <a:path w="84651" h="1860781" stroke="0" extrusionOk="0">
                <a:moveTo>
                  <a:pt x="0" y="0"/>
                </a:moveTo>
                <a:cubicBezTo>
                  <a:pt x="26027" y="1172"/>
                  <a:pt x="69096" y="-1975"/>
                  <a:pt x="84651" y="0"/>
                </a:cubicBezTo>
                <a:cubicBezTo>
                  <a:pt x="108565" y="342447"/>
                  <a:pt x="118111" y="1674048"/>
                  <a:pt x="84651" y="1860781"/>
                </a:cubicBezTo>
                <a:cubicBezTo>
                  <a:pt x="54102" y="1856881"/>
                  <a:pt x="19078" y="1865525"/>
                  <a:pt x="0" y="1860781"/>
                </a:cubicBezTo>
                <a:cubicBezTo>
                  <a:pt x="91802" y="1097760"/>
                  <a:pt x="8800" y="918410"/>
                  <a:pt x="0" y="0"/>
                </a:cubicBezTo>
                <a:close/>
              </a:path>
            </a:pathLst>
          </a:custGeom>
          <a:solidFill>
            <a:srgbClr val="00629B"/>
          </a:solidFill>
          <a:ln>
            <a:noFill/>
            <a:extLst>
              <a:ext uri="{C807C97D-BFC1-408E-A445-0C87EB9F89A2}">
                <ask:lineSketchStyleProps xmlns:ask="http://schemas.microsoft.com/office/drawing/2018/sketchyshapes" sd="3978248048">
                  <a:prstGeom prst="rect">
                    <a:avLst/>
                  </a:prstGeom>
                  <ask:type>
                    <ask:lineSketchCurved/>
                  </ask:type>
                </ask:lineSketchStyleProps>
              </a:ext>
            </a:extLst>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D2B2AEBF-4ABA-FDC6-4E21-97A5618C39B7}"/>
              </a:ext>
            </a:extLst>
          </p:cNvPr>
          <p:cNvSpPr/>
          <p:nvPr/>
        </p:nvSpPr>
        <p:spPr>
          <a:xfrm>
            <a:off x="7959707" y="1366498"/>
            <a:ext cx="84651" cy="1860781"/>
          </a:xfrm>
          <a:custGeom>
            <a:avLst/>
            <a:gdLst>
              <a:gd name="connsiteX0" fmla="*/ 0 w 84651"/>
              <a:gd name="connsiteY0" fmla="*/ 0 h 1860781"/>
              <a:gd name="connsiteX1" fmla="*/ 84651 w 84651"/>
              <a:gd name="connsiteY1" fmla="*/ 0 h 1860781"/>
              <a:gd name="connsiteX2" fmla="*/ 84651 w 84651"/>
              <a:gd name="connsiteY2" fmla="*/ 1860781 h 1860781"/>
              <a:gd name="connsiteX3" fmla="*/ 0 w 84651"/>
              <a:gd name="connsiteY3" fmla="*/ 1860781 h 1860781"/>
              <a:gd name="connsiteX4" fmla="*/ 0 w 84651"/>
              <a:gd name="connsiteY4" fmla="*/ 0 h 1860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651" h="1860781" fill="none" extrusionOk="0">
                <a:moveTo>
                  <a:pt x="0" y="0"/>
                </a:moveTo>
                <a:cubicBezTo>
                  <a:pt x="9113" y="5608"/>
                  <a:pt x="57983" y="-1716"/>
                  <a:pt x="84651" y="0"/>
                </a:cubicBezTo>
                <a:cubicBezTo>
                  <a:pt x="-32145" y="561241"/>
                  <a:pt x="149632" y="1148534"/>
                  <a:pt x="84651" y="1860781"/>
                </a:cubicBezTo>
                <a:cubicBezTo>
                  <a:pt x="60634" y="1862760"/>
                  <a:pt x="29607" y="1863795"/>
                  <a:pt x="0" y="1860781"/>
                </a:cubicBezTo>
                <a:cubicBezTo>
                  <a:pt x="25568" y="1004650"/>
                  <a:pt x="137286" y="462963"/>
                  <a:pt x="0" y="0"/>
                </a:cubicBezTo>
                <a:close/>
              </a:path>
              <a:path w="84651" h="1860781" stroke="0" extrusionOk="0">
                <a:moveTo>
                  <a:pt x="0" y="0"/>
                </a:moveTo>
                <a:cubicBezTo>
                  <a:pt x="26027" y="1172"/>
                  <a:pt x="69096" y="-1975"/>
                  <a:pt x="84651" y="0"/>
                </a:cubicBezTo>
                <a:cubicBezTo>
                  <a:pt x="108565" y="342447"/>
                  <a:pt x="118111" y="1674048"/>
                  <a:pt x="84651" y="1860781"/>
                </a:cubicBezTo>
                <a:cubicBezTo>
                  <a:pt x="54102" y="1856881"/>
                  <a:pt x="19078" y="1865525"/>
                  <a:pt x="0" y="1860781"/>
                </a:cubicBezTo>
                <a:cubicBezTo>
                  <a:pt x="91802" y="1097760"/>
                  <a:pt x="8800" y="918410"/>
                  <a:pt x="0" y="0"/>
                </a:cubicBezTo>
                <a:close/>
              </a:path>
            </a:pathLst>
          </a:custGeom>
          <a:solidFill>
            <a:srgbClr val="00629B"/>
          </a:solidFill>
          <a:ln>
            <a:noFill/>
            <a:extLst>
              <a:ext uri="{C807C97D-BFC1-408E-A445-0C87EB9F89A2}">
                <ask:lineSketchStyleProps xmlns:ask="http://schemas.microsoft.com/office/drawing/2018/sketchyshapes" sd="3978248048">
                  <a:prstGeom prst="rect">
                    <a:avLst/>
                  </a:prstGeom>
                  <ask:type>
                    <ask:lineSketchCurved/>
                  </ask:type>
                </ask:lineSketchStyleProps>
              </a:ext>
            </a:extLst>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50" name="Picture 2" descr="Microsoft Power Platform Center Of Excellence Starter Kit — Focus Dynamics">
            <a:extLst>
              <a:ext uri="{FF2B5EF4-FFF2-40B4-BE49-F238E27FC236}">
                <a16:creationId xmlns:a16="http://schemas.microsoft.com/office/drawing/2014/main" id="{BB0D5A9A-2832-0026-E521-20DC5464C2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561" y="3820132"/>
            <a:ext cx="2989702" cy="258983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Logo&#10;&#10;Description automatically generated">
            <a:extLst>
              <a:ext uri="{FF2B5EF4-FFF2-40B4-BE49-F238E27FC236}">
                <a16:creationId xmlns:a16="http://schemas.microsoft.com/office/drawing/2014/main" id="{346944E4-3D99-AE82-B5FA-E278674F90E8}"/>
              </a:ext>
            </a:extLst>
          </p:cNvPr>
          <p:cNvPicPr>
            <a:picLocks noChangeAspect="1"/>
          </p:cNvPicPr>
          <p:nvPr/>
        </p:nvPicPr>
        <p:blipFill>
          <a:blip r:embed="rId4">
            <a:alphaModFix amt="85000"/>
            <a:extLst>
              <a:ext uri="{28A0092B-C50C-407E-A947-70E740481C1C}">
                <a14:useLocalDpi xmlns:a14="http://schemas.microsoft.com/office/drawing/2010/main" val="0"/>
              </a:ext>
            </a:extLst>
          </a:blip>
          <a:stretch>
            <a:fillRect/>
          </a:stretch>
        </p:blipFill>
        <p:spPr>
          <a:xfrm>
            <a:off x="11371297" y="6172200"/>
            <a:ext cx="755385" cy="613226"/>
          </a:xfrm>
          <a:prstGeom prst="rect">
            <a:avLst/>
          </a:prstGeom>
        </p:spPr>
      </p:pic>
    </p:spTree>
    <p:extLst>
      <p:ext uri="{BB962C8B-B14F-4D97-AF65-F5344CB8AC3E}">
        <p14:creationId xmlns:p14="http://schemas.microsoft.com/office/powerpoint/2010/main" val="1930401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5CB62F-221E-3004-38C9-123831B80811}"/>
            </a:ext>
          </a:extLst>
        </p:cNvPr>
        <p:cNvGrpSpPr/>
        <p:nvPr/>
      </p:nvGrpSpPr>
      <p:grpSpPr>
        <a:xfrm>
          <a:off x="0" y="0"/>
          <a:ext cx="0" cy="0"/>
          <a:chOff x="0" y="0"/>
          <a:chExt cx="0" cy="0"/>
        </a:xfrm>
      </p:grpSpPr>
      <p:pic>
        <p:nvPicPr>
          <p:cNvPr id="4" name="Picture 3" descr="Logo&#10;&#10;Description automatically generated">
            <a:extLst>
              <a:ext uri="{FF2B5EF4-FFF2-40B4-BE49-F238E27FC236}">
                <a16:creationId xmlns:a16="http://schemas.microsoft.com/office/drawing/2014/main" id="{C6C1EC12-23E6-B464-CB9F-294C563DCFE7}"/>
              </a:ext>
            </a:extLst>
          </p:cNvPr>
          <p:cNvPicPr>
            <a:picLocks noChangeAspect="1"/>
          </p:cNvPicPr>
          <p:nvPr/>
        </p:nvPicPr>
        <p:blipFill>
          <a:blip r:embed="rId3">
            <a:alphaModFix amt="70000"/>
            <a:extLst>
              <a:ext uri="{28A0092B-C50C-407E-A947-70E740481C1C}">
                <a14:useLocalDpi xmlns:a14="http://schemas.microsoft.com/office/drawing/2010/main" val="0"/>
              </a:ext>
            </a:extLst>
          </a:blip>
          <a:stretch>
            <a:fillRect/>
          </a:stretch>
        </p:blipFill>
        <p:spPr>
          <a:xfrm>
            <a:off x="32658" y="6128762"/>
            <a:ext cx="858060" cy="696579"/>
          </a:xfrm>
          <a:prstGeom prst="rect">
            <a:avLst/>
          </a:prstGeom>
        </p:spPr>
      </p:pic>
      <p:sp>
        <p:nvSpPr>
          <p:cNvPr id="5" name="Rectangle: Rounded Corners 4">
            <a:extLst>
              <a:ext uri="{FF2B5EF4-FFF2-40B4-BE49-F238E27FC236}">
                <a16:creationId xmlns:a16="http://schemas.microsoft.com/office/drawing/2014/main" id="{A0FDF7DA-BD28-1FDF-9429-E8B05E35E60A}"/>
              </a:ext>
            </a:extLst>
          </p:cNvPr>
          <p:cNvSpPr/>
          <p:nvPr/>
        </p:nvSpPr>
        <p:spPr>
          <a:xfrm>
            <a:off x="721751" y="1803578"/>
            <a:ext cx="5040545" cy="3851549"/>
          </a:xfrm>
          <a:prstGeom prst="roundRect">
            <a:avLst/>
          </a:prstGeom>
          <a:solidFill>
            <a:srgbClr val="E3E6EF"/>
          </a:solidFill>
          <a:ln w="15875" cmpd="dbl">
            <a:solidFill>
              <a:srgbClr val="266DA0"/>
            </a:solidFill>
            <a:extLst>
              <a:ext uri="{C807C97D-BFC1-408E-A445-0C87EB9F89A2}">
                <ask:lineSketchStyleProps xmlns:ask="http://schemas.microsoft.com/office/drawing/2018/sketchyshapes" sd="3742799197">
                  <a:custGeom>
                    <a:avLst/>
                    <a:gdLst>
                      <a:gd name="connsiteX0" fmla="*/ 0 w 4331367"/>
                      <a:gd name="connsiteY0" fmla="*/ 355607 h 2133600"/>
                      <a:gd name="connsiteX1" fmla="*/ 355607 w 4331367"/>
                      <a:gd name="connsiteY1" fmla="*/ 0 h 2133600"/>
                      <a:gd name="connsiteX2" fmla="*/ 3975760 w 4331367"/>
                      <a:gd name="connsiteY2" fmla="*/ 0 h 2133600"/>
                      <a:gd name="connsiteX3" fmla="*/ 4331367 w 4331367"/>
                      <a:gd name="connsiteY3" fmla="*/ 355607 h 2133600"/>
                      <a:gd name="connsiteX4" fmla="*/ 4331367 w 4331367"/>
                      <a:gd name="connsiteY4" fmla="*/ 1777993 h 2133600"/>
                      <a:gd name="connsiteX5" fmla="*/ 3975760 w 4331367"/>
                      <a:gd name="connsiteY5" fmla="*/ 2133600 h 2133600"/>
                      <a:gd name="connsiteX6" fmla="*/ 355607 w 4331367"/>
                      <a:gd name="connsiteY6" fmla="*/ 2133600 h 2133600"/>
                      <a:gd name="connsiteX7" fmla="*/ 0 w 4331367"/>
                      <a:gd name="connsiteY7" fmla="*/ 1777993 h 2133600"/>
                      <a:gd name="connsiteX8" fmla="*/ 0 w 4331367"/>
                      <a:gd name="connsiteY8" fmla="*/ 355607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1367" h="2133600" fill="none" extrusionOk="0">
                        <a:moveTo>
                          <a:pt x="0" y="355607"/>
                        </a:moveTo>
                        <a:cubicBezTo>
                          <a:pt x="5999" y="172692"/>
                          <a:pt x="161252" y="-5306"/>
                          <a:pt x="355607" y="0"/>
                        </a:cubicBezTo>
                        <a:cubicBezTo>
                          <a:pt x="1079770" y="157920"/>
                          <a:pt x="2694752" y="18023"/>
                          <a:pt x="3975760" y="0"/>
                        </a:cubicBezTo>
                        <a:cubicBezTo>
                          <a:pt x="4153866" y="-9865"/>
                          <a:pt x="4326304" y="163607"/>
                          <a:pt x="4331367" y="355607"/>
                        </a:cubicBezTo>
                        <a:cubicBezTo>
                          <a:pt x="4316152" y="912233"/>
                          <a:pt x="4219751" y="1195283"/>
                          <a:pt x="4331367" y="1777993"/>
                        </a:cubicBezTo>
                        <a:cubicBezTo>
                          <a:pt x="4340265" y="1949959"/>
                          <a:pt x="4170229" y="2137149"/>
                          <a:pt x="3975760" y="2133600"/>
                        </a:cubicBezTo>
                        <a:cubicBezTo>
                          <a:pt x="2856377" y="2108634"/>
                          <a:pt x="1650555" y="2142873"/>
                          <a:pt x="355607" y="2133600"/>
                        </a:cubicBezTo>
                        <a:cubicBezTo>
                          <a:pt x="135193" y="2158323"/>
                          <a:pt x="-26451" y="1959851"/>
                          <a:pt x="0" y="1777993"/>
                        </a:cubicBezTo>
                        <a:cubicBezTo>
                          <a:pt x="-123224" y="1119004"/>
                          <a:pt x="71741" y="1060487"/>
                          <a:pt x="0" y="355607"/>
                        </a:cubicBezTo>
                        <a:close/>
                      </a:path>
                      <a:path w="4331367" h="2133600" stroke="0" extrusionOk="0">
                        <a:moveTo>
                          <a:pt x="0" y="355607"/>
                        </a:moveTo>
                        <a:cubicBezTo>
                          <a:pt x="-18269" y="177605"/>
                          <a:pt x="166636" y="-234"/>
                          <a:pt x="355607" y="0"/>
                        </a:cubicBezTo>
                        <a:cubicBezTo>
                          <a:pt x="733251" y="116959"/>
                          <a:pt x="2166587" y="-89117"/>
                          <a:pt x="3975760" y="0"/>
                        </a:cubicBezTo>
                        <a:cubicBezTo>
                          <a:pt x="4180041" y="-12311"/>
                          <a:pt x="4333956" y="161448"/>
                          <a:pt x="4331367" y="355607"/>
                        </a:cubicBezTo>
                        <a:cubicBezTo>
                          <a:pt x="4366877" y="624687"/>
                          <a:pt x="4298328" y="1506352"/>
                          <a:pt x="4331367" y="1777993"/>
                        </a:cubicBezTo>
                        <a:cubicBezTo>
                          <a:pt x="4333688" y="1954170"/>
                          <a:pt x="4182754" y="2164003"/>
                          <a:pt x="3975760" y="2133600"/>
                        </a:cubicBezTo>
                        <a:cubicBezTo>
                          <a:pt x="2261087" y="2027912"/>
                          <a:pt x="805944" y="2062902"/>
                          <a:pt x="355607" y="2133600"/>
                        </a:cubicBezTo>
                        <a:cubicBezTo>
                          <a:pt x="175193" y="2140712"/>
                          <a:pt x="7998" y="2004038"/>
                          <a:pt x="0" y="1777993"/>
                        </a:cubicBezTo>
                        <a:cubicBezTo>
                          <a:pt x="117832" y="1249497"/>
                          <a:pt x="-53311" y="1037607"/>
                          <a:pt x="0" y="35560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66DA0"/>
                </a:solidFill>
                <a:effectLst>
                  <a:outerShdw blurRad="38100" dist="38100" dir="2700000" algn="tl">
                    <a:srgbClr val="000000">
                      <a:alpha val="43137"/>
                    </a:srgbClr>
                  </a:outerShdw>
                </a:effectLst>
                <a:uLnTx/>
                <a:uFillTx/>
                <a:latin typeface="Aptos" panose="020B0004020202020204" pitchFamily="34" charset="0"/>
                <a:ea typeface="+mn-ea"/>
                <a:cs typeface="+mn-cs"/>
              </a:rPr>
              <a:t>WHAT</a:t>
            </a:r>
            <a:r>
              <a:rPr kumimoji="0" lang="en-US" sz="2000" b="1" i="0" u="none" strike="noStrike" kern="1200" cap="none" spc="0" normalizeH="0" baseline="0" noProof="0" dirty="0">
                <a:ln>
                  <a:noFill/>
                </a:ln>
                <a:solidFill>
                  <a:srgbClr val="266DA0"/>
                </a:solidFill>
                <a:effectLst/>
                <a:uLnTx/>
                <a:uFillTx/>
                <a:latin typeface="Aptos" panose="020B0004020202020204" pitchFamily="34" charset="0"/>
                <a:ea typeface="+mn-ea"/>
                <a:cs typeface="+mn-cs"/>
              </a:rPr>
              <a:t> can the CoE do for me?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266DA0"/>
              </a:solidFill>
              <a:effectLst/>
              <a:uLnTx/>
              <a:uFillTx/>
              <a:latin typeface="Aptos" panose="020B0004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66DA0"/>
                </a:solidFill>
                <a:effectLst/>
                <a:uLnTx/>
                <a:uFillTx/>
                <a:latin typeface="Aptos" panose="020B0004020202020204" pitchFamily="34" charset="0"/>
                <a:ea typeface="+mn-ea"/>
                <a:cs typeface="+mn-cs"/>
              </a:rPr>
              <a:t>Assist agencies in achieving business objectives</a:t>
            </a:r>
            <a:r>
              <a:rPr kumimoji="0" lang="en-US" sz="1200" b="0" i="0" u="none" strike="noStrike" kern="1200" cap="none" spc="0" normalizeH="0" baseline="0" noProof="0" dirty="0">
                <a:ln>
                  <a:noFill/>
                </a:ln>
                <a:solidFill>
                  <a:srgbClr val="266DA0"/>
                </a:solidFill>
                <a:effectLst/>
                <a:uLnTx/>
                <a:uFillTx/>
                <a:latin typeface="Aptos" panose="020B0004020202020204" pitchFamily="34" charset="0"/>
                <a:ea typeface="+mn-ea"/>
                <a:cs typeface="+mn-cs"/>
              </a:rPr>
              <a:t> </a:t>
            </a:r>
          </a:p>
          <a:p>
            <a:pPr marL="628650" marR="0" lvl="1" indent="-171450" algn="l" defTabSz="457200" rtl="0" eaLnBrk="1" fontAlgn="auto" latinLnBrk="0" hangingPunct="1">
              <a:lnSpc>
                <a:spcPct val="100000"/>
              </a:lnSpc>
              <a:spcBef>
                <a:spcPts val="0"/>
              </a:spcBef>
              <a:spcAft>
                <a:spcPts val="900"/>
              </a:spcAft>
              <a:buClrTx/>
              <a:buSzTx/>
              <a:buFont typeface="Wingdings" panose="05000000000000000000" pitchFamily="2" charset="2"/>
              <a:buChar char="Ø"/>
              <a:tabLst/>
              <a:defRPr/>
            </a:pPr>
            <a:r>
              <a:rPr kumimoji="0" lang="en-US" sz="1200" b="0" i="1" u="none" strike="noStrike" kern="1200" cap="none" spc="0" normalizeH="0" baseline="0" noProof="0" dirty="0">
                <a:ln>
                  <a:noFill/>
                </a:ln>
                <a:solidFill>
                  <a:srgbClr val="266DA0"/>
                </a:solidFill>
                <a:effectLst/>
                <a:uLnTx/>
                <a:uFillTx/>
                <a:latin typeface="Aptos" panose="020B0004020202020204" pitchFamily="34" charset="0"/>
                <a:ea typeface="+mn-ea"/>
                <a:cs typeface="+mn-cs"/>
              </a:rPr>
              <a:t>(Please see </a:t>
            </a:r>
            <a:r>
              <a:rPr kumimoji="0" lang="en-US" sz="1200" b="0" i="1" u="none" strike="noStrike" kern="1200" cap="none" spc="0" normalizeH="0" baseline="0" noProof="0">
                <a:ln>
                  <a:noFill/>
                </a:ln>
                <a:solidFill>
                  <a:srgbClr val="266DA0"/>
                </a:solidFill>
                <a:effectLst/>
                <a:uLnTx/>
                <a:uFillTx/>
                <a:latin typeface="Aptos" panose="020B0004020202020204" pitchFamily="34" charset="0"/>
                <a:ea typeface="+mn-ea"/>
                <a:cs typeface="+mn-cs"/>
              </a:rPr>
              <a:t>slide 5 </a:t>
            </a:r>
            <a:r>
              <a:rPr kumimoji="0" lang="en-US" sz="1200" b="0" i="1" u="none" strike="noStrike" kern="1200" cap="none" spc="0" normalizeH="0" baseline="0" noProof="0" dirty="0">
                <a:ln>
                  <a:noFill/>
                </a:ln>
                <a:solidFill>
                  <a:srgbClr val="266DA0"/>
                </a:solidFill>
                <a:effectLst/>
                <a:uLnTx/>
                <a:uFillTx/>
                <a:latin typeface="Aptos" panose="020B0004020202020204" pitchFamily="34" charset="0"/>
                <a:ea typeface="+mn-ea"/>
                <a:cs typeface="+mn-cs"/>
              </a:rPr>
              <a:t>for more details)</a:t>
            </a:r>
            <a:endParaRPr kumimoji="0" lang="en-US" sz="1400" b="0" i="1" u="none" strike="noStrike" kern="1200" cap="none" spc="0" normalizeH="0" baseline="0" noProof="0" dirty="0">
              <a:ln>
                <a:noFill/>
              </a:ln>
              <a:solidFill>
                <a:srgbClr val="266DA0"/>
              </a:solidFill>
              <a:effectLst/>
              <a:uLnTx/>
              <a:uFillTx/>
              <a:latin typeface="Aptos" panose="020B0004020202020204" pitchFamily="34" charset="0"/>
              <a:ea typeface="+mn-ea"/>
              <a:cs typeface="+mn-cs"/>
            </a:endParaRPr>
          </a:p>
          <a:p>
            <a:pPr marL="285750" marR="0" lvl="0" indent="-285750" algn="l" defTabSz="4572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66DA0"/>
                </a:solidFill>
                <a:effectLst/>
                <a:uLnTx/>
                <a:uFillTx/>
                <a:latin typeface="Aptos" panose="020B0004020202020204" pitchFamily="34" charset="0"/>
                <a:ea typeface="+mn-ea"/>
                <a:cs typeface="+mn-cs"/>
              </a:rPr>
              <a:t>Conduct health assessment of current environments</a:t>
            </a:r>
          </a:p>
          <a:p>
            <a:pPr marL="285750" marR="0" lvl="0" indent="-285750" algn="l" defTabSz="4572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66DA0"/>
                </a:solidFill>
                <a:effectLst/>
                <a:uLnTx/>
                <a:uFillTx/>
                <a:latin typeface="Aptos" panose="020B0004020202020204" pitchFamily="34" charset="0"/>
                <a:ea typeface="+mn-ea"/>
                <a:cs typeface="+mn-cs"/>
              </a:rPr>
              <a:t>Develop Power Platform solutions</a:t>
            </a:r>
          </a:p>
          <a:p>
            <a:pPr marL="285750" marR="0" lvl="0" indent="-285750" algn="l" defTabSz="4572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66DA0"/>
                </a:solidFill>
                <a:effectLst/>
                <a:uLnTx/>
                <a:uFillTx/>
                <a:latin typeface="Aptos" panose="020B0004020202020204" pitchFamily="34" charset="0"/>
                <a:ea typeface="+mn-ea"/>
                <a:cs typeface="+mn-cs"/>
              </a:rPr>
              <a:t>Provide technical consultation</a:t>
            </a:r>
          </a:p>
          <a:p>
            <a:pPr marL="285750" marR="0" lvl="0" indent="-285750" algn="l" defTabSz="457200" rtl="0" eaLnBrk="1" fontAlgn="auto" latinLnBrk="0" hangingPunct="1">
              <a:lnSpc>
                <a:spcPct val="100000"/>
              </a:lnSpc>
              <a:spcBef>
                <a:spcPts val="0"/>
              </a:spcBef>
              <a:spcAft>
                <a:spcPts val="9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66DA0"/>
                </a:solidFill>
                <a:effectLst/>
                <a:uLnTx/>
                <a:uFillTx/>
                <a:latin typeface="Aptos" panose="020B0004020202020204" pitchFamily="34" charset="0"/>
                <a:ea typeface="+mn-ea"/>
                <a:cs typeface="+mn-cs"/>
              </a:rPr>
              <a:t>Etc.  </a:t>
            </a:r>
          </a:p>
        </p:txBody>
      </p:sp>
      <p:sp>
        <p:nvSpPr>
          <p:cNvPr id="9" name="Rectangle: Rounded Corners 8">
            <a:extLst>
              <a:ext uri="{FF2B5EF4-FFF2-40B4-BE49-F238E27FC236}">
                <a16:creationId xmlns:a16="http://schemas.microsoft.com/office/drawing/2014/main" id="{1AA701F8-DBC5-F44F-F7A3-2356AB805F82}"/>
              </a:ext>
            </a:extLst>
          </p:cNvPr>
          <p:cNvSpPr/>
          <p:nvPr/>
        </p:nvSpPr>
        <p:spPr>
          <a:xfrm>
            <a:off x="6429704" y="1803577"/>
            <a:ext cx="5040545" cy="3851549"/>
          </a:xfrm>
          <a:prstGeom prst="roundRect">
            <a:avLst/>
          </a:prstGeom>
          <a:solidFill>
            <a:srgbClr val="E3E6EF"/>
          </a:solidFill>
          <a:ln w="15875" cmpd="dbl">
            <a:solidFill>
              <a:srgbClr val="266DA0"/>
            </a:solidFill>
            <a:extLst>
              <a:ext uri="{C807C97D-BFC1-408E-A445-0C87EB9F89A2}">
                <ask:lineSketchStyleProps xmlns:ask="http://schemas.microsoft.com/office/drawing/2018/sketchyshapes" sd="4082911482">
                  <a:custGeom>
                    <a:avLst/>
                    <a:gdLst>
                      <a:gd name="connsiteX0" fmla="*/ 0 w 4331367"/>
                      <a:gd name="connsiteY0" fmla="*/ 355607 h 2133600"/>
                      <a:gd name="connsiteX1" fmla="*/ 355607 w 4331367"/>
                      <a:gd name="connsiteY1" fmla="*/ 0 h 2133600"/>
                      <a:gd name="connsiteX2" fmla="*/ 3975760 w 4331367"/>
                      <a:gd name="connsiteY2" fmla="*/ 0 h 2133600"/>
                      <a:gd name="connsiteX3" fmla="*/ 4331367 w 4331367"/>
                      <a:gd name="connsiteY3" fmla="*/ 355607 h 2133600"/>
                      <a:gd name="connsiteX4" fmla="*/ 4331367 w 4331367"/>
                      <a:gd name="connsiteY4" fmla="*/ 1777993 h 2133600"/>
                      <a:gd name="connsiteX5" fmla="*/ 3975760 w 4331367"/>
                      <a:gd name="connsiteY5" fmla="*/ 2133600 h 2133600"/>
                      <a:gd name="connsiteX6" fmla="*/ 355607 w 4331367"/>
                      <a:gd name="connsiteY6" fmla="*/ 2133600 h 2133600"/>
                      <a:gd name="connsiteX7" fmla="*/ 0 w 4331367"/>
                      <a:gd name="connsiteY7" fmla="*/ 1777993 h 2133600"/>
                      <a:gd name="connsiteX8" fmla="*/ 0 w 4331367"/>
                      <a:gd name="connsiteY8" fmla="*/ 355607 h 21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31367" h="2133600" fill="none" extrusionOk="0">
                        <a:moveTo>
                          <a:pt x="0" y="355607"/>
                        </a:moveTo>
                        <a:cubicBezTo>
                          <a:pt x="-3417" y="159038"/>
                          <a:pt x="192673" y="7088"/>
                          <a:pt x="355607" y="0"/>
                        </a:cubicBezTo>
                        <a:cubicBezTo>
                          <a:pt x="2114706" y="-20428"/>
                          <a:pt x="3559102" y="-58449"/>
                          <a:pt x="3975760" y="0"/>
                        </a:cubicBezTo>
                        <a:cubicBezTo>
                          <a:pt x="4175342" y="2700"/>
                          <a:pt x="4324593" y="161129"/>
                          <a:pt x="4331367" y="355607"/>
                        </a:cubicBezTo>
                        <a:cubicBezTo>
                          <a:pt x="4305766" y="596147"/>
                          <a:pt x="4289169" y="1574498"/>
                          <a:pt x="4331367" y="1777993"/>
                        </a:cubicBezTo>
                        <a:cubicBezTo>
                          <a:pt x="4328704" y="1989193"/>
                          <a:pt x="4169967" y="2159348"/>
                          <a:pt x="3975760" y="2133600"/>
                        </a:cubicBezTo>
                        <a:cubicBezTo>
                          <a:pt x="3144059" y="2116024"/>
                          <a:pt x="982030" y="2264705"/>
                          <a:pt x="355607" y="2133600"/>
                        </a:cubicBezTo>
                        <a:cubicBezTo>
                          <a:pt x="131357" y="2109996"/>
                          <a:pt x="-1352" y="1987804"/>
                          <a:pt x="0" y="1777993"/>
                        </a:cubicBezTo>
                        <a:cubicBezTo>
                          <a:pt x="38377" y="1244110"/>
                          <a:pt x="-111447" y="1023079"/>
                          <a:pt x="0" y="355607"/>
                        </a:cubicBezTo>
                        <a:close/>
                      </a:path>
                      <a:path w="4331367" h="2133600" stroke="0" extrusionOk="0">
                        <a:moveTo>
                          <a:pt x="0" y="355607"/>
                        </a:moveTo>
                        <a:cubicBezTo>
                          <a:pt x="10541" y="131140"/>
                          <a:pt x="171912" y="553"/>
                          <a:pt x="355607" y="0"/>
                        </a:cubicBezTo>
                        <a:cubicBezTo>
                          <a:pt x="1923736" y="-61894"/>
                          <a:pt x="3424769" y="-120946"/>
                          <a:pt x="3975760" y="0"/>
                        </a:cubicBezTo>
                        <a:cubicBezTo>
                          <a:pt x="4164478" y="-6099"/>
                          <a:pt x="4345319" y="177335"/>
                          <a:pt x="4331367" y="355607"/>
                        </a:cubicBezTo>
                        <a:cubicBezTo>
                          <a:pt x="4333168" y="680532"/>
                          <a:pt x="4224972" y="1383620"/>
                          <a:pt x="4331367" y="1777993"/>
                        </a:cubicBezTo>
                        <a:cubicBezTo>
                          <a:pt x="4338939" y="1964316"/>
                          <a:pt x="4171087" y="2127857"/>
                          <a:pt x="3975760" y="2133600"/>
                        </a:cubicBezTo>
                        <a:cubicBezTo>
                          <a:pt x="2612284" y="2115909"/>
                          <a:pt x="1654146" y="2290005"/>
                          <a:pt x="355607" y="2133600"/>
                        </a:cubicBezTo>
                        <a:cubicBezTo>
                          <a:pt x="169591" y="2134124"/>
                          <a:pt x="-466" y="1960085"/>
                          <a:pt x="0" y="1777993"/>
                        </a:cubicBezTo>
                        <a:cubicBezTo>
                          <a:pt x="-19067" y="1228146"/>
                          <a:pt x="89425" y="585876"/>
                          <a:pt x="0" y="355607"/>
                        </a:cubicBezTo>
                        <a:close/>
                      </a:path>
                    </a:pathLst>
                  </a:custGeom>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tIns="91440" bIns="9144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700" b="1" i="0" u="none" strike="noStrike" kern="1200" cap="none" spc="0" normalizeH="0" baseline="0" noProof="0" dirty="0">
              <a:ln>
                <a:noFill/>
              </a:ln>
              <a:solidFill>
                <a:srgbClr val="266DA0"/>
              </a:solidFill>
              <a:effectLst>
                <a:outerShdw blurRad="38100" dist="38100" dir="2700000" algn="tl">
                  <a:srgbClr val="000000">
                    <a:alpha val="43137"/>
                  </a:srgbClr>
                </a:outerShdw>
              </a:effectLst>
              <a:uLnTx/>
              <a:uFillTx/>
              <a:latin typeface="Aptos" panose="020B0004020202020204" pitchFamily="34" charset="0"/>
              <a:ea typeface="+mn-ea"/>
              <a:cs typeface="+mn-cs"/>
            </a:endParaRPr>
          </a:p>
          <a:p>
            <a:pPr marL="0" marR="0" lvl="0" indent="0" algn="ctr" defTabSz="457200" rtl="0" eaLnBrk="1" fontAlgn="auto" latinLnBrk="0" hangingPunct="1">
              <a:lnSpc>
                <a:spcPct val="100000"/>
              </a:lnSpc>
              <a:spcBef>
                <a:spcPts val="0"/>
              </a:spcBef>
              <a:spcAft>
                <a:spcPts val="1400"/>
              </a:spcAft>
              <a:buClrTx/>
              <a:buSzTx/>
              <a:buFontTx/>
              <a:buNone/>
              <a:tabLst/>
              <a:defRPr/>
            </a:pPr>
            <a:r>
              <a:rPr kumimoji="0" lang="en-US" sz="2000" b="1" i="0" u="none" strike="noStrike" kern="1200" cap="none" spc="0" normalizeH="0" baseline="0" noProof="0" dirty="0">
                <a:ln>
                  <a:noFill/>
                </a:ln>
                <a:solidFill>
                  <a:srgbClr val="266DA0"/>
                </a:solidFill>
                <a:effectLst>
                  <a:outerShdw blurRad="38100" dist="38100" dir="2700000" algn="tl">
                    <a:srgbClr val="000000">
                      <a:alpha val="43137"/>
                    </a:srgbClr>
                  </a:outerShdw>
                </a:effectLst>
                <a:uLnTx/>
                <a:uFillTx/>
                <a:latin typeface="Aptos" panose="020B0004020202020204" pitchFamily="34" charset="0"/>
                <a:ea typeface="+mn-ea"/>
                <a:cs typeface="+mn-cs"/>
              </a:rPr>
              <a:t>WHAT</a:t>
            </a:r>
            <a:r>
              <a:rPr kumimoji="0" lang="en-US" sz="2000" b="1" i="0" u="none" strike="noStrike" kern="1200" cap="none" spc="0" normalizeH="0" baseline="0" noProof="0" dirty="0">
                <a:ln>
                  <a:noFill/>
                </a:ln>
                <a:solidFill>
                  <a:srgbClr val="266DA0"/>
                </a:solidFill>
                <a:effectLst/>
                <a:uLnTx/>
                <a:uFillTx/>
                <a:latin typeface="Aptos" panose="020B0004020202020204" pitchFamily="34" charset="0"/>
                <a:ea typeface="+mn-ea"/>
                <a:cs typeface="+mn-cs"/>
              </a:rPr>
              <a:t> do I get in return? </a:t>
            </a:r>
            <a:endParaRPr kumimoji="0" lang="en-US" sz="1800" b="1" i="0" u="none" strike="noStrike" kern="1200" cap="none" spc="0" normalizeH="0" baseline="0" noProof="0" dirty="0">
              <a:ln>
                <a:noFill/>
              </a:ln>
              <a:solidFill>
                <a:srgbClr val="266DA0"/>
              </a:solidFill>
              <a:effectLst/>
              <a:uLnTx/>
              <a:uFillTx/>
              <a:latin typeface="Aptos" panose="020B00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266DA0"/>
                </a:solidFill>
                <a:effectLst/>
                <a:uLnTx/>
                <a:uFillTx/>
                <a:latin typeface="Aptos" panose="020B0004020202020204" pitchFamily="34" charset="0"/>
                <a:ea typeface="+mn-ea"/>
                <a:cs typeface="+mn-cs"/>
              </a:rPr>
              <a:t>Consultative guidance </a:t>
            </a:r>
            <a:r>
              <a:rPr kumimoji="0" lang="en-US" sz="1400" b="0" i="1" u="none" strike="noStrike" kern="1200" cap="none" spc="0" normalizeH="0" baseline="0" noProof="0" dirty="0">
                <a:ln>
                  <a:noFill/>
                </a:ln>
                <a:solidFill>
                  <a:srgbClr val="266DA0"/>
                </a:solidFill>
                <a:effectLst>
                  <a:outerShdw blurRad="38100" dist="38100" dir="2700000" algn="tl">
                    <a:srgbClr val="000000">
                      <a:alpha val="43137"/>
                    </a:srgbClr>
                  </a:outerShdw>
                </a:effectLst>
                <a:uLnTx/>
                <a:uFillTx/>
                <a:latin typeface="Aptos" panose="020B0004020202020204" pitchFamily="34" charset="0"/>
                <a:ea typeface="+mn-ea"/>
                <a:cs typeface="+mn-cs"/>
              </a:rPr>
              <a:t>or</a:t>
            </a:r>
            <a:r>
              <a:rPr kumimoji="0" lang="en-US" sz="1400" b="0" i="1" u="none" strike="noStrike" kern="1200" cap="none" spc="0" normalizeH="0" baseline="0" noProof="0" dirty="0">
                <a:ln>
                  <a:noFill/>
                </a:ln>
                <a:solidFill>
                  <a:srgbClr val="266DA0"/>
                </a:solidFill>
                <a:effectLst/>
                <a:uLnTx/>
                <a:uFillTx/>
                <a:latin typeface="Aptos" panose="020B0004020202020204" pitchFamily="34" charset="0"/>
                <a:ea typeface="+mn-ea"/>
                <a:cs typeface="+mn-cs"/>
              </a:rPr>
              <a:t> </a:t>
            </a:r>
            <a:r>
              <a:rPr kumimoji="0" lang="en-US" sz="1400" b="0" i="0" u="none" strike="noStrike" kern="1200" cap="none" spc="0" normalizeH="0" baseline="0" noProof="0" dirty="0">
                <a:ln>
                  <a:noFill/>
                </a:ln>
                <a:solidFill>
                  <a:srgbClr val="266DA0"/>
                </a:solidFill>
                <a:effectLst/>
                <a:uLnTx/>
                <a:uFillTx/>
                <a:latin typeface="Aptos" panose="020B0004020202020204" pitchFamily="34" charset="0"/>
                <a:ea typeface="+mn-ea"/>
                <a:cs typeface="+mn-cs"/>
              </a:rPr>
              <a:t>full-service development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266DA0"/>
                </a:solidFill>
                <a:effectLst/>
                <a:uLnTx/>
                <a:uFillTx/>
                <a:latin typeface="Aptos" panose="020B0004020202020204" pitchFamily="34" charset="0"/>
                <a:ea typeface="+mn-ea"/>
                <a:cs typeface="+mn-cs"/>
              </a:rPr>
              <a:t>(*Depending on agency needs)</a:t>
            </a:r>
            <a:endParaRPr kumimoji="0" lang="en-US" sz="1200" b="0" i="0" u="none" strike="noStrike" kern="1200" cap="none" spc="0" normalizeH="0" baseline="0" noProof="0" dirty="0">
              <a:ln>
                <a:noFill/>
              </a:ln>
              <a:solidFill>
                <a:srgbClr val="266DA0"/>
              </a:solidFill>
              <a:effectLst/>
              <a:uLnTx/>
              <a:uFillTx/>
              <a:latin typeface="Aptos" panose="020B00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266DA0"/>
              </a:solidFill>
              <a:effectLst/>
              <a:uLnTx/>
              <a:uFillTx/>
              <a:latin typeface="Aptos" panose="020B0004020202020204" pitchFamily="34" charset="0"/>
              <a:ea typeface="+mn-ea"/>
              <a:cs typeface="+mn-cs"/>
            </a:endParaRPr>
          </a:p>
          <a:p>
            <a:pPr marL="171450" marR="0" lvl="0" indent="-171450" algn="l" defTabSz="4572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66DA0"/>
                </a:solidFill>
                <a:effectLst/>
                <a:uLnTx/>
                <a:uFillTx/>
                <a:latin typeface="Aptos" panose="020B0004020202020204" pitchFamily="34" charset="0"/>
                <a:ea typeface="+mn-ea"/>
                <a:cs typeface="+mn-cs"/>
              </a:rPr>
              <a:t>Proactive alignment with the State of Indiana enterprise application development standards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266DA0"/>
                </a:solidFill>
                <a:effectLst/>
                <a:uLnTx/>
                <a:uFillTx/>
                <a:latin typeface="Aptos" panose="020B0004020202020204" pitchFamily="34" charset="0"/>
                <a:ea typeface="+mn-ea"/>
                <a:cs typeface="+mn-cs"/>
              </a:rPr>
              <a:t>Assist in development of Power Platform solutions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Aptos" panose="020B0004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2685C9"/>
                </a:solidFill>
                <a:effectLst/>
                <a:uLnTx/>
                <a:uFillTx/>
                <a:latin typeface="Aptos" panose="020B0004020202020204" pitchFamily="34" charset="0"/>
                <a:ea typeface="+mn-ea"/>
                <a:cs typeface="+mn-cs"/>
              </a:rPr>
              <a:t> </a:t>
            </a:r>
            <a:r>
              <a:rPr kumimoji="0" lang="en-US" sz="1400" b="1" i="0" u="none" strike="noStrike" kern="1200" cap="none" spc="0" normalizeH="0" baseline="0" noProof="0" dirty="0">
                <a:ln>
                  <a:noFill/>
                </a:ln>
                <a:solidFill>
                  <a:srgbClr val="2685C9"/>
                </a:solidFill>
                <a:effectLst/>
                <a:uLnTx/>
                <a:uFillTx/>
                <a:latin typeface="Aptos" panose="020B0004020202020204" pitchFamily="34" charset="0"/>
                <a:ea typeface="+mn-ea"/>
                <a:cs typeface="+mn-cs"/>
              </a:rPr>
              <a:t>MS CoE Deliverables </a:t>
            </a:r>
          </a:p>
          <a:p>
            <a:pPr marL="800100" marR="0" lvl="1" indent="-342900" algn="l" defTabSz="457200" rtl="0" eaLnBrk="1" fontAlgn="auto" latinLnBrk="0" hangingPunct="1">
              <a:lnSpc>
                <a:spcPct val="100000"/>
              </a:lnSpc>
              <a:spcBef>
                <a:spcPts val="0"/>
              </a:spcBef>
              <a:spcAft>
                <a:spcPts val="600"/>
              </a:spcAft>
              <a:buClrTx/>
              <a:buSzTx/>
              <a:buFont typeface="+mj-lt"/>
              <a:buAutoNum type="alphaLcPeriod"/>
              <a:tabLst/>
              <a:defRPr/>
            </a:pPr>
            <a:r>
              <a:rPr kumimoji="0" lang="en-US" sz="1400" b="0" i="0" u="none" strike="noStrike" kern="1200" cap="none" spc="0" normalizeH="0" baseline="0" noProof="0" dirty="0">
                <a:ln>
                  <a:noFill/>
                </a:ln>
                <a:solidFill>
                  <a:srgbClr val="2685C9"/>
                </a:solidFill>
                <a:effectLst/>
                <a:uLnTx/>
                <a:uFillTx/>
                <a:latin typeface="Aptos" panose="020B0004020202020204" pitchFamily="34" charset="0"/>
                <a:ea typeface="+mn-ea"/>
                <a:cs typeface="+mn-cs"/>
              </a:rPr>
              <a:t>Analysis provided by qualified analysts and architects</a:t>
            </a:r>
          </a:p>
          <a:p>
            <a:pPr marL="800100" marR="0" lvl="1" indent="-342900" algn="l" defTabSz="457200" rtl="0" eaLnBrk="1" fontAlgn="auto" latinLnBrk="0" hangingPunct="1">
              <a:lnSpc>
                <a:spcPct val="100000"/>
              </a:lnSpc>
              <a:spcBef>
                <a:spcPts val="0"/>
              </a:spcBef>
              <a:spcAft>
                <a:spcPts val="600"/>
              </a:spcAft>
              <a:buClrTx/>
              <a:buSzTx/>
              <a:buFont typeface="+mj-lt"/>
              <a:buAutoNum type="alphaLcPeriod"/>
              <a:tabLst/>
              <a:defRPr/>
            </a:pPr>
            <a:r>
              <a:rPr kumimoji="0" lang="en-US" sz="1400" b="0" i="0" u="none" strike="noStrike" kern="1200" cap="none" spc="0" normalizeH="0" baseline="0" noProof="0" dirty="0">
                <a:ln>
                  <a:noFill/>
                </a:ln>
                <a:solidFill>
                  <a:srgbClr val="2685C9"/>
                </a:solidFill>
                <a:effectLst/>
                <a:uLnTx/>
                <a:uFillTx/>
                <a:latin typeface="Aptos" panose="020B0004020202020204" pitchFamily="34" charset="0"/>
                <a:ea typeface="+mn-ea"/>
                <a:cs typeface="+mn-cs"/>
              </a:rPr>
              <a:t>Assessment and proposed solution provided in a Statement of Work (SOW) </a:t>
            </a:r>
          </a:p>
          <a:p>
            <a:pPr marL="800100" marR="0" lvl="1" indent="-342900" algn="l" defTabSz="457200" rtl="0" eaLnBrk="1" fontAlgn="auto" latinLnBrk="0" hangingPunct="1">
              <a:lnSpc>
                <a:spcPct val="100000"/>
              </a:lnSpc>
              <a:spcBef>
                <a:spcPts val="0"/>
              </a:spcBef>
              <a:spcAft>
                <a:spcPts val="600"/>
              </a:spcAft>
              <a:buClrTx/>
              <a:buSzTx/>
              <a:buFont typeface="+mj-lt"/>
              <a:buAutoNum type="alphaLcPeriod"/>
              <a:tabLst/>
              <a:defRPr/>
            </a:pPr>
            <a:r>
              <a:rPr kumimoji="0" lang="en-US" sz="1400" b="0" i="0" u="none" strike="noStrike" kern="1200" cap="none" spc="0" normalizeH="0" baseline="0" noProof="0" dirty="0">
                <a:ln>
                  <a:noFill/>
                </a:ln>
                <a:solidFill>
                  <a:srgbClr val="2685C9"/>
                </a:solidFill>
                <a:effectLst/>
                <a:uLnTx/>
                <a:uFillTx/>
                <a:latin typeface="Aptos" panose="020B0004020202020204" pitchFamily="34" charset="0"/>
                <a:ea typeface="+mn-ea"/>
                <a:cs typeface="+mn-cs"/>
              </a:rPr>
              <a:t>High-level cost estimate (ROM)</a:t>
            </a:r>
            <a:endParaRPr kumimoji="0" lang="en-US" sz="1200" b="0" i="1" u="none" strike="noStrike" kern="1200" cap="none" spc="0" normalizeH="0" baseline="0" noProof="0" dirty="0">
              <a:ln>
                <a:noFill/>
              </a:ln>
              <a:solidFill>
                <a:srgbClr val="266DA0"/>
              </a:solidFill>
              <a:effectLst/>
              <a:uLnTx/>
              <a:uFillTx/>
              <a:latin typeface="Aptos" panose="020B00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1" u="none" strike="noStrike" kern="1200" cap="none" spc="0" normalizeH="0" baseline="0" noProof="0" dirty="0">
              <a:ln>
                <a:noFill/>
              </a:ln>
              <a:solidFill>
                <a:srgbClr val="266DA0"/>
              </a:solidFill>
              <a:effectLst/>
              <a:uLnTx/>
              <a:uFillTx/>
              <a:latin typeface="Aptos" panose="020B0004020202020204" pitchFamily="34" charset="0"/>
              <a:ea typeface="+mn-ea"/>
              <a:cs typeface="+mn-cs"/>
            </a:endParaRPr>
          </a:p>
        </p:txBody>
      </p:sp>
      <p:cxnSp>
        <p:nvCxnSpPr>
          <p:cNvPr id="11" name="Straight Connector 10">
            <a:extLst>
              <a:ext uri="{FF2B5EF4-FFF2-40B4-BE49-F238E27FC236}">
                <a16:creationId xmlns:a16="http://schemas.microsoft.com/office/drawing/2014/main" id="{378E4F3A-442B-16ED-07E2-EFAEE42029E9}"/>
              </a:ext>
            </a:extLst>
          </p:cNvPr>
          <p:cNvCxnSpPr>
            <a:cxnSpLocks/>
          </p:cNvCxnSpPr>
          <p:nvPr/>
        </p:nvCxnSpPr>
        <p:spPr>
          <a:xfrm>
            <a:off x="6877456" y="2983373"/>
            <a:ext cx="4236785" cy="0"/>
          </a:xfrm>
          <a:prstGeom prst="line">
            <a:avLst/>
          </a:prstGeom>
          <a:ln w="31750" cap="rnd" cmpd="sng">
            <a:solidFill>
              <a:schemeClr val="bg1"/>
            </a:solidFill>
            <a:prstDash val="solid"/>
          </a:ln>
        </p:spPr>
        <p:style>
          <a:lnRef idx="1">
            <a:schemeClr val="accent3"/>
          </a:lnRef>
          <a:fillRef idx="0">
            <a:schemeClr val="accent3"/>
          </a:fillRef>
          <a:effectRef idx="0">
            <a:schemeClr val="accent3"/>
          </a:effectRef>
          <a:fontRef idx="minor">
            <a:schemeClr val="tx1"/>
          </a:fontRef>
        </p:style>
      </p:cxnSp>
      <p:sp>
        <p:nvSpPr>
          <p:cNvPr id="3" name="TextBox 2">
            <a:extLst>
              <a:ext uri="{FF2B5EF4-FFF2-40B4-BE49-F238E27FC236}">
                <a16:creationId xmlns:a16="http://schemas.microsoft.com/office/drawing/2014/main" id="{9A4FCB02-1FB0-8245-D4FB-D5183F2E641B}"/>
              </a:ext>
            </a:extLst>
          </p:cNvPr>
          <p:cNvSpPr txBox="1"/>
          <p:nvPr/>
        </p:nvSpPr>
        <p:spPr>
          <a:xfrm>
            <a:off x="7100156" y="5801728"/>
            <a:ext cx="3699639" cy="461665"/>
          </a:xfrm>
          <a:prstGeom prst="rect">
            <a:avLst/>
          </a:prstGeom>
          <a:noFill/>
        </p:spPr>
        <p:txBody>
          <a:bodyPr wrap="square" rtlCol="0">
            <a:spAutoFit/>
          </a:bodyPr>
          <a:lstStyle/>
          <a:p>
            <a:pPr marL="457200" marR="0" lvl="1" indent="0" algn="l" defTabSz="457200" rtl="0" eaLnBrk="1" fontAlgn="auto" latinLnBrk="0" hangingPunct="1">
              <a:lnSpc>
                <a:spcPct val="100000"/>
              </a:lnSpc>
              <a:spcBef>
                <a:spcPts val="0"/>
              </a:spcBef>
              <a:spcAft>
                <a:spcPts val="600"/>
              </a:spcAft>
              <a:buClrTx/>
              <a:buSzTx/>
              <a:buFontTx/>
              <a:buNone/>
              <a:tabLst/>
              <a:defRPr/>
            </a:pPr>
            <a:r>
              <a:rPr kumimoji="0" lang="en-US" sz="1200" b="0" i="1" u="none" strike="noStrike" kern="1200" cap="none" spc="0" normalizeH="0" baseline="0" noProof="0" dirty="0">
                <a:ln>
                  <a:noFill/>
                </a:ln>
                <a:solidFill>
                  <a:srgbClr val="FF0000"/>
                </a:solidFill>
                <a:effectLst/>
                <a:uLnTx/>
                <a:uFillTx/>
                <a:latin typeface="Aptos" panose="020B0004020202020204" pitchFamily="34" charset="0"/>
                <a:ea typeface="+mn-ea"/>
                <a:cs typeface="+mn-cs"/>
              </a:rPr>
              <a:t>*All new project intakes are prioritized against the existing legislative and enterprise portfolio</a:t>
            </a:r>
          </a:p>
        </p:txBody>
      </p:sp>
      <p:sp>
        <p:nvSpPr>
          <p:cNvPr id="12" name="Title 1">
            <a:extLst>
              <a:ext uri="{FF2B5EF4-FFF2-40B4-BE49-F238E27FC236}">
                <a16:creationId xmlns:a16="http://schemas.microsoft.com/office/drawing/2014/main" id="{377BE566-8E3D-E209-7AF1-E8E4E0D7CD4B}"/>
              </a:ext>
            </a:extLst>
          </p:cNvPr>
          <p:cNvSpPr txBox="1">
            <a:spLocks/>
          </p:cNvSpPr>
          <p:nvPr/>
        </p:nvSpPr>
        <p:spPr>
          <a:xfrm>
            <a:off x="0" y="1"/>
            <a:ext cx="12192000" cy="1108952"/>
          </a:xfrm>
          <a:prstGeom prst="rect">
            <a:avLst/>
          </a:prstGeom>
          <a:solidFill>
            <a:srgbClr val="99C0D7"/>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en-US" sz="3700" b="1" dirty="0">
                <a:solidFill>
                  <a:srgbClr val="00629B"/>
                </a:solidFill>
                <a:effectLst>
                  <a:outerShdw blurRad="38100" dist="38100" dir="2700000" algn="tl">
                    <a:srgbClr val="000000">
                      <a:alpha val="43137"/>
                    </a:srgbClr>
                  </a:outerShdw>
                </a:effectLst>
                <a:latin typeface="Tahoma"/>
                <a:ea typeface="Tahoma"/>
                <a:cs typeface="Tahoma"/>
              </a:rPr>
              <a:t>Why engage with the MS CoE?</a:t>
            </a:r>
          </a:p>
        </p:txBody>
      </p:sp>
    </p:spTree>
    <p:extLst>
      <p:ext uri="{BB962C8B-B14F-4D97-AF65-F5344CB8AC3E}">
        <p14:creationId xmlns:p14="http://schemas.microsoft.com/office/powerpoint/2010/main" val="1962144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00FFD2-CFFB-FEC1-7CBD-87E166224D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89432C-B0DE-F75E-2389-8787CC241169}"/>
              </a:ext>
            </a:extLst>
          </p:cNvPr>
          <p:cNvSpPr>
            <a:spLocks noGrp="1"/>
          </p:cNvSpPr>
          <p:nvPr>
            <p:ph type="ctrTitle"/>
          </p:nvPr>
        </p:nvSpPr>
        <p:spPr>
          <a:xfrm>
            <a:off x="0" y="199867"/>
            <a:ext cx="3777343" cy="690093"/>
          </a:xfrm>
          <a:noFill/>
        </p:spPr>
        <p:txBody>
          <a:bodyPr>
            <a:noAutofit/>
          </a:bodyPr>
          <a:lstStyle/>
          <a:p>
            <a:pPr algn="ctr"/>
            <a:r>
              <a:rPr lang="en-US" sz="4400" b="1" dirty="0">
                <a:solidFill>
                  <a:srgbClr val="00629B"/>
                </a:solidFill>
                <a:effectLst>
                  <a:outerShdw blurRad="38100" dist="38100" dir="2700000" algn="tl">
                    <a:srgbClr val="000000">
                      <a:alpha val="43137"/>
                    </a:srgbClr>
                  </a:outerShdw>
                </a:effectLst>
                <a:latin typeface="Tahoma"/>
                <a:ea typeface="Tahoma"/>
                <a:cs typeface="Tahoma"/>
              </a:rPr>
              <a:t>Next Steps</a:t>
            </a:r>
            <a:endParaRPr lang="en-US" sz="4400" dirty="0">
              <a:solidFill>
                <a:srgbClr val="00629B"/>
              </a:solidFill>
              <a:latin typeface="Tahoma"/>
              <a:ea typeface="Tahoma"/>
              <a:cs typeface="Tahoma"/>
            </a:endParaRPr>
          </a:p>
        </p:txBody>
      </p:sp>
      <p:sp>
        <p:nvSpPr>
          <p:cNvPr id="3" name="Subtitle 2">
            <a:extLst>
              <a:ext uri="{FF2B5EF4-FFF2-40B4-BE49-F238E27FC236}">
                <a16:creationId xmlns:a16="http://schemas.microsoft.com/office/drawing/2014/main" id="{3512451C-13FF-B1FC-E06B-13CA351588EC}"/>
              </a:ext>
            </a:extLst>
          </p:cNvPr>
          <p:cNvSpPr>
            <a:spLocks noGrp="1"/>
          </p:cNvSpPr>
          <p:nvPr>
            <p:ph type="subTitle" idx="1"/>
          </p:nvPr>
        </p:nvSpPr>
        <p:spPr/>
        <p:txBody>
          <a:bodyPr/>
          <a:lstStyle/>
          <a:p>
            <a:endParaRPr lang="en-US"/>
          </a:p>
        </p:txBody>
      </p:sp>
      <p:pic>
        <p:nvPicPr>
          <p:cNvPr id="4" name="Picture 3" descr="Logo&#10;&#10;Description automatically generated">
            <a:extLst>
              <a:ext uri="{FF2B5EF4-FFF2-40B4-BE49-F238E27FC236}">
                <a16:creationId xmlns:a16="http://schemas.microsoft.com/office/drawing/2014/main" id="{E352E732-DA37-E0E8-C97E-4738D9C4A9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3801" y="6165265"/>
            <a:ext cx="761640" cy="618305"/>
          </a:xfrm>
          <a:prstGeom prst="rect">
            <a:avLst/>
          </a:prstGeom>
        </p:spPr>
      </p:pic>
      <p:sp>
        <p:nvSpPr>
          <p:cNvPr id="14" name="TextBox 13">
            <a:extLst>
              <a:ext uri="{FF2B5EF4-FFF2-40B4-BE49-F238E27FC236}">
                <a16:creationId xmlns:a16="http://schemas.microsoft.com/office/drawing/2014/main" id="{1ABA68F6-FEDC-0F70-3439-7ED4079D492A}"/>
              </a:ext>
            </a:extLst>
          </p:cNvPr>
          <p:cNvSpPr txBox="1"/>
          <p:nvPr/>
        </p:nvSpPr>
        <p:spPr>
          <a:xfrm>
            <a:off x="0" y="1052676"/>
            <a:ext cx="12192000" cy="353943"/>
          </a:xfrm>
          <a:prstGeom prst="rect">
            <a:avLst/>
          </a:prstGeom>
          <a:solidFill>
            <a:srgbClr val="266DA0"/>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ptos" panose="020B0004020202020204" pitchFamily="34" charset="0"/>
                <a:ea typeface="+mn-ea"/>
                <a:cs typeface="+mn-cs"/>
              </a:rPr>
              <a:t>Should you choose a MS Power Platform solution, here are recommended next steps:</a:t>
            </a:r>
          </a:p>
        </p:txBody>
      </p:sp>
      <p:grpSp>
        <p:nvGrpSpPr>
          <p:cNvPr id="10" name="Group 9">
            <a:extLst>
              <a:ext uri="{FF2B5EF4-FFF2-40B4-BE49-F238E27FC236}">
                <a16:creationId xmlns:a16="http://schemas.microsoft.com/office/drawing/2014/main" id="{28190394-8919-BF08-6953-46BB00AC4690}"/>
              </a:ext>
            </a:extLst>
          </p:cNvPr>
          <p:cNvGrpSpPr/>
          <p:nvPr/>
        </p:nvGrpSpPr>
        <p:grpSpPr>
          <a:xfrm>
            <a:off x="1092955" y="3243600"/>
            <a:ext cx="7514028" cy="820721"/>
            <a:chOff x="5632877" y="2133302"/>
            <a:chExt cx="4422010" cy="820721"/>
          </a:xfrm>
          <a:solidFill>
            <a:srgbClr val="266DA0"/>
          </a:solidFill>
          <a:effectLst>
            <a:outerShdw blurRad="50800" dist="38100" dir="5400000" algn="t" rotWithShape="0">
              <a:prstClr val="black">
                <a:alpha val="40000"/>
              </a:prstClr>
            </a:outerShdw>
          </a:effectLst>
        </p:grpSpPr>
        <p:grpSp>
          <p:nvGrpSpPr>
            <p:cNvPr id="9" name="Group 8">
              <a:extLst>
                <a:ext uri="{FF2B5EF4-FFF2-40B4-BE49-F238E27FC236}">
                  <a16:creationId xmlns:a16="http://schemas.microsoft.com/office/drawing/2014/main" id="{BEC6861D-45B2-7229-53F6-CB139012893E}"/>
                </a:ext>
              </a:extLst>
            </p:cNvPr>
            <p:cNvGrpSpPr/>
            <p:nvPr/>
          </p:nvGrpSpPr>
          <p:grpSpPr>
            <a:xfrm>
              <a:off x="6090024" y="2293172"/>
              <a:ext cx="3964863" cy="660851"/>
              <a:chOff x="6142275" y="2255520"/>
              <a:chExt cx="3964863" cy="660851"/>
            </a:xfrm>
            <a:grpFill/>
          </p:grpSpPr>
          <p:sp>
            <p:nvSpPr>
              <p:cNvPr id="7" name="Rectangle 6">
                <a:extLst>
                  <a:ext uri="{FF2B5EF4-FFF2-40B4-BE49-F238E27FC236}">
                    <a16:creationId xmlns:a16="http://schemas.microsoft.com/office/drawing/2014/main" id="{F26AEA20-B1A2-6A56-DBF6-523E7994CEB5}"/>
                  </a:ext>
                </a:extLst>
              </p:cNvPr>
              <p:cNvSpPr/>
              <p:nvPr/>
            </p:nvSpPr>
            <p:spPr>
              <a:xfrm>
                <a:off x="6142275" y="2255520"/>
                <a:ext cx="3688366" cy="660849"/>
              </a:xfrm>
              <a:prstGeom prst="rect">
                <a:avLst/>
              </a:prstGeom>
              <a:solidFill>
                <a:srgbClr val="2685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Procurement Process Begins</a:t>
                </a:r>
              </a:p>
            </p:txBody>
          </p:sp>
          <p:sp>
            <p:nvSpPr>
              <p:cNvPr id="8" name="Isosceles Triangle 7">
                <a:extLst>
                  <a:ext uri="{FF2B5EF4-FFF2-40B4-BE49-F238E27FC236}">
                    <a16:creationId xmlns:a16="http://schemas.microsoft.com/office/drawing/2014/main" id="{C343FF2E-413C-4CF9-79FE-CCCF52428D03}"/>
                  </a:ext>
                </a:extLst>
              </p:cNvPr>
              <p:cNvSpPr/>
              <p:nvPr/>
            </p:nvSpPr>
            <p:spPr>
              <a:xfrm rot="5400000">
                <a:off x="9638464" y="2447698"/>
                <a:ext cx="660851" cy="276496"/>
              </a:xfrm>
              <a:prstGeom prst="triangle">
                <a:avLst/>
              </a:prstGeom>
              <a:solidFill>
                <a:srgbClr val="2685C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 name="Rectangle 4">
              <a:extLst>
                <a:ext uri="{FF2B5EF4-FFF2-40B4-BE49-F238E27FC236}">
                  <a16:creationId xmlns:a16="http://schemas.microsoft.com/office/drawing/2014/main" id="{21706FDE-BEDD-1B7C-36A6-FC745B286BC2}"/>
                </a:ext>
              </a:extLst>
            </p:cNvPr>
            <p:cNvSpPr/>
            <p:nvPr/>
          </p:nvSpPr>
          <p:spPr>
            <a:xfrm>
              <a:off x="5632877" y="2133302"/>
              <a:ext cx="679250" cy="641617"/>
            </a:xfrm>
            <a:prstGeom prst="rect">
              <a:avLst/>
            </a:prstGeom>
            <a:solidFill>
              <a:srgbClr val="2685C9"/>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ptos ExtraBold" panose="020B0004020202020204" pitchFamily="34" charset="0"/>
                  <a:ea typeface="+mn-ea"/>
                  <a:cs typeface="+mn-cs"/>
                </a:rPr>
                <a:t>Step 2</a:t>
              </a:r>
            </a:p>
          </p:txBody>
        </p:sp>
      </p:grpSp>
      <p:grpSp>
        <p:nvGrpSpPr>
          <p:cNvPr id="26" name="Group 25">
            <a:extLst>
              <a:ext uri="{FF2B5EF4-FFF2-40B4-BE49-F238E27FC236}">
                <a16:creationId xmlns:a16="http://schemas.microsoft.com/office/drawing/2014/main" id="{B2E32F60-9F33-3EC3-1B0B-D5FCA54C6EEF}"/>
              </a:ext>
            </a:extLst>
          </p:cNvPr>
          <p:cNvGrpSpPr/>
          <p:nvPr/>
        </p:nvGrpSpPr>
        <p:grpSpPr>
          <a:xfrm>
            <a:off x="1092954" y="2173306"/>
            <a:ext cx="6248330" cy="823173"/>
            <a:chOff x="5585212" y="1816149"/>
            <a:chExt cx="3677144" cy="823173"/>
          </a:xfrm>
          <a:solidFill>
            <a:srgbClr val="266DA0"/>
          </a:solidFill>
          <a:effectLst>
            <a:outerShdw blurRad="50800" dist="38100" dir="5400000" algn="t" rotWithShape="0">
              <a:prstClr val="black">
                <a:alpha val="40000"/>
              </a:prstClr>
            </a:outerShdw>
          </a:effectLst>
        </p:grpSpPr>
        <p:grpSp>
          <p:nvGrpSpPr>
            <p:cNvPr id="27" name="Group 26">
              <a:extLst>
                <a:ext uri="{FF2B5EF4-FFF2-40B4-BE49-F238E27FC236}">
                  <a16:creationId xmlns:a16="http://schemas.microsoft.com/office/drawing/2014/main" id="{1FDDDF70-10BC-4342-C6C7-EFA1EB8832DF}"/>
                </a:ext>
              </a:extLst>
            </p:cNvPr>
            <p:cNvGrpSpPr/>
            <p:nvPr/>
          </p:nvGrpSpPr>
          <p:grpSpPr>
            <a:xfrm>
              <a:off x="6042363" y="1978470"/>
              <a:ext cx="3219993" cy="660852"/>
              <a:chOff x="6094614" y="1940818"/>
              <a:chExt cx="3219993" cy="660852"/>
            </a:xfrm>
            <a:grpFill/>
          </p:grpSpPr>
          <p:sp>
            <p:nvSpPr>
              <p:cNvPr id="29" name="Rectangle 28">
                <a:extLst>
                  <a:ext uri="{FF2B5EF4-FFF2-40B4-BE49-F238E27FC236}">
                    <a16:creationId xmlns:a16="http://schemas.microsoft.com/office/drawing/2014/main" id="{8925E0F8-7604-C8F3-B884-A7D77FA9DD43}"/>
                  </a:ext>
                </a:extLst>
              </p:cNvPr>
              <p:cNvSpPr/>
              <p:nvPr/>
            </p:nvSpPr>
            <p:spPr>
              <a:xfrm>
                <a:off x="6094614" y="1940821"/>
                <a:ext cx="2943496" cy="660849"/>
              </a:xfrm>
              <a:prstGeom prst="rect">
                <a:avLst/>
              </a:prstGeom>
              <a:solidFill>
                <a:srgbClr val="266D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500" b="0"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Formal approval of SOW &amp; estimated cost finalization</a:t>
                </a:r>
              </a:p>
            </p:txBody>
          </p:sp>
          <p:sp>
            <p:nvSpPr>
              <p:cNvPr id="30" name="Isosceles Triangle 29">
                <a:extLst>
                  <a:ext uri="{FF2B5EF4-FFF2-40B4-BE49-F238E27FC236}">
                    <a16:creationId xmlns:a16="http://schemas.microsoft.com/office/drawing/2014/main" id="{15222158-9A65-D986-8CB1-24AC1183C9F3}"/>
                  </a:ext>
                </a:extLst>
              </p:cNvPr>
              <p:cNvSpPr/>
              <p:nvPr/>
            </p:nvSpPr>
            <p:spPr>
              <a:xfrm rot="5400000">
                <a:off x="8845933" y="2132996"/>
                <a:ext cx="660851" cy="276496"/>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8" name="Rectangle 27">
              <a:extLst>
                <a:ext uri="{FF2B5EF4-FFF2-40B4-BE49-F238E27FC236}">
                  <a16:creationId xmlns:a16="http://schemas.microsoft.com/office/drawing/2014/main" id="{29DA8295-64F2-1FBE-3481-E3A0CA7B23AE}"/>
                </a:ext>
              </a:extLst>
            </p:cNvPr>
            <p:cNvSpPr/>
            <p:nvPr/>
          </p:nvSpPr>
          <p:spPr>
            <a:xfrm>
              <a:off x="5585212" y="1816149"/>
              <a:ext cx="679255" cy="641617"/>
            </a:xfrm>
            <a:prstGeom prst="rect">
              <a:avLst/>
            </a:prstGeom>
            <a:solidFill>
              <a:srgbClr val="266DA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ptos ExtraBold" panose="020B0004020202020204" pitchFamily="34" charset="0"/>
                  <a:ea typeface="+mn-ea"/>
                  <a:cs typeface="+mn-cs"/>
                </a:rPr>
                <a:t>Step 1</a:t>
              </a:r>
            </a:p>
          </p:txBody>
        </p:sp>
      </p:grpSp>
      <p:grpSp>
        <p:nvGrpSpPr>
          <p:cNvPr id="31" name="Group 30">
            <a:extLst>
              <a:ext uri="{FF2B5EF4-FFF2-40B4-BE49-F238E27FC236}">
                <a16:creationId xmlns:a16="http://schemas.microsoft.com/office/drawing/2014/main" id="{4BC589E1-C5F9-1A4C-2F29-D8A4E8F26675}"/>
              </a:ext>
            </a:extLst>
          </p:cNvPr>
          <p:cNvGrpSpPr/>
          <p:nvPr/>
        </p:nvGrpSpPr>
        <p:grpSpPr>
          <a:xfrm>
            <a:off x="1092957" y="5332213"/>
            <a:ext cx="9660354" cy="803920"/>
            <a:chOff x="5632881" y="2150103"/>
            <a:chExt cx="5685126" cy="803920"/>
          </a:xfrm>
          <a:solidFill>
            <a:srgbClr val="5DD5FF"/>
          </a:solidFill>
          <a:effectLst>
            <a:outerShdw blurRad="50800" dist="38100" dir="5400000" algn="t" rotWithShape="0">
              <a:prstClr val="black">
                <a:alpha val="40000"/>
              </a:prstClr>
            </a:outerShdw>
          </a:effectLst>
        </p:grpSpPr>
        <p:grpSp>
          <p:nvGrpSpPr>
            <p:cNvPr id="32" name="Group 31">
              <a:extLst>
                <a:ext uri="{FF2B5EF4-FFF2-40B4-BE49-F238E27FC236}">
                  <a16:creationId xmlns:a16="http://schemas.microsoft.com/office/drawing/2014/main" id="{20C4F020-C260-EF82-84AF-2D4CEF50CB5D}"/>
                </a:ext>
              </a:extLst>
            </p:cNvPr>
            <p:cNvGrpSpPr/>
            <p:nvPr/>
          </p:nvGrpSpPr>
          <p:grpSpPr>
            <a:xfrm>
              <a:off x="6090026" y="2293172"/>
              <a:ext cx="5227981" cy="660851"/>
              <a:chOff x="6142277" y="2255520"/>
              <a:chExt cx="5227981" cy="660851"/>
            </a:xfrm>
            <a:grpFill/>
          </p:grpSpPr>
          <p:sp>
            <p:nvSpPr>
              <p:cNvPr id="34" name="Rectangle 33">
                <a:extLst>
                  <a:ext uri="{FF2B5EF4-FFF2-40B4-BE49-F238E27FC236}">
                    <a16:creationId xmlns:a16="http://schemas.microsoft.com/office/drawing/2014/main" id="{EF8FB86F-A0AA-50A4-5D7E-0FA59D3DD760}"/>
                  </a:ext>
                </a:extLst>
              </p:cNvPr>
              <p:cNvSpPr/>
              <p:nvPr/>
            </p:nvSpPr>
            <p:spPr>
              <a:xfrm>
                <a:off x="6142277" y="2255520"/>
                <a:ext cx="4953428" cy="66084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Project Kick-Off Begins</a:t>
                </a:r>
              </a:p>
            </p:txBody>
          </p:sp>
          <p:sp>
            <p:nvSpPr>
              <p:cNvPr id="35" name="Isosceles Triangle 34">
                <a:extLst>
                  <a:ext uri="{FF2B5EF4-FFF2-40B4-BE49-F238E27FC236}">
                    <a16:creationId xmlns:a16="http://schemas.microsoft.com/office/drawing/2014/main" id="{E45BEE15-4871-70B4-E83A-898CB8EF1DBC}"/>
                  </a:ext>
                </a:extLst>
              </p:cNvPr>
              <p:cNvSpPr/>
              <p:nvPr/>
            </p:nvSpPr>
            <p:spPr>
              <a:xfrm rot="5400000">
                <a:off x="10901584" y="2447698"/>
                <a:ext cx="660851" cy="276496"/>
              </a:xfrm>
              <a:prstGeom prst="triangl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3" name="Rectangle 32">
              <a:extLst>
                <a:ext uri="{FF2B5EF4-FFF2-40B4-BE49-F238E27FC236}">
                  <a16:creationId xmlns:a16="http://schemas.microsoft.com/office/drawing/2014/main" id="{DB1678C4-73E7-404A-3C10-4F3F68588CF7}"/>
                </a:ext>
              </a:extLst>
            </p:cNvPr>
            <p:cNvSpPr/>
            <p:nvPr/>
          </p:nvSpPr>
          <p:spPr>
            <a:xfrm>
              <a:off x="5632881" y="2150103"/>
              <a:ext cx="679248" cy="641617"/>
            </a:xfrm>
            <a:prstGeom prst="rect">
              <a:avLst/>
            </a:prstGeom>
            <a:grp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ptos ExtraBold" panose="020B0004020202020204" pitchFamily="34" charset="0"/>
                  <a:ea typeface="+mn-ea"/>
                  <a:cs typeface="+mn-cs"/>
                </a:rPr>
                <a:t>Step 4</a:t>
              </a:r>
            </a:p>
          </p:txBody>
        </p:sp>
      </p:grpSp>
      <p:grpSp>
        <p:nvGrpSpPr>
          <p:cNvPr id="36" name="Group 35">
            <a:extLst>
              <a:ext uri="{FF2B5EF4-FFF2-40B4-BE49-F238E27FC236}">
                <a16:creationId xmlns:a16="http://schemas.microsoft.com/office/drawing/2014/main" id="{94031187-0F4D-C45D-104B-6978E81BF501}"/>
              </a:ext>
            </a:extLst>
          </p:cNvPr>
          <p:cNvGrpSpPr/>
          <p:nvPr/>
        </p:nvGrpSpPr>
        <p:grpSpPr>
          <a:xfrm>
            <a:off x="1092954" y="4261919"/>
            <a:ext cx="8477763" cy="833167"/>
            <a:chOff x="5632881" y="2120856"/>
            <a:chExt cx="4989174" cy="833167"/>
          </a:xfrm>
          <a:solidFill>
            <a:srgbClr val="00B0F0"/>
          </a:solidFill>
          <a:effectLst>
            <a:outerShdw blurRad="50800" dist="38100" dir="5400000" algn="t" rotWithShape="0">
              <a:prstClr val="black">
                <a:alpha val="40000"/>
              </a:prstClr>
            </a:outerShdw>
          </a:effectLst>
        </p:grpSpPr>
        <p:grpSp>
          <p:nvGrpSpPr>
            <p:cNvPr id="37" name="Group 36">
              <a:extLst>
                <a:ext uri="{FF2B5EF4-FFF2-40B4-BE49-F238E27FC236}">
                  <a16:creationId xmlns:a16="http://schemas.microsoft.com/office/drawing/2014/main" id="{E22CDA62-439B-A19E-9C61-524B3F23D73F}"/>
                </a:ext>
              </a:extLst>
            </p:cNvPr>
            <p:cNvGrpSpPr/>
            <p:nvPr/>
          </p:nvGrpSpPr>
          <p:grpSpPr>
            <a:xfrm>
              <a:off x="6090029" y="2293172"/>
              <a:ext cx="4532026" cy="660851"/>
              <a:chOff x="6142280" y="2255520"/>
              <a:chExt cx="4532026" cy="660851"/>
            </a:xfrm>
            <a:grpFill/>
          </p:grpSpPr>
          <p:sp>
            <p:nvSpPr>
              <p:cNvPr id="39" name="Rectangle 38">
                <a:extLst>
                  <a:ext uri="{FF2B5EF4-FFF2-40B4-BE49-F238E27FC236}">
                    <a16:creationId xmlns:a16="http://schemas.microsoft.com/office/drawing/2014/main" id="{799709A2-D879-A546-F9AF-A61E88BDEDB5}"/>
                  </a:ext>
                </a:extLst>
              </p:cNvPr>
              <p:cNvSpPr/>
              <p:nvPr/>
            </p:nvSpPr>
            <p:spPr>
              <a:xfrm>
                <a:off x="6142280" y="2255520"/>
                <a:ext cx="4255529" cy="660849"/>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ptos" panose="020B0004020202020204" pitchFamily="34" charset="0"/>
                    <a:ea typeface="+mn-ea"/>
                    <a:cs typeface="+mn-cs"/>
                  </a:rPr>
                  <a:t>Procurement Process Completed</a:t>
                </a:r>
              </a:p>
            </p:txBody>
          </p:sp>
          <p:sp>
            <p:nvSpPr>
              <p:cNvPr id="40" name="Isosceles Triangle 39">
                <a:extLst>
                  <a:ext uri="{FF2B5EF4-FFF2-40B4-BE49-F238E27FC236}">
                    <a16:creationId xmlns:a16="http://schemas.microsoft.com/office/drawing/2014/main" id="{8521B204-7E78-EE30-35C4-D15B93DFC9D7}"/>
                  </a:ext>
                </a:extLst>
              </p:cNvPr>
              <p:cNvSpPr/>
              <p:nvPr/>
            </p:nvSpPr>
            <p:spPr>
              <a:xfrm rot="5400000">
                <a:off x="10205632" y="2447698"/>
                <a:ext cx="660851" cy="276496"/>
              </a:xfrm>
              <a:prstGeom prst="triangle">
                <a:avLst>
                  <a:gd name="adj" fmla="val 42093"/>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8" name="Rectangle 37">
              <a:extLst>
                <a:ext uri="{FF2B5EF4-FFF2-40B4-BE49-F238E27FC236}">
                  <a16:creationId xmlns:a16="http://schemas.microsoft.com/office/drawing/2014/main" id="{A86612D0-656B-DBA8-1D3A-BD93EB0C5128}"/>
                </a:ext>
              </a:extLst>
            </p:cNvPr>
            <p:cNvSpPr/>
            <p:nvPr/>
          </p:nvSpPr>
          <p:spPr>
            <a:xfrm>
              <a:off x="5632881" y="2120856"/>
              <a:ext cx="679251" cy="641617"/>
            </a:xfrm>
            <a:prstGeom prst="rect">
              <a:avLst/>
            </a:prstGeom>
            <a:grp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Aptos ExtraBold" panose="020B0004020202020204" pitchFamily="34" charset="0"/>
                  <a:ea typeface="+mn-ea"/>
                  <a:cs typeface="+mn-cs"/>
                </a:rPr>
                <a:t>Step 3</a:t>
              </a:r>
            </a:p>
          </p:txBody>
        </p:sp>
      </p:grpSp>
    </p:spTree>
    <p:extLst>
      <p:ext uri="{BB962C8B-B14F-4D97-AF65-F5344CB8AC3E}">
        <p14:creationId xmlns:p14="http://schemas.microsoft.com/office/powerpoint/2010/main" val="2112881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2BCC-ADD4-BA00-13A5-FC1F2FD50DA3}"/>
              </a:ext>
            </a:extLst>
          </p:cNvPr>
          <p:cNvSpPr>
            <a:spLocks noGrp="1"/>
          </p:cNvSpPr>
          <p:nvPr>
            <p:ph type="title"/>
          </p:nvPr>
        </p:nvSpPr>
        <p:spPr>
          <a:xfrm>
            <a:off x="609600" y="2935542"/>
            <a:ext cx="10972800" cy="1143000"/>
          </a:xfrm>
        </p:spPr>
        <p:txBody>
          <a:bodyPr/>
          <a:lstStyle/>
          <a:p>
            <a:pPr algn="ctr"/>
            <a:r>
              <a:rPr lang="en-US" sz="8800" b="1" dirty="0">
                <a:solidFill>
                  <a:srgbClr val="24365C"/>
                </a:solidFill>
                <a:effectLst>
                  <a:outerShdw blurRad="38100" dist="38100" dir="2700000" algn="tl">
                    <a:srgbClr val="000000">
                      <a:alpha val="43137"/>
                    </a:srgbClr>
                  </a:outerShdw>
                </a:effectLst>
                <a:latin typeface="Aptos Black" panose="020B0004020202020204" pitchFamily="34" charset="0"/>
                <a:ea typeface="Tahoma"/>
                <a:cs typeface="Tahoma"/>
              </a:rPr>
              <a:t>Thank You!</a:t>
            </a:r>
          </a:p>
        </p:txBody>
      </p:sp>
      <p:pic>
        <p:nvPicPr>
          <p:cNvPr id="3" name="Picture 2" descr="Logo&#10;&#10;Description automatically generated">
            <a:extLst>
              <a:ext uri="{FF2B5EF4-FFF2-40B4-BE49-F238E27FC236}">
                <a16:creationId xmlns:a16="http://schemas.microsoft.com/office/drawing/2014/main" id="{A5EAEC04-FBB3-4F90-F929-821B07E001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5930" y="6054637"/>
            <a:ext cx="761640" cy="618305"/>
          </a:xfrm>
          <a:prstGeom prst="rect">
            <a:avLst/>
          </a:prstGeom>
        </p:spPr>
      </p:pic>
      <p:sp>
        <p:nvSpPr>
          <p:cNvPr id="4" name="Rectangle 3">
            <a:extLst>
              <a:ext uri="{FF2B5EF4-FFF2-40B4-BE49-F238E27FC236}">
                <a16:creationId xmlns:a16="http://schemas.microsoft.com/office/drawing/2014/main" id="{9A26737E-8BE7-BDFE-271D-92CA9FF6AE68}"/>
              </a:ext>
            </a:extLst>
          </p:cNvPr>
          <p:cNvSpPr/>
          <p:nvPr/>
        </p:nvSpPr>
        <p:spPr>
          <a:xfrm rot="5400000">
            <a:off x="6025242" y="691243"/>
            <a:ext cx="141515" cy="12192002"/>
          </a:xfrm>
          <a:prstGeom prst="rect">
            <a:avLst/>
          </a:prstGeom>
          <a:solidFill>
            <a:srgbClr val="3CA50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8537841"/>
      </p:ext>
    </p:extLst>
  </p:cSld>
  <p:clrMapOvr>
    <a:masterClrMapping/>
  </p:clrMapOvr>
</p:sld>
</file>

<file path=ppt/theme/theme1.xml><?xml version="1.0" encoding="utf-8"?>
<a:theme xmlns:a="http://schemas.openxmlformats.org/drawingml/2006/main" name="IOT_Powerpoint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OT powerpoint template 16x9.potx" id="{AB335D81-9A21-41E9-92F4-3E2BA75B9A61}" vid="{8EC5DF26-E11F-4BD8-A77C-F03D19A668B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5E4BB6168F9CC4A9EDE44034EA8DB7F" ma:contentTypeVersion="15" ma:contentTypeDescription="Create a new document." ma:contentTypeScope="" ma:versionID="67d91bc500c3949799271736071754d6">
  <xsd:schema xmlns:xsd="http://www.w3.org/2001/XMLSchema" xmlns:xs="http://www.w3.org/2001/XMLSchema" xmlns:p="http://schemas.microsoft.com/office/2006/metadata/properties" xmlns:ns2="5798d86e-ca74-407b-b667-f47cc23bc559" xmlns:ns3="1fd08bd5-9688-46bd-a9c3-5a20dd98ce1f" targetNamespace="http://schemas.microsoft.com/office/2006/metadata/properties" ma:root="true" ma:fieldsID="db17e5d3c3e9bc1e3b01b80741372283" ns2:_="" ns3:_="">
    <xsd:import namespace="5798d86e-ca74-407b-b667-f47cc23bc559"/>
    <xsd:import namespace="1fd08bd5-9688-46bd-a9c3-5a20dd98ce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3:SharedWithUsers" minOccurs="0"/>
                <xsd:element ref="ns3:SharedWithDetails" minOccurs="0"/>
                <xsd:element ref="ns2:lcf76f155ced4ddcb4097134ff3c332f" minOccurs="0"/>
                <xsd:element ref="ns2:MediaServiceOCR" minOccurs="0"/>
                <xsd:element ref="ns2:MediaServiceSearchProperties" minOccurs="0"/>
                <xsd:element ref="ns2:Comment"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98d86e-ca74-407b-b667-f47cc23bc5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a2675d46-00a0-495e-b90c-e7abf5d36b7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Comment" ma:index="21" nillable="true" ma:displayName="Comment" ma:description="Free form comment field." ma:format="Dropdown" ma:internalName="Comment">
      <xsd:simpleType>
        <xsd:restriction base="dms:Text">
          <xsd:maxLength value="255"/>
        </xsd:restriction>
      </xsd:simpleType>
    </xsd:element>
    <xsd:element name="Status" ma:index="22" nillable="true" ma:displayName="Status" ma:default="Draft" ma:description="Document state" ma:format="Dropdown" ma:internalName="Status">
      <xsd:simpleType>
        <xsd:restriction base="dms:Choice">
          <xsd:enumeration value="Draft"/>
          <xsd:enumeration value="In Review"/>
          <xsd:enumeration value="Updates Needed"/>
          <xsd:enumeration value="Review Needed"/>
          <xsd:enumeration value="Final"/>
          <xsd:enumeration value="Archived"/>
        </xsd:restriction>
      </xsd:simpleType>
    </xsd:element>
  </xsd:schema>
  <xsd:schema xmlns:xsd="http://www.w3.org/2001/XMLSchema" xmlns:xs="http://www.w3.org/2001/XMLSchema" xmlns:dms="http://schemas.microsoft.com/office/2006/documentManagement/types" xmlns:pc="http://schemas.microsoft.com/office/infopath/2007/PartnerControls" targetNamespace="1fd08bd5-9688-46bd-a9c3-5a20dd98ce1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798d86e-ca74-407b-b667-f47cc23bc559">
      <Terms xmlns="http://schemas.microsoft.com/office/infopath/2007/PartnerControls"/>
    </lcf76f155ced4ddcb4097134ff3c332f>
    <Comment xmlns="5798d86e-ca74-407b-b667-f47cc23bc559" xsi:nil="true"/>
    <Status xmlns="5798d86e-ca74-407b-b667-f47cc23bc559">Draft</Status>
  </documentManagement>
</p:properties>
</file>

<file path=customXml/itemProps1.xml><?xml version="1.0" encoding="utf-8"?>
<ds:datastoreItem xmlns:ds="http://schemas.openxmlformats.org/officeDocument/2006/customXml" ds:itemID="{364F7A19-E13A-4561-A6F5-4C71BD2F4B75}">
  <ds:schemaRefs>
    <ds:schemaRef ds:uri="http://schemas.microsoft.com/sharepoint/v3/contenttype/forms"/>
  </ds:schemaRefs>
</ds:datastoreItem>
</file>

<file path=customXml/itemProps2.xml><?xml version="1.0" encoding="utf-8"?>
<ds:datastoreItem xmlns:ds="http://schemas.openxmlformats.org/officeDocument/2006/customXml" ds:itemID="{DBC0E314-A61F-42C8-A5E8-8541A7CBCF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98d86e-ca74-407b-b667-f47cc23bc559"/>
    <ds:schemaRef ds:uri="1fd08bd5-9688-46bd-a9c3-5a20dd98ce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B06CA17-4FC8-4F96-B128-703B5A980365}">
  <ds:schemaRefs>
    <ds:schemaRef ds:uri="1fd08bd5-9688-46bd-a9c3-5a20dd98ce1f"/>
    <ds:schemaRef ds:uri="http://purl.org/dc/elements/1.1/"/>
    <ds:schemaRef ds:uri="http://schemas.microsoft.com/office/2006/metadata/properties"/>
    <ds:schemaRef ds:uri="5798d86e-ca74-407b-b667-f47cc23bc559"/>
    <ds:schemaRef ds:uri="http://www.w3.org/XML/1998/namespace"/>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purl.org/dc/terms/"/>
  </ds:schemaRefs>
</ds:datastoreItem>
</file>

<file path=docMetadata/LabelInfo.xml><?xml version="1.0" encoding="utf-8"?>
<clbl:labelList xmlns:clbl="http://schemas.microsoft.com/office/2020/mipLabelMetadata">
  <clbl:label id="{2199bfba-a409-4f13-b0c4-18b45933d88d}" enabled="0" method="" siteId="{2199bfba-a409-4f13-b0c4-18b45933d88d}" removed="1"/>
</clbl:labelList>
</file>

<file path=docProps/app.xml><?xml version="1.0" encoding="utf-8"?>
<Properties xmlns="http://schemas.openxmlformats.org/officeDocument/2006/extended-properties" xmlns:vt="http://schemas.openxmlformats.org/officeDocument/2006/docPropsVTypes">
  <Template/>
  <TotalTime>13197</TotalTime>
  <Words>744</Words>
  <Application>Microsoft Office PowerPoint</Application>
  <PresentationFormat>Widescreen</PresentationFormat>
  <Paragraphs>95</Paragraphs>
  <Slides>9</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Aptos</vt:lpstr>
      <vt:lpstr>Aptos Black</vt:lpstr>
      <vt:lpstr>Aptos ExtraBold</vt:lpstr>
      <vt:lpstr>Arial</vt:lpstr>
      <vt:lpstr>Arial,Sans-Serif</vt:lpstr>
      <vt:lpstr>Calibri</vt:lpstr>
      <vt:lpstr>Calibri Light</vt:lpstr>
      <vt:lpstr>Tahoma</vt:lpstr>
      <vt:lpstr>Wingdings</vt:lpstr>
      <vt:lpstr>IOT_Powerpoint template</vt:lpstr>
      <vt:lpstr>PowerPoint Presentation</vt:lpstr>
      <vt:lpstr>Meet the Microsoft Center of Excellence Team</vt:lpstr>
      <vt:lpstr>What is a MS Center of Excellence (CoE)?</vt:lpstr>
      <vt:lpstr>Why have a MS Center of Excellence (CoE)?</vt:lpstr>
      <vt:lpstr>What is the function of a  MS Center of Excellence (CoE)?</vt:lpstr>
      <vt:lpstr>IOT MS Center of Excellence Overview</vt:lpstr>
      <vt:lpstr>PowerPoint Presentation</vt:lpstr>
      <vt:lpstr>Next Steps</vt:lpstr>
      <vt:lpstr>Thank You!</vt:lpstr>
    </vt:vector>
  </TitlesOfParts>
  <Company>State of Indiana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Lubsen, Graig</dc:creator>
  <cp:lastModifiedBy>Caldwell, Elyse</cp:lastModifiedBy>
  <cp:revision>20</cp:revision>
  <dcterms:created xsi:type="dcterms:W3CDTF">2016-01-08T18:43:01Z</dcterms:created>
  <dcterms:modified xsi:type="dcterms:W3CDTF">2024-11-13T16:27:34Z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0x01010025E4BB6168F9CC4A9EDE44034EA8DB7F</vt:lpwstr>
  </property>
  <property fmtid="{D5CDD505-2E9C-101B-9397-08002B2CF9AE}" pid="3" name="Technology">
    <vt:lpwstr/>
  </property>
  <property fmtid="{D5CDD505-2E9C-101B-9397-08002B2CF9AE}" pid="4" name="MediaServiceImageTags">
    <vt:lpwstr/>
  </property>
  <property fmtid="{D5CDD505-2E9C-101B-9397-08002B2CF9AE}" pid="5" name="Department">
    <vt:lpwstr/>
  </property>
</Properties>
</file>